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2.8.2018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.cz/" TargetMode="External"/><Relationship Id="rId2" Type="http://schemas.openxmlformats.org/officeDocument/2006/relationships/hyperlink" Target="mailto:xxx@xxx.cz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 of the 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Participant(s):</a:t>
            </a:r>
            <a:r>
              <a:rPr lang="cs-CZ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</a:t>
            </a:r>
            <a:r>
              <a:rPr lang="en-US" altLang="cs-CZ" sz="2400" dirty="0">
                <a:latin typeface="Franklin Gothic Book" panose="020B0503020102020204" pitchFamily="34" charset="0"/>
              </a:rPr>
              <a:t>Mr</a:t>
            </a:r>
            <a:r>
              <a:rPr lang="cs-CZ" altLang="cs-CZ" sz="2400" dirty="0">
                <a:latin typeface="Franklin Gothic Book" panose="020B0503020102020204" pitchFamily="34" charset="0"/>
              </a:rPr>
              <a:t>./Mrs./Ms.</a:t>
            </a:r>
            <a:r>
              <a:rPr lang="en-US" altLang="cs-CZ" sz="2400" dirty="0">
                <a:latin typeface="Franklin Gothic Book" panose="020B0503020102020204" pitchFamily="34" charset="0"/>
              </a:rPr>
              <a:t> Name</a:t>
            </a:r>
            <a:r>
              <a:rPr lang="cs-CZ" altLang="cs-CZ" sz="2400" dirty="0">
                <a:latin typeface="Franklin Gothic Book" panose="020B0503020102020204" pitchFamily="34" charset="0"/>
              </a:rPr>
              <a:t> </a:t>
            </a:r>
            <a:r>
              <a:rPr lang="en-US" altLang="cs-CZ" sz="2400" dirty="0">
                <a:latin typeface="Franklin Gothic Book" panose="020B0503020102020204" pitchFamily="34" charset="0"/>
              </a:rPr>
              <a:t>Surname</a:t>
            </a:r>
            <a:r>
              <a:rPr lang="cs-CZ" altLang="cs-CZ" sz="2400" dirty="0">
                <a:latin typeface="Franklin Gothic Book" panose="020B0503020102020204" pitchFamily="34" charset="0"/>
              </a:rPr>
              <a:t>,</a:t>
            </a:r>
            <a:r>
              <a:rPr lang="en-US" altLang="cs-CZ" sz="2400" dirty="0">
                <a:latin typeface="Franklin Gothic Book" panose="020B0503020102020204" pitchFamily="34" charset="0"/>
              </a:rPr>
              <a:t> Occupation</a:t>
            </a:r>
          </a:p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Email(s):</a:t>
            </a:r>
            <a:r>
              <a:rPr lang="cs-CZ" altLang="cs-CZ" sz="2400" dirty="0">
                <a:latin typeface="Franklin Gothic Book" panose="020B0503020102020204" pitchFamily="34" charset="0"/>
              </a:rPr>
              <a:t>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2"/>
              </a:rPr>
              <a:t>xx@xxx.cz</a:t>
            </a:r>
            <a:endParaRPr lang="cs-CZ" altLang="cs-CZ" sz="2400" dirty="0">
              <a:latin typeface="Franklin Gothic Book" panose="020B0503020102020204" pitchFamily="34" charset="0"/>
            </a:endParaRPr>
          </a:p>
          <a:p>
            <a:pPr defTabSz="987425"/>
            <a:r>
              <a:rPr lang="cs-CZ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Web:</a:t>
            </a:r>
            <a:r>
              <a:rPr lang="cs-CZ" altLang="cs-CZ" sz="2400" dirty="0" smtClean="0">
                <a:latin typeface="Franklin Gothic Book" panose="020B0503020102020204" pitchFamily="34" charset="0"/>
              </a:rPr>
              <a:t>	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3"/>
              </a:rPr>
              <a:t>www.xxx.cz</a:t>
            </a:r>
            <a:endParaRPr lang="cs-CZ" altLang="cs-CZ" sz="2400" dirty="0" smtClean="0">
              <a:latin typeface="Franklin Gothic Book" panose="020B0503020102020204" pitchFamily="34" charset="0"/>
            </a:endParaRPr>
          </a:p>
          <a:p>
            <a:pPr defTabSz="987425"/>
            <a:r>
              <a:rPr lang="en-US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Products </a:t>
            </a:r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and Services:</a:t>
            </a:r>
          </a:p>
          <a:p>
            <a:pPr lvl="1" defTabSz="987425">
              <a:buFont typeface="Courier New" panose="02070309020205020404" pitchFamily="49" charset="0"/>
              <a:buChar char="o"/>
            </a:pPr>
            <a:r>
              <a:rPr lang="en-US" altLang="cs-CZ" sz="2000" dirty="0">
                <a:latin typeface="Franklin Gothic Book" panose="020B0503020102020204" pitchFamily="34" charset="0"/>
              </a:rPr>
              <a:t>(BRIEF</a:t>
            </a:r>
            <a:r>
              <a:rPr lang="cs-CZ" altLang="cs-CZ" sz="2000" dirty="0">
                <a:latin typeface="Franklin Gothic Book" panose="020B0503020102020204" pitchFamily="34" charset="0"/>
              </a:rPr>
              <a:t>LY </a:t>
            </a:r>
            <a:r>
              <a:rPr lang="en-US" altLang="cs-CZ" sz="2000" dirty="0">
                <a:latin typeface="Franklin Gothic Book" panose="020B0503020102020204" pitchFamily="34" charset="0"/>
              </a:rPr>
              <a:t>describe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your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company → one company = one slide)</a:t>
            </a:r>
            <a:endParaRPr lang="cs-CZ" altLang="cs-CZ" sz="2000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65488" y="6336000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444538" y="2654609"/>
            <a:ext cx="25209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70C0"/>
                </a:solidFill>
              </a:rPr>
              <a:t>INSERT</a:t>
            </a:r>
            <a:br>
              <a:rPr lang="cs-CZ" altLang="cs-CZ" dirty="0">
                <a:solidFill>
                  <a:srgbClr val="0070C0"/>
                </a:solidFill>
              </a:rPr>
            </a:br>
            <a:r>
              <a:rPr lang="cs-CZ" altLang="cs-CZ" dirty="0">
                <a:solidFill>
                  <a:srgbClr val="0070C0"/>
                </a:solidFill>
              </a:rPr>
              <a:t>COMPANY LOGO</a:t>
            </a:r>
          </a:p>
        </p:txBody>
      </p:sp>
      <p:pic>
        <p:nvPicPr>
          <p:cNvPr id="7" name="Obrázek 6" descr="komora-logo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68" y="217430"/>
            <a:ext cx="2793365" cy="7232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Leinerová Kristýna</cp:lastModifiedBy>
  <cp:revision>57</cp:revision>
  <cp:lastPrinted>2018-02-19T09:09:47Z</cp:lastPrinted>
  <dcterms:created xsi:type="dcterms:W3CDTF">2018-02-15T11:54:31Z</dcterms:created>
  <dcterms:modified xsi:type="dcterms:W3CDTF">2018-08-02T09:31:24Z</dcterms:modified>
</cp:coreProperties>
</file>