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8FAE-D045-4E8E-B970-30C7391D7719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39DD-E87D-4E32-93BE-D049265D0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3E1B-A98A-4830-9C45-B6DB6E9A76EA}" type="datetimeFigureOut">
              <a:rPr lang="cs-CZ" smtClean="0"/>
              <a:t>19.2.2019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F180-0DCC-4EF4-9035-64AF25998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6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540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98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7" y="2880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00" y="2916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1538" y="1260000"/>
            <a:ext cx="8064000" cy="540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6000" y="1260000"/>
            <a:ext cx="4608000" cy="4824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240000" cy="90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2304000"/>
            <a:ext cx="3240000" cy="37800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21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2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4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2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159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Přímá spojnice se šipkou 5"/>
          <p:cNvSpPr>
            <a:spLocks noChangeShapeType="1"/>
          </p:cNvSpPr>
          <p:nvPr userDrawn="1"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683"/>
            <a:ext cx="3602438" cy="1144587"/>
          </a:xfrm>
          <a:prstGeom prst="rect">
            <a:avLst/>
          </a:prstGeom>
        </p:spPr>
      </p:pic>
      <p:sp>
        <p:nvSpPr>
          <p:cNvPr id="9" name="Přímá spojnice se šipkou 5"/>
          <p:cNvSpPr>
            <a:spLocks noChangeShapeType="1"/>
          </p:cNvSpPr>
          <p:nvPr userDrawn="1"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" y="6380345"/>
            <a:ext cx="7776390" cy="2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661" r:id="rId11"/>
    <p:sldLayoutId id="2147483665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xx.cz/" TargetMode="External"/><Relationship Id="rId2" Type="http://schemas.openxmlformats.org/officeDocument/2006/relationships/hyperlink" Target="mailto:xxx@xxx.cz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Name of the company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87425"/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Participant(s):</a:t>
            </a:r>
            <a:r>
              <a:rPr lang="cs-CZ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	</a:t>
            </a:r>
            <a:r>
              <a:rPr lang="en-US" altLang="cs-CZ" sz="2400" dirty="0">
                <a:latin typeface="Franklin Gothic Book" panose="020B0503020102020204" pitchFamily="34" charset="0"/>
              </a:rPr>
              <a:t>Mr</a:t>
            </a:r>
            <a:r>
              <a:rPr lang="cs-CZ" altLang="cs-CZ" sz="2400" dirty="0">
                <a:latin typeface="Franklin Gothic Book" panose="020B0503020102020204" pitchFamily="34" charset="0"/>
              </a:rPr>
              <a:t>./Mrs./Ms.</a:t>
            </a:r>
            <a:r>
              <a:rPr lang="en-US" altLang="cs-CZ" sz="2400" dirty="0">
                <a:latin typeface="Franklin Gothic Book" panose="020B0503020102020204" pitchFamily="34" charset="0"/>
              </a:rPr>
              <a:t> Name</a:t>
            </a:r>
            <a:r>
              <a:rPr lang="cs-CZ" altLang="cs-CZ" sz="2400" dirty="0">
                <a:latin typeface="Franklin Gothic Book" panose="020B0503020102020204" pitchFamily="34" charset="0"/>
              </a:rPr>
              <a:t> </a:t>
            </a:r>
            <a:r>
              <a:rPr lang="en-US" altLang="cs-CZ" sz="2400" dirty="0">
                <a:latin typeface="Franklin Gothic Book" panose="020B0503020102020204" pitchFamily="34" charset="0"/>
              </a:rPr>
              <a:t>Surname</a:t>
            </a:r>
            <a:r>
              <a:rPr lang="cs-CZ" altLang="cs-CZ" sz="2400" dirty="0">
                <a:latin typeface="Franklin Gothic Book" panose="020B0503020102020204" pitchFamily="34" charset="0"/>
              </a:rPr>
              <a:t>,</a:t>
            </a:r>
            <a:r>
              <a:rPr lang="en-US" altLang="cs-CZ" sz="2400" dirty="0">
                <a:latin typeface="Franklin Gothic Book" panose="020B0503020102020204" pitchFamily="34" charset="0"/>
              </a:rPr>
              <a:t> Occupation</a:t>
            </a:r>
          </a:p>
          <a:p>
            <a:pPr defTabSz="987425"/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Email(s):</a:t>
            </a:r>
            <a:r>
              <a:rPr lang="cs-CZ" altLang="cs-CZ" sz="2400" dirty="0">
                <a:latin typeface="Franklin Gothic Book" panose="020B0503020102020204" pitchFamily="34" charset="0"/>
              </a:rPr>
              <a:t>	</a:t>
            </a:r>
            <a:r>
              <a:rPr lang="cs-CZ" altLang="cs-CZ" sz="2400" dirty="0" smtClean="0">
                <a:latin typeface="Franklin Gothic Book" panose="020B0503020102020204" pitchFamily="34" charset="0"/>
                <a:hlinkClick r:id="rId2"/>
              </a:rPr>
              <a:t>xx@xxx.cz</a:t>
            </a:r>
            <a:endParaRPr lang="cs-CZ" altLang="cs-CZ" sz="2400" dirty="0">
              <a:latin typeface="Franklin Gothic Book" panose="020B0503020102020204" pitchFamily="34" charset="0"/>
            </a:endParaRPr>
          </a:p>
          <a:p>
            <a:pPr defTabSz="987425"/>
            <a:r>
              <a:rPr lang="cs-CZ" altLang="cs-CZ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Web:</a:t>
            </a:r>
            <a:r>
              <a:rPr lang="cs-CZ" altLang="cs-CZ" sz="2400" dirty="0" smtClean="0">
                <a:latin typeface="Franklin Gothic Book" panose="020B0503020102020204" pitchFamily="34" charset="0"/>
              </a:rPr>
              <a:t>		</a:t>
            </a:r>
            <a:r>
              <a:rPr lang="cs-CZ" altLang="cs-CZ" sz="2400" dirty="0" smtClean="0">
                <a:latin typeface="Franklin Gothic Book" panose="020B0503020102020204" pitchFamily="34" charset="0"/>
                <a:hlinkClick r:id="rId3"/>
              </a:rPr>
              <a:t>www.xxx.cz</a:t>
            </a:r>
            <a:endParaRPr lang="cs-CZ" altLang="cs-CZ" sz="2400" dirty="0" smtClean="0">
              <a:latin typeface="Franklin Gothic Book" panose="020B0503020102020204" pitchFamily="34" charset="0"/>
            </a:endParaRPr>
          </a:p>
          <a:p>
            <a:pPr defTabSz="987425"/>
            <a:r>
              <a:rPr lang="en-US" altLang="cs-CZ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Products </a:t>
            </a:r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and Services:</a:t>
            </a:r>
          </a:p>
          <a:p>
            <a:pPr lvl="1" defTabSz="987425">
              <a:buFont typeface="Courier New" panose="02070309020205020404" pitchFamily="49" charset="0"/>
              <a:buChar char="o"/>
            </a:pPr>
            <a:r>
              <a:rPr lang="en-US" altLang="cs-CZ" sz="2000" dirty="0">
                <a:latin typeface="Franklin Gothic Book" panose="020B0503020102020204" pitchFamily="34" charset="0"/>
              </a:rPr>
              <a:t>(BRIEF</a:t>
            </a:r>
            <a:r>
              <a:rPr lang="cs-CZ" altLang="cs-CZ" sz="2000" dirty="0">
                <a:latin typeface="Franklin Gothic Book" panose="020B0503020102020204" pitchFamily="34" charset="0"/>
              </a:rPr>
              <a:t>LY </a:t>
            </a:r>
            <a:r>
              <a:rPr lang="en-US" altLang="cs-CZ" sz="2000" dirty="0">
                <a:latin typeface="Franklin Gothic Book" panose="020B0503020102020204" pitchFamily="34" charset="0"/>
              </a:rPr>
              <a:t>describe</a:t>
            </a:r>
            <a:r>
              <a:rPr lang="cs-CZ" altLang="cs-CZ" sz="2000" dirty="0">
                <a:latin typeface="Franklin Gothic Book" panose="020B0503020102020204" pitchFamily="34" charset="0"/>
              </a:rPr>
              <a:t> </a:t>
            </a:r>
            <a:r>
              <a:rPr lang="en-US" altLang="cs-CZ" sz="2000" dirty="0">
                <a:latin typeface="Franklin Gothic Book" panose="020B0503020102020204" pitchFamily="34" charset="0"/>
              </a:rPr>
              <a:t>your</a:t>
            </a:r>
            <a:r>
              <a:rPr lang="cs-CZ" altLang="cs-CZ" sz="2000" dirty="0">
                <a:latin typeface="Franklin Gothic Book" panose="020B0503020102020204" pitchFamily="34" charset="0"/>
              </a:rPr>
              <a:t> </a:t>
            </a:r>
            <a:r>
              <a:rPr lang="en-US" altLang="cs-CZ" sz="2000" dirty="0">
                <a:latin typeface="Franklin Gothic Book" panose="020B0503020102020204" pitchFamily="34" charset="0"/>
              </a:rPr>
              <a:t>company → one company = one slide)</a:t>
            </a:r>
            <a:endParaRPr lang="cs-CZ" altLang="cs-CZ" sz="2000" dirty="0">
              <a:latin typeface="Franklin Gothic Book" panose="020B0503020102020204" pitchFamily="34" charset="0"/>
            </a:endParaRPr>
          </a:p>
          <a:p>
            <a:endParaRPr lang="cs-C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65488" y="6336000"/>
            <a:ext cx="638511" cy="3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444538" y="2654609"/>
            <a:ext cx="2520950" cy="646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dirty="0">
                <a:solidFill>
                  <a:srgbClr val="0070C0"/>
                </a:solidFill>
              </a:rPr>
              <a:t>INSERT</a:t>
            </a:r>
            <a:br>
              <a:rPr lang="cs-CZ" altLang="cs-CZ" dirty="0">
                <a:solidFill>
                  <a:srgbClr val="0070C0"/>
                </a:solidFill>
              </a:rPr>
            </a:br>
            <a:r>
              <a:rPr lang="cs-CZ" altLang="cs-CZ" dirty="0">
                <a:solidFill>
                  <a:srgbClr val="0070C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982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8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Franklin Gothic Book</vt:lpstr>
      <vt:lpstr>Motiv Office</vt:lpstr>
      <vt:lpstr>Name of the company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Koutská Miloslava</dc:creator>
  <cp:lastModifiedBy>Veselka Miroslav</cp:lastModifiedBy>
  <cp:revision>60</cp:revision>
  <cp:lastPrinted>2018-02-19T09:09:47Z</cp:lastPrinted>
  <dcterms:created xsi:type="dcterms:W3CDTF">2018-02-15T11:54:31Z</dcterms:created>
  <dcterms:modified xsi:type="dcterms:W3CDTF">2019-02-19T14:53:17Z</dcterms:modified>
</cp:coreProperties>
</file>