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63305e71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63305e71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63305e713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63305e713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63305e713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63305e713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6336a76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6336a76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6336a76b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6336a76b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336a76b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336a76b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6336a76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6336a76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7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rancevova.s@seznam.cz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8" y="10750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6000" u="sng"/>
              <a:t>Prezentace sportovce</a:t>
            </a:r>
            <a:endParaRPr i="1" sz="6000" u="sng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3029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⏩ Simona Rančevová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247100" y="-111825"/>
            <a:ext cx="5550600" cy="49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 u="sng">
                <a:solidFill>
                  <a:srgbClr val="000000"/>
                </a:solidFill>
              </a:rPr>
              <a:t>Základní informace </a:t>
            </a:r>
            <a:endParaRPr b="1" sz="200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Narozena : 28.02.2002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Bydliště : Cheb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Země : Česká republika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Národnost : česká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Studentka třetího ročníku Střední školy diplomacie a veřejné    správy s.r.o.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 - obor Bezpečnostně právní činnost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Sporty provozované závodně : Silový trojboj, Dračí lodě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Týmy: Valkýra PowerTeam, Sutor Global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Zájmy : sporty- kickbox, atletika, jezdectví, knihy, hudba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Zajímavost : Během první závodní sezóny jsem překonala 6 národních rekordů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3686923" cy="42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⏩</a:t>
            </a:r>
            <a:r>
              <a:rPr lang="cs"/>
              <a:t>Moje výsledky 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272800" y="-128975"/>
            <a:ext cx="9057000" cy="52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 u="sng">
                <a:solidFill>
                  <a:srgbClr val="000000"/>
                </a:solidFill>
              </a:rPr>
              <a:t>Sportovní úspěchy </a:t>
            </a:r>
            <a:endParaRPr b="1" sz="20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2. místo -  Mistrovství světa v mrtvém tahu 2019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3. místo - Mistrovství světa v silovém trojboji 2019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1. </a:t>
            </a:r>
            <a:r>
              <a:rPr lang="cs" sz="1200">
                <a:solidFill>
                  <a:srgbClr val="000000"/>
                </a:solidFill>
              </a:rPr>
              <a:t>místo - Mistrovství ČR v mrtvém tahu 2019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3. místo v absolutním pořadí dorostenek na MČR v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 mrtvém tahu 2019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1.místo  - Mistrovství ČR v silovém trojboji 2019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3. místo v absolutním pořadí dorostenek na MČR v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silovém trojboji 2019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3. místo na Halovém mistrovství ČR v dračích lodi 2019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4. místo na Mistrovství ČR v dračích lodí s juniorskou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</a:rPr>
              <a:t> posádkou</a:t>
            </a:r>
            <a:r>
              <a:rPr lang="cs" sz="1200"/>
              <a:t> </a:t>
            </a:r>
            <a:r>
              <a:rPr lang="cs" sz="1200">
                <a:solidFill>
                  <a:srgbClr val="000000"/>
                </a:solidFill>
              </a:rPr>
              <a:t>2</a:t>
            </a:r>
            <a:r>
              <a:rPr lang="cs" sz="1200">
                <a:solidFill>
                  <a:srgbClr val="000000"/>
                </a:solidFill>
              </a:rPr>
              <a:t>019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27420" l="-2986" r="0" t="36673"/>
          <a:stretch/>
        </p:blipFill>
        <p:spPr>
          <a:xfrm>
            <a:off x="388100" y="766125"/>
            <a:ext cx="3427601" cy="21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00" y="2888775"/>
            <a:ext cx="3144800" cy="214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0" y="74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⏩Moje cíle a sny 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415625" y="533725"/>
            <a:ext cx="43185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Mým cílem pro nadcházející sezónu je účast na několika MČR v obouch sportech, dále zúčastnit se ME a MS v silovém trojboji a mrtvém tahu, na které jsem si již splnila kvalifikaci během října a listopadu roku 2019. Podařilo se mi také splnit s juniorskou posádkou nominační limity na MS v dračích lodích.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Jedním z dalších mých snů pro rok 2020 je rozšíření mé kvalifikace v oblasti fitness - již minulý rok jsem absolvovala rekvalifikační kurzy na FTVS UK v oblasti trenéra fitness a kulturistiky, a dále bych se ráda zaměřila na kurz výživového poradce.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 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00" y="1388375"/>
            <a:ext cx="4111179" cy="307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0" y="0"/>
            <a:ext cx="41664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⏩Snažím se být vidět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372675" y="132275"/>
            <a:ext cx="4653000" cy="48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1144" l="0" r="7037" t="8037"/>
          <a:stretch/>
        </p:blipFill>
        <p:spPr>
          <a:xfrm>
            <a:off x="6215025" y="236163"/>
            <a:ext cx="2688276" cy="46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3738" l="0" r="50359" t="8303"/>
          <a:stretch/>
        </p:blipFill>
        <p:spPr>
          <a:xfrm>
            <a:off x="2943775" y="2044200"/>
            <a:ext cx="3109502" cy="30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5">
            <a:alphaModFix/>
          </a:blip>
          <a:srcRect b="5296" l="10410" r="38077" t="62797"/>
          <a:stretch/>
        </p:blipFill>
        <p:spPr>
          <a:xfrm>
            <a:off x="-12" y="668425"/>
            <a:ext cx="3948768" cy="137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-83850" y="62850"/>
            <a:ext cx="44307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⏩Kde Vás můžu ukázat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100" y="876400"/>
            <a:ext cx="1828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0" y="774825"/>
            <a:ext cx="28233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➤Singlet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045900" y="774825"/>
            <a:ext cx="1691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➤Opasek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950" y="403573"/>
            <a:ext cx="3675900" cy="235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4276950" y="2843375"/>
            <a:ext cx="25998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Merriweather"/>
                <a:ea typeface="Merriweather"/>
                <a:cs typeface="Merriweather"/>
                <a:sym typeface="Merriweather"/>
              </a:rPr>
              <a:t>➤Sportovní taška na vybavení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738" y="3267388"/>
            <a:ext cx="26765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-98100" y="0"/>
            <a:ext cx="45720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⏩Kde Vás můžu ukázat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➤Sociální sítě - Instagram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                             Facebook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000000"/>
                </a:solidFill>
              </a:rPr>
              <a:t>                             Twitter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0" y="790975"/>
            <a:ext cx="26067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➤</a:t>
            </a:r>
            <a:r>
              <a:rPr lang="cs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Sportovní oblečení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00" y="1295775"/>
            <a:ext cx="2705199" cy="270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0" l="19805" r="17400" t="0"/>
          <a:stretch/>
        </p:blipFill>
        <p:spPr>
          <a:xfrm>
            <a:off x="4473900" y="1849198"/>
            <a:ext cx="1210425" cy="12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3863" y="2855250"/>
            <a:ext cx="1210426" cy="12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4700" y="3746375"/>
            <a:ext cx="1210425" cy="12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0" y="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⏩</a:t>
            </a:r>
            <a:r>
              <a:rPr lang="cs"/>
              <a:t>Těším se na Vás !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latin typeface="Merriweather"/>
                <a:ea typeface="Merriweather"/>
                <a:cs typeface="Merriweather"/>
                <a:sym typeface="Merriweather"/>
              </a:rPr>
              <a:t>Kontakt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latin typeface="Merriweather"/>
                <a:ea typeface="Merriweather"/>
                <a:cs typeface="Merriweather"/>
                <a:sym typeface="Merriweather"/>
              </a:rPr>
              <a:t>Simona Rančevová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latin typeface="Merriweather"/>
                <a:ea typeface="Merriweather"/>
                <a:cs typeface="Merriweather"/>
                <a:sym typeface="Merriweather"/>
              </a:rPr>
              <a:t>mobil:</a:t>
            </a:r>
            <a:r>
              <a:rPr b="1" lang="cs" sz="18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cs" sz="1800">
                <a:solidFill>
                  <a:srgbClr val="444444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cs" sz="1800">
                <a:latin typeface="Merriweather"/>
                <a:ea typeface="Merriweather"/>
                <a:cs typeface="Merriweather"/>
                <a:sym typeface="Merriweather"/>
              </a:rPr>
              <a:t>420 606 140 836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latin typeface="Merriweather"/>
                <a:ea typeface="Merriweather"/>
                <a:cs typeface="Merriweather"/>
                <a:sym typeface="Merriweather"/>
              </a:rPr>
              <a:t>e-mail: </a:t>
            </a:r>
            <a:r>
              <a:rPr lang="cs" sz="18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rancevova.s@seznam.cz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latin typeface="Merriweather"/>
                <a:ea typeface="Merriweather"/>
                <a:cs typeface="Merriweather"/>
                <a:sym typeface="Merriweather"/>
              </a:rPr>
              <a:t>Číslo účtu: 2699046043/0800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latin typeface="Merriweather"/>
                <a:ea typeface="Merriweather"/>
                <a:cs typeface="Merriweather"/>
                <a:sym typeface="Merriweather"/>
              </a:rPr>
              <a:t>Instagram: @simonarancev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latin typeface="Merriweather"/>
                <a:ea typeface="Merriweather"/>
                <a:cs typeface="Merriweather"/>
                <a:sym typeface="Merriweather"/>
              </a:rPr>
              <a:t>Facebook: Simona Rančev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latin typeface="Merriweather"/>
                <a:ea typeface="Merriweather"/>
                <a:cs typeface="Merriweather"/>
                <a:sym typeface="Merriweather"/>
              </a:rPr>
              <a:t>Twitter: @SimonaRancev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075" y="573550"/>
            <a:ext cx="2509826" cy="37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580450" y="4518900"/>
            <a:ext cx="37065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Buďme společně vítězi 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