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10"/>
  </p:notesMasterIdLst>
  <p:sldIdLst>
    <p:sldId id="373" r:id="rId2"/>
    <p:sldId id="402" r:id="rId3"/>
    <p:sldId id="400" r:id="rId4"/>
    <p:sldId id="401" r:id="rId5"/>
    <p:sldId id="403" r:id="rId6"/>
    <p:sldId id="404" r:id="rId7"/>
    <p:sldId id="374" r:id="rId8"/>
    <p:sldId id="371" r:id="rId9"/>
  </p:sldIdLst>
  <p:sldSz cx="9144000" cy="5143500" type="screen16x9"/>
  <p:notesSz cx="6858000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2020 Kärcher PPT Template" id="{190D1003-73A9-488D-8D58-D8F8433F61B4}">
          <p14:sldIdLst>
            <p14:sldId id="373"/>
            <p14:sldId id="402"/>
            <p14:sldId id="400"/>
            <p14:sldId id="401"/>
            <p14:sldId id="403"/>
            <p14:sldId id="404"/>
            <p14:sldId id="374"/>
            <p14:sldId id="3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2981">
          <p15:clr>
            <a:srgbClr val="A4A3A4"/>
          </p15:clr>
        </p15:guide>
        <p15:guide id="3" orient="horz" pos="531">
          <p15:clr>
            <a:srgbClr val="A4A3A4"/>
          </p15:clr>
        </p15:guide>
        <p15:guide id="4" orient="horz" pos="728">
          <p15:clr>
            <a:srgbClr val="A4A3A4"/>
          </p15:clr>
        </p15:guide>
        <p15:guide id="5" orient="horz" pos="622">
          <p15:clr>
            <a:srgbClr val="A4A3A4"/>
          </p15:clr>
        </p15:guide>
        <p15:guide id="6" orient="horz" pos="188">
          <p15:clr>
            <a:srgbClr val="A4A3A4"/>
          </p15:clr>
        </p15:guide>
        <p15:guide id="7" pos="182">
          <p15:clr>
            <a:srgbClr val="A4A3A4"/>
          </p15:clr>
        </p15:guide>
        <p15:guide id="8" pos="5583">
          <p15:clr>
            <a:srgbClr val="A4A3A4"/>
          </p15:clr>
        </p15:guide>
        <p15:guide id="9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 Karcher" initials="AK" lastIdx="2" clrIdx="0">
    <p:extLst>
      <p:ext uri="{19B8F6BF-5375-455C-9EA6-DF929625EA0E}">
        <p15:presenceInfo xmlns:p15="http://schemas.microsoft.com/office/powerpoint/2012/main" userId="83406db8a281511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00"/>
    <a:srgbClr val="B61A2D"/>
    <a:srgbClr val="238C96"/>
    <a:srgbClr val="4B8969"/>
    <a:srgbClr val="B1B0A1"/>
    <a:srgbClr val="FFFFFF"/>
    <a:srgbClr val="6E6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9" autoAdjust="0"/>
    <p:restoredTop sz="93319" autoAdjust="0"/>
  </p:normalViewPr>
  <p:slideViewPr>
    <p:cSldViewPr>
      <p:cViewPr varScale="1">
        <p:scale>
          <a:sx n="146" d="100"/>
          <a:sy n="146" d="100"/>
        </p:scale>
        <p:origin x="516" y="120"/>
      </p:cViewPr>
      <p:guideLst>
        <p:guide orient="horz" pos="1620"/>
        <p:guide orient="horz" pos="2981"/>
        <p:guide orient="horz" pos="531"/>
        <p:guide orient="horz" pos="728"/>
        <p:guide orient="horz" pos="622"/>
        <p:guide orient="horz" pos="188"/>
        <p:guide pos="182"/>
        <p:guide pos="558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576" y="-96"/>
      </p:cViewPr>
      <p:guideLst>
        <p:guide orient="horz" pos="3127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71800" cy="496332"/>
          </a:xfrm>
          <a:prstGeom prst="rect">
            <a:avLst/>
          </a:prstGeom>
        </p:spPr>
        <p:txBody>
          <a:bodyPr vert="horz" lIns="91413" tIns="45707" rIns="91413" bIns="45707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5" y="3"/>
            <a:ext cx="2971800" cy="496332"/>
          </a:xfrm>
          <a:prstGeom prst="rect">
            <a:avLst/>
          </a:prstGeom>
        </p:spPr>
        <p:txBody>
          <a:bodyPr vert="horz" lIns="91413" tIns="45707" rIns="91413" bIns="45707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1FDF1DC-06A1-424F-B7E5-5B42B84BCD06}" type="datetimeFigureOut">
              <a:rPr lang="de-DE" smtClean="0"/>
              <a:pPr/>
              <a:t>08.04.2020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7" rIns="91413" bIns="45707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04665" y="4715156"/>
            <a:ext cx="6048672" cy="4466987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28586"/>
            <a:ext cx="2971800" cy="496332"/>
          </a:xfrm>
          <a:prstGeom prst="rect">
            <a:avLst/>
          </a:prstGeom>
        </p:spPr>
        <p:txBody>
          <a:bodyPr vert="horz" lIns="91413" tIns="45707" rIns="91413" bIns="45707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5" y="9428586"/>
            <a:ext cx="2971800" cy="496332"/>
          </a:xfrm>
          <a:prstGeom prst="rect">
            <a:avLst/>
          </a:prstGeom>
        </p:spPr>
        <p:txBody>
          <a:bodyPr vert="horz" lIns="91413" tIns="45707" rIns="91413" bIns="45707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90DF421-65FD-4229-9C99-CEA3E5B3059B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0049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177800" indent="-177800" algn="l" defTabSz="914400" rtl="0" eaLnBrk="1" latinLnBrk="0" hangingPunct="1"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buFont typeface="Symbol" panose="05050102010706020507" pitchFamily="18" charset="2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buFont typeface="Symbol" panose="05050102010706020507" pitchFamily="18" charset="2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714375" indent="-179388" algn="l" defTabSz="914400" rtl="0" eaLnBrk="1" latinLnBrk="0" hangingPunct="1">
      <a:buFont typeface="Symbol" panose="05050102010706020507" pitchFamily="18" charset="2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mpla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1600" dirty="0">
              <a:solidFill>
                <a:schemeClr val="tx1"/>
              </a:solidFill>
            </a:endParaRPr>
          </a:p>
        </p:txBody>
      </p:sp>
      <p:pic>
        <p:nvPicPr>
          <p:cNvPr id="6" name="Picture 2" descr="C:\Users\AW18200\Desktop\Kaercher_Logo_2015_Black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830" y="124668"/>
            <a:ext cx="1548736" cy="65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department/author’s reference  |  presentation’s title  |  date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EAD90C-539A-4A4C-B4E9-9D2B1AAA4D3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9562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mplate 7- Logo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2BBA633B-42AE-4962-A96F-43332EB96A48}"/>
              </a:ext>
            </a:extLst>
          </p:cNvPr>
          <p:cNvSpPr/>
          <p:nvPr userDrawn="1"/>
        </p:nvSpPr>
        <p:spPr>
          <a:xfrm>
            <a:off x="3239815" y="0"/>
            <a:ext cx="2664370" cy="483460"/>
          </a:xfrm>
          <a:prstGeom prst="rect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2BBA633B-42AE-4962-A96F-43332EB96A48}"/>
              </a:ext>
            </a:extLst>
          </p:cNvPr>
          <p:cNvSpPr/>
          <p:nvPr userDrawn="1"/>
        </p:nvSpPr>
        <p:spPr>
          <a:xfrm>
            <a:off x="3239815" y="478360"/>
            <a:ext cx="2664370" cy="483460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9" name="Bildplatzhalter 18">
            <a:extLst>
              <a:ext uri="{FF2B5EF4-FFF2-40B4-BE49-F238E27FC236}">
                <a16:creationId xmlns:a16="http://schemas.microsoft.com/office/drawing/2014/main" id="{0E96BA0C-34EA-4EF1-ACA7-CD7861AFCB3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2"/>
            <a:ext cx="9143999" cy="5143498"/>
          </a:xfrm>
          <a:custGeom>
            <a:avLst/>
            <a:gdLst>
              <a:gd name="connsiteX0" fmla="*/ 3942746 w 9143999"/>
              <a:gd name="connsiteY0" fmla="*/ 508705 h 5143498"/>
              <a:gd name="connsiteX1" fmla="*/ 3942746 w 9143999"/>
              <a:gd name="connsiteY1" fmla="*/ 610748 h 5143498"/>
              <a:gd name="connsiteX2" fmla="*/ 5206017 w 9143999"/>
              <a:gd name="connsiteY2" fmla="*/ 610748 h 5143498"/>
              <a:gd name="connsiteX3" fmla="*/ 5206017 w 9143999"/>
              <a:gd name="connsiteY3" fmla="*/ 508705 h 5143498"/>
              <a:gd name="connsiteX4" fmla="*/ 4218570 w 9143999"/>
              <a:gd name="connsiteY4" fmla="*/ 323337 h 5143498"/>
              <a:gd name="connsiteX5" fmla="*/ 4219461 w 9143999"/>
              <a:gd name="connsiteY5" fmla="*/ 323337 h 5143498"/>
              <a:gd name="connsiteX6" fmla="*/ 4224362 w 9143999"/>
              <a:gd name="connsiteY6" fmla="*/ 341161 h 5143498"/>
              <a:gd name="connsiteX7" fmla="*/ 4238621 w 9143999"/>
              <a:gd name="connsiteY7" fmla="*/ 386166 h 5143498"/>
              <a:gd name="connsiteX8" fmla="*/ 4198963 w 9143999"/>
              <a:gd name="connsiteY8" fmla="*/ 386166 h 5143498"/>
              <a:gd name="connsiteX9" fmla="*/ 4213222 w 9143999"/>
              <a:gd name="connsiteY9" fmla="*/ 341161 h 5143498"/>
              <a:gd name="connsiteX10" fmla="*/ 5091497 w 9143999"/>
              <a:gd name="connsiteY10" fmla="*/ 322891 h 5143498"/>
              <a:gd name="connsiteX11" fmla="*/ 5114223 w 9143999"/>
              <a:gd name="connsiteY11" fmla="*/ 322891 h 5143498"/>
              <a:gd name="connsiteX12" fmla="*/ 5136057 w 9143999"/>
              <a:gd name="connsiteY12" fmla="*/ 342052 h 5143498"/>
              <a:gd name="connsiteX13" fmla="*/ 5113777 w 9143999"/>
              <a:gd name="connsiteY13" fmla="*/ 362549 h 5143498"/>
              <a:gd name="connsiteX14" fmla="*/ 5091497 w 9143999"/>
              <a:gd name="connsiteY14" fmla="*/ 362549 h 5143498"/>
              <a:gd name="connsiteX15" fmla="*/ 4391462 w 9143999"/>
              <a:gd name="connsiteY15" fmla="*/ 322891 h 5143498"/>
              <a:gd name="connsiteX16" fmla="*/ 4414187 w 9143999"/>
              <a:gd name="connsiteY16" fmla="*/ 322891 h 5143498"/>
              <a:gd name="connsiteX17" fmla="*/ 4436022 w 9143999"/>
              <a:gd name="connsiteY17" fmla="*/ 342052 h 5143498"/>
              <a:gd name="connsiteX18" fmla="*/ 4413742 w 9143999"/>
              <a:gd name="connsiteY18" fmla="*/ 362549 h 5143498"/>
              <a:gd name="connsiteX19" fmla="*/ 4391462 w 9143999"/>
              <a:gd name="connsiteY19" fmla="*/ 362549 h 5143498"/>
              <a:gd name="connsiteX20" fmla="*/ 5037134 w 9143999"/>
              <a:gd name="connsiteY20" fmla="*/ 282787 h 5143498"/>
              <a:gd name="connsiteX21" fmla="*/ 5037134 w 9143999"/>
              <a:gd name="connsiteY21" fmla="*/ 454788 h 5143498"/>
              <a:gd name="connsiteX22" fmla="*/ 5090606 w 9143999"/>
              <a:gd name="connsiteY22" fmla="*/ 454788 h 5143498"/>
              <a:gd name="connsiteX23" fmla="*/ 5090606 w 9143999"/>
              <a:gd name="connsiteY23" fmla="*/ 398197 h 5143498"/>
              <a:gd name="connsiteX24" fmla="*/ 5112886 w 9143999"/>
              <a:gd name="connsiteY24" fmla="*/ 398197 h 5143498"/>
              <a:gd name="connsiteX25" fmla="*/ 5141851 w 9143999"/>
              <a:gd name="connsiteY25" fmla="*/ 454788 h 5143498"/>
              <a:gd name="connsiteX26" fmla="*/ 5205125 w 9143999"/>
              <a:gd name="connsiteY26" fmla="*/ 454788 h 5143498"/>
              <a:gd name="connsiteX27" fmla="*/ 5161011 w 9143999"/>
              <a:gd name="connsiteY27" fmla="*/ 387948 h 5143498"/>
              <a:gd name="connsiteX28" fmla="*/ 5192203 w 9143999"/>
              <a:gd name="connsiteY28" fmla="*/ 339823 h 5143498"/>
              <a:gd name="connsiteX29" fmla="*/ 5114669 w 9143999"/>
              <a:gd name="connsiteY29" fmla="*/ 282787 h 5143498"/>
              <a:gd name="connsiteX30" fmla="*/ 4870926 w 9143999"/>
              <a:gd name="connsiteY30" fmla="*/ 282787 h 5143498"/>
              <a:gd name="connsiteX31" fmla="*/ 4870926 w 9143999"/>
              <a:gd name="connsiteY31" fmla="*/ 454788 h 5143498"/>
              <a:gd name="connsiteX32" fmla="*/ 5011735 w 9143999"/>
              <a:gd name="connsiteY32" fmla="*/ 454788 h 5143498"/>
              <a:gd name="connsiteX33" fmla="*/ 5012626 w 9143999"/>
              <a:gd name="connsiteY33" fmla="*/ 412456 h 5143498"/>
              <a:gd name="connsiteX34" fmla="*/ 4924398 w 9143999"/>
              <a:gd name="connsiteY34" fmla="*/ 412456 h 5143498"/>
              <a:gd name="connsiteX35" fmla="*/ 4924398 w 9143999"/>
              <a:gd name="connsiteY35" fmla="*/ 386166 h 5143498"/>
              <a:gd name="connsiteX36" fmla="*/ 4994357 w 9143999"/>
              <a:gd name="connsiteY36" fmla="*/ 386166 h 5143498"/>
              <a:gd name="connsiteX37" fmla="*/ 4994357 w 9143999"/>
              <a:gd name="connsiteY37" fmla="*/ 348735 h 5143498"/>
              <a:gd name="connsiteX38" fmla="*/ 4924398 w 9143999"/>
              <a:gd name="connsiteY38" fmla="*/ 348735 h 5143498"/>
              <a:gd name="connsiteX39" fmla="*/ 4924398 w 9143999"/>
              <a:gd name="connsiteY39" fmla="*/ 325564 h 5143498"/>
              <a:gd name="connsiteX40" fmla="*/ 5009061 w 9143999"/>
              <a:gd name="connsiteY40" fmla="*/ 325564 h 5143498"/>
              <a:gd name="connsiteX41" fmla="*/ 5008170 w 9143999"/>
              <a:gd name="connsiteY41" fmla="*/ 282787 h 5143498"/>
              <a:gd name="connsiteX42" fmla="*/ 4674417 w 9143999"/>
              <a:gd name="connsiteY42" fmla="*/ 282787 h 5143498"/>
              <a:gd name="connsiteX43" fmla="*/ 4674417 w 9143999"/>
              <a:gd name="connsiteY43" fmla="*/ 454788 h 5143498"/>
              <a:gd name="connsiteX44" fmla="*/ 4727889 w 9143999"/>
              <a:gd name="connsiteY44" fmla="*/ 454788 h 5143498"/>
              <a:gd name="connsiteX45" fmla="*/ 4727889 w 9143999"/>
              <a:gd name="connsiteY45" fmla="*/ 390176 h 5143498"/>
              <a:gd name="connsiteX46" fmla="*/ 4784926 w 9143999"/>
              <a:gd name="connsiteY46" fmla="*/ 390176 h 5143498"/>
              <a:gd name="connsiteX47" fmla="*/ 4784926 w 9143999"/>
              <a:gd name="connsiteY47" fmla="*/ 454788 h 5143498"/>
              <a:gd name="connsiteX48" fmla="*/ 4838397 w 9143999"/>
              <a:gd name="connsiteY48" fmla="*/ 454788 h 5143498"/>
              <a:gd name="connsiteX49" fmla="*/ 4838397 w 9143999"/>
              <a:gd name="connsiteY49" fmla="*/ 282787 h 5143498"/>
              <a:gd name="connsiteX50" fmla="*/ 4784926 w 9143999"/>
              <a:gd name="connsiteY50" fmla="*/ 282787 h 5143498"/>
              <a:gd name="connsiteX51" fmla="*/ 4784926 w 9143999"/>
              <a:gd name="connsiteY51" fmla="*/ 346508 h 5143498"/>
              <a:gd name="connsiteX52" fmla="*/ 4727889 w 9143999"/>
              <a:gd name="connsiteY52" fmla="*/ 346508 h 5143498"/>
              <a:gd name="connsiteX53" fmla="*/ 4727889 w 9143999"/>
              <a:gd name="connsiteY53" fmla="*/ 282787 h 5143498"/>
              <a:gd name="connsiteX54" fmla="*/ 4337544 w 9143999"/>
              <a:gd name="connsiteY54" fmla="*/ 282787 h 5143498"/>
              <a:gd name="connsiteX55" fmla="*/ 4337544 w 9143999"/>
              <a:gd name="connsiteY55" fmla="*/ 454788 h 5143498"/>
              <a:gd name="connsiteX56" fmla="*/ 4391016 w 9143999"/>
              <a:gd name="connsiteY56" fmla="*/ 454788 h 5143498"/>
              <a:gd name="connsiteX57" fmla="*/ 4391016 w 9143999"/>
              <a:gd name="connsiteY57" fmla="*/ 398197 h 5143498"/>
              <a:gd name="connsiteX58" fmla="*/ 4413296 w 9143999"/>
              <a:gd name="connsiteY58" fmla="*/ 398197 h 5143498"/>
              <a:gd name="connsiteX59" fmla="*/ 4442261 w 9143999"/>
              <a:gd name="connsiteY59" fmla="*/ 454788 h 5143498"/>
              <a:gd name="connsiteX60" fmla="*/ 4505536 w 9143999"/>
              <a:gd name="connsiteY60" fmla="*/ 454788 h 5143498"/>
              <a:gd name="connsiteX61" fmla="*/ 4461421 w 9143999"/>
              <a:gd name="connsiteY61" fmla="*/ 387948 h 5143498"/>
              <a:gd name="connsiteX62" fmla="*/ 4492168 w 9143999"/>
              <a:gd name="connsiteY62" fmla="*/ 339824 h 5143498"/>
              <a:gd name="connsiteX63" fmla="*/ 4414633 w 9143999"/>
              <a:gd name="connsiteY63" fmla="*/ 282787 h 5143498"/>
              <a:gd name="connsiteX64" fmla="*/ 4274715 w 9143999"/>
              <a:gd name="connsiteY64" fmla="*/ 282787 h 5143498"/>
              <a:gd name="connsiteX65" fmla="*/ 4274715 w 9143999"/>
              <a:gd name="connsiteY65" fmla="*/ 319326 h 5143498"/>
              <a:gd name="connsiteX66" fmla="*/ 4314819 w 9143999"/>
              <a:gd name="connsiteY66" fmla="*/ 319326 h 5143498"/>
              <a:gd name="connsiteX67" fmla="*/ 4314819 w 9143999"/>
              <a:gd name="connsiteY67" fmla="*/ 282787 h 5143498"/>
              <a:gd name="connsiteX68" fmla="*/ 4124995 w 9143999"/>
              <a:gd name="connsiteY68" fmla="*/ 282787 h 5143498"/>
              <a:gd name="connsiteX69" fmla="*/ 4124995 w 9143999"/>
              <a:gd name="connsiteY69" fmla="*/ 319326 h 5143498"/>
              <a:gd name="connsiteX70" fmla="*/ 4165099 w 9143999"/>
              <a:gd name="connsiteY70" fmla="*/ 319326 h 5143498"/>
              <a:gd name="connsiteX71" fmla="*/ 4165099 w 9143999"/>
              <a:gd name="connsiteY71" fmla="*/ 282787 h 5143498"/>
              <a:gd name="connsiteX72" fmla="*/ 3942746 w 9143999"/>
              <a:gd name="connsiteY72" fmla="*/ 282787 h 5143498"/>
              <a:gd name="connsiteX73" fmla="*/ 3942746 w 9143999"/>
              <a:gd name="connsiteY73" fmla="*/ 454788 h 5143498"/>
              <a:gd name="connsiteX74" fmla="*/ 3996218 w 9143999"/>
              <a:gd name="connsiteY74" fmla="*/ 454788 h 5143498"/>
              <a:gd name="connsiteX75" fmla="*/ 3996218 w 9143999"/>
              <a:gd name="connsiteY75" fmla="*/ 387948 h 5143498"/>
              <a:gd name="connsiteX76" fmla="*/ 4013150 w 9143999"/>
              <a:gd name="connsiteY76" fmla="*/ 387948 h 5143498"/>
              <a:gd name="connsiteX77" fmla="*/ 4054591 w 9143999"/>
              <a:gd name="connsiteY77" fmla="*/ 454788 h 5143498"/>
              <a:gd name="connsiteX78" fmla="*/ 4120094 w 9143999"/>
              <a:gd name="connsiteY78" fmla="*/ 454788 h 5143498"/>
              <a:gd name="connsiteX79" fmla="*/ 4177130 w 9143999"/>
              <a:gd name="connsiteY79" fmla="*/ 454788 h 5143498"/>
              <a:gd name="connsiteX80" fmla="*/ 4186487 w 9143999"/>
              <a:gd name="connsiteY80" fmla="*/ 425824 h 5143498"/>
              <a:gd name="connsiteX81" fmla="*/ 4251098 w 9143999"/>
              <a:gd name="connsiteY81" fmla="*/ 425824 h 5143498"/>
              <a:gd name="connsiteX82" fmla="*/ 4260010 w 9143999"/>
              <a:gd name="connsiteY82" fmla="*/ 454788 h 5143498"/>
              <a:gd name="connsiteX83" fmla="*/ 4320611 w 9143999"/>
              <a:gd name="connsiteY83" fmla="*/ 454788 h 5143498"/>
              <a:gd name="connsiteX84" fmla="*/ 4250653 w 9143999"/>
              <a:gd name="connsiteY84" fmla="*/ 282787 h 5143498"/>
              <a:gd name="connsiteX85" fmla="*/ 4188270 w 9143999"/>
              <a:gd name="connsiteY85" fmla="*/ 282787 h 5143498"/>
              <a:gd name="connsiteX86" fmla="*/ 4120094 w 9143999"/>
              <a:gd name="connsiteY86" fmla="*/ 454787 h 5143498"/>
              <a:gd name="connsiteX87" fmla="*/ 4060830 w 9143999"/>
              <a:gd name="connsiteY87" fmla="*/ 364332 h 5143498"/>
              <a:gd name="connsiteX88" fmla="*/ 4116975 w 9143999"/>
              <a:gd name="connsiteY88" fmla="*/ 282787 h 5143498"/>
              <a:gd name="connsiteX89" fmla="*/ 4055036 w 9143999"/>
              <a:gd name="connsiteY89" fmla="*/ 282787 h 5143498"/>
              <a:gd name="connsiteX90" fmla="*/ 4013596 w 9143999"/>
              <a:gd name="connsiteY90" fmla="*/ 347399 h 5143498"/>
              <a:gd name="connsiteX91" fmla="*/ 3996218 w 9143999"/>
              <a:gd name="connsiteY91" fmla="*/ 347399 h 5143498"/>
              <a:gd name="connsiteX92" fmla="*/ 3996218 w 9143999"/>
              <a:gd name="connsiteY92" fmla="*/ 282787 h 5143498"/>
              <a:gd name="connsiteX93" fmla="*/ 4603122 w 9143999"/>
              <a:gd name="connsiteY93" fmla="*/ 279668 h 5143498"/>
              <a:gd name="connsiteX94" fmla="*/ 4507763 w 9143999"/>
              <a:gd name="connsiteY94" fmla="*/ 368343 h 5143498"/>
              <a:gd name="connsiteX95" fmla="*/ 4598666 w 9143999"/>
              <a:gd name="connsiteY95" fmla="*/ 458354 h 5143498"/>
              <a:gd name="connsiteX96" fmla="*/ 4649909 w 9143999"/>
              <a:gd name="connsiteY96" fmla="*/ 447659 h 5143498"/>
              <a:gd name="connsiteX97" fmla="*/ 4644117 w 9143999"/>
              <a:gd name="connsiteY97" fmla="*/ 408001 h 5143498"/>
              <a:gd name="connsiteX98" fmla="*/ 4605349 w 9143999"/>
              <a:gd name="connsiteY98" fmla="*/ 415130 h 5143498"/>
              <a:gd name="connsiteX99" fmla="*/ 4563909 w 9143999"/>
              <a:gd name="connsiteY99" fmla="*/ 368343 h 5143498"/>
              <a:gd name="connsiteX100" fmla="*/ 4604904 w 9143999"/>
              <a:gd name="connsiteY100" fmla="*/ 323337 h 5143498"/>
              <a:gd name="connsiteX101" fmla="*/ 4644117 w 9143999"/>
              <a:gd name="connsiteY101" fmla="*/ 328684 h 5143498"/>
              <a:gd name="connsiteX102" fmla="*/ 4649464 w 9143999"/>
              <a:gd name="connsiteY102" fmla="*/ 286798 h 5143498"/>
              <a:gd name="connsiteX103" fmla="*/ 4603122 w 9143999"/>
              <a:gd name="connsiteY103" fmla="*/ 279668 h 5143498"/>
              <a:gd name="connsiteX104" fmla="*/ 0 w 9143999"/>
              <a:gd name="connsiteY104" fmla="*/ 0 h 5143498"/>
              <a:gd name="connsiteX105" fmla="*/ 9143999 w 9143999"/>
              <a:gd name="connsiteY105" fmla="*/ 0 h 5143498"/>
              <a:gd name="connsiteX106" fmla="*/ 9143999 w 9143999"/>
              <a:gd name="connsiteY106" fmla="*/ 962024 h 5143498"/>
              <a:gd name="connsiteX107" fmla="*/ 9143999 w 9143999"/>
              <a:gd name="connsiteY107" fmla="*/ 1419588 h 5143498"/>
              <a:gd name="connsiteX108" fmla="*/ 9143999 w 9143999"/>
              <a:gd name="connsiteY108" fmla="*/ 2381612 h 5143498"/>
              <a:gd name="connsiteX109" fmla="*/ 9143999 w 9143999"/>
              <a:gd name="connsiteY109" fmla="*/ 3390898 h 5143498"/>
              <a:gd name="connsiteX110" fmla="*/ 9143999 w 9143999"/>
              <a:gd name="connsiteY110" fmla="*/ 4181474 h 5143498"/>
              <a:gd name="connsiteX111" fmla="*/ 9143999 w 9143999"/>
              <a:gd name="connsiteY111" fmla="*/ 4352922 h 5143498"/>
              <a:gd name="connsiteX112" fmla="*/ 9143999 w 9143999"/>
              <a:gd name="connsiteY112" fmla="*/ 5143498 h 5143498"/>
              <a:gd name="connsiteX113" fmla="*/ 0 w 9143999"/>
              <a:gd name="connsiteY113" fmla="*/ 5143498 h 5143498"/>
              <a:gd name="connsiteX114" fmla="*/ 0 w 9143999"/>
              <a:gd name="connsiteY114" fmla="*/ 4352922 h 5143498"/>
              <a:gd name="connsiteX115" fmla="*/ 0 w 9143999"/>
              <a:gd name="connsiteY115" fmla="*/ 4181474 h 5143498"/>
              <a:gd name="connsiteX116" fmla="*/ 0 w 9143999"/>
              <a:gd name="connsiteY116" fmla="*/ 3390898 h 5143498"/>
              <a:gd name="connsiteX117" fmla="*/ 0 w 9143999"/>
              <a:gd name="connsiteY117" fmla="*/ 2381612 h 5143498"/>
              <a:gd name="connsiteX118" fmla="*/ 0 w 9143999"/>
              <a:gd name="connsiteY118" fmla="*/ 1419588 h 5143498"/>
              <a:gd name="connsiteX119" fmla="*/ 0 w 9143999"/>
              <a:gd name="connsiteY119" fmla="*/ 962024 h 514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9143999" h="5143498">
                <a:moveTo>
                  <a:pt x="3942746" y="508705"/>
                </a:moveTo>
                <a:lnTo>
                  <a:pt x="3942746" y="610748"/>
                </a:lnTo>
                <a:lnTo>
                  <a:pt x="5206017" y="610748"/>
                </a:lnTo>
                <a:lnTo>
                  <a:pt x="5206017" y="508705"/>
                </a:lnTo>
                <a:close/>
                <a:moveTo>
                  <a:pt x="4218570" y="323337"/>
                </a:moveTo>
                <a:lnTo>
                  <a:pt x="4219461" y="323337"/>
                </a:lnTo>
                <a:lnTo>
                  <a:pt x="4224362" y="341161"/>
                </a:lnTo>
                <a:lnTo>
                  <a:pt x="4238621" y="386166"/>
                </a:lnTo>
                <a:lnTo>
                  <a:pt x="4198963" y="386166"/>
                </a:lnTo>
                <a:lnTo>
                  <a:pt x="4213222" y="341161"/>
                </a:lnTo>
                <a:close/>
                <a:moveTo>
                  <a:pt x="5091497" y="322891"/>
                </a:moveTo>
                <a:lnTo>
                  <a:pt x="5114223" y="322891"/>
                </a:lnTo>
                <a:cubicBezTo>
                  <a:pt x="5130264" y="322891"/>
                  <a:pt x="5136057" y="327347"/>
                  <a:pt x="5136057" y="342052"/>
                </a:cubicBezTo>
                <a:cubicBezTo>
                  <a:pt x="5136057" y="358539"/>
                  <a:pt x="5129819" y="362549"/>
                  <a:pt x="5113777" y="362549"/>
                </a:cubicBezTo>
                <a:lnTo>
                  <a:pt x="5091497" y="362549"/>
                </a:lnTo>
                <a:close/>
                <a:moveTo>
                  <a:pt x="4391462" y="322891"/>
                </a:moveTo>
                <a:lnTo>
                  <a:pt x="4414187" y="322891"/>
                </a:lnTo>
                <a:cubicBezTo>
                  <a:pt x="4430229" y="322891"/>
                  <a:pt x="4436022" y="327347"/>
                  <a:pt x="4436022" y="342052"/>
                </a:cubicBezTo>
                <a:cubicBezTo>
                  <a:pt x="4436022" y="358539"/>
                  <a:pt x="4429784" y="362549"/>
                  <a:pt x="4413742" y="362549"/>
                </a:cubicBezTo>
                <a:lnTo>
                  <a:pt x="4391462" y="362549"/>
                </a:lnTo>
                <a:close/>
                <a:moveTo>
                  <a:pt x="5037134" y="282787"/>
                </a:moveTo>
                <a:lnTo>
                  <a:pt x="5037134" y="454788"/>
                </a:lnTo>
                <a:lnTo>
                  <a:pt x="5090606" y="454788"/>
                </a:lnTo>
                <a:lnTo>
                  <a:pt x="5090606" y="398197"/>
                </a:lnTo>
                <a:lnTo>
                  <a:pt x="5112886" y="398197"/>
                </a:lnTo>
                <a:lnTo>
                  <a:pt x="5141851" y="454788"/>
                </a:lnTo>
                <a:lnTo>
                  <a:pt x="5205125" y="454788"/>
                </a:lnTo>
                <a:lnTo>
                  <a:pt x="5161011" y="387948"/>
                </a:lnTo>
                <a:cubicBezTo>
                  <a:pt x="5181063" y="381264"/>
                  <a:pt x="5192203" y="362103"/>
                  <a:pt x="5192203" y="339823"/>
                </a:cubicBezTo>
                <a:cubicBezTo>
                  <a:pt x="5192203" y="301502"/>
                  <a:pt x="5165467" y="282787"/>
                  <a:pt x="5114669" y="282787"/>
                </a:cubicBezTo>
                <a:close/>
                <a:moveTo>
                  <a:pt x="4870926" y="282787"/>
                </a:moveTo>
                <a:lnTo>
                  <a:pt x="4870926" y="454788"/>
                </a:lnTo>
                <a:lnTo>
                  <a:pt x="5011735" y="454788"/>
                </a:lnTo>
                <a:lnTo>
                  <a:pt x="5012626" y="412456"/>
                </a:lnTo>
                <a:lnTo>
                  <a:pt x="4924398" y="412456"/>
                </a:lnTo>
                <a:lnTo>
                  <a:pt x="4924398" y="386166"/>
                </a:lnTo>
                <a:lnTo>
                  <a:pt x="4994357" y="386166"/>
                </a:lnTo>
                <a:lnTo>
                  <a:pt x="4994357" y="348735"/>
                </a:lnTo>
                <a:lnTo>
                  <a:pt x="4924398" y="348735"/>
                </a:lnTo>
                <a:lnTo>
                  <a:pt x="4924398" y="325564"/>
                </a:lnTo>
                <a:lnTo>
                  <a:pt x="5009061" y="325564"/>
                </a:lnTo>
                <a:lnTo>
                  <a:pt x="5008170" y="282787"/>
                </a:lnTo>
                <a:close/>
                <a:moveTo>
                  <a:pt x="4674417" y="282787"/>
                </a:moveTo>
                <a:lnTo>
                  <a:pt x="4674417" y="454788"/>
                </a:lnTo>
                <a:lnTo>
                  <a:pt x="4727889" y="454788"/>
                </a:lnTo>
                <a:lnTo>
                  <a:pt x="4727889" y="390176"/>
                </a:lnTo>
                <a:lnTo>
                  <a:pt x="4784926" y="390176"/>
                </a:lnTo>
                <a:lnTo>
                  <a:pt x="4784926" y="454788"/>
                </a:lnTo>
                <a:lnTo>
                  <a:pt x="4838397" y="454788"/>
                </a:lnTo>
                <a:lnTo>
                  <a:pt x="4838397" y="282787"/>
                </a:lnTo>
                <a:lnTo>
                  <a:pt x="4784926" y="282787"/>
                </a:lnTo>
                <a:lnTo>
                  <a:pt x="4784926" y="346508"/>
                </a:lnTo>
                <a:lnTo>
                  <a:pt x="4727889" y="346508"/>
                </a:lnTo>
                <a:lnTo>
                  <a:pt x="4727889" y="282787"/>
                </a:lnTo>
                <a:close/>
                <a:moveTo>
                  <a:pt x="4337544" y="282787"/>
                </a:moveTo>
                <a:lnTo>
                  <a:pt x="4337544" y="454788"/>
                </a:lnTo>
                <a:lnTo>
                  <a:pt x="4391016" y="454788"/>
                </a:lnTo>
                <a:lnTo>
                  <a:pt x="4391016" y="398197"/>
                </a:lnTo>
                <a:lnTo>
                  <a:pt x="4413296" y="398197"/>
                </a:lnTo>
                <a:lnTo>
                  <a:pt x="4442261" y="454788"/>
                </a:lnTo>
                <a:lnTo>
                  <a:pt x="4505536" y="454788"/>
                </a:lnTo>
                <a:lnTo>
                  <a:pt x="4461421" y="387948"/>
                </a:lnTo>
                <a:cubicBezTo>
                  <a:pt x="4481027" y="381264"/>
                  <a:pt x="4492168" y="362104"/>
                  <a:pt x="4492168" y="339824"/>
                </a:cubicBezTo>
                <a:cubicBezTo>
                  <a:pt x="4492168" y="301502"/>
                  <a:pt x="4465432" y="282787"/>
                  <a:pt x="4414633" y="282787"/>
                </a:cubicBezTo>
                <a:close/>
                <a:moveTo>
                  <a:pt x="4274715" y="282787"/>
                </a:moveTo>
                <a:lnTo>
                  <a:pt x="4274715" y="319326"/>
                </a:lnTo>
                <a:lnTo>
                  <a:pt x="4314819" y="319326"/>
                </a:lnTo>
                <a:lnTo>
                  <a:pt x="4314819" y="282787"/>
                </a:lnTo>
                <a:close/>
                <a:moveTo>
                  <a:pt x="4124995" y="282787"/>
                </a:moveTo>
                <a:lnTo>
                  <a:pt x="4124995" y="319326"/>
                </a:lnTo>
                <a:lnTo>
                  <a:pt x="4165099" y="319326"/>
                </a:lnTo>
                <a:lnTo>
                  <a:pt x="4165099" y="282787"/>
                </a:lnTo>
                <a:close/>
                <a:moveTo>
                  <a:pt x="3942746" y="282787"/>
                </a:moveTo>
                <a:lnTo>
                  <a:pt x="3942746" y="454788"/>
                </a:lnTo>
                <a:lnTo>
                  <a:pt x="3996218" y="454788"/>
                </a:lnTo>
                <a:lnTo>
                  <a:pt x="3996218" y="387948"/>
                </a:lnTo>
                <a:lnTo>
                  <a:pt x="4013150" y="387948"/>
                </a:lnTo>
                <a:lnTo>
                  <a:pt x="4054591" y="454788"/>
                </a:lnTo>
                <a:lnTo>
                  <a:pt x="4120094" y="454788"/>
                </a:lnTo>
                <a:lnTo>
                  <a:pt x="4177130" y="454788"/>
                </a:lnTo>
                <a:lnTo>
                  <a:pt x="4186487" y="425824"/>
                </a:lnTo>
                <a:lnTo>
                  <a:pt x="4251098" y="425824"/>
                </a:lnTo>
                <a:lnTo>
                  <a:pt x="4260010" y="454788"/>
                </a:lnTo>
                <a:lnTo>
                  <a:pt x="4320611" y="454788"/>
                </a:lnTo>
                <a:lnTo>
                  <a:pt x="4250653" y="282787"/>
                </a:lnTo>
                <a:lnTo>
                  <a:pt x="4188270" y="282787"/>
                </a:lnTo>
                <a:lnTo>
                  <a:pt x="4120094" y="454787"/>
                </a:lnTo>
                <a:lnTo>
                  <a:pt x="4060830" y="364332"/>
                </a:lnTo>
                <a:lnTo>
                  <a:pt x="4116975" y="282787"/>
                </a:lnTo>
                <a:lnTo>
                  <a:pt x="4055036" y="282787"/>
                </a:lnTo>
                <a:lnTo>
                  <a:pt x="4013596" y="347399"/>
                </a:lnTo>
                <a:lnTo>
                  <a:pt x="3996218" y="347399"/>
                </a:lnTo>
                <a:lnTo>
                  <a:pt x="3996218" y="282787"/>
                </a:lnTo>
                <a:close/>
                <a:moveTo>
                  <a:pt x="4603122" y="279668"/>
                </a:moveTo>
                <a:cubicBezTo>
                  <a:pt x="4537173" y="279668"/>
                  <a:pt x="4507763" y="313980"/>
                  <a:pt x="4507763" y="368343"/>
                </a:cubicBezTo>
                <a:cubicBezTo>
                  <a:pt x="4507763" y="427162"/>
                  <a:pt x="4538955" y="458354"/>
                  <a:pt x="4598666" y="458354"/>
                </a:cubicBezTo>
                <a:cubicBezTo>
                  <a:pt x="4616490" y="458354"/>
                  <a:pt x="4635650" y="454343"/>
                  <a:pt x="4649909" y="447659"/>
                </a:cubicBezTo>
                <a:lnTo>
                  <a:pt x="4644117" y="408001"/>
                </a:lnTo>
                <a:cubicBezTo>
                  <a:pt x="4632976" y="412457"/>
                  <a:pt x="4619608" y="415130"/>
                  <a:pt x="4605349" y="415130"/>
                </a:cubicBezTo>
                <a:cubicBezTo>
                  <a:pt x="4572375" y="415130"/>
                  <a:pt x="4563909" y="403991"/>
                  <a:pt x="4563909" y="368343"/>
                </a:cubicBezTo>
                <a:cubicBezTo>
                  <a:pt x="4563909" y="334477"/>
                  <a:pt x="4571930" y="323337"/>
                  <a:pt x="4604904" y="323337"/>
                </a:cubicBezTo>
                <a:cubicBezTo>
                  <a:pt x="4620500" y="323337"/>
                  <a:pt x="4632976" y="325565"/>
                  <a:pt x="4644117" y="328684"/>
                </a:cubicBezTo>
                <a:lnTo>
                  <a:pt x="4649464" y="286798"/>
                </a:lnTo>
                <a:cubicBezTo>
                  <a:pt x="4636987" y="282788"/>
                  <a:pt x="4619608" y="279668"/>
                  <a:pt x="4603122" y="279668"/>
                </a:cubicBezTo>
                <a:close/>
                <a:moveTo>
                  <a:pt x="0" y="0"/>
                </a:moveTo>
                <a:lnTo>
                  <a:pt x="9143999" y="0"/>
                </a:lnTo>
                <a:lnTo>
                  <a:pt x="9143999" y="962024"/>
                </a:lnTo>
                <a:lnTo>
                  <a:pt x="9143999" y="1419588"/>
                </a:lnTo>
                <a:lnTo>
                  <a:pt x="9143999" y="2381612"/>
                </a:lnTo>
                <a:lnTo>
                  <a:pt x="9143999" y="3390898"/>
                </a:lnTo>
                <a:lnTo>
                  <a:pt x="9143999" y="4181474"/>
                </a:lnTo>
                <a:lnTo>
                  <a:pt x="9143999" y="4352922"/>
                </a:lnTo>
                <a:lnTo>
                  <a:pt x="9143999" y="5143498"/>
                </a:lnTo>
                <a:lnTo>
                  <a:pt x="0" y="5143498"/>
                </a:lnTo>
                <a:lnTo>
                  <a:pt x="0" y="4352922"/>
                </a:lnTo>
                <a:lnTo>
                  <a:pt x="0" y="4181474"/>
                </a:lnTo>
                <a:lnTo>
                  <a:pt x="0" y="3390898"/>
                </a:lnTo>
                <a:lnTo>
                  <a:pt x="0" y="2381612"/>
                </a:lnTo>
                <a:lnTo>
                  <a:pt x="0" y="1419588"/>
                </a:lnTo>
                <a:lnTo>
                  <a:pt x="0" y="962024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cs-CZ" dirty="0"/>
              <a:t>Kliknutím na ikonu přidáte obrázek.</a:t>
            </a:r>
            <a:endParaRPr lang="de-DE" dirty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88000" y="4290465"/>
            <a:ext cx="5436128" cy="57608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spcAft>
                <a:spcPts val="0"/>
              </a:spcAft>
              <a:defRPr sz="16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err="1"/>
              <a:t>subheadline</a:t>
            </a:r>
            <a:r>
              <a:rPr lang="de-DE" dirty="0"/>
              <a:t>, 1 </a:t>
            </a:r>
            <a:r>
              <a:rPr lang="de-DE" dirty="0" err="1"/>
              <a:t>or</a:t>
            </a:r>
            <a:r>
              <a:rPr lang="de-DE" dirty="0"/>
              <a:t> 2 </a:t>
            </a:r>
            <a:r>
              <a:rPr lang="de-DE" dirty="0" err="1"/>
              <a:t>lines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/>
              <a:t>Arial </a:t>
            </a:r>
            <a:r>
              <a:rPr lang="de-DE" dirty="0" err="1"/>
              <a:t>regular</a:t>
            </a:r>
            <a:r>
              <a:rPr lang="de-DE" dirty="0"/>
              <a:t>, 16pt</a:t>
            </a:r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8" hasCustomPrompt="1"/>
          </p:nvPr>
        </p:nvSpPr>
        <p:spPr>
          <a:xfrm>
            <a:off x="288000" y="3060000"/>
            <a:ext cx="7956510" cy="115216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spcAft>
                <a:spcPts val="0"/>
              </a:spcAft>
              <a:defRPr sz="38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Title Headline, 1 </a:t>
            </a:r>
            <a:r>
              <a:rPr lang="de-DE" dirty="0" err="1"/>
              <a:t>or</a:t>
            </a:r>
            <a:r>
              <a:rPr lang="de-DE" dirty="0"/>
              <a:t> 2 </a:t>
            </a:r>
            <a:r>
              <a:rPr lang="de-DE" dirty="0" err="1"/>
              <a:t>lines</a:t>
            </a:r>
            <a:r>
              <a:rPr lang="de-DE" dirty="0"/>
              <a:t>, </a:t>
            </a:r>
          </a:p>
          <a:p>
            <a:pPr lvl="0"/>
            <a:r>
              <a:rPr lang="de-DE" dirty="0"/>
              <a:t>Arial </a:t>
            </a:r>
            <a:r>
              <a:rPr lang="de-DE" dirty="0" err="1"/>
              <a:t>bold</a:t>
            </a:r>
            <a:r>
              <a:rPr lang="de-DE" dirty="0"/>
              <a:t>, 38pt</a:t>
            </a:r>
          </a:p>
        </p:txBody>
      </p:sp>
      <p:grpSp>
        <p:nvGrpSpPr>
          <p:cNvPr id="11" name="Gruppieren 10"/>
          <p:cNvGrpSpPr/>
          <p:nvPr userDrawn="1"/>
        </p:nvGrpSpPr>
        <p:grpSpPr>
          <a:xfrm>
            <a:off x="7101194" y="4506020"/>
            <a:ext cx="1607126" cy="207581"/>
            <a:chOff x="295629" y="4506020"/>
            <a:chExt cx="1607126" cy="207581"/>
          </a:xfrm>
        </p:grpSpPr>
        <p:sp>
          <p:nvSpPr>
            <p:cNvPr id="12" name="Eingekerbter Richtungspfeil 8">
              <a:extLst>
                <a:ext uri="{FF2B5EF4-FFF2-40B4-BE49-F238E27FC236}">
                  <a16:creationId xmlns:a16="http://schemas.microsoft.com/office/drawing/2014/main" id="{5973FC7F-C5D0-42A1-8AD2-D21C0F0624F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95629" y="4506020"/>
              <a:ext cx="1607126" cy="205201"/>
            </a:xfrm>
            <a:custGeom>
              <a:avLst/>
              <a:gdLst>
                <a:gd name="connsiteX0" fmla="*/ 0 w 1607126"/>
                <a:gd name="connsiteY0" fmla="*/ 0 h 205200"/>
                <a:gd name="connsiteX1" fmla="*/ 1504526 w 1607126"/>
                <a:gd name="connsiteY1" fmla="*/ 0 h 205200"/>
                <a:gd name="connsiteX2" fmla="*/ 1607126 w 1607126"/>
                <a:gd name="connsiteY2" fmla="*/ 102600 h 205200"/>
                <a:gd name="connsiteX3" fmla="*/ 1504526 w 1607126"/>
                <a:gd name="connsiteY3" fmla="*/ 205200 h 205200"/>
                <a:gd name="connsiteX4" fmla="*/ 0 w 1607126"/>
                <a:gd name="connsiteY4" fmla="*/ 205200 h 205200"/>
                <a:gd name="connsiteX5" fmla="*/ 102600 w 1607126"/>
                <a:gd name="connsiteY5" fmla="*/ 102600 h 205200"/>
                <a:gd name="connsiteX6" fmla="*/ 0 w 1607126"/>
                <a:gd name="connsiteY6" fmla="*/ 0 h 205200"/>
                <a:gd name="connsiteX0" fmla="*/ 0 w 1607126"/>
                <a:gd name="connsiteY0" fmla="*/ 0 h 205200"/>
                <a:gd name="connsiteX1" fmla="*/ 1547389 w 1607126"/>
                <a:gd name="connsiteY1" fmla="*/ 0 h 205200"/>
                <a:gd name="connsiteX2" fmla="*/ 1607126 w 1607126"/>
                <a:gd name="connsiteY2" fmla="*/ 102600 h 205200"/>
                <a:gd name="connsiteX3" fmla="*/ 1504526 w 1607126"/>
                <a:gd name="connsiteY3" fmla="*/ 205200 h 205200"/>
                <a:gd name="connsiteX4" fmla="*/ 0 w 1607126"/>
                <a:gd name="connsiteY4" fmla="*/ 205200 h 205200"/>
                <a:gd name="connsiteX5" fmla="*/ 102600 w 1607126"/>
                <a:gd name="connsiteY5" fmla="*/ 102600 h 205200"/>
                <a:gd name="connsiteX6" fmla="*/ 0 w 1607126"/>
                <a:gd name="connsiteY6" fmla="*/ 0 h 205200"/>
                <a:gd name="connsiteX0" fmla="*/ 0 w 1607126"/>
                <a:gd name="connsiteY0" fmla="*/ 0 h 205200"/>
                <a:gd name="connsiteX1" fmla="*/ 1547389 w 1607126"/>
                <a:gd name="connsiteY1" fmla="*/ 0 h 205200"/>
                <a:gd name="connsiteX2" fmla="*/ 1607126 w 1607126"/>
                <a:gd name="connsiteY2" fmla="*/ 102600 h 205200"/>
                <a:gd name="connsiteX3" fmla="*/ 1540245 w 1607126"/>
                <a:gd name="connsiteY3" fmla="*/ 200438 h 205200"/>
                <a:gd name="connsiteX4" fmla="*/ 0 w 1607126"/>
                <a:gd name="connsiteY4" fmla="*/ 205200 h 205200"/>
                <a:gd name="connsiteX5" fmla="*/ 102600 w 1607126"/>
                <a:gd name="connsiteY5" fmla="*/ 102600 h 205200"/>
                <a:gd name="connsiteX6" fmla="*/ 0 w 1607126"/>
                <a:gd name="connsiteY6" fmla="*/ 0 h 205200"/>
                <a:gd name="connsiteX0" fmla="*/ 0 w 1607126"/>
                <a:gd name="connsiteY0" fmla="*/ 0 h 205200"/>
                <a:gd name="connsiteX1" fmla="*/ 1547389 w 1607126"/>
                <a:gd name="connsiteY1" fmla="*/ 0 h 205200"/>
                <a:gd name="connsiteX2" fmla="*/ 1607126 w 1607126"/>
                <a:gd name="connsiteY2" fmla="*/ 102600 h 205200"/>
                <a:gd name="connsiteX3" fmla="*/ 1554533 w 1607126"/>
                <a:gd name="connsiteY3" fmla="*/ 195676 h 205200"/>
                <a:gd name="connsiteX4" fmla="*/ 0 w 1607126"/>
                <a:gd name="connsiteY4" fmla="*/ 205200 h 205200"/>
                <a:gd name="connsiteX5" fmla="*/ 102600 w 1607126"/>
                <a:gd name="connsiteY5" fmla="*/ 102600 h 205200"/>
                <a:gd name="connsiteX6" fmla="*/ 0 w 1607126"/>
                <a:gd name="connsiteY6" fmla="*/ 0 h 205200"/>
                <a:gd name="connsiteX0" fmla="*/ 0 w 1607126"/>
                <a:gd name="connsiteY0" fmla="*/ 0 h 205201"/>
                <a:gd name="connsiteX1" fmla="*/ 1547389 w 1607126"/>
                <a:gd name="connsiteY1" fmla="*/ 0 h 205201"/>
                <a:gd name="connsiteX2" fmla="*/ 1607126 w 1607126"/>
                <a:gd name="connsiteY2" fmla="*/ 102600 h 205201"/>
                <a:gd name="connsiteX3" fmla="*/ 1547389 w 1607126"/>
                <a:gd name="connsiteY3" fmla="*/ 205201 h 205201"/>
                <a:gd name="connsiteX4" fmla="*/ 0 w 1607126"/>
                <a:gd name="connsiteY4" fmla="*/ 205200 h 205201"/>
                <a:gd name="connsiteX5" fmla="*/ 102600 w 1607126"/>
                <a:gd name="connsiteY5" fmla="*/ 102600 h 205201"/>
                <a:gd name="connsiteX6" fmla="*/ 0 w 1607126"/>
                <a:gd name="connsiteY6" fmla="*/ 0 h 205201"/>
                <a:gd name="connsiteX0" fmla="*/ 0 w 1607126"/>
                <a:gd name="connsiteY0" fmla="*/ 0 h 205201"/>
                <a:gd name="connsiteX1" fmla="*/ 1547389 w 1607126"/>
                <a:gd name="connsiteY1" fmla="*/ 0 h 205201"/>
                <a:gd name="connsiteX2" fmla="*/ 1607126 w 1607126"/>
                <a:gd name="connsiteY2" fmla="*/ 102600 h 205201"/>
                <a:gd name="connsiteX3" fmla="*/ 1547389 w 1607126"/>
                <a:gd name="connsiteY3" fmla="*/ 205201 h 205201"/>
                <a:gd name="connsiteX4" fmla="*/ 0 w 1607126"/>
                <a:gd name="connsiteY4" fmla="*/ 205200 h 205201"/>
                <a:gd name="connsiteX5" fmla="*/ 64500 w 1607126"/>
                <a:gd name="connsiteY5" fmla="*/ 100218 h 205201"/>
                <a:gd name="connsiteX6" fmla="*/ 0 w 1607126"/>
                <a:gd name="connsiteY6" fmla="*/ 0 h 205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7126" h="205201">
                  <a:moveTo>
                    <a:pt x="0" y="0"/>
                  </a:moveTo>
                  <a:lnTo>
                    <a:pt x="1547389" y="0"/>
                  </a:lnTo>
                  <a:lnTo>
                    <a:pt x="1607126" y="102600"/>
                  </a:lnTo>
                  <a:lnTo>
                    <a:pt x="1547389" y="205201"/>
                  </a:lnTo>
                  <a:lnTo>
                    <a:pt x="0" y="205200"/>
                  </a:lnTo>
                  <a:lnTo>
                    <a:pt x="64500" y="1002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72000" rIns="72000" bIns="72000" rtlCol="0" anchor="ctr"/>
            <a:lstStyle/>
            <a:p>
              <a:pPr algn="l"/>
              <a:r>
                <a:rPr lang="de-DE" sz="800" b="1" dirty="0">
                  <a:solidFill>
                    <a:schemeClr val="accent1"/>
                  </a:solidFill>
                </a:rPr>
                <a:t>DATE:</a:t>
              </a:r>
            </a:p>
          </p:txBody>
        </p:sp>
        <p:sp>
          <p:nvSpPr>
            <p:cNvPr id="13" name="Datumsplatzhalter 3">
              <a:extLst>
                <a:ext uri="{FF2B5EF4-FFF2-40B4-BE49-F238E27FC236}">
                  <a16:creationId xmlns:a16="http://schemas.microsoft.com/office/drawing/2014/main" id="{154E9777-37AA-43B4-B335-5913CD18017C}"/>
                </a:ext>
              </a:extLst>
            </p:cNvPr>
            <p:cNvSpPr txBox="1">
              <a:spLocks noChangeAspect="1"/>
            </p:cNvSpPr>
            <p:nvPr userDrawn="1"/>
          </p:nvSpPr>
          <p:spPr>
            <a:xfrm>
              <a:off x="835214" y="4508401"/>
              <a:ext cx="957707" cy="205200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72000" rIns="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lang="de-DE" sz="800" b="1" kern="1200" cap="all" baseline="0" smtClean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02A48BD-C00F-4FB4-873C-E4E37A6C9653}" type="datetime1">
                <a:rPr lang="de-DE" smtClean="0"/>
                <a:pPr/>
                <a:t>08.04.2020</a:t>
              </a:fld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418877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mplate 7- Log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2BBA633B-42AE-4962-A96F-43332EB96A48}"/>
              </a:ext>
            </a:extLst>
          </p:cNvPr>
          <p:cNvSpPr/>
          <p:nvPr userDrawn="1"/>
        </p:nvSpPr>
        <p:spPr>
          <a:xfrm>
            <a:off x="3239815" y="478360"/>
            <a:ext cx="2664370" cy="483460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9" name="Bildplatzhalter 18">
            <a:extLst>
              <a:ext uri="{FF2B5EF4-FFF2-40B4-BE49-F238E27FC236}">
                <a16:creationId xmlns:a16="http://schemas.microsoft.com/office/drawing/2014/main" id="{0E96BA0C-34EA-4EF1-ACA7-CD7861AFCB3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2"/>
            <a:ext cx="9143999" cy="5143498"/>
          </a:xfrm>
          <a:custGeom>
            <a:avLst/>
            <a:gdLst>
              <a:gd name="connsiteX0" fmla="*/ 3942746 w 9143999"/>
              <a:gd name="connsiteY0" fmla="*/ 508705 h 5143498"/>
              <a:gd name="connsiteX1" fmla="*/ 3942746 w 9143999"/>
              <a:gd name="connsiteY1" fmla="*/ 610748 h 5143498"/>
              <a:gd name="connsiteX2" fmla="*/ 5206017 w 9143999"/>
              <a:gd name="connsiteY2" fmla="*/ 610748 h 5143498"/>
              <a:gd name="connsiteX3" fmla="*/ 5206017 w 9143999"/>
              <a:gd name="connsiteY3" fmla="*/ 508705 h 5143498"/>
              <a:gd name="connsiteX4" fmla="*/ 4218570 w 9143999"/>
              <a:gd name="connsiteY4" fmla="*/ 323337 h 5143498"/>
              <a:gd name="connsiteX5" fmla="*/ 4219461 w 9143999"/>
              <a:gd name="connsiteY5" fmla="*/ 323337 h 5143498"/>
              <a:gd name="connsiteX6" fmla="*/ 4224362 w 9143999"/>
              <a:gd name="connsiteY6" fmla="*/ 341161 h 5143498"/>
              <a:gd name="connsiteX7" fmla="*/ 4238621 w 9143999"/>
              <a:gd name="connsiteY7" fmla="*/ 386166 h 5143498"/>
              <a:gd name="connsiteX8" fmla="*/ 4198963 w 9143999"/>
              <a:gd name="connsiteY8" fmla="*/ 386166 h 5143498"/>
              <a:gd name="connsiteX9" fmla="*/ 4213222 w 9143999"/>
              <a:gd name="connsiteY9" fmla="*/ 341161 h 5143498"/>
              <a:gd name="connsiteX10" fmla="*/ 5091497 w 9143999"/>
              <a:gd name="connsiteY10" fmla="*/ 322891 h 5143498"/>
              <a:gd name="connsiteX11" fmla="*/ 5114223 w 9143999"/>
              <a:gd name="connsiteY11" fmla="*/ 322891 h 5143498"/>
              <a:gd name="connsiteX12" fmla="*/ 5136057 w 9143999"/>
              <a:gd name="connsiteY12" fmla="*/ 342052 h 5143498"/>
              <a:gd name="connsiteX13" fmla="*/ 5113777 w 9143999"/>
              <a:gd name="connsiteY13" fmla="*/ 362549 h 5143498"/>
              <a:gd name="connsiteX14" fmla="*/ 5091497 w 9143999"/>
              <a:gd name="connsiteY14" fmla="*/ 362549 h 5143498"/>
              <a:gd name="connsiteX15" fmla="*/ 4391462 w 9143999"/>
              <a:gd name="connsiteY15" fmla="*/ 322891 h 5143498"/>
              <a:gd name="connsiteX16" fmla="*/ 4414187 w 9143999"/>
              <a:gd name="connsiteY16" fmla="*/ 322891 h 5143498"/>
              <a:gd name="connsiteX17" fmla="*/ 4436022 w 9143999"/>
              <a:gd name="connsiteY17" fmla="*/ 342052 h 5143498"/>
              <a:gd name="connsiteX18" fmla="*/ 4413742 w 9143999"/>
              <a:gd name="connsiteY18" fmla="*/ 362549 h 5143498"/>
              <a:gd name="connsiteX19" fmla="*/ 4391462 w 9143999"/>
              <a:gd name="connsiteY19" fmla="*/ 362549 h 5143498"/>
              <a:gd name="connsiteX20" fmla="*/ 5037134 w 9143999"/>
              <a:gd name="connsiteY20" fmla="*/ 282787 h 5143498"/>
              <a:gd name="connsiteX21" fmla="*/ 5037134 w 9143999"/>
              <a:gd name="connsiteY21" fmla="*/ 454788 h 5143498"/>
              <a:gd name="connsiteX22" fmla="*/ 5090606 w 9143999"/>
              <a:gd name="connsiteY22" fmla="*/ 454788 h 5143498"/>
              <a:gd name="connsiteX23" fmla="*/ 5090606 w 9143999"/>
              <a:gd name="connsiteY23" fmla="*/ 398197 h 5143498"/>
              <a:gd name="connsiteX24" fmla="*/ 5112886 w 9143999"/>
              <a:gd name="connsiteY24" fmla="*/ 398197 h 5143498"/>
              <a:gd name="connsiteX25" fmla="*/ 5141851 w 9143999"/>
              <a:gd name="connsiteY25" fmla="*/ 454788 h 5143498"/>
              <a:gd name="connsiteX26" fmla="*/ 5205125 w 9143999"/>
              <a:gd name="connsiteY26" fmla="*/ 454788 h 5143498"/>
              <a:gd name="connsiteX27" fmla="*/ 5161011 w 9143999"/>
              <a:gd name="connsiteY27" fmla="*/ 387948 h 5143498"/>
              <a:gd name="connsiteX28" fmla="*/ 5192203 w 9143999"/>
              <a:gd name="connsiteY28" fmla="*/ 339823 h 5143498"/>
              <a:gd name="connsiteX29" fmla="*/ 5114669 w 9143999"/>
              <a:gd name="connsiteY29" fmla="*/ 282787 h 5143498"/>
              <a:gd name="connsiteX30" fmla="*/ 4870926 w 9143999"/>
              <a:gd name="connsiteY30" fmla="*/ 282787 h 5143498"/>
              <a:gd name="connsiteX31" fmla="*/ 4870926 w 9143999"/>
              <a:gd name="connsiteY31" fmla="*/ 454788 h 5143498"/>
              <a:gd name="connsiteX32" fmla="*/ 5011735 w 9143999"/>
              <a:gd name="connsiteY32" fmla="*/ 454788 h 5143498"/>
              <a:gd name="connsiteX33" fmla="*/ 5012626 w 9143999"/>
              <a:gd name="connsiteY33" fmla="*/ 412456 h 5143498"/>
              <a:gd name="connsiteX34" fmla="*/ 4924398 w 9143999"/>
              <a:gd name="connsiteY34" fmla="*/ 412456 h 5143498"/>
              <a:gd name="connsiteX35" fmla="*/ 4924398 w 9143999"/>
              <a:gd name="connsiteY35" fmla="*/ 386166 h 5143498"/>
              <a:gd name="connsiteX36" fmla="*/ 4994357 w 9143999"/>
              <a:gd name="connsiteY36" fmla="*/ 386166 h 5143498"/>
              <a:gd name="connsiteX37" fmla="*/ 4994357 w 9143999"/>
              <a:gd name="connsiteY37" fmla="*/ 348735 h 5143498"/>
              <a:gd name="connsiteX38" fmla="*/ 4924398 w 9143999"/>
              <a:gd name="connsiteY38" fmla="*/ 348735 h 5143498"/>
              <a:gd name="connsiteX39" fmla="*/ 4924398 w 9143999"/>
              <a:gd name="connsiteY39" fmla="*/ 325564 h 5143498"/>
              <a:gd name="connsiteX40" fmla="*/ 5009061 w 9143999"/>
              <a:gd name="connsiteY40" fmla="*/ 325564 h 5143498"/>
              <a:gd name="connsiteX41" fmla="*/ 5008170 w 9143999"/>
              <a:gd name="connsiteY41" fmla="*/ 282787 h 5143498"/>
              <a:gd name="connsiteX42" fmla="*/ 4674417 w 9143999"/>
              <a:gd name="connsiteY42" fmla="*/ 282787 h 5143498"/>
              <a:gd name="connsiteX43" fmla="*/ 4674417 w 9143999"/>
              <a:gd name="connsiteY43" fmla="*/ 454788 h 5143498"/>
              <a:gd name="connsiteX44" fmla="*/ 4727889 w 9143999"/>
              <a:gd name="connsiteY44" fmla="*/ 454788 h 5143498"/>
              <a:gd name="connsiteX45" fmla="*/ 4727889 w 9143999"/>
              <a:gd name="connsiteY45" fmla="*/ 390176 h 5143498"/>
              <a:gd name="connsiteX46" fmla="*/ 4784926 w 9143999"/>
              <a:gd name="connsiteY46" fmla="*/ 390176 h 5143498"/>
              <a:gd name="connsiteX47" fmla="*/ 4784926 w 9143999"/>
              <a:gd name="connsiteY47" fmla="*/ 454788 h 5143498"/>
              <a:gd name="connsiteX48" fmla="*/ 4838397 w 9143999"/>
              <a:gd name="connsiteY48" fmla="*/ 454788 h 5143498"/>
              <a:gd name="connsiteX49" fmla="*/ 4838397 w 9143999"/>
              <a:gd name="connsiteY49" fmla="*/ 282787 h 5143498"/>
              <a:gd name="connsiteX50" fmla="*/ 4784926 w 9143999"/>
              <a:gd name="connsiteY50" fmla="*/ 282787 h 5143498"/>
              <a:gd name="connsiteX51" fmla="*/ 4784926 w 9143999"/>
              <a:gd name="connsiteY51" fmla="*/ 346508 h 5143498"/>
              <a:gd name="connsiteX52" fmla="*/ 4727889 w 9143999"/>
              <a:gd name="connsiteY52" fmla="*/ 346508 h 5143498"/>
              <a:gd name="connsiteX53" fmla="*/ 4727889 w 9143999"/>
              <a:gd name="connsiteY53" fmla="*/ 282787 h 5143498"/>
              <a:gd name="connsiteX54" fmla="*/ 4337544 w 9143999"/>
              <a:gd name="connsiteY54" fmla="*/ 282787 h 5143498"/>
              <a:gd name="connsiteX55" fmla="*/ 4337544 w 9143999"/>
              <a:gd name="connsiteY55" fmla="*/ 454788 h 5143498"/>
              <a:gd name="connsiteX56" fmla="*/ 4391016 w 9143999"/>
              <a:gd name="connsiteY56" fmla="*/ 454788 h 5143498"/>
              <a:gd name="connsiteX57" fmla="*/ 4391016 w 9143999"/>
              <a:gd name="connsiteY57" fmla="*/ 398197 h 5143498"/>
              <a:gd name="connsiteX58" fmla="*/ 4413296 w 9143999"/>
              <a:gd name="connsiteY58" fmla="*/ 398197 h 5143498"/>
              <a:gd name="connsiteX59" fmla="*/ 4442261 w 9143999"/>
              <a:gd name="connsiteY59" fmla="*/ 454788 h 5143498"/>
              <a:gd name="connsiteX60" fmla="*/ 4505536 w 9143999"/>
              <a:gd name="connsiteY60" fmla="*/ 454788 h 5143498"/>
              <a:gd name="connsiteX61" fmla="*/ 4461421 w 9143999"/>
              <a:gd name="connsiteY61" fmla="*/ 387948 h 5143498"/>
              <a:gd name="connsiteX62" fmla="*/ 4492168 w 9143999"/>
              <a:gd name="connsiteY62" fmla="*/ 339824 h 5143498"/>
              <a:gd name="connsiteX63" fmla="*/ 4414633 w 9143999"/>
              <a:gd name="connsiteY63" fmla="*/ 282787 h 5143498"/>
              <a:gd name="connsiteX64" fmla="*/ 4274715 w 9143999"/>
              <a:gd name="connsiteY64" fmla="*/ 282787 h 5143498"/>
              <a:gd name="connsiteX65" fmla="*/ 4274715 w 9143999"/>
              <a:gd name="connsiteY65" fmla="*/ 319326 h 5143498"/>
              <a:gd name="connsiteX66" fmla="*/ 4314819 w 9143999"/>
              <a:gd name="connsiteY66" fmla="*/ 319326 h 5143498"/>
              <a:gd name="connsiteX67" fmla="*/ 4314819 w 9143999"/>
              <a:gd name="connsiteY67" fmla="*/ 282787 h 5143498"/>
              <a:gd name="connsiteX68" fmla="*/ 4124995 w 9143999"/>
              <a:gd name="connsiteY68" fmla="*/ 282787 h 5143498"/>
              <a:gd name="connsiteX69" fmla="*/ 4124995 w 9143999"/>
              <a:gd name="connsiteY69" fmla="*/ 319326 h 5143498"/>
              <a:gd name="connsiteX70" fmla="*/ 4165099 w 9143999"/>
              <a:gd name="connsiteY70" fmla="*/ 319326 h 5143498"/>
              <a:gd name="connsiteX71" fmla="*/ 4165099 w 9143999"/>
              <a:gd name="connsiteY71" fmla="*/ 282787 h 5143498"/>
              <a:gd name="connsiteX72" fmla="*/ 3942746 w 9143999"/>
              <a:gd name="connsiteY72" fmla="*/ 282787 h 5143498"/>
              <a:gd name="connsiteX73" fmla="*/ 3942746 w 9143999"/>
              <a:gd name="connsiteY73" fmla="*/ 454788 h 5143498"/>
              <a:gd name="connsiteX74" fmla="*/ 3996218 w 9143999"/>
              <a:gd name="connsiteY74" fmla="*/ 454788 h 5143498"/>
              <a:gd name="connsiteX75" fmla="*/ 3996218 w 9143999"/>
              <a:gd name="connsiteY75" fmla="*/ 387948 h 5143498"/>
              <a:gd name="connsiteX76" fmla="*/ 4013150 w 9143999"/>
              <a:gd name="connsiteY76" fmla="*/ 387948 h 5143498"/>
              <a:gd name="connsiteX77" fmla="*/ 4054591 w 9143999"/>
              <a:gd name="connsiteY77" fmla="*/ 454788 h 5143498"/>
              <a:gd name="connsiteX78" fmla="*/ 4120094 w 9143999"/>
              <a:gd name="connsiteY78" fmla="*/ 454788 h 5143498"/>
              <a:gd name="connsiteX79" fmla="*/ 4177130 w 9143999"/>
              <a:gd name="connsiteY79" fmla="*/ 454788 h 5143498"/>
              <a:gd name="connsiteX80" fmla="*/ 4186487 w 9143999"/>
              <a:gd name="connsiteY80" fmla="*/ 425824 h 5143498"/>
              <a:gd name="connsiteX81" fmla="*/ 4251098 w 9143999"/>
              <a:gd name="connsiteY81" fmla="*/ 425824 h 5143498"/>
              <a:gd name="connsiteX82" fmla="*/ 4260010 w 9143999"/>
              <a:gd name="connsiteY82" fmla="*/ 454788 h 5143498"/>
              <a:gd name="connsiteX83" fmla="*/ 4320611 w 9143999"/>
              <a:gd name="connsiteY83" fmla="*/ 454788 h 5143498"/>
              <a:gd name="connsiteX84" fmla="*/ 4250653 w 9143999"/>
              <a:gd name="connsiteY84" fmla="*/ 282787 h 5143498"/>
              <a:gd name="connsiteX85" fmla="*/ 4188270 w 9143999"/>
              <a:gd name="connsiteY85" fmla="*/ 282787 h 5143498"/>
              <a:gd name="connsiteX86" fmla="*/ 4120094 w 9143999"/>
              <a:gd name="connsiteY86" fmla="*/ 454787 h 5143498"/>
              <a:gd name="connsiteX87" fmla="*/ 4060830 w 9143999"/>
              <a:gd name="connsiteY87" fmla="*/ 364332 h 5143498"/>
              <a:gd name="connsiteX88" fmla="*/ 4116975 w 9143999"/>
              <a:gd name="connsiteY88" fmla="*/ 282787 h 5143498"/>
              <a:gd name="connsiteX89" fmla="*/ 4055036 w 9143999"/>
              <a:gd name="connsiteY89" fmla="*/ 282787 h 5143498"/>
              <a:gd name="connsiteX90" fmla="*/ 4013596 w 9143999"/>
              <a:gd name="connsiteY90" fmla="*/ 347399 h 5143498"/>
              <a:gd name="connsiteX91" fmla="*/ 3996218 w 9143999"/>
              <a:gd name="connsiteY91" fmla="*/ 347399 h 5143498"/>
              <a:gd name="connsiteX92" fmla="*/ 3996218 w 9143999"/>
              <a:gd name="connsiteY92" fmla="*/ 282787 h 5143498"/>
              <a:gd name="connsiteX93" fmla="*/ 4603122 w 9143999"/>
              <a:gd name="connsiteY93" fmla="*/ 279668 h 5143498"/>
              <a:gd name="connsiteX94" fmla="*/ 4507763 w 9143999"/>
              <a:gd name="connsiteY94" fmla="*/ 368343 h 5143498"/>
              <a:gd name="connsiteX95" fmla="*/ 4598666 w 9143999"/>
              <a:gd name="connsiteY95" fmla="*/ 458354 h 5143498"/>
              <a:gd name="connsiteX96" fmla="*/ 4649909 w 9143999"/>
              <a:gd name="connsiteY96" fmla="*/ 447659 h 5143498"/>
              <a:gd name="connsiteX97" fmla="*/ 4644117 w 9143999"/>
              <a:gd name="connsiteY97" fmla="*/ 408001 h 5143498"/>
              <a:gd name="connsiteX98" fmla="*/ 4605349 w 9143999"/>
              <a:gd name="connsiteY98" fmla="*/ 415130 h 5143498"/>
              <a:gd name="connsiteX99" fmla="*/ 4563909 w 9143999"/>
              <a:gd name="connsiteY99" fmla="*/ 368343 h 5143498"/>
              <a:gd name="connsiteX100" fmla="*/ 4604904 w 9143999"/>
              <a:gd name="connsiteY100" fmla="*/ 323337 h 5143498"/>
              <a:gd name="connsiteX101" fmla="*/ 4644117 w 9143999"/>
              <a:gd name="connsiteY101" fmla="*/ 328684 h 5143498"/>
              <a:gd name="connsiteX102" fmla="*/ 4649464 w 9143999"/>
              <a:gd name="connsiteY102" fmla="*/ 286798 h 5143498"/>
              <a:gd name="connsiteX103" fmla="*/ 4603122 w 9143999"/>
              <a:gd name="connsiteY103" fmla="*/ 279668 h 5143498"/>
              <a:gd name="connsiteX104" fmla="*/ 0 w 9143999"/>
              <a:gd name="connsiteY104" fmla="*/ 0 h 5143498"/>
              <a:gd name="connsiteX105" fmla="*/ 9143999 w 9143999"/>
              <a:gd name="connsiteY105" fmla="*/ 0 h 5143498"/>
              <a:gd name="connsiteX106" fmla="*/ 9143999 w 9143999"/>
              <a:gd name="connsiteY106" fmla="*/ 962024 h 5143498"/>
              <a:gd name="connsiteX107" fmla="*/ 9143999 w 9143999"/>
              <a:gd name="connsiteY107" fmla="*/ 1419588 h 5143498"/>
              <a:gd name="connsiteX108" fmla="*/ 9143999 w 9143999"/>
              <a:gd name="connsiteY108" fmla="*/ 2381612 h 5143498"/>
              <a:gd name="connsiteX109" fmla="*/ 9143999 w 9143999"/>
              <a:gd name="connsiteY109" fmla="*/ 3390898 h 5143498"/>
              <a:gd name="connsiteX110" fmla="*/ 9143999 w 9143999"/>
              <a:gd name="connsiteY110" fmla="*/ 4181474 h 5143498"/>
              <a:gd name="connsiteX111" fmla="*/ 9143999 w 9143999"/>
              <a:gd name="connsiteY111" fmla="*/ 4352922 h 5143498"/>
              <a:gd name="connsiteX112" fmla="*/ 9143999 w 9143999"/>
              <a:gd name="connsiteY112" fmla="*/ 5143498 h 5143498"/>
              <a:gd name="connsiteX113" fmla="*/ 0 w 9143999"/>
              <a:gd name="connsiteY113" fmla="*/ 5143498 h 5143498"/>
              <a:gd name="connsiteX114" fmla="*/ 0 w 9143999"/>
              <a:gd name="connsiteY114" fmla="*/ 4352922 h 5143498"/>
              <a:gd name="connsiteX115" fmla="*/ 0 w 9143999"/>
              <a:gd name="connsiteY115" fmla="*/ 4181474 h 5143498"/>
              <a:gd name="connsiteX116" fmla="*/ 0 w 9143999"/>
              <a:gd name="connsiteY116" fmla="*/ 3390898 h 5143498"/>
              <a:gd name="connsiteX117" fmla="*/ 0 w 9143999"/>
              <a:gd name="connsiteY117" fmla="*/ 2381612 h 5143498"/>
              <a:gd name="connsiteX118" fmla="*/ 0 w 9143999"/>
              <a:gd name="connsiteY118" fmla="*/ 1419588 h 5143498"/>
              <a:gd name="connsiteX119" fmla="*/ 0 w 9143999"/>
              <a:gd name="connsiteY119" fmla="*/ 962024 h 514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9143999" h="5143498">
                <a:moveTo>
                  <a:pt x="3942746" y="508705"/>
                </a:moveTo>
                <a:lnTo>
                  <a:pt x="3942746" y="610748"/>
                </a:lnTo>
                <a:lnTo>
                  <a:pt x="5206017" y="610748"/>
                </a:lnTo>
                <a:lnTo>
                  <a:pt x="5206017" y="508705"/>
                </a:lnTo>
                <a:close/>
                <a:moveTo>
                  <a:pt x="4218570" y="323337"/>
                </a:moveTo>
                <a:lnTo>
                  <a:pt x="4219461" y="323337"/>
                </a:lnTo>
                <a:lnTo>
                  <a:pt x="4224362" y="341161"/>
                </a:lnTo>
                <a:lnTo>
                  <a:pt x="4238621" y="386166"/>
                </a:lnTo>
                <a:lnTo>
                  <a:pt x="4198963" y="386166"/>
                </a:lnTo>
                <a:lnTo>
                  <a:pt x="4213222" y="341161"/>
                </a:lnTo>
                <a:close/>
                <a:moveTo>
                  <a:pt x="5091497" y="322891"/>
                </a:moveTo>
                <a:lnTo>
                  <a:pt x="5114223" y="322891"/>
                </a:lnTo>
                <a:cubicBezTo>
                  <a:pt x="5130264" y="322891"/>
                  <a:pt x="5136057" y="327347"/>
                  <a:pt x="5136057" y="342052"/>
                </a:cubicBezTo>
                <a:cubicBezTo>
                  <a:pt x="5136057" y="358539"/>
                  <a:pt x="5129819" y="362549"/>
                  <a:pt x="5113777" y="362549"/>
                </a:cubicBezTo>
                <a:lnTo>
                  <a:pt x="5091497" y="362549"/>
                </a:lnTo>
                <a:close/>
                <a:moveTo>
                  <a:pt x="4391462" y="322891"/>
                </a:moveTo>
                <a:lnTo>
                  <a:pt x="4414187" y="322891"/>
                </a:lnTo>
                <a:cubicBezTo>
                  <a:pt x="4430229" y="322891"/>
                  <a:pt x="4436022" y="327347"/>
                  <a:pt x="4436022" y="342052"/>
                </a:cubicBezTo>
                <a:cubicBezTo>
                  <a:pt x="4436022" y="358539"/>
                  <a:pt x="4429784" y="362549"/>
                  <a:pt x="4413742" y="362549"/>
                </a:cubicBezTo>
                <a:lnTo>
                  <a:pt x="4391462" y="362549"/>
                </a:lnTo>
                <a:close/>
                <a:moveTo>
                  <a:pt x="5037134" y="282787"/>
                </a:moveTo>
                <a:lnTo>
                  <a:pt x="5037134" y="454788"/>
                </a:lnTo>
                <a:lnTo>
                  <a:pt x="5090606" y="454788"/>
                </a:lnTo>
                <a:lnTo>
                  <a:pt x="5090606" y="398197"/>
                </a:lnTo>
                <a:lnTo>
                  <a:pt x="5112886" y="398197"/>
                </a:lnTo>
                <a:lnTo>
                  <a:pt x="5141851" y="454788"/>
                </a:lnTo>
                <a:lnTo>
                  <a:pt x="5205125" y="454788"/>
                </a:lnTo>
                <a:lnTo>
                  <a:pt x="5161011" y="387948"/>
                </a:lnTo>
                <a:cubicBezTo>
                  <a:pt x="5181063" y="381264"/>
                  <a:pt x="5192203" y="362103"/>
                  <a:pt x="5192203" y="339823"/>
                </a:cubicBezTo>
                <a:cubicBezTo>
                  <a:pt x="5192203" y="301502"/>
                  <a:pt x="5165467" y="282787"/>
                  <a:pt x="5114669" y="282787"/>
                </a:cubicBezTo>
                <a:close/>
                <a:moveTo>
                  <a:pt x="4870926" y="282787"/>
                </a:moveTo>
                <a:lnTo>
                  <a:pt x="4870926" y="454788"/>
                </a:lnTo>
                <a:lnTo>
                  <a:pt x="5011735" y="454788"/>
                </a:lnTo>
                <a:lnTo>
                  <a:pt x="5012626" y="412456"/>
                </a:lnTo>
                <a:lnTo>
                  <a:pt x="4924398" y="412456"/>
                </a:lnTo>
                <a:lnTo>
                  <a:pt x="4924398" y="386166"/>
                </a:lnTo>
                <a:lnTo>
                  <a:pt x="4994357" y="386166"/>
                </a:lnTo>
                <a:lnTo>
                  <a:pt x="4994357" y="348735"/>
                </a:lnTo>
                <a:lnTo>
                  <a:pt x="4924398" y="348735"/>
                </a:lnTo>
                <a:lnTo>
                  <a:pt x="4924398" y="325564"/>
                </a:lnTo>
                <a:lnTo>
                  <a:pt x="5009061" y="325564"/>
                </a:lnTo>
                <a:lnTo>
                  <a:pt x="5008170" y="282787"/>
                </a:lnTo>
                <a:close/>
                <a:moveTo>
                  <a:pt x="4674417" y="282787"/>
                </a:moveTo>
                <a:lnTo>
                  <a:pt x="4674417" y="454788"/>
                </a:lnTo>
                <a:lnTo>
                  <a:pt x="4727889" y="454788"/>
                </a:lnTo>
                <a:lnTo>
                  <a:pt x="4727889" y="390176"/>
                </a:lnTo>
                <a:lnTo>
                  <a:pt x="4784926" y="390176"/>
                </a:lnTo>
                <a:lnTo>
                  <a:pt x="4784926" y="454788"/>
                </a:lnTo>
                <a:lnTo>
                  <a:pt x="4838397" y="454788"/>
                </a:lnTo>
                <a:lnTo>
                  <a:pt x="4838397" y="282787"/>
                </a:lnTo>
                <a:lnTo>
                  <a:pt x="4784926" y="282787"/>
                </a:lnTo>
                <a:lnTo>
                  <a:pt x="4784926" y="346508"/>
                </a:lnTo>
                <a:lnTo>
                  <a:pt x="4727889" y="346508"/>
                </a:lnTo>
                <a:lnTo>
                  <a:pt x="4727889" y="282787"/>
                </a:lnTo>
                <a:close/>
                <a:moveTo>
                  <a:pt x="4337544" y="282787"/>
                </a:moveTo>
                <a:lnTo>
                  <a:pt x="4337544" y="454788"/>
                </a:lnTo>
                <a:lnTo>
                  <a:pt x="4391016" y="454788"/>
                </a:lnTo>
                <a:lnTo>
                  <a:pt x="4391016" y="398197"/>
                </a:lnTo>
                <a:lnTo>
                  <a:pt x="4413296" y="398197"/>
                </a:lnTo>
                <a:lnTo>
                  <a:pt x="4442261" y="454788"/>
                </a:lnTo>
                <a:lnTo>
                  <a:pt x="4505536" y="454788"/>
                </a:lnTo>
                <a:lnTo>
                  <a:pt x="4461421" y="387948"/>
                </a:lnTo>
                <a:cubicBezTo>
                  <a:pt x="4481027" y="381264"/>
                  <a:pt x="4492168" y="362104"/>
                  <a:pt x="4492168" y="339824"/>
                </a:cubicBezTo>
                <a:cubicBezTo>
                  <a:pt x="4492168" y="301502"/>
                  <a:pt x="4465432" y="282787"/>
                  <a:pt x="4414633" y="282787"/>
                </a:cubicBezTo>
                <a:close/>
                <a:moveTo>
                  <a:pt x="4274715" y="282787"/>
                </a:moveTo>
                <a:lnTo>
                  <a:pt x="4274715" y="319326"/>
                </a:lnTo>
                <a:lnTo>
                  <a:pt x="4314819" y="319326"/>
                </a:lnTo>
                <a:lnTo>
                  <a:pt x="4314819" y="282787"/>
                </a:lnTo>
                <a:close/>
                <a:moveTo>
                  <a:pt x="4124995" y="282787"/>
                </a:moveTo>
                <a:lnTo>
                  <a:pt x="4124995" y="319326"/>
                </a:lnTo>
                <a:lnTo>
                  <a:pt x="4165099" y="319326"/>
                </a:lnTo>
                <a:lnTo>
                  <a:pt x="4165099" y="282787"/>
                </a:lnTo>
                <a:close/>
                <a:moveTo>
                  <a:pt x="3942746" y="282787"/>
                </a:moveTo>
                <a:lnTo>
                  <a:pt x="3942746" y="454788"/>
                </a:lnTo>
                <a:lnTo>
                  <a:pt x="3996218" y="454788"/>
                </a:lnTo>
                <a:lnTo>
                  <a:pt x="3996218" y="387948"/>
                </a:lnTo>
                <a:lnTo>
                  <a:pt x="4013150" y="387948"/>
                </a:lnTo>
                <a:lnTo>
                  <a:pt x="4054591" y="454788"/>
                </a:lnTo>
                <a:lnTo>
                  <a:pt x="4120094" y="454788"/>
                </a:lnTo>
                <a:lnTo>
                  <a:pt x="4177130" y="454788"/>
                </a:lnTo>
                <a:lnTo>
                  <a:pt x="4186487" y="425824"/>
                </a:lnTo>
                <a:lnTo>
                  <a:pt x="4251098" y="425824"/>
                </a:lnTo>
                <a:lnTo>
                  <a:pt x="4260010" y="454788"/>
                </a:lnTo>
                <a:lnTo>
                  <a:pt x="4320611" y="454788"/>
                </a:lnTo>
                <a:lnTo>
                  <a:pt x="4250653" y="282787"/>
                </a:lnTo>
                <a:lnTo>
                  <a:pt x="4188270" y="282787"/>
                </a:lnTo>
                <a:lnTo>
                  <a:pt x="4120094" y="454787"/>
                </a:lnTo>
                <a:lnTo>
                  <a:pt x="4060830" y="364332"/>
                </a:lnTo>
                <a:lnTo>
                  <a:pt x="4116975" y="282787"/>
                </a:lnTo>
                <a:lnTo>
                  <a:pt x="4055036" y="282787"/>
                </a:lnTo>
                <a:lnTo>
                  <a:pt x="4013596" y="347399"/>
                </a:lnTo>
                <a:lnTo>
                  <a:pt x="3996218" y="347399"/>
                </a:lnTo>
                <a:lnTo>
                  <a:pt x="3996218" y="282787"/>
                </a:lnTo>
                <a:close/>
                <a:moveTo>
                  <a:pt x="4603122" y="279668"/>
                </a:moveTo>
                <a:cubicBezTo>
                  <a:pt x="4537173" y="279668"/>
                  <a:pt x="4507763" y="313980"/>
                  <a:pt x="4507763" y="368343"/>
                </a:cubicBezTo>
                <a:cubicBezTo>
                  <a:pt x="4507763" y="427162"/>
                  <a:pt x="4538955" y="458354"/>
                  <a:pt x="4598666" y="458354"/>
                </a:cubicBezTo>
                <a:cubicBezTo>
                  <a:pt x="4616490" y="458354"/>
                  <a:pt x="4635650" y="454343"/>
                  <a:pt x="4649909" y="447659"/>
                </a:cubicBezTo>
                <a:lnTo>
                  <a:pt x="4644117" y="408001"/>
                </a:lnTo>
                <a:cubicBezTo>
                  <a:pt x="4632976" y="412457"/>
                  <a:pt x="4619608" y="415130"/>
                  <a:pt x="4605349" y="415130"/>
                </a:cubicBezTo>
                <a:cubicBezTo>
                  <a:pt x="4572375" y="415130"/>
                  <a:pt x="4563909" y="403991"/>
                  <a:pt x="4563909" y="368343"/>
                </a:cubicBezTo>
                <a:cubicBezTo>
                  <a:pt x="4563909" y="334477"/>
                  <a:pt x="4571930" y="323337"/>
                  <a:pt x="4604904" y="323337"/>
                </a:cubicBezTo>
                <a:cubicBezTo>
                  <a:pt x="4620500" y="323337"/>
                  <a:pt x="4632976" y="325565"/>
                  <a:pt x="4644117" y="328684"/>
                </a:cubicBezTo>
                <a:lnTo>
                  <a:pt x="4649464" y="286798"/>
                </a:lnTo>
                <a:cubicBezTo>
                  <a:pt x="4636987" y="282788"/>
                  <a:pt x="4619608" y="279668"/>
                  <a:pt x="4603122" y="279668"/>
                </a:cubicBezTo>
                <a:close/>
                <a:moveTo>
                  <a:pt x="0" y="0"/>
                </a:moveTo>
                <a:lnTo>
                  <a:pt x="9143999" y="0"/>
                </a:lnTo>
                <a:lnTo>
                  <a:pt x="9143999" y="962024"/>
                </a:lnTo>
                <a:lnTo>
                  <a:pt x="9143999" y="1419588"/>
                </a:lnTo>
                <a:lnTo>
                  <a:pt x="9143999" y="2381612"/>
                </a:lnTo>
                <a:lnTo>
                  <a:pt x="9143999" y="3390898"/>
                </a:lnTo>
                <a:lnTo>
                  <a:pt x="9143999" y="4181474"/>
                </a:lnTo>
                <a:lnTo>
                  <a:pt x="9143999" y="4352922"/>
                </a:lnTo>
                <a:lnTo>
                  <a:pt x="9143999" y="5143498"/>
                </a:lnTo>
                <a:lnTo>
                  <a:pt x="0" y="5143498"/>
                </a:lnTo>
                <a:lnTo>
                  <a:pt x="0" y="4352922"/>
                </a:lnTo>
                <a:lnTo>
                  <a:pt x="0" y="4181474"/>
                </a:lnTo>
                <a:lnTo>
                  <a:pt x="0" y="3390898"/>
                </a:lnTo>
                <a:lnTo>
                  <a:pt x="0" y="2381612"/>
                </a:lnTo>
                <a:lnTo>
                  <a:pt x="0" y="1419588"/>
                </a:lnTo>
                <a:lnTo>
                  <a:pt x="0" y="962024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cs-CZ" dirty="0"/>
              <a:t>Kliknutím na ikonu přidáte obrázek.</a:t>
            </a:r>
            <a:endParaRPr lang="de-DE" dirty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88000" y="4290465"/>
            <a:ext cx="5436128" cy="57608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spcAft>
                <a:spcPts val="0"/>
              </a:spcAft>
              <a:defRPr sz="16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err="1"/>
              <a:t>subheadline</a:t>
            </a:r>
            <a:r>
              <a:rPr lang="de-DE" dirty="0"/>
              <a:t>, 1 </a:t>
            </a:r>
            <a:r>
              <a:rPr lang="de-DE" dirty="0" err="1"/>
              <a:t>or</a:t>
            </a:r>
            <a:r>
              <a:rPr lang="de-DE" dirty="0"/>
              <a:t> 2 </a:t>
            </a:r>
            <a:r>
              <a:rPr lang="de-DE" dirty="0" err="1"/>
              <a:t>lines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/>
              <a:t>Arial </a:t>
            </a:r>
            <a:r>
              <a:rPr lang="de-DE" dirty="0" err="1"/>
              <a:t>regular</a:t>
            </a:r>
            <a:r>
              <a:rPr lang="de-DE" dirty="0"/>
              <a:t>, 16pt</a:t>
            </a:r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8" hasCustomPrompt="1"/>
          </p:nvPr>
        </p:nvSpPr>
        <p:spPr>
          <a:xfrm>
            <a:off x="288000" y="3060000"/>
            <a:ext cx="7956510" cy="115216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spcAft>
                <a:spcPts val="0"/>
              </a:spcAft>
              <a:defRPr sz="3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Title Headline, 1 </a:t>
            </a:r>
            <a:r>
              <a:rPr lang="de-DE" dirty="0" err="1"/>
              <a:t>or</a:t>
            </a:r>
            <a:r>
              <a:rPr lang="de-DE" dirty="0"/>
              <a:t> 2 </a:t>
            </a:r>
            <a:r>
              <a:rPr lang="de-DE" dirty="0" err="1"/>
              <a:t>lines</a:t>
            </a:r>
            <a:r>
              <a:rPr lang="de-DE" dirty="0"/>
              <a:t>, </a:t>
            </a:r>
          </a:p>
          <a:p>
            <a:pPr lvl="0"/>
            <a:r>
              <a:rPr lang="de-DE" dirty="0"/>
              <a:t>Arial </a:t>
            </a:r>
            <a:r>
              <a:rPr lang="de-DE" dirty="0" err="1"/>
              <a:t>bold</a:t>
            </a:r>
            <a:r>
              <a:rPr lang="de-DE" dirty="0"/>
              <a:t>, 38pt</a:t>
            </a:r>
          </a:p>
        </p:txBody>
      </p:sp>
      <p:grpSp>
        <p:nvGrpSpPr>
          <p:cNvPr id="8" name="Gruppieren 7"/>
          <p:cNvGrpSpPr/>
          <p:nvPr userDrawn="1"/>
        </p:nvGrpSpPr>
        <p:grpSpPr>
          <a:xfrm>
            <a:off x="7101194" y="4506020"/>
            <a:ext cx="1607126" cy="207581"/>
            <a:chOff x="295629" y="4506020"/>
            <a:chExt cx="1607126" cy="207581"/>
          </a:xfrm>
        </p:grpSpPr>
        <p:sp>
          <p:nvSpPr>
            <p:cNvPr id="11" name="Eingekerbter Richtungspfeil 8">
              <a:extLst>
                <a:ext uri="{FF2B5EF4-FFF2-40B4-BE49-F238E27FC236}">
                  <a16:creationId xmlns:a16="http://schemas.microsoft.com/office/drawing/2014/main" id="{5973FC7F-C5D0-42A1-8AD2-D21C0F0624F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95629" y="4506020"/>
              <a:ext cx="1607126" cy="205201"/>
            </a:xfrm>
            <a:custGeom>
              <a:avLst/>
              <a:gdLst>
                <a:gd name="connsiteX0" fmla="*/ 0 w 1607126"/>
                <a:gd name="connsiteY0" fmla="*/ 0 h 205200"/>
                <a:gd name="connsiteX1" fmla="*/ 1504526 w 1607126"/>
                <a:gd name="connsiteY1" fmla="*/ 0 h 205200"/>
                <a:gd name="connsiteX2" fmla="*/ 1607126 w 1607126"/>
                <a:gd name="connsiteY2" fmla="*/ 102600 h 205200"/>
                <a:gd name="connsiteX3" fmla="*/ 1504526 w 1607126"/>
                <a:gd name="connsiteY3" fmla="*/ 205200 h 205200"/>
                <a:gd name="connsiteX4" fmla="*/ 0 w 1607126"/>
                <a:gd name="connsiteY4" fmla="*/ 205200 h 205200"/>
                <a:gd name="connsiteX5" fmla="*/ 102600 w 1607126"/>
                <a:gd name="connsiteY5" fmla="*/ 102600 h 205200"/>
                <a:gd name="connsiteX6" fmla="*/ 0 w 1607126"/>
                <a:gd name="connsiteY6" fmla="*/ 0 h 205200"/>
                <a:gd name="connsiteX0" fmla="*/ 0 w 1607126"/>
                <a:gd name="connsiteY0" fmla="*/ 0 h 205200"/>
                <a:gd name="connsiteX1" fmla="*/ 1547389 w 1607126"/>
                <a:gd name="connsiteY1" fmla="*/ 0 h 205200"/>
                <a:gd name="connsiteX2" fmla="*/ 1607126 w 1607126"/>
                <a:gd name="connsiteY2" fmla="*/ 102600 h 205200"/>
                <a:gd name="connsiteX3" fmla="*/ 1504526 w 1607126"/>
                <a:gd name="connsiteY3" fmla="*/ 205200 h 205200"/>
                <a:gd name="connsiteX4" fmla="*/ 0 w 1607126"/>
                <a:gd name="connsiteY4" fmla="*/ 205200 h 205200"/>
                <a:gd name="connsiteX5" fmla="*/ 102600 w 1607126"/>
                <a:gd name="connsiteY5" fmla="*/ 102600 h 205200"/>
                <a:gd name="connsiteX6" fmla="*/ 0 w 1607126"/>
                <a:gd name="connsiteY6" fmla="*/ 0 h 205200"/>
                <a:gd name="connsiteX0" fmla="*/ 0 w 1607126"/>
                <a:gd name="connsiteY0" fmla="*/ 0 h 205200"/>
                <a:gd name="connsiteX1" fmla="*/ 1547389 w 1607126"/>
                <a:gd name="connsiteY1" fmla="*/ 0 h 205200"/>
                <a:gd name="connsiteX2" fmla="*/ 1607126 w 1607126"/>
                <a:gd name="connsiteY2" fmla="*/ 102600 h 205200"/>
                <a:gd name="connsiteX3" fmla="*/ 1540245 w 1607126"/>
                <a:gd name="connsiteY3" fmla="*/ 200438 h 205200"/>
                <a:gd name="connsiteX4" fmla="*/ 0 w 1607126"/>
                <a:gd name="connsiteY4" fmla="*/ 205200 h 205200"/>
                <a:gd name="connsiteX5" fmla="*/ 102600 w 1607126"/>
                <a:gd name="connsiteY5" fmla="*/ 102600 h 205200"/>
                <a:gd name="connsiteX6" fmla="*/ 0 w 1607126"/>
                <a:gd name="connsiteY6" fmla="*/ 0 h 205200"/>
                <a:gd name="connsiteX0" fmla="*/ 0 w 1607126"/>
                <a:gd name="connsiteY0" fmla="*/ 0 h 205200"/>
                <a:gd name="connsiteX1" fmla="*/ 1547389 w 1607126"/>
                <a:gd name="connsiteY1" fmla="*/ 0 h 205200"/>
                <a:gd name="connsiteX2" fmla="*/ 1607126 w 1607126"/>
                <a:gd name="connsiteY2" fmla="*/ 102600 h 205200"/>
                <a:gd name="connsiteX3" fmla="*/ 1554533 w 1607126"/>
                <a:gd name="connsiteY3" fmla="*/ 195676 h 205200"/>
                <a:gd name="connsiteX4" fmla="*/ 0 w 1607126"/>
                <a:gd name="connsiteY4" fmla="*/ 205200 h 205200"/>
                <a:gd name="connsiteX5" fmla="*/ 102600 w 1607126"/>
                <a:gd name="connsiteY5" fmla="*/ 102600 h 205200"/>
                <a:gd name="connsiteX6" fmla="*/ 0 w 1607126"/>
                <a:gd name="connsiteY6" fmla="*/ 0 h 205200"/>
                <a:gd name="connsiteX0" fmla="*/ 0 w 1607126"/>
                <a:gd name="connsiteY0" fmla="*/ 0 h 205201"/>
                <a:gd name="connsiteX1" fmla="*/ 1547389 w 1607126"/>
                <a:gd name="connsiteY1" fmla="*/ 0 h 205201"/>
                <a:gd name="connsiteX2" fmla="*/ 1607126 w 1607126"/>
                <a:gd name="connsiteY2" fmla="*/ 102600 h 205201"/>
                <a:gd name="connsiteX3" fmla="*/ 1547389 w 1607126"/>
                <a:gd name="connsiteY3" fmla="*/ 205201 h 205201"/>
                <a:gd name="connsiteX4" fmla="*/ 0 w 1607126"/>
                <a:gd name="connsiteY4" fmla="*/ 205200 h 205201"/>
                <a:gd name="connsiteX5" fmla="*/ 102600 w 1607126"/>
                <a:gd name="connsiteY5" fmla="*/ 102600 h 205201"/>
                <a:gd name="connsiteX6" fmla="*/ 0 w 1607126"/>
                <a:gd name="connsiteY6" fmla="*/ 0 h 205201"/>
                <a:gd name="connsiteX0" fmla="*/ 0 w 1607126"/>
                <a:gd name="connsiteY0" fmla="*/ 0 h 205201"/>
                <a:gd name="connsiteX1" fmla="*/ 1547389 w 1607126"/>
                <a:gd name="connsiteY1" fmla="*/ 0 h 205201"/>
                <a:gd name="connsiteX2" fmla="*/ 1607126 w 1607126"/>
                <a:gd name="connsiteY2" fmla="*/ 102600 h 205201"/>
                <a:gd name="connsiteX3" fmla="*/ 1547389 w 1607126"/>
                <a:gd name="connsiteY3" fmla="*/ 205201 h 205201"/>
                <a:gd name="connsiteX4" fmla="*/ 0 w 1607126"/>
                <a:gd name="connsiteY4" fmla="*/ 205200 h 205201"/>
                <a:gd name="connsiteX5" fmla="*/ 64500 w 1607126"/>
                <a:gd name="connsiteY5" fmla="*/ 100218 h 205201"/>
                <a:gd name="connsiteX6" fmla="*/ 0 w 1607126"/>
                <a:gd name="connsiteY6" fmla="*/ 0 h 205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7126" h="205201">
                  <a:moveTo>
                    <a:pt x="0" y="0"/>
                  </a:moveTo>
                  <a:lnTo>
                    <a:pt x="1547389" y="0"/>
                  </a:lnTo>
                  <a:lnTo>
                    <a:pt x="1607126" y="102600"/>
                  </a:lnTo>
                  <a:lnTo>
                    <a:pt x="1547389" y="205201"/>
                  </a:lnTo>
                  <a:lnTo>
                    <a:pt x="0" y="205200"/>
                  </a:lnTo>
                  <a:lnTo>
                    <a:pt x="64500" y="1002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72000" rIns="72000" bIns="72000" rtlCol="0" anchor="ctr"/>
            <a:lstStyle/>
            <a:p>
              <a:pPr algn="l"/>
              <a:r>
                <a:rPr lang="de-DE" sz="800" b="1" dirty="0">
                  <a:solidFill>
                    <a:schemeClr val="accent1"/>
                  </a:solidFill>
                </a:rPr>
                <a:t>DATE:</a:t>
              </a:r>
            </a:p>
          </p:txBody>
        </p:sp>
        <p:sp>
          <p:nvSpPr>
            <p:cNvPr id="12" name="Datumsplatzhalter 3">
              <a:extLst>
                <a:ext uri="{FF2B5EF4-FFF2-40B4-BE49-F238E27FC236}">
                  <a16:creationId xmlns:a16="http://schemas.microsoft.com/office/drawing/2014/main" id="{154E9777-37AA-43B4-B335-5913CD18017C}"/>
                </a:ext>
              </a:extLst>
            </p:cNvPr>
            <p:cNvSpPr txBox="1">
              <a:spLocks noChangeAspect="1"/>
            </p:cNvSpPr>
            <p:nvPr userDrawn="1"/>
          </p:nvSpPr>
          <p:spPr>
            <a:xfrm>
              <a:off x="835214" y="4508401"/>
              <a:ext cx="957707" cy="205200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72000" rIns="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lang="de-DE" sz="800" b="1" kern="1200" cap="all" baseline="0" smtClean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02A48BD-C00F-4FB4-873C-E4E37A6C9653}" type="datetime1">
                <a:rPr lang="de-DE" smtClean="0"/>
                <a:pPr/>
                <a:t>08.04.2020</a:t>
              </a:fld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229657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mplate 8- Logo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D3DE8EF3-F987-4DD8-AE68-8E62A2EB68FD}"/>
              </a:ext>
            </a:extLst>
          </p:cNvPr>
          <p:cNvSpPr/>
          <p:nvPr userDrawn="1"/>
        </p:nvSpPr>
        <p:spPr>
          <a:xfrm>
            <a:off x="3239815" y="2970"/>
            <a:ext cx="2664370" cy="483460"/>
          </a:xfrm>
          <a:prstGeom prst="rect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D3DE8EF3-F987-4DD8-AE68-8E62A2EB68FD}"/>
              </a:ext>
            </a:extLst>
          </p:cNvPr>
          <p:cNvSpPr/>
          <p:nvPr userDrawn="1"/>
        </p:nvSpPr>
        <p:spPr>
          <a:xfrm>
            <a:off x="3239815" y="478360"/>
            <a:ext cx="2664370" cy="483460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304E63E4-1ABA-4343-A6E5-4662A0714DB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2"/>
            <a:ext cx="9143999" cy="5143498"/>
          </a:xfrm>
          <a:custGeom>
            <a:avLst/>
            <a:gdLst>
              <a:gd name="connsiteX0" fmla="*/ 3942746 w 9143999"/>
              <a:gd name="connsiteY0" fmla="*/ 508705 h 5143498"/>
              <a:gd name="connsiteX1" fmla="*/ 3942746 w 9143999"/>
              <a:gd name="connsiteY1" fmla="*/ 610748 h 5143498"/>
              <a:gd name="connsiteX2" fmla="*/ 5206017 w 9143999"/>
              <a:gd name="connsiteY2" fmla="*/ 610748 h 5143498"/>
              <a:gd name="connsiteX3" fmla="*/ 5206017 w 9143999"/>
              <a:gd name="connsiteY3" fmla="*/ 508705 h 5143498"/>
              <a:gd name="connsiteX4" fmla="*/ 4218570 w 9143999"/>
              <a:gd name="connsiteY4" fmla="*/ 323337 h 5143498"/>
              <a:gd name="connsiteX5" fmla="*/ 4219461 w 9143999"/>
              <a:gd name="connsiteY5" fmla="*/ 323337 h 5143498"/>
              <a:gd name="connsiteX6" fmla="*/ 4224362 w 9143999"/>
              <a:gd name="connsiteY6" fmla="*/ 341161 h 5143498"/>
              <a:gd name="connsiteX7" fmla="*/ 4238621 w 9143999"/>
              <a:gd name="connsiteY7" fmla="*/ 386166 h 5143498"/>
              <a:gd name="connsiteX8" fmla="*/ 4198963 w 9143999"/>
              <a:gd name="connsiteY8" fmla="*/ 386166 h 5143498"/>
              <a:gd name="connsiteX9" fmla="*/ 4213222 w 9143999"/>
              <a:gd name="connsiteY9" fmla="*/ 341161 h 5143498"/>
              <a:gd name="connsiteX10" fmla="*/ 5091497 w 9143999"/>
              <a:gd name="connsiteY10" fmla="*/ 322891 h 5143498"/>
              <a:gd name="connsiteX11" fmla="*/ 5114223 w 9143999"/>
              <a:gd name="connsiteY11" fmla="*/ 322891 h 5143498"/>
              <a:gd name="connsiteX12" fmla="*/ 5136057 w 9143999"/>
              <a:gd name="connsiteY12" fmla="*/ 342052 h 5143498"/>
              <a:gd name="connsiteX13" fmla="*/ 5113777 w 9143999"/>
              <a:gd name="connsiteY13" fmla="*/ 362549 h 5143498"/>
              <a:gd name="connsiteX14" fmla="*/ 5091497 w 9143999"/>
              <a:gd name="connsiteY14" fmla="*/ 362549 h 5143498"/>
              <a:gd name="connsiteX15" fmla="*/ 4391462 w 9143999"/>
              <a:gd name="connsiteY15" fmla="*/ 322891 h 5143498"/>
              <a:gd name="connsiteX16" fmla="*/ 4414187 w 9143999"/>
              <a:gd name="connsiteY16" fmla="*/ 322891 h 5143498"/>
              <a:gd name="connsiteX17" fmla="*/ 4436022 w 9143999"/>
              <a:gd name="connsiteY17" fmla="*/ 342052 h 5143498"/>
              <a:gd name="connsiteX18" fmla="*/ 4413742 w 9143999"/>
              <a:gd name="connsiteY18" fmla="*/ 362549 h 5143498"/>
              <a:gd name="connsiteX19" fmla="*/ 4391462 w 9143999"/>
              <a:gd name="connsiteY19" fmla="*/ 362549 h 5143498"/>
              <a:gd name="connsiteX20" fmla="*/ 5037134 w 9143999"/>
              <a:gd name="connsiteY20" fmla="*/ 282787 h 5143498"/>
              <a:gd name="connsiteX21" fmla="*/ 5037134 w 9143999"/>
              <a:gd name="connsiteY21" fmla="*/ 454788 h 5143498"/>
              <a:gd name="connsiteX22" fmla="*/ 5090606 w 9143999"/>
              <a:gd name="connsiteY22" fmla="*/ 454788 h 5143498"/>
              <a:gd name="connsiteX23" fmla="*/ 5090606 w 9143999"/>
              <a:gd name="connsiteY23" fmla="*/ 398197 h 5143498"/>
              <a:gd name="connsiteX24" fmla="*/ 5112886 w 9143999"/>
              <a:gd name="connsiteY24" fmla="*/ 398197 h 5143498"/>
              <a:gd name="connsiteX25" fmla="*/ 5141851 w 9143999"/>
              <a:gd name="connsiteY25" fmla="*/ 454788 h 5143498"/>
              <a:gd name="connsiteX26" fmla="*/ 5205125 w 9143999"/>
              <a:gd name="connsiteY26" fmla="*/ 454788 h 5143498"/>
              <a:gd name="connsiteX27" fmla="*/ 5161011 w 9143999"/>
              <a:gd name="connsiteY27" fmla="*/ 387948 h 5143498"/>
              <a:gd name="connsiteX28" fmla="*/ 5192203 w 9143999"/>
              <a:gd name="connsiteY28" fmla="*/ 339823 h 5143498"/>
              <a:gd name="connsiteX29" fmla="*/ 5114669 w 9143999"/>
              <a:gd name="connsiteY29" fmla="*/ 282787 h 5143498"/>
              <a:gd name="connsiteX30" fmla="*/ 4870926 w 9143999"/>
              <a:gd name="connsiteY30" fmla="*/ 282787 h 5143498"/>
              <a:gd name="connsiteX31" fmla="*/ 4870926 w 9143999"/>
              <a:gd name="connsiteY31" fmla="*/ 454788 h 5143498"/>
              <a:gd name="connsiteX32" fmla="*/ 5011735 w 9143999"/>
              <a:gd name="connsiteY32" fmla="*/ 454788 h 5143498"/>
              <a:gd name="connsiteX33" fmla="*/ 5012626 w 9143999"/>
              <a:gd name="connsiteY33" fmla="*/ 412456 h 5143498"/>
              <a:gd name="connsiteX34" fmla="*/ 4924398 w 9143999"/>
              <a:gd name="connsiteY34" fmla="*/ 412456 h 5143498"/>
              <a:gd name="connsiteX35" fmla="*/ 4924398 w 9143999"/>
              <a:gd name="connsiteY35" fmla="*/ 386166 h 5143498"/>
              <a:gd name="connsiteX36" fmla="*/ 4994357 w 9143999"/>
              <a:gd name="connsiteY36" fmla="*/ 386166 h 5143498"/>
              <a:gd name="connsiteX37" fmla="*/ 4994357 w 9143999"/>
              <a:gd name="connsiteY37" fmla="*/ 348735 h 5143498"/>
              <a:gd name="connsiteX38" fmla="*/ 4924398 w 9143999"/>
              <a:gd name="connsiteY38" fmla="*/ 348735 h 5143498"/>
              <a:gd name="connsiteX39" fmla="*/ 4924398 w 9143999"/>
              <a:gd name="connsiteY39" fmla="*/ 325564 h 5143498"/>
              <a:gd name="connsiteX40" fmla="*/ 5009061 w 9143999"/>
              <a:gd name="connsiteY40" fmla="*/ 325564 h 5143498"/>
              <a:gd name="connsiteX41" fmla="*/ 5008170 w 9143999"/>
              <a:gd name="connsiteY41" fmla="*/ 282787 h 5143498"/>
              <a:gd name="connsiteX42" fmla="*/ 4674417 w 9143999"/>
              <a:gd name="connsiteY42" fmla="*/ 282787 h 5143498"/>
              <a:gd name="connsiteX43" fmla="*/ 4674417 w 9143999"/>
              <a:gd name="connsiteY43" fmla="*/ 454788 h 5143498"/>
              <a:gd name="connsiteX44" fmla="*/ 4727889 w 9143999"/>
              <a:gd name="connsiteY44" fmla="*/ 454788 h 5143498"/>
              <a:gd name="connsiteX45" fmla="*/ 4727889 w 9143999"/>
              <a:gd name="connsiteY45" fmla="*/ 390176 h 5143498"/>
              <a:gd name="connsiteX46" fmla="*/ 4784926 w 9143999"/>
              <a:gd name="connsiteY46" fmla="*/ 390176 h 5143498"/>
              <a:gd name="connsiteX47" fmla="*/ 4784926 w 9143999"/>
              <a:gd name="connsiteY47" fmla="*/ 454788 h 5143498"/>
              <a:gd name="connsiteX48" fmla="*/ 4838397 w 9143999"/>
              <a:gd name="connsiteY48" fmla="*/ 454788 h 5143498"/>
              <a:gd name="connsiteX49" fmla="*/ 4838397 w 9143999"/>
              <a:gd name="connsiteY49" fmla="*/ 282787 h 5143498"/>
              <a:gd name="connsiteX50" fmla="*/ 4784926 w 9143999"/>
              <a:gd name="connsiteY50" fmla="*/ 282787 h 5143498"/>
              <a:gd name="connsiteX51" fmla="*/ 4784926 w 9143999"/>
              <a:gd name="connsiteY51" fmla="*/ 346508 h 5143498"/>
              <a:gd name="connsiteX52" fmla="*/ 4727889 w 9143999"/>
              <a:gd name="connsiteY52" fmla="*/ 346508 h 5143498"/>
              <a:gd name="connsiteX53" fmla="*/ 4727889 w 9143999"/>
              <a:gd name="connsiteY53" fmla="*/ 282787 h 5143498"/>
              <a:gd name="connsiteX54" fmla="*/ 4337544 w 9143999"/>
              <a:gd name="connsiteY54" fmla="*/ 282787 h 5143498"/>
              <a:gd name="connsiteX55" fmla="*/ 4337544 w 9143999"/>
              <a:gd name="connsiteY55" fmla="*/ 454788 h 5143498"/>
              <a:gd name="connsiteX56" fmla="*/ 4391016 w 9143999"/>
              <a:gd name="connsiteY56" fmla="*/ 454788 h 5143498"/>
              <a:gd name="connsiteX57" fmla="*/ 4391016 w 9143999"/>
              <a:gd name="connsiteY57" fmla="*/ 398197 h 5143498"/>
              <a:gd name="connsiteX58" fmla="*/ 4413296 w 9143999"/>
              <a:gd name="connsiteY58" fmla="*/ 398197 h 5143498"/>
              <a:gd name="connsiteX59" fmla="*/ 4442261 w 9143999"/>
              <a:gd name="connsiteY59" fmla="*/ 454788 h 5143498"/>
              <a:gd name="connsiteX60" fmla="*/ 4505536 w 9143999"/>
              <a:gd name="connsiteY60" fmla="*/ 454788 h 5143498"/>
              <a:gd name="connsiteX61" fmla="*/ 4461421 w 9143999"/>
              <a:gd name="connsiteY61" fmla="*/ 387948 h 5143498"/>
              <a:gd name="connsiteX62" fmla="*/ 4492168 w 9143999"/>
              <a:gd name="connsiteY62" fmla="*/ 339824 h 5143498"/>
              <a:gd name="connsiteX63" fmla="*/ 4414633 w 9143999"/>
              <a:gd name="connsiteY63" fmla="*/ 282787 h 5143498"/>
              <a:gd name="connsiteX64" fmla="*/ 4274715 w 9143999"/>
              <a:gd name="connsiteY64" fmla="*/ 282787 h 5143498"/>
              <a:gd name="connsiteX65" fmla="*/ 4274715 w 9143999"/>
              <a:gd name="connsiteY65" fmla="*/ 319326 h 5143498"/>
              <a:gd name="connsiteX66" fmla="*/ 4314819 w 9143999"/>
              <a:gd name="connsiteY66" fmla="*/ 319326 h 5143498"/>
              <a:gd name="connsiteX67" fmla="*/ 4314819 w 9143999"/>
              <a:gd name="connsiteY67" fmla="*/ 282787 h 5143498"/>
              <a:gd name="connsiteX68" fmla="*/ 4124995 w 9143999"/>
              <a:gd name="connsiteY68" fmla="*/ 282787 h 5143498"/>
              <a:gd name="connsiteX69" fmla="*/ 4124995 w 9143999"/>
              <a:gd name="connsiteY69" fmla="*/ 319326 h 5143498"/>
              <a:gd name="connsiteX70" fmla="*/ 4165099 w 9143999"/>
              <a:gd name="connsiteY70" fmla="*/ 319326 h 5143498"/>
              <a:gd name="connsiteX71" fmla="*/ 4165099 w 9143999"/>
              <a:gd name="connsiteY71" fmla="*/ 282787 h 5143498"/>
              <a:gd name="connsiteX72" fmla="*/ 3942746 w 9143999"/>
              <a:gd name="connsiteY72" fmla="*/ 282787 h 5143498"/>
              <a:gd name="connsiteX73" fmla="*/ 3942746 w 9143999"/>
              <a:gd name="connsiteY73" fmla="*/ 454788 h 5143498"/>
              <a:gd name="connsiteX74" fmla="*/ 3996218 w 9143999"/>
              <a:gd name="connsiteY74" fmla="*/ 454788 h 5143498"/>
              <a:gd name="connsiteX75" fmla="*/ 3996218 w 9143999"/>
              <a:gd name="connsiteY75" fmla="*/ 387948 h 5143498"/>
              <a:gd name="connsiteX76" fmla="*/ 4013150 w 9143999"/>
              <a:gd name="connsiteY76" fmla="*/ 387948 h 5143498"/>
              <a:gd name="connsiteX77" fmla="*/ 4054591 w 9143999"/>
              <a:gd name="connsiteY77" fmla="*/ 454788 h 5143498"/>
              <a:gd name="connsiteX78" fmla="*/ 4120094 w 9143999"/>
              <a:gd name="connsiteY78" fmla="*/ 454788 h 5143498"/>
              <a:gd name="connsiteX79" fmla="*/ 4177130 w 9143999"/>
              <a:gd name="connsiteY79" fmla="*/ 454788 h 5143498"/>
              <a:gd name="connsiteX80" fmla="*/ 4186487 w 9143999"/>
              <a:gd name="connsiteY80" fmla="*/ 425824 h 5143498"/>
              <a:gd name="connsiteX81" fmla="*/ 4251098 w 9143999"/>
              <a:gd name="connsiteY81" fmla="*/ 425824 h 5143498"/>
              <a:gd name="connsiteX82" fmla="*/ 4260010 w 9143999"/>
              <a:gd name="connsiteY82" fmla="*/ 454788 h 5143498"/>
              <a:gd name="connsiteX83" fmla="*/ 4320611 w 9143999"/>
              <a:gd name="connsiteY83" fmla="*/ 454788 h 5143498"/>
              <a:gd name="connsiteX84" fmla="*/ 4250653 w 9143999"/>
              <a:gd name="connsiteY84" fmla="*/ 282787 h 5143498"/>
              <a:gd name="connsiteX85" fmla="*/ 4188270 w 9143999"/>
              <a:gd name="connsiteY85" fmla="*/ 282787 h 5143498"/>
              <a:gd name="connsiteX86" fmla="*/ 4120094 w 9143999"/>
              <a:gd name="connsiteY86" fmla="*/ 454787 h 5143498"/>
              <a:gd name="connsiteX87" fmla="*/ 4060830 w 9143999"/>
              <a:gd name="connsiteY87" fmla="*/ 364332 h 5143498"/>
              <a:gd name="connsiteX88" fmla="*/ 4116975 w 9143999"/>
              <a:gd name="connsiteY88" fmla="*/ 282787 h 5143498"/>
              <a:gd name="connsiteX89" fmla="*/ 4055036 w 9143999"/>
              <a:gd name="connsiteY89" fmla="*/ 282787 h 5143498"/>
              <a:gd name="connsiteX90" fmla="*/ 4013596 w 9143999"/>
              <a:gd name="connsiteY90" fmla="*/ 347399 h 5143498"/>
              <a:gd name="connsiteX91" fmla="*/ 3996218 w 9143999"/>
              <a:gd name="connsiteY91" fmla="*/ 347399 h 5143498"/>
              <a:gd name="connsiteX92" fmla="*/ 3996218 w 9143999"/>
              <a:gd name="connsiteY92" fmla="*/ 282787 h 5143498"/>
              <a:gd name="connsiteX93" fmla="*/ 4603122 w 9143999"/>
              <a:gd name="connsiteY93" fmla="*/ 279668 h 5143498"/>
              <a:gd name="connsiteX94" fmla="*/ 4507763 w 9143999"/>
              <a:gd name="connsiteY94" fmla="*/ 368343 h 5143498"/>
              <a:gd name="connsiteX95" fmla="*/ 4598666 w 9143999"/>
              <a:gd name="connsiteY95" fmla="*/ 458354 h 5143498"/>
              <a:gd name="connsiteX96" fmla="*/ 4649909 w 9143999"/>
              <a:gd name="connsiteY96" fmla="*/ 447659 h 5143498"/>
              <a:gd name="connsiteX97" fmla="*/ 4644117 w 9143999"/>
              <a:gd name="connsiteY97" fmla="*/ 408001 h 5143498"/>
              <a:gd name="connsiteX98" fmla="*/ 4605349 w 9143999"/>
              <a:gd name="connsiteY98" fmla="*/ 415130 h 5143498"/>
              <a:gd name="connsiteX99" fmla="*/ 4563909 w 9143999"/>
              <a:gd name="connsiteY99" fmla="*/ 368343 h 5143498"/>
              <a:gd name="connsiteX100" fmla="*/ 4604904 w 9143999"/>
              <a:gd name="connsiteY100" fmla="*/ 323337 h 5143498"/>
              <a:gd name="connsiteX101" fmla="*/ 4644117 w 9143999"/>
              <a:gd name="connsiteY101" fmla="*/ 328684 h 5143498"/>
              <a:gd name="connsiteX102" fmla="*/ 4649464 w 9143999"/>
              <a:gd name="connsiteY102" fmla="*/ 286798 h 5143498"/>
              <a:gd name="connsiteX103" fmla="*/ 4603122 w 9143999"/>
              <a:gd name="connsiteY103" fmla="*/ 279668 h 5143498"/>
              <a:gd name="connsiteX104" fmla="*/ 0 w 9143999"/>
              <a:gd name="connsiteY104" fmla="*/ 0 h 5143498"/>
              <a:gd name="connsiteX105" fmla="*/ 9143999 w 9143999"/>
              <a:gd name="connsiteY105" fmla="*/ 0 h 5143498"/>
              <a:gd name="connsiteX106" fmla="*/ 9143999 w 9143999"/>
              <a:gd name="connsiteY106" fmla="*/ 962024 h 5143498"/>
              <a:gd name="connsiteX107" fmla="*/ 9143999 w 9143999"/>
              <a:gd name="connsiteY107" fmla="*/ 1419588 h 5143498"/>
              <a:gd name="connsiteX108" fmla="*/ 9143999 w 9143999"/>
              <a:gd name="connsiteY108" fmla="*/ 2381612 h 5143498"/>
              <a:gd name="connsiteX109" fmla="*/ 9143999 w 9143999"/>
              <a:gd name="connsiteY109" fmla="*/ 3390898 h 5143498"/>
              <a:gd name="connsiteX110" fmla="*/ 9143999 w 9143999"/>
              <a:gd name="connsiteY110" fmla="*/ 4181474 h 5143498"/>
              <a:gd name="connsiteX111" fmla="*/ 9143999 w 9143999"/>
              <a:gd name="connsiteY111" fmla="*/ 4352922 h 5143498"/>
              <a:gd name="connsiteX112" fmla="*/ 9143999 w 9143999"/>
              <a:gd name="connsiteY112" fmla="*/ 5143498 h 5143498"/>
              <a:gd name="connsiteX113" fmla="*/ 0 w 9143999"/>
              <a:gd name="connsiteY113" fmla="*/ 5143498 h 5143498"/>
              <a:gd name="connsiteX114" fmla="*/ 0 w 9143999"/>
              <a:gd name="connsiteY114" fmla="*/ 4352922 h 5143498"/>
              <a:gd name="connsiteX115" fmla="*/ 0 w 9143999"/>
              <a:gd name="connsiteY115" fmla="*/ 4181474 h 5143498"/>
              <a:gd name="connsiteX116" fmla="*/ 0 w 9143999"/>
              <a:gd name="connsiteY116" fmla="*/ 3390898 h 5143498"/>
              <a:gd name="connsiteX117" fmla="*/ 0 w 9143999"/>
              <a:gd name="connsiteY117" fmla="*/ 2381612 h 5143498"/>
              <a:gd name="connsiteX118" fmla="*/ 0 w 9143999"/>
              <a:gd name="connsiteY118" fmla="*/ 1419588 h 5143498"/>
              <a:gd name="connsiteX119" fmla="*/ 0 w 9143999"/>
              <a:gd name="connsiteY119" fmla="*/ 962024 h 514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9143999" h="5143498">
                <a:moveTo>
                  <a:pt x="3942746" y="508705"/>
                </a:moveTo>
                <a:lnTo>
                  <a:pt x="3942746" y="610748"/>
                </a:lnTo>
                <a:lnTo>
                  <a:pt x="5206017" y="610748"/>
                </a:lnTo>
                <a:lnTo>
                  <a:pt x="5206017" y="508705"/>
                </a:lnTo>
                <a:close/>
                <a:moveTo>
                  <a:pt x="4218570" y="323337"/>
                </a:moveTo>
                <a:lnTo>
                  <a:pt x="4219461" y="323337"/>
                </a:lnTo>
                <a:lnTo>
                  <a:pt x="4224362" y="341161"/>
                </a:lnTo>
                <a:lnTo>
                  <a:pt x="4238621" y="386166"/>
                </a:lnTo>
                <a:lnTo>
                  <a:pt x="4198963" y="386166"/>
                </a:lnTo>
                <a:lnTo>
                  <a:pt x="4213222" y="341161"/>
                </a:lnTo>
                <a:close/>
                <a:moveTo>
                  <a:pt x="5091497" y="322891"/>
                </a:moveTo>
                <a:lnTo>
                  <a:pt x="5114223" y="322891"/>
                </a:lnTo>
                <a:cubicBezTo>
                  <a:pt x="5130264" y="322891"/>
                  <a:pt x="5136057" y="327347"/>
                  <a:pt x="5136057" y="342052"/>
                </a:cubicBezTo>
                <a:cubicBezTo>
                  <a:pt x="5136057" y="358539"/>
                  <a:pt x="5129819" y="362549"/>
                  <a:pt x="5113777" y="362549"/>
                </a:cubicBezTo>
                <a:lnTo>
                  <a:pt x="5091497" y="362549"/>
                </a:lnTo>
                <a:close/>
                <a:moveTo>
                  <a:pt x="4391462" y="322891"/>
                </a:moveTo>
                <a:lnTo>
                  <a:pt x="4414187" y="322891"/>
                </a:lnTo>
                <a:cubicBezTo>
                  <a:pt x="4430229" y="322891"/>
                  <a:pt x="4436022" y="327347"/>
                  <a:pt x="4436022" y="342052"/>
                </a:cubicBezTo>
                <a:cubicBezTo>
                  <a:pt x="4436022" y="358539"/>
                  <a:pt x="4429784" y="362549"/>
                  <a:pt x="4413742" y="362549"/>
                </a:cubicBezTo>
                <a:lnTo>
                  <a:pt x="4391462" y="362549"/>
                </a:lnTo>
                <a:close/>
                <a:moveTo>
                  <a:pt x="5037134" y="282787"/>
                </a:moveTo>
                <a:lnTo>
                  <a:pt x="5037134" y="454788"/>
                </a:lnTo>
                <a:lnTo>
                  <a:pt x="5090606" y="454788"/>
                </a:lnTo>
                <a:lnTo>
                  <a:pt x="5090606" y="398197"/>
                </a:lnTo>
                <a:lnTo>
                  <a:pt x="5112886" y="398197"/>
                </a:lnTo>
                <a:lnTo>
                  <a:pt x="5141851" y="454788"/>
                </a:lnTo>
                <a:lnTo>
                  <a:pt x="5205125" y="454788"/>
                </a:lnTo>
                <a:lnTo>
                  <a:pt x="5161011" y="387948"/>
                </a:lnTo>
                <a:cubicBezTo>
                  <a:pt x="5181063" y="381264"/>
                  <a:pt x="5192203" y="362103"/>
                  <a:pt x="5192203" y="339823"/>
                </a:cubicBezTo>
                <a:cubicBezTo>
                  <a:pt x="5192203" y="301502"/>
                  <a:pt x="5165467" y="282787"/>
                  <a:pt x="5114669" y="282787"/>
                </a:cubicBezTo>
                <a:close/>
                <a:moveTo>
                  <a:pt x="4870926" y="282787"/>
                </a:moveTo>
                <a:lnTo>
                  <a:pt x="4870926" y="454788"/>
                </a:lnTo>
                <a:lnTo>
                  <a:pt x="5011735" y="454788"/>
                </a:lnTo>
                <a:lnTo>
                  <a:pt x="5012626" y="412456"/>
                </a:lnTo>
                <a:lnTo>
                  <a:pt x="4924398" y="412456"/>
                </a:lnTo>
                <a:lnTo>
                  <a:pt x="4924398" y="386166"/>
                </a:lnTo>
                <a:lnTo>
                  <a:pt x="4994357" y="386166"/>
                </a:lnTo>
                <a:lnTo>
                  <a:pt x="4994357" y="348735"/>
                </a:lnTo>
                <a:lnTo>
                  <a:pt x="4924398" y="348735"/>
                </a:lnTo>
                <a:lnTo>
                  <a:pt x="4924398" y="325564"/>
                </a:lnTo>
                <a:lnTo>
                  <a:pt x="5009061" y="325564"/>
                </a:lnTo>
                <a:lnTo>
                  <a:pt x="5008170" y="282787"/>
                </a:lnTo>
                <a:close/>
                <a:moveTo>
                  <a:pt x="4674417" y="282787"/>
                </a:moveTo>
                <a:lnTo>
                  <a:pt x="4674417" y="454788"/>
                </a:lnTo>
                <a:lnTo>
                  <a:pt x="4727889" y="454788"/>
                </a:lnTo>
                <a:lnTo>
                  <a:pt x="4727889" y="390176"/>
                </a:lnTo>
                <a:lnTo>
                  <a:pt x="4784926" y="390176"/>
                </a:lnTo>
                <a:lnTo>
                  <a:pt x="4784926" y="454788"/>
                </a:lnTo>
                <a:lnTo>
                  <a:pt x="4838397" y="454788"/>
                </a:lnTo>
                <a:lnTo>
                  <a:pt x="4838397" y="282787"/>
                </a:lnTo>
                <a:lnTo>
                  <a:pt x="4784926" y="282787"/>
                </a:lnTo>
                <a:lnTo>
                  <a:pt x="4784926" y="346508"/>
                </a:lnTo>
                <a:lnTo>
                  <a:pt x="4727889" y="346508"/>
                </a:lnTo>
                <a:lnTo>
                  <a:pt x="4727889" y="282787"/>
                </a:lnTo>
                <a:close/>
                <a:moveTo>
                  <a:pt x="4337544" y="282787"/>
                </a:moveTo>
                <a:lnTo>
                  <a:pt x="4337544" y="454788"/>
                </a:lnTo>
                <a:lnTo>
                  <a:pt x="4391016" y="454788"/>
                </a:lnTo>
                <a:lnTo>
                  <a:pt x="4391016" y="398197"/>
                </a:lnTo>
                <a:lnTo>
                  <a:pt x="4413296" y="398197"/>
                </a:lnTo>
                <a:lnTo>
                  <a:pt x="4442261" y="454788"/>
                </a:lnTo>
                <a:lnTo>
                  <a:pt x="4505536" y="454788"/>
                </a:lnTo>
                <a:lnTo>
                  <a:pt x="4461421" y="387948"/>
                </a:lnTo>
                <a:cubicBezTo>
                  <a:pt x="4481027" y="381264"/>
                  <a:pt x="4492168" y="362104"/>
                  <a:pt x="4492168" y="339824"/>
                </a:cubicBezTo>
                <a:cubicBezTo>
                  <a:pt x="4492168" y="301502"/>
                  <a:pt x="4465432" y="282787"/>
                  <a:pt x="4414633" y="282787"/>
                </a:cubicBezTo>
                <a:close/>
                <a:moveTo>
                  <a:pt x="4274715" y="282787"/>
                </a:moveTo>
                <a:lnTo>
                  <a:pt x="4274715" y="319326"/>
                </a:lnTo>
                <a:lnTo>
                  <a:pt x="4314819" y="319326"/>
                </a:lnTo>
                <a:lnTo>
                  <a:pt x="4314819" y="282787"/>
                </a:lnTo>
                <a:close/>
                <a:moveTo>
                  <a:pt x="4124995" y="282787"/>
                </a:moveTo>
                <a:lnTo>
                  <a:pt x="4124995" y="319326"/>
                </a:lnTo>
                <a:lnTo>
                  <a:pt x="4165099" y="319326"/>
                </a:lnTo>
                <a:lnTo>
                  <a:pt x="4165099" y="282787"/>
                </a:lnTo>
                <a:close/>
                <a:moveTo>
                  <a:pt x="3942746" y="282787"/>
                </a:moveTo>
                <a:lnTo>
                  <a:pt x="3942746" y="454788"/>
                </a:lnTo>
                <a:lnTo>
                  <a:pt x="3996218" y="454788"/>
                </a:lnTo>
                <a:lnTo>
                  <a:pt x="3996218" y="387948"/>
                </a:lnTo>
                <a:lnTo>
                  <a:pt x="4013150" y="387948"/>
                </a:lnTo>
                <a:lnTo>
                  <a:pt x="4054591" y="454788"/>
                </a:lnTo>
                <a:lnTo>
                  <a:pt x="4120094" y="454788"/>
                </a:lnTo>
                <a:lnTo>
                  <a:pt x="4177130" y="454788"/>
                </a:lnTo>
                <a:lnTo>
                  <a:pt x="4186487" y="425824"/>
                </a:lnTo>
                <a:lnTo>
                  <a:pt x="4251098" y="425824"/>
                </a:lnTo>
                <a:lnTo>
                  <a:pt x="4260010" y="454788"/>
                </a:lnTo>
                <a:lnTo>
                  <a:pt x="4320611" y="454788"/>
                </a:lnTo>
                <a:lnTo>
                  <a:pt x="4250653" y="282787"/>
                </a:lnTo>
                <a:lnTo>
                  <a:pt x="4188270" y="282787"/>
                </a:lnTo>
                <a:lnTo>
                  <a:pt x="4120094" y="454787"/>
                </a:lnTo>
                <a:lnTo>
                  <a:pt x="4060830" y="364332"/>
                </a:lnTo>
                <a:lnTo>
                  <a:pt x="4116975" y="282787"/>
                </a:lnTo>
                <a:lnTo>
                  <a:pt x="4055036" y="282787"/>
                </a:lnTo>
                <a:lnTo>
                  <a:pt x="4013596" y="347399"/>
                </a:lnTo>
                <a:lnTo>
                  <a:pt x="3996218" y="347399"/>
                </a:lnTo>
                <a:lnTo>
                  <a:pt x="3996218" y="282787"/>
                </a:lnTo>
                <a:close/>
                <a:moveTo>
                  <a:pt x="4603122" y="279668"/>
                </a:moveTo>
                <a:cubicBezTo>
                  <a:pt x="4537173" y="279668"/>
                  <a:pt x="4507763" y="313980"/>
                  <a:pt x="4507763" y="368343"/>
                </a:cubicBezTo>
                <a:cubicBezTo>
                  <a:pt x="4507763" y="427162"/>
                  <a:pt x="4538955" y="458354"/>
                  <a:pt x="4598666" y="458354"/>
                </a:cubicBezTo>
                <a:cubicBezTo>
                  <a:pt x="4616490" y="458354"/>
                  <a:pt x="4635650" y="454343"/>
                  <a:pt x="4649909" y="447659"/>
                </a:cubicBezTo>
                <a:lnTo>
                  <a:pt x="4644117" y="408001"/>
                </a:lnTo>
                <a:cubicBezTo>
                  <a:pt x="4632976" y="412457"/>
                  <a:pt x="4619608" y="415130"/>
                  <a:pt x="4605349" y="415130"/>
                </a:cubicBezTo>
                <a:cubicBezTo>
                  <a:pt x="4572375" y="415130"/>
                  <a:pt x="4563909" y="403991"/>
                  <a:pt x="4563909" y="368343"/>
                </a:cubicBezTo>
                <a:cubicBezTo>
                  <a:pt x="4563909" y="334477"/>
                  <a:pt x="4571930" y="323337"/>
                  <a:pt x="4604904" y="323337"/>
                </a:cubicBezTo>
                <a:cubicBezTo>
                  <a:pt x="4620500" y="323337"/>
                  <a:pt x="4632976" y="325565"/>
                  <a:pt x="4644117" y="328684"/>
                </a:cubicBezTo>
                <a:lnTo>
                  <a:pt x="4649464" y="286798"/>
                </a:lnTo>
                <a:cubicBezTo>
                  <a:pt x="4636987" y="282788"/>
                  <a:pt x="4619608" y="279668"/>
                  <a:pt x="4603122" y="279668"/>
                </a:cubicBezTo>
                <a:close/>
                <a:moveTo>
                  <a:pt x="0" y="0"/>
                </a:moveTo>
                <a:lnTo>
                  <a:pt x="9143999" y="0"/>
                </a:lnTo>
                <a:lnTo>
                  <a:pt x="9143999" y="962024"/>
                </a:lnTo>
                <a:lnTo>
                  <a:pt x="9143999" y="1419588"/>
                </a:lnTo>
                <a:lnTo>
                  <a:pt x="9143999" y="2381612"/>
                </a:lnTo>
                <a:lnTo>
                  <a:pt x="9143999" y="3390898"/>
                </a:lnTo>
                <a:lnTo>
                  <a:pt x="9143999" y="4181474"/>
                </a:lnTo>
                <a:lnTo>
                  <a:pt x="9143999" y="4352922"/>
                </a:lnTo>
                <a:lnTo>
                  <a:pt x="9143999" y="5143498"/>
                </a:lnTo>
                <a:lnTo>
                  <a:pt x="0" y="5143498"/>
                </a:lnTo>
                <a:lnTo>
                  <a:pt x="0" y="4352922"/>
                </a:lnTo>
                <a:lnTo>
                  <a:pt x="0" y="4181474"/>
                </a:lnTo>
                <a:lnTo>
                  <a:pt x="0" y="3390898"/>
                </a:lnTo>
                <a:lnTo>
                  <a:pt x="0" y="2381612"/>
                </a:lnTo>
                <a:lnTo>
                  <a:pt x="0" y="1419588"/>
                </a:lnTo>
                <a:lnTo>
                  <a:pt x="0" y="962024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cs-CZ" dirty="0"/>
              <a:t>Kliknutím na ikonu přidáte obrázek.</a:t>
            </a:r>
            <a:endParaRPr lang="de-DE" dirty="0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88000" y="4290465"/>
            <a:ext cx="5436160" cy="57608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spcAft>
                <a:spcPts val="0"/>
              </a:spcAft>
              <a:defRPr sz="16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err="1"/>
              <a:t>subheadline</a:t>
            </a:r>
            <a:r>
              <a:rPr lang="de-DE" dirty="0"/>
              <a:t>, 1 </a:t>
            </a:r>
            <a:r>
              <a:rPr lang="de-DE" dirty="0" err="1"/>
              <a:t>or</a:t>
            </a:r>
            <a:r>
              <a:rPr lang="de-DE" dirty="0"/>
              <a:t> 2 </a:t>
            </a:r>
            <a:r>
              <a:rPr lang="de-DE" dirty="0" err="1"/>
              <a:t>lines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/>
              <a:t>Arial </a:t>
            </a:r>
            <a:r>
              <a:rPr lang="de-DE" dirty="0" err="1"/>
              <a:t>regular</a:t>
            </a:r>
            <a:r>
              <a:rPr lang="de-DE" dirty="0"/>
              <a:t>, 16pt</a:t>
            </a:r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8" hasCustomPrompt="1"/>
          </p:nvPr>
        </p:nvSpPr>
        <p:spPr>
          <a:xfrm>
            <a:off x="288000" y="862560"/>
            <a:ext cx="4211990" cy="331245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spcAft>
                <a:spcPts val="0"/>
              </a:spcAft>
              <a:defRPr sz="44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Title Headline,</a:t>
            </a:r>
            <a:br>
              <a:rPr lang="de-DE" dirty="0"/>
            </a:br>
            <a:r>
              <a:rPr lang="de-DE" dirty="0"/>
              <a:t>1 </a:t>
            </a:r>
            <a:r>
              <a:rPr lang="de-DE" dirty="0" err="1"/>
              <a:t>to</a:t>
            </a:r>
            <a:r>
              <a:rPr lang="de-DE" dirty="0"/>
              <a:t> 5 </a:t>
            </a:r>
            <a:r>
              <a:rPr lang="de-DE" dirty="0" err="1"/>
              <a:t>lines</a:t>
            </a:r>
            <a:r>
              <a:rPr lang="de-DE" dirty="0"/>
              <a:t>, </a:t>
            </a:r>
          </a:p>
          <a:p>
            <a:pPr lvl="0"/>
            <a:r>
              <a:rPr lang="de-DE" dirty="0"/>
              <a:t>Arial </a:t>
            </a:r>
            <a:r>
              <a:rPr lang="de-DE" dirty="0" err="1"/>
              <a:t>bold</a:t>
            </a:r>
            <a:r>
              <a:rPr lang="de-DE" dirty="0"/>
              <a:t>, 44pt</a:t>
            </a:r>
          </a:p>
        </p:txBody>
      </p:sp>
      <p:grpSp>
        <p:nvGrpSpPr>
          <p:cNvPr id="17" name="Gruppieren 16"/>
          <p:cNvGrpSpPr/>
          <p:nvPr userDrawn="1"/>
        </p:nvGrpSpPr>
        <p:grpSpPr>
          <a:xfrm>
            <a:off x="7101194" y="4506020"/>
            <a:ext cx="1607126" cy="207581"/>
            <a:chOff x="295629" y="4506020"/>
            <a:chExt cx="1607126" cy="207581"/>
          </a:xfrm>
        </p:grpSpPr>
        <p:sp>
          <p:nvSpPr>
            <p:cNvPr id="18" name="Eingekerbter Richtungspfeil 8">
              <a:extLst>
                <a:ext uri="{FF2B5EF4-FFF2-40B4-BE49-F238E27FC236}">
                  <a16:creationId xmlns:a16="http://schemas.microsoft.com/office/drawing/2014/main" id="{5973FC7F-C5D0-42A1-8AD2-D21C0F0624F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95629" y="4506020"/>
              <a:ext cx="1607126" cy="205201"/>
            </a:xfrm>
            <a:custGeom>
              <a:avLst/>
              <a:gdLst>
                <a:gd name="connsiteX0" fmla="*/ 0 w 1607126"/>
                <a:gd name="connsiteY0" fmla="*/ 0 h 205200"/>
                <a:gd name="connsiteX1" fmla="*/ 1504526 w 1607126"/>
                <a:gd name="connsiteY1" fmla="*/ 0 h 205200"/>
                <a:gd name="connsiteX2" fmla="*/ 1607126 w 1607126"/>
                <a:gd name="connsiteY2" fmla="*/ 102600 h 205200"/>
                <a:gd name="connsiteX3" fmla="*/ 1504526 w 1607126"/>
                <a:gd name="connsiteY3" fmla="*/ 205200 h 205200"/>
                <a:gd name="connsiteX4" fmla="*/ 0 w 1607126"/>
                <a:gd name="connsiteY4" fmla="*/ 205200 h 205200"/>
                <a:gd name="connsiteX5" fmla="*/ 102600 w 1607126"/>
                <a:gd name="connsiteY5" fmla="*/ 102600 h 205200"/>
                <a:gd name="connsiteX6" fmla="*/ 0 w 1607126"/>
                <a:gd name="connsiteY6" fmla="*/ 0 h 205200"/>
                <a:gd name="connsiteX0" fmla="*/ 0 w 1607126"/>
                <a:gd name="connsiteY0" fmla="*/ 0 h 205200"/>
                <a:gd name="connsiteX1" fmla="*/ 1547389 w 1607126"/>
                <a:gd name="connsiteY1" fmla="*/ 0 h 205200"/>
                <a:gd name="connsiteX2" fmla="*/ 1607126 w 1607126"/>
                <a:gd name="connsiteY2" fmla="*/ 102600 h 205200"/>
                <a:gd name="connsiteX3" fmla="*/ 1504526 w 1607126"/>
                <a:gd name="connsiteY3" fmla="*/ 205200 h 205200"/>
                <a:gd name="connsiteX4" fmla="*/ 0 w 1607126"/>
                <a:gd name="connsiteY4" fmla="*/ 205200 h 205200"/>
                <a:gd name="connsiteX5" fmla="*/ 102600 w 1607126"/>
                <a:gd name="connsiteY5" fmla="*/ 102600 h 205200"/>
                <a:gd name="connsiteX6" fmla="*/ 0 w 1607126"/>
                <a:gd name="connsiteY6" fmla="*/ 0 h 205200"/>
                <a:gd name="connsiteX0" fmla="*/ 0 w 1607126"/>
                <a:gd name="connsiteY0" fmla="*/ 0 h 205200"/>
                <a:gd name="connsiteX1" fmla="*/ 1547389 w 1607126"/>
                <a:gd name="connsiteY1" fmla="*/ 0 h 205200"/>
                <a:gd name="connsiteX2" fmla="*/ 1607126 w 1607126"/>
                <a:gd name="connsiteY2" fmla="*/ 102600 h 205200"/>
                <a:gd name="connsiteX3" fmla="*/ 1540245 w 1607126"/>
                <a:gd name="connsiteY3" fmla="*/ 200438 h 205200"/>
                <a:gd name="connsiteX4" fmla="*/ 0 w 1607126"/>
                <a:gd name="connsiteY4" fmla="*/ 205200 h 205200"/>
                <a:gd name="connsiteX5" fmla="*/ 102600 w 1607126"/>
                <a:gd name="connsiteY5" fmla="*/ 102600 h 205200"/>
                <a:gd name="connsiteX6" fmla="*/ 0 w 1607126"/>
                <a:gd name="connsiteY6" fmla="*/ 0 h 205200"/>
                <a:gd name="connsiteX0" fmla="*/ 0 w 1607126"/>
                <a:gd name="connsiteY0" fmla="*/ 0 h 205200"/>
                <a:gd name="connsiteX1" fmla="*/ 1547389 w 1607126"/>
                <a:gd name="connsiteY1" fmla="*/ 0 h 205200"/>
                <a:gd name="connsiteX2" fmla="*/ 1607126 w 1607126"/>
                <a:gd name="connsiteY2" fmla="*/ 102600 h 205200"/>
                <a:gd name="connsiteX3" fmla="*/ 1554533 w 1607126"/>
                <a:gd name="connsiteY3" fmla="*/ 195676 h 205200"/>
                <a:gd name="connsiteX4" fmla="*/ 0 w 1607126"/>
                <a:gd name="connsiteY4" fmla="*/ 205200 h 205200"/>
                <a:gd name="connsiteX5" fmla="*/ 102600 w 1607126"/>
                <a:gd name="connsiteY5" fmla="*/ 102600 h 205200"/>
                <a:gd name="connsiteX6" fmla="*/ 0 w 1607126"/>
                <a:gd name="connsiteY6" fmla="*/ 0 h 205200"/>
                <a:gd name="connsiteX0" fmla="*/ 0 w 1607126"/>
                <a:gd name="connsiteY0" fmla="*/ 0 h 205201"/>
                <a:gd name="connsiteX1" fmla="*/ 1547389 w 1607126"/>
                <a:gd name="connsiteY1" fmla="*/ 0 h 205201"/>
                <a:gd name="connsiteX2" fmla="*/ 1607126 w 1607126"/>
                <a:gd name="connsiteY2" fmla="*/ 102600 h 205201"/>
                <a:gd name="connsiteX3" fmla="*/ 1547389 w 1607126"/>
                <a:gd name="connsiteY3" fmla="*/ 205201 h 205201"/>
                <a:gd name="connsiteX4" fmla="*/ 0 w 1607126"/>
                <a:gd name="connsiteY4" fmla="*/ 205200 h 205201"/>
                <a:gd name="connsiteX5" fmla="*/ 102600 w 1607126"/>
                <a:gd name="connsiteY5" fmla="*/ 102600 h 205201"/>
                <a:gd name="connsiteX6" fmla="*/ 0 w 1607126"/>
                <a:gd name="connsiteY6" fmla="*/ 0 h 205201"/>
                <a:gd name="connsiteX0" fmla="*/ 0 w 1607126"/>
                <a:gd name="connsiteY0" fmla="*/ 0 h 205201"/>
                <a:gd name="connsiteX1" fmla="*/ 1547389 w 1607126"/>
                <a:gd name="connsiteY1" fmla="*/ 0 h 205201"/>
                <a:gd name="connsiteX2" fmla="*/ 1607126 w 1607126"/>
                <a:gd name="connsiteY2" fmla="*/ 102600 h 205201"/>
                <a:gd name="connsiteX3" fmla="*/ 1547389 w 1607126"/>
                <a:gd name="connsiteY3" fmla="*/ 205201 h 205201"/>
                <a:gd name="connsiteX4" fmla="*/ 0 w 1607126"/>
                <a:gd name="connsiteY4" fmla="*/ 205200 h 205201"/>
                <a:gd name="connsiteX5" fmla="*/ 64500 w 1607126"/>
                <a:gd name="connsiteY5" fmla="*/ 100218 h 205201"/>
                <a:gd name="connsiteX6" fmla="*/ 0 w 1607126"/>
                <a:gd name="connsiteY6" fmla="*/ 0 h 205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7126" h="205201">
                  <a:moveTo>
                    <a:pt x="0" y="0"/>
                  </a:moveTo>
                  <a:lnTo>
                    <a:pt x="1547389" y="0"/>
                  </a:lnTo>
                  <a:lnTo>
                    <a:pt x="1607126" y="102600"/>
                  </a:lnTo>
                  <a:lnTo>
                    <a:pt x="1547389" y="205201"/>
                  </a:lnTo>
                  <a:lnTo>
                    <a:pt x="0" y="205200"/>
                  </a:lnTo>
                  <a:lnTo>
                    <a:pt x="64500" y="1002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72000" rIns="72000" bIns="72000" rtlCol="0" anchor="ctr"/>
            <a:lstStyle/>
            <a:p>
              <a:pPr algn="l"/>
              <a:r>
                <a:rPr lang="de-DE" sz="800" b="1" dirty="0">
                  <a:solidFill>
                    <a:schemeClr val="accent1"/>
                  </a:solidFill>
                </a:rPr>
                <a:t>DATE:</a:t>
              </a:r>
            </a:p>
          </p:txBody>
        </p:sp>
        <p:sp>
          <p:nvSpPr>
            <p:cNvPr id="19" name="Datumsplatzhalter 3">
              <a:extLst>
                <a:ext uri="{FF2B5EF4-FFF2-40B4-BE49-F238E27FC236}">
                  <a16:creationId xmlns:a16="http://schemas.microsoft.com/office/drawing/2014/main" id="{154E9777-37AA-43B4-B335-5913CD18017C}"/>
                </a:ext>
              </a:extLst>
            </p:cNvPr>
            <p:cNvSpPr txBox="1">
              <a:spLocks noChangeAspect="1"/>
            </p:cNvSpPr>
            <p:nvPr userDrawn="1"/>
          </p:nvSpPr>
          <p:spPr>
            <a:xfrm>
              <a:off x="835214" y="4508401"/>
              <a:ext cx="957707" cy="205200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72000" rIns="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lang="de-DE" sz="800" b="1" kern="1200" cap="all" baseline="0" smtClean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02A48BD-C00F-4FB4-873C-E4E37A6C9653}" type="datetime1">
                <a:rPr lang="de-DE" smtClean="0"/>
                <a:pPr/>
                <a:t>08.04.2020</a:t>
              </a:fld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1243825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mplate 8- Logo wh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D3DE8EF3-F987-4DD8-AE68-8E62A2EB68FD}"/>
              </a:ext>
            </a:extLst>
          </p:cNvPr>
          <p:cNvSpPr/>
          <p:nvPr userDrawn="1"/>
        </p:nvSpPr>
        <p:spPr>
          <a:xfrm>
            <a:off x="3239815" y="478360"/>
            <a:ext cx="2664370" cy="483460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304E63E4-1ABA-4343-A6E5-4662A0714DB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2"/>
            <a:ext cx="9143999" cy="5143498"/>
          </a:xfrm>
          <a:custGeom>
            <a:avLst/>
            <a:gdLst>
              <a:gd name="connsiteX0" fmla="*/ 3942746 w 9143999"/>
              <a:gd name="connsiteY0" fmla="*/ 508705 h 5143498"/>
              <a:gd name="connsiteX1" fmla="*/ 3942746 w 9143999"/>
              <a:gd name="connsiteY1" fmla="*/ 610748 h 5143498"/>
              <a:gd name="connsiteX2" fmla="*/ 5206017 w 9143999"/>
              <a:gd name="connsiteY2" fmla="*/ 610748 h 5143498"/>
              <a:gd name="connsiteX3" fmla="*/ 5206017 w 9143999"/>
              <a:gd name="connsiteY3" fmla="*/ 508705 h 5143498"/>
              <a:gd name="connsiteX4" fmla="*/ 4218570 w 9143999"/>
              <a:gd name="connsiteY4" fmla="*/ 323337 h 5143498"/>
              <a:gd name="connsiteX5" fmla="*/ 4219461 w 9143999"/>
              <a:gd name="connsiteY5" fmla="*/ 323337 h 5143498"/>
              <a:gd name="connsiteX6" fmla="*/ 4224362 w 9143999"/>
              <a:gd name="connsiteY6" fmla="*/ 341161 h 5143498"/>
              <a:gd name="connsiteX7" fmla="*/ 4238621 w 9143999"/>
              <a:gd name="connsiteY7" fmla="*/ 386166 h 5143498"/>
              <a:gd name="connsiteX8" fmla="*/ 4198963 w 9143999"/>
              <a:gd name="connsiteY8" fmla="*/ 386166 h 5143498"/>
              <a:gd name="connsiteX9" fmla="*/ 4213222 w 9143999"/>
              <a:gd name="connsiteY9" fmla="*/ 341161 h 5143498"/>
              <a:gd name="connsiteX10" fmla="*/ 5091497 w 9143999"/>
              <a:gd name="connsiteY10" fmla="*/ 322891 h 5143498"/>
              <a:gd name="connsiteX11" fmla="*/ 5114223 w 9143999"/>
              <a:gd name="connsiteY11" fmla="*/ 322891 h 5143498"/>
              <a:gd name="connsiteX12" fmla="*/ 5136057 w 9143999"/>
              <a:gd name="connsiteY12" fmla="*/ 342052 h 5143498"/>
              <a:gd name="connsiteX13" fmla="*/ 5113777 w 9143999"/>
              <a:gd name="connsiteY13" fmla="*/ 362549 h 5143498"/>
              <a:gd name="connsiteX14" fmla="*/ 5091497 w 9143999"/>
              <a:gd name="connsiteY14" fmla="*/ 362549 h 5143498"/>
              <a:gd name="connsiteX15" fmla="*/ 4391462 w 9143999"/>
              <a:gd name="connsiteY15" fmla="*/ 322891 h 5143498"/>
              <a:gd name="connsiteX16" fmla="*/ 4414187 w 9143999"/>
              <a:gd name="connsiteY16" fmla="*/ 322891 h 5143498"/>
              <a:gd name="connsiteX17" fmla="*/ 4436022 w 9143999"/>
              <a:gd name="connsiteY17" fmla="*/ 342052 h 5143498"/>
              <a:gd name="connsiteX18" fmla="*/ 4413742 w 9143999"/>
              <a:gd name="connsiteY18" fmla="*/ 362549 h 5143498"/>
              <a:gd name="connsiteX19" fmla="*/ 4391462 w 9143999"/>
              <a:gd name="connsiteY19" fmla="*/ 362549 h 5143498"/>
              <a:gd name="connsiteX20" fmla="*/ 5037134 w 9143999"/>
              <a:gd name="connsiteY20" fmla="*/ 282787 h 5143498"/>
              <a:gd name="connsiteX21" fmla="*/ 5037134 w 9143999"/>
              <a:gd name="connsiteY21" fmla="*/ 454788 h 5143498"/>
              <a:gd name="connsiteX22" fmla="*/ 5090606 w 9143999"/>
              <a:gd name="connsiteY22" fmla="*/ 454788 h 5143498"/>
              <a:gd name="connsiteX23" fmla="*/ 5090606 w 9143999"/>
              <a:gd name="connsiteY23" fmla="*/ 398197 h 5143498"/>
              <a:gd name="connsiteX24" fmla="*/ 5112886 w 9143999"/>
              <a:gd name="connsiteY24" fmla="*/ 398197 h 5143498"/>
              <a:gd name="connsiteX25" fmla="*/ 5141851 w 9143999"/>
              <a:gd name="connsiteY25" fmla="*/ 454788 h 5143498"/>
              <a:gd name="connsiteX26" fmla="*/ 5205125 w 9143999"/>
              <a:gd name="connsiteY26" fmla="*/ 454788 h 5143498"/>
              <a:gd name="connsiteX27" fmla="*/ 5161011 w 9143999"/>
              <a:gd name="connsiteY27" fmla="*/ 387948 h 5143498"/>
              <a:gd name="connsiteX28" fmla="*/ 5192203 w 9143999"/>
              <a:gd name="connsiteY28" fmla="*/ 339823 h 5143498"/>
              <a:gd name="connsiteX29" fmla="*/ 5114669 w 9143999"/>
              <a:gd name="connsiteY29" fmla="*/ 282787 h 5143498"/>
              <a:gd name="connsiteX30" fmla="*/ 4870926 w 9143999"/>
              <a:gd name="connsiteY30" fmla="*/ 282787 h 5143498"/>
              <a:gd name="connsiteX31" fmla="*/ 4870926 w 9143999"/>
              <a:gd name="connsiteY31" fmla="*/ 454788 h 5143498"/>
              <a:gd name="connsiteX32" fmla="*/ 5011735 w 9143999"/>
              <a:gd name="connsiteY32" fmla="*/ 454788 h 5143498"/>
              <a:gd name="connsiteX33" fmla="*/ 5012626 w 9143999"/>
              <a:gd name="connsiteY33" fmla="*/ 412456 h 5143498"/>
              <a:gd name="connsiteX34" fmla="*/ 4924398 w 9143999"/>
              <a:gd name="connsiteY34" fmla="*/ 412456 h 5143498"/>
              <a:gd name="connsiteX35" fmla="*/ 4924398 w 9143999"/>
              <a:gd name="connsiteY35" fmla="*/ 386166 h 5143498"/>
              <a:gd name="connsiteX36" fmla="*/ 4994357 w 9143999"/>
              <a:gd name="connsiteY36" fmla="*/ 386166 h 5143498"/>
              <a:gd name="connsiteX37" fmla="*/ 4994357 w 9143999"/>
              <a:gd name="connsiteY37" fmla="*/ 348735 h 5143498"/>
              <a:gd name="connsiteX38" fmla="*/ 4924398 w 9143999"/>
              <a:gd name="connsiteY38" fmla="*/ 348735 h 5143498"/>
              <a:gd name="connsiteX39" fmla="*/ 4924398 w 9143999"/>
              <a:gd name="connsiteY39" fmla="*/ 325564 h 5143498"/>
              <a:gd name="connsiteX40" fmla="*/ 5009061 w 9143999"/>
              <a:gd name="connsiteY40" fmla="*/ 325564 h 5143498"/>
              <a:gd name="connsiteX41" fmla="*/ 5008170 w 9143999"/>
              <a:gd name="connsiteY41" fmla="*/ 282787 h 5143498"/>
              <a:gd name="connsiteX42" fmla="*/ 4674417 w 9143999"/>
              <a:gd name="connsiteY42" fmla="*/ 282787 h 5143498"/>
              <a:gd name="connsiteX43" fmla="*/ 4674417 w 9143999"/>
              <a:gd name="connsiteY43" fmla="*/ 454788 h 5143498"/>
              <a:gd name="connsiteX44" fmla="*/ 4727889 w 9143999"/>
              <a:gd name="connsiteY44" fmla="*/ 454788 h 5143498"/>
              <a:gd name="connsiteX45" fmla="*/ 4727889 w 9143999"/>
              <a:gd name="connsiteY45" fmla="*/ 390176 h 5143498"/>
              <a:gd name="connsiteX46" fmla="*/ 4784926 w 9143999"/>
              <a:gd name="connsiteY46" fmla="*/ 390176 h 5143498"/>
              <a:gd name="connsiteX47" fmla="*/ 4784926 w 9143999"/>
              <a:gd name="connsiteY47" fmla="*/ 454788 h 5143498"/>
              <a:gd name="connsiteX48" fmla="*/ 4838397 w 9143999"/>
              <a:gd name="connsiteY48" fmla="*/ 454788 h 5143498"/>
              <a:gd name="connsiteX49" fmla="*/ 4838397 w 9143999"/>
              <a:gd name="connsiteY49" fmla="*/ 282787 h 5143498"/>
              <a:gd name="connsiteX50" fmla="*/ 4784926 w 9143999"/>
              <a:gd name="connsiteY50" fmla="*/ 282787 h 5143498"/>
              <a:gd name="connsiteX51" fmla="*/ 4784926 w 9143999"/>
              <a:gd name="connsiteY51" fmla="*/ 346508 h 5143498"/>
              <a:gd name="connsiteX52" fmla="*/ 4727889 w 9143999"/>
              <a:gd name="connsiteY52" fmla="*/ 346508 h 5143498"/>
              <a:gd name="connsiteX53" fmla="*/ 4727889 w 9143999"/>
              <a:gd name="connsiteY53" fmla="*/ 282787 h 5143498"/>
              <a:gd name="connsiteX54" fmla="*/ 4337544 w 9143999"/>
              <a:gd name="connsiteY54" fmla="*/ 282787 h 5143498"/>
              <a:gd name="connsiteX55" fmla="*/ 4337544 w 9143999"/>
              <a:gd name="connsiteY55" fmla="*/ 454788 h 5143498"/>
              <a:gd name="connsiteX56" fmla="*/ 4391016 w 9143999"/>
              <a:gd name="connsiteY56" fmla="*/ 454788 h 5143498"/>
              <a:gd name="connsiteX57" fmla="*/ 4391016 w 9143999"/>
              <a:gd name="connsiteY57" fmla="*/ 398197 h 5143498"/>
              <a:gd name="connsiteX58" fmla="*/ 4413296 w 9143999"/>
              <a:gd name="connsiteY58" fmla="*/ 398197 h 5143498"/>
              <a:gd name="connsiteX59" fmla="*/ 4442261 w 9143999"/>
              <a:gd name="connsiteY59" fmla="*/ 454788 h 5143498"/>
              <a:gd name="connsiteX60" fmla="*/ 4505536 w 9143999"/>
              <a:gd name="connsiteY60" fmla="*/ 454788 h 5143498"/>
              <a:gd name="connsiteX61" fmla="*/ 4461421 w 9143999"/>
              <a:gd name="connsiteY61" fmla="*/ 387948 h 5143498"/>
              <a:gd name="connsiteX62" fmla="*/ 4492168 w 9143999"/>
              <a:gd name="connsiteY62" fmla="*/ 339824 h 5143498"/>
              <a:gd name="connsiteX63" fmla="*/ 4414633 w 9143999"/>
              <a:gd name="connsiteY63" fmla="*/ 282787 h 5143498"/>
              <a:gd name="connsiteX64" fmla="*/ 4274715 w 9143999"/>
              <a:gd name="connsiteY64" fmla="*/ 282787 h 5143498"/>
              <a:gd name="connsiteX65" fmla="*/ 4274715 w 9143999"/>
              <a:gd name="connsiteY65" fmla="*/ 319326 h 5143498"/>
              <a:gd name="connsiteX66" fmla="*/ 4314819 w 9143999"/>
              <a:gd name="connsiteY66" fmla="*/ 319326 h 5143498"/>
              <a:gd name="connsiteX67" fmla="*/ 4314819 w 9143999"/>
              <a:gd name="connsiteY67" fmla="*/ 282787 h 5143498"/>
              <a:gd name="connsiteX68" fmla="*/ 4124995 w 9143999"/>
              <a:gd name="connsiteY68" fmla="*/ 282787 h 5143498"/>
              <a:gd name="connsiteX69" fmla="*/ 4124995 w 9143999"/>
              <a:gd name="connsiteY69" fmla="*/ 319326 h 5143498"/>
              <a:gd name="connsiteX70" fmla="*/ 4165099 w 9143999"/>
              <a:gd name="connsiteY70" fmla="*/ 319326 h 5143498"/>
              <a:gd name="connsiteX71" fmla="*/ 4165099 w 9143999"/>
              <a:gd name="connsiteY71" fmla="*/ 282787 h 5143498"/>
              <a:gd name="connsiteX72" fmla="*/ 3942746 w 9143999"/>
              <a:gd name="connsiteY72" fmla="*/ 282787 h 5143498"/>
              <a:gd name="connsiteX73" fmla="*/ 3942746 w 9143999"/>
              <a:gd name="connsiteY73" fmla="*/ 454788 h 5143498"/>
              <a:gd name="connsiteX74" fmla="*/ 3996218 w 9143999"/>
              <a:gd name="connsiteY74" fmla="*/ 454788 h 5143498"/>
              <a:gd name="connsiteX75" fmla="*/ 3996218 w 9143999"/>
              <a:gd name="connsiteY75" fmla="*/ 387948 h 5143498"/>
              <a:gd name="connsiteX76" fmla="*/ 4013150 w 9143999"/>
              <a:gd name="connsiteY76" fmla="*/ 387948 h 5143498"/>
              <a:gd name="connsiteX77" fmla="*/ 4054591 w 9143999"/>
              <a:gd name="connsiteY77" fmla="*/ 454788 h 5143498"/>
              <a:gd name="connsiteX78" fmla="*/ 4120094 w 9143999"/>
              <a:gd name="connsiteY78" fmla="*/ 454788 h 5143498"/>
              <a:gd name="connsiteX79" fmla="*/ 4177130 w 9143999"/>
              <a:gd name="connsiteY79" fmla="*/ 454788 h 5143498"/>
              <a:gd name="connsiteX80" fmla="*/ 4186487 w 9143999"/>
              <a:gd name="connsiteY80" fmla="*/ 425824 h 5143498"/>
              <a:gd name="connsiteX81" fmla="*/ 4251098 w 9143999"/>
              <a:gd name="connsiteY81" fmla="*/ 425824 h 5143498"/>
              <a:gd name="connsiteX82" fmla="*/ 4260010 w 9143999"/>
              <a:gd name="connsiteY82" fmla="*/ 454788 h 5143498"/>
              <a:gd name="connsiteX83" fmla="*/ 4320611 w 9143999"/>
              <a:gd name="connsiteY83" fmla="*/ 454788 h 5143498"/>
              <a:gd name="connsiteX84" fmla="*/ 4250653 w 9143999"/>
              <a:gd name="connsiteY84" fmla="*/ 282787 h 5143498"/>
              <a:gd name="connsiteX85" fmla="*/ 4188270 w 9143999"/>
              <a:gd name="connsiteY85" fmla="*/ 282787 h 5143498"/>
              <a:gd name="connsiteX86" fmla="*/ 4120094 w 9143999"/>
              <a:gd name="connsiteY86" fmla="*/ 454787 h 5143498"/>
              <a:gd name="connsiteX87" fmla="*/ 4060830 w 9143999"/>
              <a:gd name="connsiteY87" fmla="*/ 364332 h 5143498"/>
              <a:gd name="connsiteX88" fmla="*/ 4116975 w 9143999"/>
              <a:gd name="connsiteY88" fmla="*/ 282787 h 5143498"/>
              <a:gd name="connsiteX89" fmla="*/ 4055036 w 9143999"/>
              <a:gd name="connsiteY89" fmla="*/ 282787 h 5143498"/>
              <a:gd name="connsiteX90" fmla="*/ 4013596 w 9143999"/>
              <a:gd name="connsiteY90" fmla="*/ 347399 h 5143498"/>
              <a:gd name="connsiteX91" fmla="*/ 3996218 w 9143999"/>
              <a:gd name="connsiteY91" fmla="*/ 347399 h 5143498"/>
              <a:gd name="connsiteX92" fmla="*/ 3996218 w 9143999"/>
              <a:gd name="connsiteY92" fmla="*/ 282787 h 5143498"/>
              <a:gd name="connsiteX93" fmla="*/ 4603122 w 9143999"/>
              <a:gd name="connsiteY93" fmla="*/ 279668 h 5143498"/>
              <a:gd name="connsiteX94" fmla="*/ 4507763 w 9143999"/>
              <a:gd name="connsiteY94" fmla="*/ 368343 h 5143498"/>
              <a:gd name="connsiteX95" fmla="*/ 4598666 w 9143999"/>
              <a:gd name="connsiteY95" fmla="*/ 458354 h 5143498"/>
              <a:gd name="connsiteX96" fmla="*/ 4649909 w 9143999"/>
              <a:gd name="connsiteY96" fmla="*/ 447659 h 5143498"/>
              <a:gd name="connsiteX97" fmla="*/ 4644117 w 9143999"/>
              <a:gd name="connsiteY97" fmla="*/ 408001 h 5143498"/>
              <a:gd name="connsiteX98" fmla="*/ 4605349 w 9143999"/>
              <a:gd name="connsiteY98" fmla="*/ 415130 h 5143498"/>
              <a:gd name="connsiteX99" fmla="*/ 4563909 w 9143999"/>
              <a:gd name="connsiteY99" fmla="*/ 368343 h 5143498"/>
              <a:gd name="connsiteX100" fmla="*/ 4604904 w 9143999"/>
              <a:gd name="connsiteY100" fmla="*/ 323337 h 5143498"/>
              <a:gd name="connsiteX101" fmla="*/ 4644117 w 9143999"/>
              <a:gd name="connsiteY101" fmla="*/ 328684 h 5143498"/>
              <a:gd name="connsiteX102" fmla="*/ 4649464 w 9143999"/>
              <a:gd name="connsiteY102" fmla="*/ 286798 h 5143498"/>
              <a:gd name="connsiteX103" fmla="*/ 4603122 w 9143999"/>
              <a:gd name="connsiteY103" fmla="*/ 279668 h 5143498"/>
              <a:gd name="connsiteX104" fmla="*/ 0 w 9143999"/>
              <a:gd name="connsiteY104" fmla="*/ 0 h 5143498"/>
              <a:gd name="connsiteX105" fmla="*/ 9143999 w 9143999"/>
              <a:gd name="connsiteY105" fmla="*/ 0 h 5143498"/>
              <a:gd name="connsiteX106" fmla="*/ 9143999 w 9143999"/>
              <a:gd name="connsiteY106" fmla="*/ 962024 h 5143498"/>
              <a:gd name="connsiteX107" fmla="*/ 9143999 w 9143999"/>
              <a:gd name="connsiteY107" fmla="*/ 1419588 h 5143498"/>
              <a:gd name="connsiteX108" fmla="*/ 9143999 w 9143999"/>
              <a:gd name="connsiteY108" fmla="*/ 2381612 h 5143498"/>
              <a:gd name="connsiteX109" fmla="*/ 9143999 w 9143999"/>
              <a:gd name="connsiteY109" fmla="*/ 3390898 h 5143498"/>
              <a:gd name="connsiteX110" fmla="*/ 9143999 w 9143999"/>
              <a:gd name="connsiteY110" fmla="*/ 4181474 h 5143498"/>
              <a:gd name="connsiteX111" fmla="*/ 9143999 w 9143999"/>
              <a:gd name="connsiteY111" fmla="*/ 4352922 h 5143498"/>
              <a:gd name="connsiteX112" fmla="*/ 9143999 w 9143999"/>
              <a:gd name="connsiteY112" fmla="*/ 5143498 h 5143498"/>
              <a:gd name="connsiteX113" fmla="*/ 0 w 9143999"/>
              <a:gd name="connsiteY113" fmla="*/ 5143498 h 5143498"/>
              <a:gd name="connsiteX114" fmla="*/ 0 w 9143999"/>
              <a:gd name="connsiteY114" fmla="*/ 4352922 h 5143498"/>
              <a:gd name="connsiteX115" fmla="*/ 0 w 9143999"/>
              <a:gd name="connsiteY115" fmla="*/ 4181474 h 5143498"/>
              <a:gd name="connsiteX116" fmla="*/ 0 w 9143999"/>
              <a:gd name="connsiteY116" fmla="*/ 3390898 h 5143498"/>
              <a:gd name="connsiteX117" fmla="*/ 0 w 9143999"/>
              <a:gd name="connsiteY117" fmla="*/ 2381612 h 5143498"/>
              <a:gd name="connsiteX118" fmla="*/ 0 w 9143999"/>
              <a:gd name="connsiteY118" fmla="*/ 1419588 h 5143498"/>
              <a:gd name="connsiteX119" fmla="*/ 0 w 9143999"/>
              <a:gd name="connsiteY119" fmla="*/ 962024 h 514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9143999" h="5143498">
                <a:moveTo>
                  <a:pt x="3942746" y="508705"/>
                </a:moveTo>
                <a:lnTo>
                  <a:pt x="3942746" y="610748"/>
                </a:lnTo>
                <a:lnTo>
                  <a:pt x="5206017" y="610748"/>
                </a:lnTo>
                <a:lnTo>
                  <a:pt x="5206017" y="508705"/>
                </a:lnTo>
                <a:close/>
                <a:moveTo>
                  <a:pt x="4218570" y="323337"/>
                </a:moveTo>
                <a:lnTo>
                  <a:pt x="4219461" y="323337"/>
                </a:lnTo>
                <a:lnTo>
                  <a:pt x="4224362" y="341161"/>
                </a:lnTo>
                <a:lnTo>
                  <a:pt x="4238621" y="386166"/>
                </a:lnTo>
                <a:lnTo>
                  <a:pt x="4198963" y="386166"/>
                </a:lnTo>
                <a:lnTo>
                  <a:pt x="4213222" y="341161"/>
                </a:lnTo>
                <a:close/>
                <a:moveTo>
                  <a:pt x="5091497" y="322891"/>
                </a:moveTo>
                <a:lnTo>
                  <a:pt x="5114223" y="322891"/>
                </a:lnTo>
                <a:cubicBezTo>
                  <a:pt x="5130264" y="322891"/>
                  <a:pt x="5136057" y="327347"/>
                  <a:pt x="5136057" y="342052"/>
                </a:cubicBezTo>
                <a:cubicBezTo>
                  <a:pt x="5136057" y="358539"/>
                  <a:pt x="5129819" y="362549"/>
                  <a:pt x="5113777" y="362549"/>
                </a:cubicBezTo>
                <a:lnTo>
                  <a:pt x="5091497" y="362549"/>
                </a:lnTo>
                <a:close/>
                <a:moveTo>
                  <a:pt x="4391462" y="322891"/>
                </a:moveTo>
                <a:lnTo>
                  <a:pt x="4414187" y="322891"/>
                </a:lnTo>
                <a:cubicBezTo>
                  <a:pt x="4430229" y="322891"/>
                  <a:pt x="4436022" y="327347"/>
                  <a:pt x="4436022" y="342052"/>
                </a:cubicBezTo>
                <a:cubicBezTo>
                  <a:pt x="4436022" y="358539"/>
                  <a:pt x="4429784" y="362549"/>
                  <a:pt x="4413742" y="362549"/>
                </a:cubicBezTo>
                <a:lnTo>
                  <a:pt x="4391462" y="362549"/>
                </a:lnTo>
                <a:close/>
                <a:moveTo>
                  <a:pt x="5037134" y="282787"/>
                </a:moveTo>
                <a:lnTo>
                  <a:pt x="5037134" y="454788"/>
                </a:lnTo>
                <a:lnTo>
                  <a:pt x="5090606" y="454788"/>
                </a:lnTo>
                <a:lnTo>
                  <a:pt x="5090606" y="398197"/>
                </a:lnTo>
                <a:lnTo>
                  <a:pt x="5112886" y="398197"/>
                </a:lnTo>
                <a:lnTo>
                  <a:pt x="5141851" y="454788"/>
                </a:lnTo>
                <a:lnTo>
                  <a:pt x="5205125" y="454788"/>
                </a:lnTo>
                <a:lnTo>
                  <a:pt x="5161011" y="387948"/>
                </a:lnTo>
                <a:cubicBezTo>
                  <a:pt x="5181063" y="381264"/>
                  <a:pt x="5192203" y="362103"/>
                  <a:pt x="5192203" y="339823"/>
                </a:cubicBezTo>
                <a:cubicBezTo>
                  <a:pt x="5192203" y="301502"/>
                  <a:pt x="5165467" y="282787"/>
                  <a:pt x="5114669" y="282787"/>
                </a:cubicBezTo>
                <a:close/>
                <a:moveTo>
                  <a:pt x="4870926" y="282787"/>
                </a:moveTo>
                <a:lnTo>
                  <a:pt x="4870926" y="454788"/>
                </a:lnTo>
                <a:lnTo>
                  <a:pt x="5011735" y="454788"/>
                </a:lnTo>
                <a:lnTo>
                  <a:pt x="5012626" y="412456"/>
                </a:lnTo>
                <a:lnTo>
                  <a:pt x="4924398" y="412456"/>
                </a:lnTo>
                <a:lnTo>
                  <a:pt x="4924398" y="386166"/>
                </a:lnTo>
                <a:lnTo>
                  <a:pt x="4994357" y="386166"/>
                </a:lnTo>
                <a:lnTo>
                  <a:pt x="4994357" y="348735"/>
                </a:lnTo>
                <a:lnTo>
                  <a:pt x="4924398" y="348735"/>
                </a:lnTo>
                <a:lnTo>
                  <a:pt x="4924398" y="325564"/>
                </a:lnTo>
                <a:lnTo>
                  <a:pt x="5009061" y="325564"/>
                </a:lnTo>
                <a:lnTo>
                  <a:pt x="5008170" y="282787"/>
                </a:lnTo>
                <a:close/>
                <a:moveTo>
                  <a:pt x="4674417" y="282787"/>
                </a:moveTo>
                <a:lnTo>
                  <a:pt x="4674417" y="454788"/>
                </a:lnTo>
                <a:lnTo>
                  <a:pt x="4727889" y="454788"/>
                </a:lnTo>
                <a:lnTo>
                  <a:pt x="4727889" y="390176"/>
                </a:lnTo>
                <a:lnTo>
                  <a:pt x="4784926" y="390176"/>
                </a:lnTo>
                <a:lnTo>
                  <a:pt x="4784926" y="454788"/>
                </a:lnTo>
                <a:lnTo>
                  <a:pt x="4838397" y="454788"/>
                </a:lnTo>
                <a:lnTo>
                  <a:pt x="4838397" y="282787"/>
                </a:lnTo>
                <a:lnTo>
                  <a:pt x="4784926" y="282787"/>
                </a:lnTo>
                <a:lnTo>
                  <a:pt x="4784926" y="346508"/>
                </a:lnTo>
                <a:lnTo>
                  <a:pt x="4727889" y="346508"/>
                </a:lnTo>
                <a:lnTo>
                  <a:pt x="4727889" y="282787"/>
                </a:lnTo>
                <a:close/>
                <a:moveTo>
                  <a:pt x="4337544" y="282787"/>
                </a:moveTo>
                <a:lnTo>
                  <a:pt x="4337544" y="454788"/>
                </a:lnTo>
                <a:lnTo>
                  <a:pt x="4391016" y="454788"/>
                </a:lnTo>
                <a:lnTo>
                  <a:pt x="4391016" y="398197"/>
                </a:lnTo>
                <a:lnTo>
                  <a:pt x="4413296" y="398197"/>
                </a:lnTo>
                <a:lnTo>
                  <a:pt x="4442261" y="454788"/>
                </a:lnTo>
                <a:lnTo>
                  <a:pt x="4505536" y="454788"/>
                </a:lnTo>
                <a:lnTo>
                  <a:pt x="4461421" y="387948"/>
                </a:lnTo>
                <a:cubicBezTo>
                  <a:pt x="4481027" y="381264"/>
                  <a:pt x="4492168" y="362104"/>
                  <a:pt x="4492168" y="339824"/>
                </a:cubicBezTo>
                <a:cubicBezTo>
                  <a:pt x="4492168" y="301502"/>
                  <a:pt x="4465432" y="282787"/>
                  <a:pt x="4414633" y="282787"/>
                </a:cubicBezTo>
                <a:close/>
                <a:moveTo>
                  <a:pt x="4274715" y="282787"/>
                </a:moveTo>
                <a:lnTo>
                  <a:pt x="4274715" y="319326"/>
                </a:lnTo>
                <a:lnTo>
                  <a:pt x="4314819" y="319326"/>
                </a:lnTo>
                <a:lnTo>
                  <a:pt x="4314819" y="282787"/>
                </a:lnTo>
                <a:close/>
                <a:moveTo>
                  <a:pt x="4124995" y="282787"/>
                </a:moveTo>
                <a:lnTo>
                  <a:pt x="4124995" y="319326"/>
                </a:lnTo>
                <a:lnTo>
                  <a:pt x="4165099" y="319326"/>
                </a:lnTo>
                <a:lnTo>
                  <a:pt x="4165099" y="282787"/>
                </a:lnTo>
                <a:close/>
                <a:moveTo>
                  <a:pt x="3942746" y="282787"/>
                </a:moveTo>
                <a:lnTo>
                  <a:pt x="3942746" y="454788"/>
                </a:lnTo>
                <a:lnTo>
                  <a:pt x="3996218" y="454788"/>
                </a:lnTo>
                <a:lnTo>
                  <a:pt x="3996218" y="387948"/>
                </a:lnTo>
                <a:lnTo>
                  <a:pt x="4013150" y="387948"/>
                </a:lnTo>
                <a:lnTo>
                  <a:pt x="4054591" y="454788"/>
                </a:lnTo>
                <a:lnTo>
                  <a:pt x="4120094" y="454788"/>
                </a:lnTo>
                <a:lnTo>
                  <a:pt x="4177130" y="454788"/>
                </a:lnTo>
                <a:lnTo>
                  <a:pt x="4186487" y="425824"/>
                </a:lnTo>
                <a:lnTo>
                  <a:pt x="4251098" y="425824"/>
                </a:lnTo>
                <a:lnTo>
                  <a:pt x="4260010" y="454788"/>
                </a:lnTo>
                <a:lnTo>
                  <a:pt x="4320611" y="454788"/>
                </a:lnTo>
                <a:lnTo>
                  <a:pt x="4250653" y="282787"/>
                </a:lnTo>
                <a:lnTo>
                  <a:pt x="4188270" y="282787"/>
                </a:lnTo>
                <a:lnTo>
                  <a:pt x="4120094" y="454787"/>
                </a:lnTo>
                <a:lnTo>
                  <a:pt x="4060830" y="364332"/>
                </a:lnTo>
                <a:lnTo>
                  <a:pt x="4116975" y="282787"/>
                </a:lnTo>
                <a:lnTo>
                  <a:pt x="4055036" y="282787"/>
                </a:lnTo>
                <a:lnTo>
                  <a:pt x="4013596" y="347399"/>
                </a:lnTo>
                <a:lnTo>
                  <a:pt x="3996218" y="347399"/>
                </a:lnTo>
                <a:lnTo>
                  <a:pt x="3996218" y="282787"/>
                </a:lnTo>
                <a:close/>
                <a:moveTo>
                  <a:pt x="4603122" y="279668"/>
                </a:moveTo>
                <a:cubicBezTo>
                  <a:pt x="4537173" y="279668"/>
                  <a:pt x="4507763" y="313980"/>
                  <a:pt x="4507763" y="368343"/>
                </a:cubicBezTo>
                <a:cubicBezTo>
                  <a:pt x="4507763" y="427162"/>
                  <a:pt x="4538955" y="458354"/>
                  <a:pt x="4598666" y="458354"/>
                </a:cubicBezTo>
                <a:cubicBezTo>
                  <a:pt x="4616490" y="458354"/>
                  <a:pt x="4635650" y="454343"/>
                  <a:pt x="4649909" y="447659"/>
                </a:cubicBezTo>
                <a:lnTo>
                  <a:pt x="4644117" y="408001"/>
                </a:lnTo>
                <a:cubicBezTo>
                  <a:pt x="4632976" y="412457"/>
                  <a:pt x="4619608" y="415130"/>
                  <a:pt x="4605349" y="415130"/>
                </a:cubicBezTo>
                <a:cubicBezTo>
                  <a:pt x="4572375" y="415130"/>
                  <a:pt x="4563909" y="403991"/>
                  <a:pt x="4563909" y="368343"/>
                </a:cubicBezTo>
                <a:cubicBezTo>
                  <a:pt x="4563909" y="334477"/>
                  <a:pt x="4571930" y="323337"/>
                  <a:pt x="4604904" y="323337"/>
                </a:cubicBezTo>
                <a:cubicBezTo>
                  <a:pt x="4620500" y="323337"/>
                  <a:pt x="4632976" y="325565"/>
                  <a:pt x="4644117" y="328684"/>
                </a:cubicBezTo>
                <a:lnTo>
                  <a:pt x="4649464" y="286798"/>
                </a:lnTo>
                <a:cubicBezTo>
                  <a:pt x="4636987" y="282788"/>
                  <a:pt x="4619608" y="279668"/>
                  <a:pt x="4603122" y="279668"/>
                </a:cubicBezTo>
                <a:close/>
                <a:moveTo>
                  <a:pt x="0" y="0"/>
                </a:moveTo>
                <a:lnTo>
                  <a:pt x="9143999" y="0"/>
                </a:lnTo>
                <a:lnTo>
                  <a:pt x="9143999" y="962024"/>
                </a:lnTo>
                <a:lnTo>
                  <a:pt x="9143999" y="1419588"/>
                </a:lnTo>
                <a:lnTo>
                  <a:pt x="9143999" y="2381612"/>
                </a:lnTo>
                <a:lnTo>
                  <a:pt x="9143999" y="3390898"/>
                </a:lnTo>
                <a:lnTo>
                  <a:pt x="9143999" y="4181474"/>
                </a:lnTo>
                <a:lnTo>
                  <a:pt x="9143999" y="4352922"/>
                </a:lnTo>
                <a:lnTo>
                  <a:pt x="9143999" y="5143498"/>
                </a:lnTo>
                <a:lnTo>
                  <a:pt x="0" y="5143498"/>
                </a:lnTo>
                <a:lnTo>
                  <a:pt x="0" y="4352922"/>
                </a:lnTo>
                <a:lnTo>
                  <a:pt x="0" y="4181474"/>
                </a:lnTo>
                <a:lnTo>
                  <a:pt x="0" y="3390898"/>
                </a:lnTo>
                <a:lnTo>
                  <a:pt x="0" y="2381612"/>
                </a:lnTo>
                <a:lnTo>
                  <a:pt x="0" y="1419588"/>
                </a:lnTo>
                <a:lnTo>
                  <a:pt x="0" y="962024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cs-CZ" dirty="0"/>
              <a:t>Kliknutím na ikonu přidáte obrázek.</a:t>
            </a:r>
            <a:endParaRPr lang="de-DE" dirty="0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88000" y="4290465"/>
            <a:ext cx="5436160" cy="57608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spcAft>
                <a:spcPts val="0"/>
              </a:spcAft>
              <a:defRPr sz="16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err="1"/>
              <a:t>subheadline</a:t>
            </a:r>
            <a:r>
              <a:rPr lang="de-DE" dirty="0"/>
              <a:t>, 1 </a:t>
            </a:r>
            <a:r>
              <a:rPr lang="de-DE" dirty="0" err="1"/>
              <a:t>or</a:t>
            </a:r>
            <a:r>
              <a:rPr lang="de-DE" dirty="0"/>
              <a:t> 2 </a:t>
            </a:r>
            <a:r>
              <a:rPr lang="de-DE" dirty="0" err="1"/>
              <a:t>lines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/>
              <a:t>Arial </a:t>
            </a:r>
            <a:r>
              <a:rPr lang="de-DE" dirty="0" err="1"/>
              <a:t>regular</a:t>
            </a:r>
            <a:r>
              <a:rPr lang="de-DE" dirty="0"/>
              <a:t>, 16pt</a:t>
            </a:r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8" hasCustomPrompt="1"/>
          </p:nvPr>
        </p:nvSpPr>
        <p:spPr>
          <a:xfrm>
            <a:off x="288000" y="862560"/>
            <a:ext cx="4211990" cy="331245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spcAft>
                <a:spcPts val="0"/>
              </a:spcAft>
              <a:defRPr sz="4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Title Headline,</a:t>
            </a:r>
            <a:br>
              <a:rPr lang="de-DE" dirty="0"/>
            </a:br>
            <a:r>
              <a:rPr lang="de-DE" dirty="0"/>
              <a:t>1 </a:t>
            </a:r>
            <a:r>
              <a:rPr lang="de-DE" dirty="0" err="1"/>
              <a:t>to</a:t>
            </a:r>
            <a:r>
              <a:rPr lang="de-DE" dirty="0"/>
              <a:t> 5 </a:t>
            </a:r>
            <a:r>
              <a:rPr lang="de-DE" dirty="0" err="1"/>
              <a:t>lines</a:t>
            </a:r>
            <a:r>
              <a:rPr lang="de-DE" dirty="0"/>
              <a:t>, </a:t>
            </a:r>
          </a:p>
          <a:p>
            <a:pPr lvl="0"/>
            <a:r>
              <a:rPr lang="de-DE" dirty="0"/>
              <a:t>Arial </a:t>
            </a:r>
            <a:r>
              <a:rPr lang="de-DE" dirty="0" err="1"/>
              <a:t>bold</a:t>
            </a:r>
            <a:r>
              <a:rPr lang="de-DE" dirty="0"/>
              <a:t>, 44pt</a:t>
            </a:r>
          </a:p>
        </p:txBody>
      </p:sp>
      <p:grpSp>
        <p:nvGrpSpPr>
          <p:cNvPr id="8" name="Gruppieren 7"/>
          <p:cNvGrpSpPr/>
          <p:nvPr userDrawn="1"/>
        </p:nvGrpSpPr>
        <p:grpSpPr>
          <a:xfrm>
            <a:off x="7101194" y="4506020"/>
            <a:ext cx="1607126" cy="207581"/>
            <a:chOff x="295629" y="4506020"/>
            <a:chExt cx="1607126" cy="207581"/>
          </a:xfrm>
        </p:grpSpPr>
        <p:sp>
          <p:nvSpPr>
            <p:cNvPr id="9" name="Eingekerbter Richtungspfeil 8">
              <a:extLst>
                <a:ext uri="{FF2B5EF4-FFF2-40B4-BE49-F238E27FC236}">
                  <a16:creationId xmlns:a16="http://schemas.microsoft.com/office/drawing/2014/main" id="{5973FC7F-C5D0-42A1-8AD2-D21C0F0624F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95629" y="4506020"/>
              <a:ext cx="1607126" cy="205201"/>
            </a:xfrm>
            <a:custGeom>
              <a:avLst/>
              <a:gdLst>
                <a:gd name="connsiteX0" fmla="*/ 0 w 1607126"/>
                <a:gd name="connsiteY0" fmla="*/ 0 h 205200"/>
                <a:gd name="connsiteX1" fmla="*/ 1504526 w 1607126"/>
                <a:gd name="connsiteY1" fmla="*/ 0 h 205200"/>
                <a:gd name="connsiteX2" fmla="*/ 1607126 w 1607126"/>
                <a:gd name="connsiteY2" fmla="*/ 102600 h 205200"/>
                <a:gd name="connsiteX3" fmla="*/ 1504526 w 1607126"/>
                <a:gd name="connsiteY3" fmla="*/ 205200 h 205200"/>
                <a:gd name="connsiteX4" fmla="*/ 0 w 1607126"/>
                <a:gd name="connsiteY4" fmla="*/ 205200 h 205200"/>
                <a:gd name="connsiteX5" fmla="*/ 102600 w 1607126"/>
                <a:gd name="connsiteY5" fmla="*/ 102600 h 205200"/>
                <a:gd name="connsiteX6" fmla="*/ 0 w 1607126"/>
                <a:gd name="connsiteY6" fmla="*/ 0 h 205200"/>
                <a:gd name="connsiteX0" fmla="*/ 0 w 1607126"/>
                <a:gd name="connsiteY0" fmla="*/ 0 h 205200"/>
                <a:gd name="connsiteX1" fmla="*/ 1547389 w 1607126"/>
                <a:gd name="connsiteY1" fmla="*/ 0 h 205200"/>
                <a:gd name="connsiteX2" fmla="*/ 1607126 w 1607126"/>
                <a:gd name="connsiteY2" fmla="*/ 102600 h 205200"/>
                <a:gd name="connsiteX3" fmla="*/ 1504526 w 1607126"/>
                <a:gd name="connsiteY3" fmla="*/ 205200 h 205200"/>
                <a:gd name="connsiteX4" fmla="*/ 0 w 1607126"/>
                <a:gd name="connsiteY4" fmla="*/ 205200 h 205200"/>
                <a:gd name="connsiteX5" fmla="*/ 102600 w 1607126"/>
                <a:gd name="connsiteY5" fmla="*/ 102600 h 205200"/>
                <a:gd name="connsiteX6" fmla="*/ 0 w 1607126"/>
                <a:gd name="connsiteY6" fmla="*/ 0 h 205200"/>
                <a:gd name="connsiteX0" fmla="*/ 0 w 1607126"/>
                <a:gd name="connsiteY0" fmla="*/ 0 h 205200"/>
                <a:gd name="connsiteX1" fmla="*/ 1547389 w 1607126"/>
                <a:gd name="connsiteY1" fmla="*/ 0 h 205200"/>
                <a:gd name="connsiteX2" fmla="*/ 1607126 w 1607126"/>
                <a:gd name="connsiteY2" fmla="*/ 102600 h 205200"/>
                <a:gd name="connsiteX3" fmla="*/ 1540245 w 1607126"/>
                <a:gd name="connsiteY3" fmla="*/ 200438 h 205200"/>
                <a:gd name="connsiteX4" fmla="*/ 0 w 1607126"/>
                <a:gd name="connsiteY4" fmla="*/ 205200 h 205200"/>
                <a:gd name="connsiteX5" fmla="*/ 102600 w 1607126"/>
                <a:gd name="connsiteY5" fmla="*/ 102600 h 205200"/>
                <a:gd name="connsiteX6" fmla="*/ 0 w 1607126"/>
                <a:gd name="connsiteY6" fmla="*/ 0 h 205200"/>
                <a:gd name="connsiteX0" fmla="*/ 0 w 1607126"/>
                <a:gd name="connsiteY0" fmla="*/ 0 h 205200"/>
                <a:gd name="connsiteX1" fmla="*/ 1547389 w 1607126"/>
                <a:gd name="connsiteY1" fmla="*/ 0 h 205200"/>
                <a:gd name="connsiteX2" fmla="*/ 1607126 w 1607126"/>
                <a:gd name="connsiteY2" fmla="*/ 102600 h 205200"/>
                <a:gd name="connsiteX3" fmla="*/ 1554533 w 1607126"/>
                <a:gd name="connsiteY3" fmla="*/ 195676 h 205200"/>
                <a:gd name="connsiteX4" fmla="*/ 0 w 1607126"/>
                <a:gd name="connsiteY4" fmla="*/ 205200 h 205200"/>
                <a:gd name="connsiteX5" fmla="*/ 102600 w 1607126"/>
                <a:gd name="connsiteY5" fmla="*/ 102600 h 205200"/>
                <a:gd name="connsiteX6" fmla="*/ 0 w 1607126"/>
                <a:gd name="connsiteY6" fmla="*/ 0 h 205200"/>
                <a:gd name="connsiteX0" fmla="*/ 0 w 1607126"/>
                <a:gd name="connsiteY0" fmla="*/ 0 h 205201"/>
                <a:gd name="connsiteX1" fmla="*/ 1547389 w 1607126"/>
                <a:gd name="connsiteY1" fmla="*/ 0 h 205201"/>
                <a:gd name="connsiteX2" fmla="*/ 1607126 w 1607126"/>
                <a:gd name="connsiteY2" fmla="*/ 102600 h 205201"/>
                <a:gd name="connsiteX3" fmla="*/ 1547389 w 1607126"/>
                <a:gd name="connsiteY3" fmla="*/ 205201 h 205201"/>
                <a:gd name="connsiteX4" fmla="*/ 0 w 1607126"/>
                <a:gd name="connsiteY4" fmla="*/ 205200 h 205201"/>
                <a:gd name="connsiteX5" fmla="*/ 102600 w 1607126"/>
                <a:gd name="connsiteY5" fmla="*/ 102600 h 205201"/>
                <a:gd name="connsiteX6" fmla="*/ 0 w 1607126"/>
                <a:gd name="connsiteY6" fmla="*/ 0 h 205201"/>
                <a:gd name="connsiteX0" fmla="*/ 0 w 1607126"/>
                <a:gd name="connsiteY0" fmla="*/ 0 h 205201"/>
                <a:gd name="connsiteX1" fmla="*/ 1547389 w 1607126"/>
                <a:gd name="connsiteY1" fmla="*/ 0 h 205201"/>
                <a:gd name="connsiteX2" fmla="*/ 1607126 w 1607126"/>
                <a:gd name="connsiteY2" fmla="*/ 102600 h 205201"/>
                <a:gd name="connsiteX3" fmla="*/ 1547389 w 1607126"/>
                <a:gd name="connsiteY3" fmla="*/ 205201 h 205201"/>
                <a:gd name="connsiteX4" fmla="*/ 0 w 1607126"/>
                <a:gd name="connsiteY4" fmla="*/ 205200 h 205201"/>
                <a:gd name="connsiteX5" fmla="*/ 64500 w 1607126"/>
                <a:gd name="connsiteY5" fmla="*/ 100218 h 205201"/>
                <a:gd name="connsiteX6" fmla="*/ 0 w 1607126"/>
                <a:gd name="connsiteY6" fmla="*/ 0 h 205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7126" h="205201">
                  <a:moveTo>
                    <a:pt x="0" y="0"/>
                  </a:moveTo>
                  <a:lnTo>
                    <a:pt x="1547389" y="0"/>
                  </a:lnTo>
                  <a:lnTo>
                    <a:pt x="1607126" y="102600"/>
                  </a:lnTo>
                  <a:lnTo>
                    <a:pt x="1547389" y="205201"/>
                  </a:lnTo>
                  <a:lnTo>
                    <a:pt x="0" y="205200"/>
                  </a:lnTo>
                  <a:lnTo>
                    <a:pt x="64500" y="1002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72000" rIns="72000" bIns="72000" rtlCol="0" anchor="ctr"/>
            <a:lstStyle/>
            <a:p>
              <a:pPr algn="l"/>
              <a:r>
                <a:rPr lang="de-DE" sz="800" b="1" dirty="0">
                  <a:solidFill>
                    <a:schemeClr val="accent1"/>
                  </a:solidFill>
                </a:rPr>
                <a:t>DATE:</a:t>
              </a:r>
            </a:p>
          </p:txBody>
        </p:sp>
        <p:sp>
          <p:nvSpPr>
            <p:cNvPr id="12" name="Datumsplatzhalter 3">
              <a:extLst>
                <a:ext uri="{FF2B5EF4-FFF2-40B4-BE49-F238E27FC236}">
                  <a16:creationId xmlns:a16="http://schemas.microsoft.com/office/drawing/2014/main" id="{154E9777-37AA-43B4-B335-5913CD18017C}"/>
                </a:ext>
              </a:extLst>
            </p:cNvPr>
            <p:cNvSpPr txBox="1">
              <a:spLocks noChangeAspect="1"/>
            </p:cNvSpPr>
            <p:nvPr userDrawn="1"/>
          </p:nvSpPr>
          <p:spPr>
            <a:xfrm>
              <a:off x="835214" y="4508401"/>
              <a:ext cx="957707" cy="205200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72000" rIns="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lang="de-DE" sz="800" b="1" kern="1200" cap="all" baseline="0" smtClean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02A48BD-C00F-4FB4-873C-E4E37A6C9653}" type="datetime1">
                <a:rPr lang="de-DE" smtClean="0"/>
                <a:pPr/>
                <a:t>08.04.2020</a:t>
              </a:fld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614759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Bar Templa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288000" y="612000"/>
            <a:ext cx="8568000" cy="215900"/>
          </a:xfrm>
          <a:prstGeom prst="rect">
            <a:avLst/>
          </a:prstGeom>
        </p:spPr>
        <p:txBody>
          <a:bodyPr lIns="0" rIns="0" anchor="ctr" anchorCtr="0"/>
          <a:lstStyle>
            <a:lvl1pPr>
              <a:spcAft>
                <a:spcPts val="0"/>
              </a:spcAft>
              <a:defRPr baseline="0"/>
            </a:lvl1pPr>
          </a:lstStyle>
          <a:p>
            <a:pPr lvl="0"/>
            <a:r>
              <a:rPr lang="de-DE" dirty="0"/>
              <a:t>Subheadline, Arial </a:t>
            </a:r>
            <a:r>
              <a:rPr lang="de-DE" dirty="0" err="1"/>
              <a:t>regular</a:t>
            </a:r>
            <a:r>
              <a:rPr lang="de-DE" dirty="0"/>
              <a:t>, 14pt</a:t>
            </a:r>
          </a:p>
        </p:txBody>
      </p:sp>
      <p:pic>
        <p:nvPicPr>
          <p:cNvPr id="15" name="Picture 2" descr="C:\Users\AW18200\Desktop\Kaercher_Logo_2015_C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00" y="4658400"/>
            <a:ext cx="1145240" cy="48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lvl="0"/>
            <a:r>
              <a:rPr lang="de-DE" dirty="0"/>
              <a:t>Headline, Arial </a:t>
            </a:r>
            <a:r>
              <a:rPr lang="de-DE" dirty="0" err="1"/>
              <a:t>bold</a:t>
            </a:r>
            <a:r>
              <a:rPr lang="de-DE" dirty="0"/>
              <a:t>, 18pt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department/author’s reference  |  presentation’s title  |  date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EAD90C-539A-4A4C-B4E9-9D2B1AAA4D3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8711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Bar Templa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1600" dirty="0">
              <a:solidFill>
                <a:schemeClr val="tx1"/>
              </a:solidFill>
            </a:endParaRPr>
          </a:p>
        </p:txBody>
      </p:sp>
      <p:pic>
        <p:nvPicPr>
          <p:cNvPr id="6" name="Picture 2" descr="C:\Users\AW18200\Desktop\Kaercher_Logo_2015_C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00" y="4658400"/>
            <a:ext cx="1145240" cy="48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288000" y="612000"/>
            <a:ext cx="8568000" cy="215900"/>
          </a:xfrm>
          <a:prstGeom prst="rect">
            <a:avLst/>
          </a:prstGeom>
        </p:spPr>
        <p:txBody>
          <a:bodyPr lIns="0" rIns="0" anchor="ctr" anchorCtr="0"/>
          <a:lstStyle>
            <a:lvl1pPr>
              <a:spcAft>
                <a:spcPts val="0"/>
              </a:spcAft>
              <a:defRPr baseline="0"/>
            </a:lvl1pPr>
          </a:lstStyle>
          <a:p>
            <a:pPr lvl="0"/>
            <a:r>
              <a:rPr lang="de-DE" dirty="0"/>
              <a:t>Subheadline, Arial </a:t>
            </a:r>
            <a:r>
              <a:rPr lang="de-DE" dirty="0" err="1"/>
              <a:t>regular</a:t>
            </a:r>
            <a:r>
              <a:rPr lang="de-DE" dirty="0"/>
              <a:t>, 14pt</a:t>
            </a:r>
          </a:p>
        </p:txBody>
      </p:sp>
      <p:sp>
        <p:nvSpPr>
          <p:cNvPr id="8" name="Inhaltsplatzhalter 19"/>
          <p:cNvSpPr>
            <a:spLocks noGrp="1"/>
          </p:cNvSpPr>
          <p:nvPr>
            <p:ph sz="quarter" idx="13" hasCustomPrompt="1"/>
          </p:nvPr>
        </p:nvSpPr>
        <p:spPr>
          <a:xfrm>
            <a:off x="288000" y="1152000"/>
            <a:ext cx="8569325" cy="3564000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0"/>
              </a:spcAft>
              <a:defRPr baseline="0"/>
            </a:lvl1pPr>
          </a:lstStyle>
          <a:p>
            <a:pPr lvl="0"/>
            <a:r>
              <a:rPr lang="de-DE" dirty="0" err="1"/>
              <a:t>Copytext</a:t>
            </a:r>
            <a:r>
              <a:rPr lang="de-DE" dirty="0"/>
              <a:t>, Arial </a:t>
            </a:r>
            <a:r>
              <a:rPr lang="de-DE" dirty="0" err="1"/>
              <a:t>regular</a:t>
            </a:r>
            <a:r>
              <a:rPr lang="de-DE" dirty="0"/>
              <a:t>, 14pt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lvl="0"/>
            <a:r>
              <a:rPr lang="de-DE" dirty="0"/>
              <a:t>Headline, Arial </a:t>
            </a:r>
            <a:r>
              <a:rPr lang="de-DE" dirty="0" err="1"/>
              <a:t>bold</a:t>
            </a:r>
            <a:r>
              <a:rPr lang="de-DE" dirty="0"/>
              <a:t>, 18pt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department/author’s reference  |  presentation’s title  |  date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EAD90C-539A-4A4C-B4E9-9D2B1AAA4D3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4355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Bar Templa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1600" dirty="0">
              <a:solidFill>
                <a:schemeClr val="tx1"/>
              </a:solidFill>
            </a:endParaRPr>
          </a:p>
        </p:txBody>
      </p:sp>
      <p:pic>
        <p:nvPicPr>
          <p:cNvPr id="11" name="Picture 2" descr="C:\Users\AW18200\Desktop\Kaercher_Logo_2015_C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00" y="4658400"/>
            <a:ext cx="1145240" cy="48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288000" y="612000"/>
            <a:ext cx="8568000" cy="215900"/>
          </a:xfrm>
          <a:prstGeom prst="rect">
            <a:avLst/>
          </a:prstGeom>
        </p:spPr>
        <p:txBody>
          <a:bodyPr lIns="0" rIns="0" anchor="ctr" anchorCtr="0"/>
          <a:lstStyle>
            <a:lvl1pPr>
              <a:spcAft>
                <a:spcPts val="0"/>
              </a:spcAft>
              <a:defRPr baseline="0"/>
            </a:lvl1pPr>
          </a:lstStyle>
          <a:p>
            <a:pPr lvl="0"/>
            <a:r>
              <a:rPr lang="de-DE" dirty="0"/>
              <a:t>Subheadline, Arial </a:t>
            </a:r>
            <a:r>
              <a:rPr lang="de-DE" dirty="0" err="1"/>
              <a:t>regular</a:t>
            </a:r>
            <a:r>
              <a:rPr lang="de-DE" dirty="0"/>
              <a:t>, 14pt</a:t>
            </a:r>
          </a:p>
        </p:txBody>
      </p:sp>
      <p:sp>
        <p:nvSpPr>
          <p:cNvPr id="13" name="Inhaltsplatzhalter 19"/>
          <p:cNvSpPr>
            <a:spLocks noGrp="1"/>
          </p:cNvSpPr>
          <p:nvPr>
            <p:ph sz="quarter" idx="13" hasCustomPrompt="1"/>
          </p:nvPr>
        </p:nvSpPr>
        <p:spPr>
          <a:xfrm>
            <a:off x="288000" y="1152000"/>
            <a:ext cx="4140000" cy="3564000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0"/>
              </a:spcAft>
              <a:defRPr baseline="0"/>
            </a:lvl1pPr>
          </a:lstStyle>
          <a:p>
            <a:pPr lvl="0"/>
            <a:r>
              <a:rPr lang="de-DE" dirty="0" err="1"/>
              <a:t>Copytext</a:t>
            </a:r>
            <a:r>
              <a:rPr lang="de-DE" dirty="0"/>
              <a:t>, Arial </a:t>
            </a:r>
            <a:r>
              <a:rPr lang="de-DE" dirty="0" err="1"/>
              <a:t>regular</a:t>
            </a:r>
            <a:r>
              <a:rPr lang="de-DE" dirty="0"/>
              <a:t>, 14pt</a:t>
            </a:r>
          </a:p>
        </p:txBody>
      </p:sp>
      <p:sp>
        <p:nvSpPr>
          <p:cNvPr id="14" name="Inhaltsplatzhalter 19"/>
          <p:cNvSpPr>
            <a:spLocks noGrp="1"/>
          </p:cNvSpPr>
          <p:nvPr>
            <p:ph sz="quarter" idx="14" hasCustomPrompt="1"/>
          </p:nvPr>
        </p:nvSpPr>
        <p:spPr>
          <a:xfrm>
            <a:off x="4684740" y="1152000"/>
            <a:ext cx="4140000" cy="3564000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0"/>
              </a:spcAft>
              <a:defRPr baseline="0"/>
            </a:lvl1pPr>
          </a:lstStyle>
          <a:p>
            <a:pPr lvl="0"/>
            <a:r>
              <a:rPr lang="de-DE" dirty="0" err="1"/>
              <a:t>Copytext</a:t>
            </a:r>
            <a:r>
              <a:rPr lang="de-DE" dirty="0"/>
              <a:t>, Arial </a:t>
            </a:r>
            <a:r>
              <a:rPr lang="de-DE" dirty="0" err="1"/>
              <a:t>regular</a:t>
            </a:r>
            <a:r>
              <a:rPr lang="de-DE" dirty="0"/>
              <a:t>, 14pt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lvl="0"/>
            <a:r>
              <a:rPr lang="de-DE" dirty="0"/>
              <a:t>Headline, Arial </a:t>
            </a:r>
            <a:r>
              <a:rPr lang="de-DE" dirty="0" err="1"/>
              <a:t>bold</a:t>
            </a:r>
            <a:r>
              <a:rPr lang="de-DE" dirty="0"/>
              <a:t>, 18pt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department/author’s reference  |  presentation’s title  |  date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EAD90C-539A-4A4C-B4E9-9D2B1AAA4D3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8226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Bar Templa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1600" dirty="0">
              <a:solidFill>
                <a:schemeClr val="tx1"/>
              </a:solidFill>
            </a:endParaRPr>
          </a:p>
        </p:txBody>
      </p:sp>
      <p:pic>
        <p:nvPicPr>
          <p:cNvPr id="6" name="Picture 2" descr="C:\Users\AW18200\Desktop\Kaercher_Logo_2015_C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00" y="4658400"/>
            <a:ext cx="1145240" cy="48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288000" y="612000"/>
            <a:ext cx="8568000" cy="215900"/>
          </a:xfrm>
          <a:prstGeom prst="rect">
            <a:avLst/>
          </a:prstGeom>
        </p:spPr>
        <p:txBody>
          <a:bodyPr lIns="0" rIns="0" anchor="ctr" anchorCtr="0"/>
          <a:lstStyle>
            <a:lvl1pPr>
              <a:spcAft>
                <a:spcPts val="0"/>
              </a:spcAft>
              <a:defRPr baseline="0"/>
            </a:lvl1pPr>
          </a:lstStyle>
          <a:p>
            <a:pPr lvl="0"/>
            <a:r>
              <a:rPr lang="de-DE" dirty="0"/>
              <a:t>Subheadline, Arial </a:t>
            </a:r>
            <a:r>
              <a:rPr lang="de-DE" dirty="0" err="1"/>
              <a:t>regular</a:t>
            </a:r>
            <a:r>
              <a:rPr lang="de-DE" dirty="0"/>
              <a:t>, 14pt</a:t>
            </a:r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5"/>
          </p:nvPr>
        </p:nvSpPr>
        <p:spPr>
          <a:xfrm>
            <a:off x="287999" y="1151999"/>
            <a:ext cx="2736000" cy="2160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de-DE" dirty="0"/>
          </a:p>
        </p:txBody>
      </p:sp>
      <p:sp>
        <p:nvSpPr>
          <p:cNvPr id="9" name="Bildplatzhalter 3"/>
          <p:cNvSpPr>
            <a:spLocks noGrp="1"/>
          </p:cNvSpPr>
          <p:nvPr>
            <p:ph type="pic" sz="quarter" idx="16"/>
          </p:nvPr>
        </p:nvSpPr>
        <p:spPr>
          <a:xfrm>
            <a:off x="3204000" y="1152000"/>
            <a:ext cx="2736000" cy="2160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de-DE" dirty="0"/>
          </a:p>
        </p:txBody>
      </p:sp>
      <p:sp>
        <p:nvSpPr>
          <p:cNvPr id="10" name="Bildplatzhalter 3"/>
          <p:cNvSpPr>
            <a:spLocks noGrp="1"/>
          </p:cNvSpPr>
          <p:nvPr>
            <p:ph type="pic" sz="quarter" idx="17"/>
          </p:nvPr>
        </p:nvSpPr>
        <p:spPr>
          <a:xfrm>
            <a:off x="6120000" y="1152001"/>
            <a:ext cx="2736000" cy="2160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de-DE" dirty="0"/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8" hasCustomPrompt="1"/>
          </p:nvPr>
        </p:nvSpPr>
        <p:spPr>
          <a:xfrm>
            <a:off x="288000" y="3435349"/>
            <a:ext cx="2735263" cy="1224000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de-DE" dirty="0"/>
              <a:t>Text, Arial </a:t>
            </a:r>
            <a:r>
              <a:rPr lang="de-DE" dirty="0" err="1"/>
              <a:t>regular</a:t>
            </a:r>
            <a:r>
              <a:rPr lang="de-DE" dirty="0"/>
              <a:t>, 12pt</a:t>
            </a:r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19" hasCustomPrompt="1"/>
          </p:nvPr>
        </p:nvSpPr>
        <p:spPr>
          <a:xfrm>
            <a:off x="3203848" y="3435349"/>
            <a:ext cx="2735263" cy="1224000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de-DE" dirty="0"/>
              <a:t>Text, Arial </a:t>
            </a:r>
            <a:r>
              <a:rPr lang="de-DE" dirty="0" err="1"/>
              <a:t>regular</a:t>
            </a:r>
            <a:r>
              <a:rPr lang="de-DE" dirty="0"/>
              <a:t>, 12pt</a:t>
            </a:r>
          </a:p>
        </p:txBody>
      </p:sp>
      <p:sp>
        <p:nvSpPr>
          <p:cNvPr id="13" name="Textplatzhalter 9"/>
          <p:cNvSpPr>
            <a:spLocks noGrp="1"/>
          </p:cNvSpPr>
          <p:nvPr>
            <p:ph type="body" sz="quarter" idx="20" hasCustomPrompt="1"/>
          </p:nvPr>
        </p:nvSpPr>
        <p:spPr>
          <a:xfrm>
            <a:off x="6120000" y="3435349"/>
            <a:ext cx="2735263" cy="1224000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de-DE" dirty="0"/>
              <a:t>Text, Arial </a:t>
            </a:r>
            <a:r>
              <a:rPr lang="de-DE" dirty="0" err="1"/>
              <a:t>regular</a:t>
            </a:r>
            <a:r>
              <a:rPr lang="de-DE" dirty="0"/>
              <a:t>, 12pt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lvl="0"/>
            <a:r>
              <a:rPr lang="de-DE" dirty="0"/>
              <a:t>Headline, Arial </a:t>
            </a:r>
            <a:r>
              <a:rPr lang="de-DE" dirty="0" err="1"/>
              <a:t>bold</a:t>
            </a:r>
            <a:r>
              <a:rPr lang="de-DE" dirty="0"/>
              <a:t>, 18pt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department/author’s reference  |  presentation’s title  |  date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EAD90C-539A-4A4C-B4E9-9D2B1AAA4D3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0383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Templa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1600" dirty="0">
              <a:solidFill>
                <a:schemeClr val="tx1"/>
              </a:solidFill>
            </a:endParaRPr>
          </a:p>
        </p:txBody>
      </p:sp>
      <p:pic>
        <p:nvPicPr>
          <p:cNvPr id="6" name="Picture 2" descr="C:\Users\AW18200\Desktop\Kaercher_Logo_2015_Black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00" y="4657600"/>
            <a:ext cx="1145240" cy="48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department/author’s reference  |  presentation’s title  |  date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EAD90C-539A-4A4C-B4E9-9D2B1AAA4D3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9067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Templa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1600" dirty="0">
              <a:solidFill>
                <a:schemeClr val="tx1"/>
              </a:solidFill>
            </a:endParaRPr>
          </a:p>
        </p:txBody>
      </p:sp>
      <p:pic>
        <p:nvPicPr>
          <p:cNvPr id="6" name="Picture 2" descr="C:\Users\AW18200\Desktop\Kaercher_Logo_2015_Black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00" y="4657600"/>
            <a:ext cx="1145240" cy="48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288000" y="612000"/>
            <a:ext cx="8568000" cy="215900"/>
          </a:xfrm>
          <a:prstGeom prst="rect">
            <a:avLst/>
          </a:prstGeom>
        </p:spPr>
        <p:txBody>
          <a:bodyPr lIns="0" rIns="0" anchor="ctr" anchorCtr="0"/>
          <a:lstStyle>
            <a:lvl1pPr>
              <a:spcAft>
                <a:spcPts val="0"/>
              </a:spcAft>
              <a:defRPr baseline="0"/>
            </a:lvl1pPr>
          </a:lstStyle>
          <a:p>
            <a:pPr lvl="0"/>
            <a:r>
              <a:rPr lang="de-DE" dirty="0"/>
              <a:t>Subheadline, Arial </a:t>
            </a:r>
            <a:r>
              <a:rPr lang="de-DE" dirty="0" err="1"/>
              <a:t>regular</a:t>
            </a:r>
            <a:r>
              <a:rPr lang="de-DE" dirty="0"/>
              <a:t>, 14pt</a:t>
            </a:r>
          </a:p>
        </p:txBody>
      </p:sp>
      <p:sp>
        <p:nvSpPr>
          <p:cNvPr id="8" name="Inhaltsplatzhalter 19"/>
          <p:cNvSpPr>
            <a:spLocks noGrp="1"/>
          </p:cNvSpPr>
          <p:nvPr>
            <p:ph sz="quarter" idx="13" hasCustomPrompt="1"/>
          </p:nvPr>
        </p:nvSpPr>
        <p:spPr>
          <a:xfrm>
            <a:off x="288000" y="1152000"/>
            <a:ext cx="8569325" cy="3564000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0"/>
              </a:spcAft>
              <a:defRPr baseline="0"/>
            </a:lvl1pPr>
          </a:lstStyle>
          <a:p>
            <a:pPr lvl="0"/>
            <a:r>
              <a:rPr lang="de-DE" dirty="0" err="1"/>
              <a:t>Copytext</a:t>
            </a:r>
            <a:r>
              <a:rPr lang="de-DE" dirty="0"/>
              <a:t>, Arial </a:t>
            </a:r>
            <a:r>
              <a:rPr lang="de-DE" dirty="0" err="1"/>
              <a:t>regular</a:t>
            </a:r>
            <a:r>
              <a:rPr lang="de-DE" dirty="0"/>
              <a:t>, 14pt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lvl="0"/>
            <a:r>
              <a:rPr lang="de-DE" dirty="0"/>
              <a:t>Headline, Arial </a:t>
            </a:r>
            <a:r>
              <a:rPr lang="de-DE" dirty="0" err="1"/>
              <a:t>bold</a:t>
            </a:r>
            <a:r>
              <a:rPr lang="de-DE" dirty="0"/>
              <a:t>, 18pt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department/author’s reference  |  presentation’s title  |  date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EAD90C-539A-4A4C-B4E9-9D2B1AAA4D3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6762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mpla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88000" y="1707640"/>
            <a:ext cx="7817122" cy="1440190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0"/>
              </a:spcAft>
              <a:defRPr sz="4800" b="1" cap="all" baseline="0"/>
            </a:lvl1pPr>
          </a:lstStyle>
          <a:p>
            <a:pPr lvl="0"/>
            <a:r>
              <a:rPr lang="de-DE" dirty="0"/>
              <a:t>Title Headline, 1 </a:t>
            </a:r>
            <a:r>
              <a:rPr lang="de-DE" dirty="0" err="1"/>
              <a:t>or</a:t>
            </a:r>
            <a:r>
              <a:rPr lang="de-DE" dirty="0"/>
              <a:t> 2 </a:t>
            </a:r>
            <a:r>
              <a:rPr lang="de-DE" dirty="0" err="1"/>
              <a:t>lines</a:t>
            </a:r>
            <a:r>
              <a:rPr lang="de-DE" dirty="0"/>
              <a:t>, Arial </a:t>
            </a:r>
            <a:r>
              <a:rPr lang="de-DE" dirty="0" err="1"/>
              <a:t>bold</a:t>
            </a:r>
            <a:r>
              <a:rPr lang="de-DE" dirty="0"/>
              <a:t>, 48pt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83270" y="3276180"/>
            <a:ext cx="7817122" cy="1023810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0"/>
              </a:spcAft>
              <a:defRPr sz="1800" b="0" i="0" cap="none" baseline="0"/>
            </a:lvl1pPr>
          </a:lstStyle>
          <a:p>
            <a:pPr lvl="0"/>
            <a:r>
              <a:rPr lang="de-DE" dirty="0"/>
              <a:t>Title Headline,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lines</a:t>
            </a:r>
            <a:r>
              <a:rPr lang="de-DE" dirty="0"/>
              <a:t>, Arial </a:t>
            </a:r>
            <a:r>
              <a:rPr lang="de-DE" dirty="0" err="1"/>
              <a:t>regular</a:t>
            </a:r>
            <a:r>
              <a:rPr lang="de-DE" dirty="0"/>
              <a:t>, 18pt</a:t>
            </a:r>
          </a:p>
        </p:txBody>
      </p:sp>
      <p:pic>
        <p:nvPicPr>
          <p:cNvPr id="11" name="Picture 2" descr="C:\Users\AW18200\Desktop\Kaercher_Logo_2015_Black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830" y="124668"/>
            <a:ext cx="1548736" cy="65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pieren 3"/>
          <p:cNvGrpSpPr/>
          <p:nvPr userDrawn="1"/>
        </p:nvGrpSpPr>
        <p:grpSpPr>
          <a:xfrm>
            <a:off x="295629" y="4506020"/>
            <a:ext cx="1607126" cy="207581"/>
            <a:chOff x="295629" y="4506020"/>
            <a:chExt cx="1607126" cy="207581"/>
          </a:xfrm>
        </p:grpSpPr>
        <p:sp>
          <p:nvSpPr>
            <p:cNvPr id="14" name="Eingekerbter Richtungspfeil 8">
              <a:extLst>
                <a:ext uri="{FF2B5EF4-FFF2-40B4-BE49-F238E27FC236}">
                  <a16:creationId xmlns:a16="http://schemas.microsoft.com/office/drawing/2014/main" id="{5973FC7F-C5D0-42A1-8AD2-D21C0F0624F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95629" y="4506020"/>
              <a:ext cx="1607126" cy="205201"/>
            </a:xfrm>
            <a:custGeom>
              <a:avLst/>
              <a:gdLst>
                <a:gd name="connsiteX0" fmla="*/ 0 w 1607126"/>
                <a:gd name="connsiteY0" fmla="*/ 0 h 205200"/>
                <a:gd name="connsiteX1" fmla="*/ 1504526 w 1607126"/>
                <a:gd name="connsiteY1" fmla="*/ 0 h 205200"/>
                <a:gd name="connsiteX2" fmla="*/ 1607126 w 1607126"/>
                <a:gd name="connsiteY2" fmla="*/ 102600 h 205200"/>
                <a:gd name="connsiteX3" fmla="*/ 1504526 w 1607126"/>
                <a:gd name="connsiteY3" fmla="*/ 205200 h 205200"/>
                <a:gd name="connsiteX4" fmla="*/ 0 w 1607126"/>
                <a:gd name="connsiteY4" fmla="*/ 205200 h 205200"/>
                <a:gd name="connsiteX5" fmla="*/ 102600 w 1607126"/>
                <a:gd name="connsiteY5" fmla="*/ 102600 h 205200"/>
                <a:gd name="connsiteX6" fmla="*/ 0 w 1607126"/>
                <a:gd name="connsiteY6" fmla="*/ 0 h 205200"/>
                <a:gd name="connsiteX0" fmla="*/ 0 w 1607126"/>
                <a:gd name="connsiteY0" fmla="*/ 0 h 205200"/>
                <a:gd name="connsiteX1" fmla="*/ 1547389 w 1607126"/>
                <a:gd name="connsiteY1" fmla="*/ 0 h 205200"/>
                <a:gd name="connsiteX2" fmla="*/ 1607126 w 1607126"/>
                <a:gd name="connsiteY2" fmla="*/ 102600 h 205200"/>
                <a:gd name="connsiteX3" fmla="*/ 1504526 w 1607126"/>
                <a:gd name="connsiteY3" fmla="*/ 205200 h 205200"/>
                <a:gd name="connsiteX4" fmla="*/ 0 w 1607126"/>
                <a:gd name="connsiteY4" fmla="*/ 205200 h 205200"/>
                <a:gd name="connsiteX5" fmla="*/ 102600 w 1607126"/>
                <a:gd name="connsiteY5" fmla="*/ 102600 h 205200"/>
                <a:gd name="connsiteX6" fmla="*/ 0 w 1607126"/>
                <a:gd name="connsiteY6" fmla="*/ 0 h 205200"/>
                <a:gd name="connsiteX0" fmla="*/ 0 w 1607126"/>
                <a:gd name="connsiteY0" fmla="*/ 0 h 205200"/>
                <a:gd name="connsiteX1" fmla="*/ 1547389 w 1607126"/>
                <a:gd name="connsiteY1" fmla="*/ 0 h 205200"/>
                <a:gd name="connsiteX2" fmla="*/ 1607126 w 1607126"/>
                <a:gd name="connsiteY2" fmla="*/ 102600 h 205200"/>
                <a:gd name="connsiteX3" fmla="*/ 1540245 w 1607126"/>
                <a:gd name="connsiteY3" fmla="*/ 200438 h 205200"/>
                <a:gd name="connsiteX4" fmla="*/ 0 w 1607126"/>
                <a:gd name="connsiteY4" fmla="*/ 205200 h 205200"/>
                <a:gd name="connsiteX5" fmla="*/ 102600 w 1607126"/>
                <a:gd name="connsiteY5" fmla="*/ 102600 h 205200"/>
                <a:gd name="connsiteX6" fmla="*/ 0 w 1607126"/>
                <a:gd name="connsiteY6" fmla="*/ 0 h 205200"/>
                <a:gd name="connsiteX0" fmla="*/ 0 w 1607126"/>
                <a:gd name="connsiteY0" fmla="*/ 0 h 205200"/>
                <a:gd name="connsiteX1" fmla="*/ 1547389 w 1607126"/>
                <a:gd name="connsiteY1" fmla="*/ 0 h 205200"/>
                <a:gd name="connsiteX2" fmla="*/ 1607126 w 1607126"/>
                <a:gd name="connsiteY2" fmla="*/ 102600 h 205200"/>
                <a:gd name="connsiteX3" fmla="*/ 1554533 w 1607126"/>
                <a:gd name="connsiteY3" fmla="*/ 195676 h 205200"/>
                <a:gd name="connsiteX4" fmla="*/ 0 w 1607126"/>
                <a:gd name="connsiteY4" fmla="*/ 205200 h 205200"/>
                <a:gd name="connsiteX5" fmla="*/ 102600 w 1607126"/>
                <a:gd name="connsiteY5" fmla="*/ 102600 h 205200"/>
                <a:gd name="connsiteX6" fmla="*/ 0 w 1607126"/>
                <a:gd name="connsiteY6" fmla="*/ 0 h 205200"/>
                <a:gd name="connsiteX0" fmla="*/ 0 w 1607126"/>
                <a:gd name="connsiteY0" fmla="*/ 0 h 205201"/>
                <a:gd name="connsiteX1" fmla="*/ 1547389 w 1607126"/>
                <a:gd name="connsiteY1" fmla="*/ 0 h 205201"/>
                <a:gd name="connsiteX2" fmla="*/ 1607126 w 1607126"/>
                <a:gd name="connsiteY2" fmla="*/ 102600 h 205201"/>
                <a:gd name="connsiteX3" fmla="*/ 1547389 w 1607126"/>
                <a:gd name="connsiteY3" fmla="*/ 205201 h 205201"/>
                <a:gd name="connsiteX4" fmla="*/ 0 w 1607126"/>
                <a:gd name="connsiteY4" fmla="*/ 205200 h 205201"/>
                <a:gd name="connsiteX5" fmla="*/ 102600 w 1607126"/>
                <a:gd name="connsiteY5" fmla="*/ 102600 h 205201"/>
                <a:gd name="connsiteX6" fmla="*/ 0 w 1607126"/>
                <a:gd name="connsiteY6" fmla="*/ 0 h 205201"/>
                <a:gd name="connsiteX0" fmla="*/ 0 w 1607126"/>
                <a:gd name="connsiteY0" fmla="*/ 0 h 205201"/>
                <a:gd name="connsiteX1" fmla="*/ 1547389 w 1607126"/>
                <a:gd name="connsiteY1" fmla="*/ 0 h 205201"/>
                <a:gd name="connsiteX2" fmla="*/ 1607126 w 1607126"/>
                <a:gd name="connsiteY2" fmla="*/ 102600 h 205201"/>
                <a:gd name="connsiteX3" fmla="*/ 1547389 w 1607126"/>
                <a:gd name="connsiteY3" fmla="*/ 205201 h 205201"/>
                <a:gd name="connsiteX4" fmla="*/ 0 w 1607126"/>
                <a:gd name="connsiteY4" fmla="*/ 205200 h 205201"/>
                <a:gd name="connsiteX5" fmla="*/ 64500 w 1607126"/>
                <a:gd name="connsiteY5" fmla="*/ 100218 h 205201"/>
                <a:gd name="connsiteX6" fmla="*/ 0 w 1607126"/>
                <a:gd name="connsiteY6" fmla="*/ 0 h 205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7126" h="205201">
                  <a:moveTo>
                    <a:pt x="0" y="0"/>
                  </a:moveTo>
                  <a:lnTo>
                    <a:pt x="1547389" y="0"/>
                  </a:lnTo>
                  <a:lnTo>
                    <a:pt x="1607126" y="102600"/>
                  </a:lnTo>
                  <a:lnTo>
                    <a:pt x="1547389" y="205201"/>
                  </a:lnTo>
                  <a:lnTo>
                    <a:pt x="0" y="205200"/>
                  </a:lnTo>
                  <a:lnTo>
                    <a:pt x="64500" y="1002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72000" rIns="72000" bIns="72000" rtlCol="0" anchor="ctr"/>
            <a:lstStyle/>
            <a:p>
              <a:pPr algn="l"/>
              <a:r>
                <a:rPr lang="de-DE" sz="800" b="1" dirty="0">
                  <a:solidFill>
                    <a:schemeClr val="accent1"/>
                  </a:solidFill>
                </a:rPr>
                <a:t>DATE:</a:t>
              </a:r>
            </a:p>
          </p:txBody>
        </p:sp>
        <p:sp>
          <p:nvSpPr>
            <p:cNvPr id="15" name="Datumsplatzhalter 3">
              <a:extLst>
                <a:ext uri="{FF2B5EF4-FFF2-40B4-BE49-F238E27FC236}">
                  <a16:creationId xmlns:a16="http://schemas.microsoft.com/office/drawing/2014/main" id="{154E9777-37AA-43B4-B335-5913CD18017C}"/>
                </a:ext>
              </a:extLst>
            </p:cNvPr>
            <p:cNvSpPr txBox="1">
              <a:spLocks noChangeAspect="1"/>
            </p:cNvSpPr>
            <p:nvPr userDrawn="1"/>
          </p:nvSpPr>
          <p:spPr>
            <a:xfrm>
              <a:off x="835214" y="4508401"/>
              <a:ext cx="957707" cy="205200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72000" rIns="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lang="de-DE" sz="800" b="1" kern="1200" cap="all" baseline="0" smtClean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02A48BD-C00F-4FB4-873C-E4E37A6C9653}" type="datetime1">
                <a:rPr lang="de-DE" smtClean="0"/>
                <a:pPr/>
                <a:t>08.04.2020</a:t>
              </a:fld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12877040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Templa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1600" dirty="0">
              <a:solidFill>
                <a:schemeClr val="tx1"/>
              </a:solidFill>
            </a:endParaRPr>
          </a:p>
        </p:txBody>
      </p:sp>
      <p:pic>
        <p:nvPicPr>
          <p:cNvPr id="6" name="Picture 2" descr="C:\Users\AW18200\Desktop\Kaercher_Logo_2015_Black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00" y="4657600"/>
            <a:ext cx="1145240" cy="48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288000" y="612000"/>
            <a:ext cx="8568000" cy="215900"/>
          </a:xfrm>
          <a:prstGeom prst="rect">
            <a:avLst/>
          </a:prstGeom>
        </p:spPr>
        <p:txBody>
          <a:bodyPr lIns="0" rIns="0" anchor="ctr" anchorCtr="0"/>
          <a:lstStyle>
            <a:lvl1pPr>
              <a:spcAft>
                <a:spcPts val="0"/>
              </a:spcAft>
              <a:defRPr baseline="0"/>
            </a:lvl1pPr>
          </a:lstStyle>
          <a:p>
            <a:pPr lvl="0"/>
            <a:r>
              <a:rPr lang="de-DE" dirty="0"/>
              <a:t>Subheadline, Arial </a:t>
            </a:r>
            <a:r>
              <a:rPr lang="de-DE" dirty="0" err="1"/>
              <a:t>regular</a:t>
            </a:r>
            <a:r>
              <a:rPr lang="de-DE" dirty="0"/>
              <a:t>, 14pt</a:t>
            </a:r>
          </a:p>
        </p:txBody>
      </p:sp>
      <p:sp>
        <p:nvSpPr>
          <p:cNvPr id="8" name="Inhaltsplatzhalter 19"/>
          <p:cNvSpPr>
            <a:spLocks noGrp="1"/>
          </p:cNvSpPr>
          <p:nvPr>
            <p:ph sz="quarter" idx="13" hasCustomPrompt="1"/>
          </p:nvPr>
        </p:nvSpPr>
        <p:spPr>
          <a:xfrm>
            <a:off x="288000" y="1152000"/>
            <a:ext cx="4140000" cy="3564000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0"/>
              </a:spcAft>
              <a:defRPr baseline="0"/>
            </a:lvl1pPr>
          </a:lstStyle>
          <a:p>
            <a:pPr lvl="0"/>
            <a:r>
              <a:rPr lang="de-DE" dirty="0" err="1"/>
              <a:t>Copytext</a:t>
            </a:r>
            <a:r>
              <a:rPr lang="de-DE" dirty="0"/>
              <a:t>, Arial </a:t>
            </a:r>
            <a:r>
              <a:rPr lang="de-DE" dirty="0" err="1"/>
              <a:t>regular</a:t>
            </a:r>
            <a:r>
              <a:rPr lang="de-DE" dirty="0"/>
              <a:t>, 14pt</a:t>
            </a:r>
          </a:p>
        </p:txBody>
      </p:sp>
      <p:sp>
        <p:nvSpPr>
          <p:cNvPr id="9" name="Inhaltsplatzhalter 19"/>
          <p:cNvSpPr>
            <a:spLocks noGrp="1"/>
          </p:cNvSpPr>
          <p:nvPr>
            <p:ph sz="quarter" idx="14" hasCustomPrompt="1"/>
          </p:nvPr>
        </p:nvSpPr>
        <p:spPr>
          <a:xfrm>
            <a:off x="4684740" y="1152000"/>
            <a:ext cx="4140000" cy="3564000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0"/>
              </a:spcAft>
              <a:defRPr baseline="0"/>
            </a:lvl1pPr>
          </a:lstStyle>
          <a:p>
            <a:pPr lvl="0"/>
            <a:r>
              <a:rPr lang="de-DE" dirty="0" err="1"/>
              <a:t>Copytext</a:t>
            </a:r>
            <a:r>
              <a:rPr lang="de-DE" dirty="0"/>
              <a:t>, Arial </a:t>
            </a:r>
            <a:r>
              <a:rPr lang="de-DE" dirty="0" err="1"/>
              <a:t>regular</a:t>
            </a:r>
            <a:r>
              <a:rPr lang="de-DE" dirty="0"/>
              <a:t>, 14pt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lvl="0"/>
            <a:r>
              <a:rPr lang="de-DE" dirty="0"/>
              <a:t>Headline, Arial </a:t>
            </a:r>
            <a:r>
              <a:rPr lang="de-DE" dirty="0" err="1"/>
              <a:t>bold</a:t>
            </a:r>
            <a:r>
              <a:rPr lang="de-DE" dirty="0"/>
              <a:t>, 18pt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department/author’s reference  |  presentation’s title  |  date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EAD90C-539A-4A4C-B4E9-9D2B1AAA4D3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22620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Templa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1600" dirty="0">
              <a:solidFill>
                <a:schemeClr val="tx1"/>
              </a:solidFill>
            </a:endParaRPr>
          </a:p>
        </p:txBody>
      </p:sp>
      <p:pic>
        <p:nvPicPr>
          <p:cNvPr id="6" name="Picture 2" descr="C:\Users\AW18200\Desktop\Kaercher_Logo_2015_Black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00" y="4657600"/>
            <a:ext cx="1145240" cy="48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288000" y="612000"/>
            <a:ext cx="8568000" cy="215900"/>
          </a:xfrm>
          <a:prstGeom prst="rect">
            <a:avLst/>
          </a:prstGeom>
        </p:spPr>
        <p:txBody>
          <a:bodyPr lIns="0" rIns="0" anchor="ctr" anchorCtr="0"/>
          <a:lstStyle>
            <a:lvl1pPr>
              <a:spcAft>
                <a:spcPts val="0"/>
              </a:spcAft>
              <a:defRPr baseline="0"/>
            </a:lvl1pPr>
          </a:lstStyle>
          <a:p>
            <a:pPr lvl="0"/>
            <a:r>
              <a:rPr lang="de-DE" dirty="0"/>
              <a:t>Subheadline, Arial </a:t>
            </a:r>
            <a:r>
              <a:rPr lang="de-DE" dirty="0" err="1"/>
              <a:t>regular</a:t>
            </a:r>
            <a:r>
              <a:rPr lang="de-DE" dirty="0"/>
              <a:t>, 14pt</a:t>
            </a:r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5"/>
          </p:nvPr>
        </p:nvSpPr>
        <p:spPr>
          <a:xfrm>
            <a:off x="287999" y="1151999"/>
            <a:ext cx="2736000" cy="2160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de-DE" dirty="0"/>
          </a:p>
        </p:txBody>
      </p:sp>
      <p:sp>
        <p:nvSpPr>
          <p:cNvPr id="9" name="Bildplatzhalter 3"/>
          <p:cNvSpPr>
            <a:spLocks noGrp="1"/>
          </p:cNvSpPr>
          <p:nvPr>
            <p:ph type="pic" sz="quarter" idx="16"/>
          </p:nvPr>
        </p:nvSpPr>
        <p:spPr>
          <a:xfrm>
            <a:off x="3204000" y="1152000"/>
            <a:ext cx="2736000" cy="2160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de-DE" dirty="0"/>
          </a:p>
        </p:txBody>
      </p:sp>
      <p:sp>
        <p:nvSpPr>
          <p:cNvPr id="10" name="Bildplatzhalter 3"/>
          <p:cNvSpPr>
            <a:spLocks noGrp="1"/>
          </p:cNvSpPr>
          <p:nvPr>
            <p:ph type="pic" sz="quarter" idx="17"/>
          </p:nvPr>
        </p:nvSpPr>
        <p:spPr>
          <a:xfrm>
            <a:off x="6120000" y="1152001"/>
            <a:ext cx="2736000" cy="2160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de-DE" dirty="0"/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8" hasCustomPrompt="1"/>
          </p:nvPr>
        </p:nvSpPr>
        <p:spPr>
          <a:xfrm>
            <a:off x="288000" y="3435349"/>
            <a:ext cx="2735263" cy="1224000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de-DE" dirty="0"/>
              <a:t>Text, Arial </a:t>
            </a:r>
            <a:r>
              <a:rPr lang="de-DE" dirty="0" err="1"/>
              <a:t>regular</a:t>
            </a:r>
            <a:r>
              <a:rPr lang="de-DE" dirty="0"/>
              <a:t>, 12pt</a:t>
            </a:r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19" hasCustomPrompt="1"/>
          </p:nvPr>
        </p:nvSpPr>
        <p:spPr>
          <a:xfrm>
            <a:off x="3203848" y="3435349"/>
            <a:ext cx="2735263" cy="1224000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de-DE" dirty="0"/>
              <a:t>Text, Arial </a:t>
            </a:r>
            <a:r>
              <a:rPr lang="de-DE" dirty="0" err="1"/>
              <a:t>regular</a:t>
            </a:r>
            <a:r>
              <a:rPr lang="de-DE" dirty="0"/>
              <a:t>, 12pt</a:t>
            </a:r>
          </a:p>
        </p:txBody>
      </p:sp>
      <p:sp>
        <p:nvSpPr>
          <p:cNvPr id="13" name="Textplatzhalter 9"/>
          <p:cNvSpPr>
            <a:spLocks noGrp="1"/>
          </p:cNvSpPr>
          <p:nvPr>
            <p:ph type="body" sz="quarter" idx="20" hasCustomPrompt="1"/>
          </p:nvPr>
        </p:nvSpPr>
        <p:spPr>
          <a:xfrm>
            <a:off x="6120000" y="3435349"/>
            <a:ext cx="2735263" cy="1224000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de-DE" dirty="0"/>
              <a:t>Text, Arial </a:t>
            </a:r>
            <a:r>
              <a:rPr lang="de-DE" dirty="0" err="1"/>
              <a:t>regular</a:t>
            </a:r>
            <a:r>
              <a:rPr lang="de-DE" dirty="0"/>
              <a:t>, 12pt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lvl="0"/>
            <a:r>
              <a:rPr lang="de-DE" dirty="0"/>
              <a:t>Headline, Arial </a:t>
            </a:r>
            <a:r>
              <a:rPr lang="de-DE" dirty="0" err="1"/>
              <a:t>bold</a:t>
            </a:r>
            <a:r>
              <a:rPr lang="de-DE" dirty="0"/>
              <a:t>, 18pt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department/author’s reference  |  presentation’s title  |  date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EAD90C-539A-4A4C-B4E9-9D2B1AAA4D3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6051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empla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department/author’s reference  |  presentation’s title  |  date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EAD90C-539A-4A4C-B4E9-9D2B1AAA4D3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5" name="Picture 2" descr="C:\Users\AW18200\Desktop\Kaercher_Logo_2015_C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00" y="4658400"/>
            <a:ext cx="1145240" cy="48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1366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empla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lvl="0"/>
            <a:r>
              <a:rPr lang="de-DE" dirty="0"/>
              <a:t>Headline, Arial </a:t>
            </a:r>
            <a:r>
              <a:rPr lang="de-DE" dirty="0" err="1"/>
              <a:t>bold</a:t>
            </a:r>
            <a:r>
              <a:rPr lang="de-DE" dirty="0"/>
              <a:t>, 18pt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department/author’s reference  |  presentation’s title  |  date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EAD90C-539A-4A4C-B4E9-9D2B1AAA4D3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288000" y="612000"/>
            <a:ext cx="8568000" cy="215900"/>
          </a:xfrm>
          <a:prstGeom prst="rect">
            <a:avLst/>
          </a:prstGeom>
        </p:spPr>
        <p:txBody>
          <a:bodyPr lIns="0" rIns="0" anchor="ctr" anchorCtr="0"/>
          <a:lstStyle>
            <a:lvl1pPr>
              <a:spcAft>
                <a:spcPts val="0"/>
              </a:spcAft>
              <a:defRPr baseline="0"/>
            </a:lvl1pPr>
          </a:lstStyle>
          <a:p>
            <a:pPr lvl="0"/>
            <a:r>
              <a:rPr lang="de-DE" dirty="0"/>
              <a:t>Subheadline, Arial </a:t>
            </a:r>
            <a:r>
              <a:rPr lang="de-DE" dirty="0" err="1"/>
              <a:t>regular</a:t>
            </a:r>
            <a:r>
              <a:rPr lang="de-DE" dirty="0"/>
              <a:t>, 14pt</a:t>
            </a:r>
          </a:p>
        </p:txBody>
      </p:sp>
      <p:sp>
        <p:nvSpPr>
          <p:cNvPr id="6" name="Inhaltsplatzhalter 19"/>
          <p:cNvSpPr>
            <a:spLocks noGrp="1"/>
          </p:cNvSpPr>
          <p:nvPr>
            <p:ph sz="quarter" idx="13" hasCustomPrompt="1"/>
          </p:nvPr>
        </p:nvSpPr>
        <p:spPr>
          <a:xfrm>
            <a:off x="288000" y="1152000"/>
            <a:ext cx="8569325" cy="3564000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0"/>
              </a:spcAft>
              <a:defRPr baseline="0"/>
            </a:lvl1pPr>
          </a:lstStyle>
          <a:p>
            <a:pPr lvl="0"/>
            <a:r>
              <a:rPr lang="de-DE" dirty="0" err="1"/>
              <a:t>Copytext</a:t>
            </a:r>
            <a:r>
              <a:rPr lang="de-DE" dirty="0"/>
              <a:t>, Arial </a:t>
            </a:r>
            <a:r>
              <a:rPr lang="de-DE" dirty="0" err="1"/>
              <a:t>regular</a:t>
            </a:r>
            <a:r>
              <a:rPr lang="de-DE" dirty="0"/>
              <a:t>, 14pt</a:t>
            </a:r>
          </a:p>
        </p:txBody>
      </p:sp>
      <p:pic>
        <p:nvPicPr>
          <p:cNvPr id="7" name="Picture 2" descr="C:\Users\AW18200\Desktop\Kaercher_Logo_2015_C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00" y="4658400"/>
            <a:ext cx="1145240" cy="48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7245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empla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lvl="0"/>
            <a:r>
              <a:rPr lang="de-DE" dirty="0"/>
              <a:t>Headline, Arial </a:t>
            </a:r>
            <a:r>
              <a:rPr lang="de-DE" dirty="0" err="1"/>
              <a:t>bold</a:t>
            </a:r>
            <a:r>
              <a:rPr lang="de-DE" dirty="0"/>
              <a:t>, 18pt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department/author’s reference  |  presentation’s title  |  date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EAD90C-539A-4A4C-B4E9-9D2B1AAA4D3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288000" y="612000"/>
            <a:ext cx="8568000" cy="215900"/>
          </a:xfrm>
          <a:prstGeom prst="rect">
            <a:avLst/>
          </a:prstGeom>
        </p:spPr>
        <p:txBody>
          <a:bodyPr lIns="0" rIns="0" anchor="ctr" anchorCtr="0"/>
          <a:lstStyle>
            <a:lvl1pPr>
              <a:spcAft>
                <a:spcPts val="0"/>
              </a:spcAft>
              <a:defRPr baseline="0"/>
            </a:lvl1pPr>
          </a:lstStyle>
          <a:p>
            <a:pPr lvl="0"/>
            <a:r>
              <a:rPr lang="de-DE" dirty="0"/>
              <a:t>Subheadline, Arial </a:t>
            </a:r>
            <a:r>
              <a:rPr lang="de-DE" dirty="0" err="1"/>
              <a:t>regular</a:t>
            </a:r>
            <a:r>
              <a:rPr lang="de-DE" dirty="0"/>
              <a:t>, 14pt</a:t>
            </a:r>
          </a:p>
        </p:txBody>
      </p:sp>
      <p:sp>
        <p:nvSpPr>
          <p:cNvPr id="6" name="Inhaltsplatzhalter 19"/>
          <p:cNvSpPr>
            <a:spLocks noGrp="1"/>
          </p:cNvSpPr>
          <p:nvPr>
            <p:ph sz="quarter" idx="13" hasCustomPrompt="1"/>
          </p:nvPr>
        </p:nvSpPr>
        <p:spPr>
          <a:xfrm>
            <a:off x="288000" y="1152000"/>
            <a:ext cx="4140000" cy="3564000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0"/>
              </a:spcAft>
              <a:defRPr baseline="0"/>
            </a:lvl1pPr>
          </a:lstStyle>
          <a:p>
            <a:pPr lvl="0"/>
            <a:r>
              <a:rPr lang="de-DE" dirty="0" err="1"/>
              <a:t>Copytext</a:t>
            </a:r>
            <a:r>
              <a:rPr lang="de-DE" dirty="0"/>
              <a:t>, Arial </a:t>
            </a:r>
            <a:r>
              <a:rPr lang="de-DE" dirty="0" err="1"/>
              <a:t>regular</a:t>
            </a:r>
            <a:r>
              <a:rPr lang="de-DE" dirty="0"/>
              <a:t>, 14pt</a:t>
            </a:r>
          </a:p>
        </p:txBody>
      </p:sp>
      <p:sp>
        <p:nvSpPr>
          <p:cNvPr id="7" name="Inhaltsplatzhalter 19"/>
          <p:cNvSpPr>
            <a:spLocks noGrp="1"/>
          </p:cNvSpPr>
          <p:nvPr>
            <p:ph sz="quarter" idx="14" hasCustomPrompt="1"/>
          </p:nvPr>
        </p:nvSpPr>
        <p:spPr>
          <a:xfrm>
            <a:off x="4684740" y="1152000"/>
            <a:ext cx="4140000" cy="3564000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0"/>
              </a:spcAft>
              <a:defRPr baseline="0"/>
            </a:lvl1pPr>
          </a:lstStyle>
          <a:p>
            <a:pPr lvl="0"/>
            <a:r>
              <a:rPr lang="de-DE" dirty="0" err="1"/>
              <a:t>Copytext</a:t>
            </a:r>
            <a:r>
              <a:rPr lang="de-DE" dirty="0"/>
              <a:t>, Arial </a:t>
            </a:r>
            <a:r>
              <a:rPr lang="de-DE" dirty="0" err="1"/>
              <a:t>regular</a:t>
            </a:r>
            <a:r>
              <a:rPr lang="de-DE" dirty="0"/>
              <a:t>, 14pt</a:t>
            </a:r>
          </a:p>
        </p:txBody>
      </p:sp>
      <p:pic>
        <p:nvPicPr>
          <p:cNvPr id="8" name="Picture 2" descr="C:\Users\AW18200\Desktop\Kaercher_Logo_2015_C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00" y="4658400"/>
            <a:ext cx="1145240" cy="48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9376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empla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lvl="0"/>
            <a:r>
              <a:rPr lang="de-DE" dirty="0"/>
              <a:t>Headline, Arial </a:t>
            </a:r>
            <a:r>
              <a:rPr lang="de-DE" dirty="0" err="1"/>
              <a:t>bold</a:t>
            </a:r>
            <a:r>
              <a:rPr lang="de-DE" dirty="0"/>
              <a:t>, 18pt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department/author’s reference  |  presentation’s title  |  date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EAD90C-539A-4A4C-B4E9-9D2B1AAA4D3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288000" y="620462"/>
            <a:ext cx="8568000" cy="215900"/>
          </a:xfrm>
          <a:prstGeom prst="rect">
            <a:avLst/>
          </a:prstGeom>
        </p:spPr>
        <p:txBody>
          <a:bodyPr lIns="0" rIns="0" anchor="ctr" anchorCtr="0"/>
          <a:lstStyle>
            <a:lvl1pPr>
              <a:spcAft>
                <a:spcPts val="0"/>
              </a:spcAft>
              <a:defRPr baseline="0"/>
            </a:lvl1pPr>
          </a:lstStyle>
          <a:p>
            <a:pPr lvl="0"/>
            <a:r>
              <a:rPr lang="de-DE" dirty="0"/>
              <a:t>Subheadline, Arial </a:t>
            </a:r>
            <a:r>
              <a:rPr lang="de-DE" dirty="0" err="1"/>
              <a:t>regular</a:t>
            </a:r>
            <a:r>
              <a:rPr lang="de-DE" dirty="0"/>
              <a:t>, 14pt</a:t>
            </a:r>
          </a:p>
        </p:txBody>
      </p:sp>
      <p:sp>
        <p:nvSpPr>
          <p:cNvPr id="6" name="Bildplatzhalter 3"/>
          <p:cNvSpPr>
            <a:spLocks noGrp="1"/>
          </p:cNvSpPr>
          <p:nvPr>
            <p:ph type="pic" sz="quarter" idx="15"/>
          </p:nvPr>
        </p:nvSpPr>
        <p:spPr>
          <a:xfrm>
            <a:off x="287999" y="1160461"/>
            <a:ext cx="2736000" cy="2160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de-DE" dirty="0"/>
          </a:p>
        </p:txBody>
      </p:sp>
      <p:sp>
        <p:nvSpPr>
          <p:cNvPr id="7" name="Bildplatzhalter 3"/>
          <p:cNvSpPr>
            <a:spLocks noGrp="1"/>
          </p:cNvSpPr>
          <p:nvPr>
            <p:ph type="pic" sz="quarter" idx="16"/>
          </p:nvPr>
        </p:nvSpPr>
        <p:spPr>
          <a:xfrm>
            <a:off x="3204000" y="1160462"/>
            <a:ext cx="2736000" cy="2160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de-DE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7"/>
          </p:nvPr>
        </p:nvSpPr>
        <p:spPr>
          <a:xfrm>
            <a:off x="6120000" y="1160463"/>
            <a:ext cx="2736000" cy="2160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de-DE" dirty="0"/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8" hasCustomPrompt="1"/>
          </p:nvPr>
        </p:nvSpPr>
        <p:spPr>
          <a:xfrm>
            <a:off x="288000" y="3435349"/>
            <a:ext cx="2735263" cy="1224000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de-DE" dirty="0"/>
              <a:t>Text, Arial </a:t>
            </a:r>
            <a:r>
              <a:rPr lang="de-DE" dirty="0" err="1"/>
              <a:t>regular</a:t>
            </a:r>
            <a:r>
              <a:rPr lang="de-DE" dirty="0"/>
              <a:t>, 12pt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9" hasCustomPrompt="1"/>
          </p:nvPr>
        </p:nvSpPr>
        <p:spPr>
          <a:xfrm>
            <a:off x="3203848" y="3435349"/>
            <a:ext cx="2735263" cy="1224000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de-DE" dirty="0"/>
              <a:t>Text, Arial </a:t>
            </a:r>
            <a:r>
              <a:rPr lang="de-DE" dirty="0" err="1"/>
              <a:t>regular</a:t>
            </a:r>
            <a:r>
              <a:rPr lang="de-DE" dirty="0"/>
              <a:t>, 12pt</a:t>
            </a:r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20" hasCustomPrompt="1"/>
          </p:nvPr>
        </p:nvSpPr>
        <p:spPr>
          <a:xfrm>
            <a:off x="6120000" y="3435349"/>
            <a:ext cx="2735263" cy="1224000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de-DE" dirty="0"/>
              <a:t>Text, Arial </a:t>
            </a:r>
            <a:r>
              <a:rPr lang="de-DE" dirty="0" err="1"/>
              <a:t>regular</a:t>
            </a:r>
            <a:r>
              <a:rPr lang="de-DE" dirty="0"/>
              <a:t>, 12pt</a:t>
            </a:r>
          </a:p>
        </p:txBody>
      </p:sp>
      <p:pic>
        <p:nvPicPr>
          <p:cNvPr id="12" name="Picture 2" descr="C:\Users\AW18200\Desktop\Kaercher_Logo_2015_C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00" y="4658400"/>
            <a:ext cx="1145240" cy="48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1436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Templa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1600" dirty="0">
              <a:solidFill>
                <a:schemeClr val="tx1"/>
              </a:solidFill>
            </a:endParaRPr>
          </a:p>
        </p:txBody>
      </p:sp>
      <p:pic>
        <p:nvPicPr>
          <p:cNvPr id="6" name="Picture 2" descr="C:\Users\AW18200\Desktop\Kaercher_Logo_2015_Black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00" y="4657600"/>
            <a:ext cx="1145240" cy="48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288000" y="612000"/>
            <a:ext cx="8568000" cy="215900"/>
          </a:xfrm>
          <a:prstGeom prst="rect">
            <a:avLst/>
          </a:prstGeom>
        </p:spPr>
        <p:txBody>
          <a:bodyPr lIns="0" rIns="0" anchor="ctr" anchorCtr="0"/>
          <a:lstStyle>
            <a:lvl1pPr>
              <a:spcAft>
                <a:spcPts val="0"/>
              </a:spcAft>
              <a:defRPr baseline="0"/>
            </a:lvl1pPr>
          </a:lstStyle>
          <a:p>
            <a:pPr lvl="0"/>
            <a:r>
              <a:rPr lang="de-DE" dirty="0" err="1"/>
              <a:t>AgendaSubheadline</a:t>
            </a:r>
            <a:r>
              <a:rPr lang="de-DE" dirty="0"/>
              <a:t>, Arial </a:t>
            </a:r>
            <a:r>
              <a:rPr lang="de-DE" dirty="0" err="1"/>
              <a:t>regular</a:t>
            </a:r>
            <a:r>
              <a:rPr lang="de-DE" dirty="0"/>
              <a:t>, 16pt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lvl="0"/>
            <a:r>
              <a:rPr lang="de-DE" dirty="0"/>
              <a:t>AGENDA Headline, Arial </a:t>
            </a:r>
            <a:r>
              <a:rPr lang="de-DE" dirty="0" err="1"/>
              <a:t>bold</a:t>
            </a:r>
            <a:r>
              <a:rPr lang="de-DE" dirty="0"/>
              <a:t>, 18pt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department/author’s reference  |  presentation’s title  |  date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EAD90C-539A-4A4C-B4E9-9D2B1AAA4D3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88000" y="1080000"/>
            <a:ext cx="4140000" cy="432000"/>
          </a:xfrm>
          <a:prstGeom prst="rect">
            <a:avLst/>
          </a:prstGeom>
        </p:spPr>
        <p:txBody>
          <a:bodyPr lIns="108000" anchor="ctr" anchorCtr="0"/>
          <a:lstStyle>
            <a:lvl1pPr>
              <a:defRPr sz="3200" b="1"/>
            </a:lvl1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45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958234" y="1106300"/>
            <a:ext cx="3456000" cy="194122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0"/>
              </a:spcAft>
              <a:defRPr sz="1200" b="1" cap="all" baseline="0"/>
            </a:lvl1pPr>
          </a:lstStyle>
          <a:p>
            <a:pPr lvl="0"/>
            <a:r>
              <a:rPr lang="de-DE" dirty="0"/>
              <a:t>Agenda Point, Arial </a:t>
            </a:r>
            <a:r>
              <a:rPr lang="de-DE" dirty="0" err="1"/>
              <a:t>bold</a:t>
            </a:r>
            <a:r>
              <a:rPr lang="de-DE" dirty="0"/>
              <a:t>, 12pt</a:t>
            </a:r>
          </a:p>
        </p:txBody>
      </p:sp>
      <p:sp>
        <p:nvSpPr>
          <p:cNvPr id="46" name="Textplatzhalter 7"/>
          <p:cNvSpPr>
            <a:spLocks noGrp="1"/>
          </p:cNvSpPr>
          <p:nvPr>
            <p:ph type="body" sz="quarter" idx="15" hasCustomPrompt="1"/>
          </p:nvPr>
        </p:nvSpPr>
        <p:spPr>
          <a:xfrm>
            <a:off x="956792" y="1284808"/>
            <a:ext cx="3456000" cy="194122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0"/>
              </a:spcAft>
              <a:defRPr sz="1200" b="0" cap="none" baseline="0"/>
            </a:lvl1pPr>
          </a:lstStyle>
          <a:p>
            <a:pPr lvl="0"/>
            <a:r>
              <a:rPr lang="de-DE" dirty="0"/>
              <a:t>Agenda Point, Arial </a:t>
            </a:r>
            <a:r>
              <a:rPr lang="de-DE" dirty="0" err="1"/>
              <a:t>bold</a:t>
            </a:r>
            <a:r>
              <a:rPr lang="de-DE" dirty="0"/>
              <a:t>, 12pt</a:t>
            </a:r>
          </a:p>
        </p:txBody>
      </p:sp>
      <p:sp>
        <p:nvSpPr>
          <p:cNvPr id="47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288000" y="1620000"/>
            <a:ext cx="4140000" cy="432000"/>
          </a:xfrm>
          <a:prstGeom prst="rect">
            <a:avLst/>
          </a:prstGeom>
        </p:spPr>
        <p:txBody>
          <a:bodyPr lIns="108000" anchor="ctr" anchorCtr="0"/>
          <a:lstStyle>
            <a:lvl1pPr>
              <a:defRPr sz="3200" b="1"/>
            </a:lvl1pPr>
          </a:lstStyle>
          <a:p>
            <a:pPr lvl="0"/>
            <a:r>
              <a:rPr lang="de-DE" dirty="0"/>
              <a:t>2</a:t>
            </a:r>
          </a:p>
        </p:txBody>
      </p:sp>
      <p:sp>
        <p:nvSpPr>
          <p:cNvPr id="48" name="Textplatzhalter 7"/>
          <p:cNvSpPr>
            <a:spLocks noGrp="1"/>
          </p:cNvSpPr>
          <p:nvPr>
            <p:ph type="body" sz="quarter" idx="17" hasCustomPrompt="1"/>
          </p:nvPr>
        </p:nvSpPr>
        <p:spPr>
          <a:xfrm>
            <a:off x="960984" y="1647680"/>
            <a:ext cx="3456000" cy="194122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0"/>
              </a:spcAft>
              <a:defRPr sz="1200" b="1" cap="all" baseline="0"/>
            </a:lvl1pPr>
          </a:lstStyle>
          <a:p>
            <a:pPr lvl="0"/>
            <a:r>
              <a:rPr lang="de-DE" dirty="0"/>
              <a:t>Agenda Point, Arial </a:t>
            </a:r>
            <a:r>
              <a:rPr lang="de-DE" dirty="0" err="1"/>
              <a:t>bold</a:t>
            </a:r>
            <a:r>
              <a:rPr lang="de-DE" dirty="0"/>
              <a:t>, 12pt</a:t>
            </a:r>
          </a:p>
        </p:txBody>
      </p:sp>
      <p:sp>
        <p:nvSpPr>
          <p:cNvPr id="49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959542" y="1826188"/>
            <a:ext cx="3456000" cy="194122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0"/>
              </a:spcAft>
              <a:defRPr sz="1200" b="0" cap="none" baseline="0"/>
            </a:lvl1pPr>
          </a:lstStyle>
          <a:p>
            <a:pPr lvl="0"/>
            <a:r>
              <a:rPr lang="de-DE" dirty="0"/>
              <a:t>Agenda Point, Arial </a:t>
            </a:r>
            <a:r>
              <a:rPr lang="de-DE" dirty="0" err="1"/>
              <a:t>bold</a:t>
            </a:r>
            <a:r>
              <a:rPr lang="de-DE" dirty="0"/>
              <a:t>, 12pt</a:t>
            </a:r>
          </a:p>
        </p:txBody>
      </p:sp>
      <p:sp>
        <p:nvSpPr>
          <p:cNvPr id="50" name="Textplatzhalter 4"/>
          <p:cNvSpPr>
            <a:spLocks noGrp="1"/>
          </p:cNvSpPr>
          <p:nvPr>
            <p:ph type="body" sz="quarter" idx="19" hasCustomPrompt="1"/>
          </p:nvPr>
        </p:nvSpPr>
        <p:spPr>
          <a:xfrm>
            <a:off x="293500" y="2160000"/>
            <a:ext cx="4140000" cy="432000"/>
          </a:xfrm>
          <a:prstGeom prst="rect">
            <a:avLst/>
          </a:prstGeom>
        </p:spPr>
        <p:txBody>
          <a:bodyPr lIns="108000" anchor="ctr" anchorCtr="0"/>
          <a:lstStyle>
            <a:lvl1pPr>
              <a:defRPr sz="3200" b="1"/>
            </a:lvl1pPr>
          </a:lstStyle>
          <a:p>
            <a:pPr lvl="0"/>
            <a:r>
              <a:rPr lang="de-DE" dirty="0"/>
              <a:t>3</a:t>
            </a:r>
          </a:p>
        </p:txBody>
      </p:sp>
      <p:sp>
        <p:nvSpPr>
          <p:cNvPr id="51" name="Textplatzhalter 7"/>
          <p:cNvSpPr>
            <a:spLocks noGrp="1"/>
          </p:cNvSpPr>
          <p:nvPr>
            <p:ph type="body" sz="quarter" idx="20" hasCustomPrompt="1"/>
          </p:nvPr>
        </p:nvSpPr>
        <p:spPr>
          <a:xfrm>
            <a:off x="963734" y="2185692"/>
            <a:ext cx="3456000" cy="194122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0"/>
              </a:spcAft>
              <a:defRPr sz="1200" b="1" cap="all" baseline="0"/>
            </a:lvl1pPr>
          </a:lstStyle>
          <a:p>
            <a:pPr lvl="0"/>
            <a:r>
              <a:rPr lang="de-DE" dirty="0"/>
              <a:t>Agenda Point, Arial </a:t>
            </a:r>
            <a:r>
              <a:rPr lang="de-DE" dirty="0" err="1"/>
              <a:t>bold</a:t>
            </a:r>
            <a:r>
              <a:rPr lang="de-DE" dirty="0"/>
              <a:t>, 12pt</a:t>
            </a:r>
          </a:p>
        </p:txBody>
      </p:sp>
      <p:sp>
        <p:nvSpPr>
          <p:cNvPr id="52" name="Textplatzhalter 7"/>
          <p:cNvSpPr>
            <a:spLocks noGrp="1"/>
          </p:cNvSpPr>
          <p:nvPr>
            <p:ph type="body" sz="quarter" idx="21" hasCustomPrompt="1"/>
          </p:nvPr>
        </p:nvSpPr>
        <p:spPr>
          <a:xfrm>
            <a:off x="962292" y="2364200"/>
            <a:ext cx="3456000" cy="194122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0"/>
              </a:spcAft>
              <a:defRPr sz="1200" b="0" cap="none" baseline="0"/>
            </a:lvl1pPr>
          </a:lstStyle>
          <a:p>
            <a:pPr lvl="0"/>
            <a:r>
              <a:rPr lang="de-DE" dirty="0"/>
              <a:t>Agenda Point, Arial </a:t>
            </a:r>
            <a:r>
              <a:rPr lang="de-DE" dirty="0" err="1"/>
              <a:t>bold</a:t>
            </a:r>
            <a:r>
              <a:rPr lang="de-DE" dirty="0"/>
              <a:t>, 12pt</a:t>
            </a:r>
          </a:p>
        </p:txBody>
      </p:sp>
      <p:sp>
        <p:nvSpPr>
          <p:cNvPr id="53" name="Textplatzhalter 4"/>
          <p:cNvSpPr>
            <a:spLocks noGrp="1"/>
          </p:cNvSpPr>
          <p:nvPr>
            <p:ph type="body" sz="quarter" idx="22" hasCustomPrompt="1"/>
          </p:nvPr>
        </p:nvSpPr>
        <p:spPr>
          <a:xfrm>
            <a:off x="296250" y="2700000"/>
            <a:ext cx="4140000" cy="432000"/>
          </a:xfrm>
          <a:prstGeom prst="rect">
            <a:avLst/>
          </a:prstGeom>
        </p:spPr>
        <p:txBody>
          <a:bodyPr lIns="108000" anchor="ctr" anchorCtr="0"/>
          <a:lstStyle>
            <a:lvl1pPr>
              <a:defRPr sz="3200" b="1"/>
            </a:lvl1pPr>
          </a:lstStyle>
          <a:p>
            <a:pPr lvl="0"/>
            <a:r>
              <a:rPr lang="de-DE" dirty="0"/>
              <a:t>4</a:t>
            </a:r>
          </a:p>
        </p:txBody>
      </p:sp>
      <p:sp>
        <p:nvSpPr>
          <p:cNvPr id="54" name="Textplatzhalter 7"/>
          <p:cNvSpPr>
            <a:spLocks noGrp="1"/>
          </p:cNvSpPr>
          <p:nvPr>
            <p:ph type="body" sz="quarter" idx="23" hasCustomPrompt="1"/>
          </p:nvPr>
        </p:nvSpPr>
        <p:spPr>
          <a:xfrm>
            <a:off x="966484" y="2724474"/>
            <a:ext cx="3456000" cy="194122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0"/>
              </a:spcAft>
              <a:defRPr sz="1200" b="1" cap="all" baseline="0"/>
            </a:lvl1pPr>
          </a:lstStyle>
          <a:p>
            <a:pPr lvl="0"/>
            <a:r>
              <a:rPr lang="de-DE" dirty="0"/>
              <a:t>Agenda Point, Arial </a:t>
            </a:r>
            <a:r>
              <a:rPr lang="de-DE" dirty="0" err="1"/>
              <a:t>bold</a:t>
            </a:r>
            <a:r>
              <a:rPr lang="de-DE" dirty="0"/>
              <a:t>, 12pt</a:t>
            </a:r>
          </a:p>
        </p:txBody>
      </p:sp>
      <p:sp>
        <p:nvSpPr>
          <p:cNvPr id="55" name="Textplatzhalter 7"/>
          <p:cNvSpPr>
            <a:spLocks noGrp="1"/>
          </p:cNvSpPr>
          <p:nvPr>
            <p:ph type="body" sz="quarter" idx="24" hasCustomPrompt="1"/>
          </p:nvPr>
        </p:nvSpPr>
        <p:spPr>
          <a:xfrm>
            <a:off x="965042" y="2902982"/>
            <a:ext cx="3456000" cy="194122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0"/>
              </a:spcAft>
              <a:defRPr sz="1200" b="0" cap="none" baseline="0"/>
            </a:lvl1pPr>
          </a:lstStyle>
          <a:p>
            <a:pPr lvl="0"/>
            <a:r>
              <a:rPr lang="de-DE" dirty="0"/>
              <a:t>Agenda Point, Arial </a:t>
            </a:r>
            <a:r>
              <a:rPr lang="de-DE" dirty="0" err="1"/>
              <a:t>bold</a:t>
            </a:r>
            <a:r>
              <a:rPr lang="de-DE" dirty="0"/>
              <a:t>, 12pt</a:t>
            </a:r>
          </a:p>
        </p:txBody>
      </p:sp>
      <p:sp>
        <p:nvSpPr>
          <p:cNvPr id="56" name="Textplatzhalter 4"/>
          <p:cNvSpPr>
            <a:spLocks noGrp="1"/>
          </p:cNvSpPr>
          <p:nvPr>
            <p:ph type="body" sz="quarter" idx="25" hasCustomPrompt="1"/>
          </p:nvPr>
        </p:nvSpPr>
        <p:spPr>
          <a:xfrm>
            <a:off x="299000" y="3240000"/>
            <a:ext cx="4140000" cy="432000"/>
          </a:xfrm>
          <a:prstGeom prst="rect">
            <a:avLst/>
          </a:prstGeom>
        </p:spPr>
        <p:txBody>
          <a:bodyPr lIns="108000" anchor="ctr" anchorCtr="0"/>
          <a:lstStyle>
            <a:lvl1pPr>
              <a:defRPr sz="3200" b="1"/>
            </a:lvl1pPr>
          </a:lstStyle>
          <a:p>
            <a:pPr lvl="0"/>
            <a:r>
              <a:rPr lang="de-DE" dirty="0"/>
              <a:t>5</a:t>
            </a:r>
          </a:p>
        </p:txBody>
      </p:sp>
      <p:sp>
        <p:nvSpPr>
          <p:cNvPr id="57" name="Textplatzhalter 7"/>
          <p:cNvSpPr>
            <a:spLocks noGrp="1"/>
          </p:cNvSpPr>
          <p:nvPr>
            <p:ph type="body" sz="quarter" idx="26" hasCustomPrompt="1"/>
          </p:nvPr>
        </p:nvSpPr>
        <p:spPr>
          <a:xfrm>
            <a:off x="969234" y="3266046"/>
            <a:ext cx="3456000" cy="194122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0"/>
              </a:spcAft>
              <a:defRPr sz="1200" b="1" cap="all" baseline="0"/>
            </a:lvl1pPr>
          </a:lstStyle>
          <a:p>
            <a:pPr lvl="0"/>
            <a:r>
              <a:rPr lang="de-DE" dirty="0"/>
              <a:t>Agenda Point, Arial </a:t>
            </a:r>
            <a:r>
              <a:rPr lang="de-DE" dirty="0" err="1"/>
              <a:t>bold</a:t>
            </a:r>
            <a:r>
              <a:rPr lang="de-DE" dirty="0"/>
              <a:t>, 12pt</a:t>
            </a:r>
          </a:p>
        </p:txBody>
      </p:sp>
      <p:sp>
        <p:nvSpPr>
          <p:cNvPr id="58" name="Textplatzhalter 7"/>
          <p:cNvSpPr>
            <a:spLocks noGrp="1"/>
          </p:cNvSpPr>
          <p:nvPr>
            <p:ph type="body" sz="quarter" idx="27" hasCustomPrompt="1"/>
          </p:nvPr>
        </p:nvSpPr>
        <p:spPr>
          <a:xfrm>
            <a:off x="967792" y="3444554"/>
            <a:ext cx="3456000" cy="194122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0"/>
              </a:spcAft>
              <a:defRPr sz="1200" b="0" cap="none" baseline="0"/>
            </a:lvl1pPr>
          </a:lstStyle>
          <a:p>
            <a:pPr lvl="0"/>
            <a:r>
              <a:rPr lang="de-DE" dirty="0"/>
              <a:t>Agenda Point, Arial </a:t>
            </a:r>
            <a:r>
              <a:rPr lang="de-DE" dirty="0" err="1"/>
              <a:t>bold</a:t>
            </a:r>
            <a:r>
              <a:rPr lang="de-DE" dirty="0"/>
              <a:t>, 12pt</a:t>
            </a:r>
          </a:p>
        </p:txBody>
      </p:sp>
      <p:sp>
        <p:nvSpPr>
          <p:cNvPr id="59" name="Textplatzhalter 4"/>
          <p:cNvSpPr>
            <a:spLocks noGrp="1"/>
          </p:cNvSpPr>
          <p:nvPr>
            <p:ph type="body" sz="quarter" idx="28" hasCustomPrompt="1"/>
          </p:nvPr>
        </p:nvSpPr>
        <p:spPr>
          <a:xfrm>
            <a:off x="301750" y="3780000"/>
            <a:ext cx="4140000" cy="432000"/>
          </a:xfrm>
          <a:prstGeom prst="rect">
            <a:avLst/>
          </a:prstGeom>
        </p:spPr>
        <p:txBody>
          <a:bodyPr lIns="108000" anchor="ctr" anchorCtr="0"/>
          <a:lstStyle>
            <a:lvl1pPr>
              <a:defRPr sz="3200" b="1"/>
            </a:lvl1pPr>
          </a:lstStyle>
          <a:p>
            <a:pPr lvl="0"/>
            <a:r>
              <a:rPr lang="de-DE" dirty="0"/>
              <a:t>6</a:t>
            </a:r>
          </a:p>
        </p:txBody>
      </p:sp>
      <p:sp>
        <p:nvSpPr>
          <p:cNvPr id="60" name="Textplatzhalter 7"/>
          <p:cNvSpPr>
            <a:spLocks noGrp="1"/>
          </p:cNvSpPr>
          <p:nvPr>
            <p:ph type="body" sz="quarter" idx="29" hasCustomPrompt="1"/>
          </p:nvPr>
        </p:nvSpPr>
        <p:spPr>
          <a:xfrm>
            <a:off x="971984" y="3801268"/>
            <a:ext cx="3456000" cy="194122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0"/>
              </a:spcAft>
              <a:defRPr sz="1200" b="1" cap="all" baseline="0"/>
            </a:lvl1pPr>
          </a:lstStyle>
          <a:p>
            <a:pPr lvl="0"/>
            <a:r>
              <a:rPr lang="de-DE" dirty="0"/>
              <a:t>Agenda Point, Arial </a:t>
            </a:r>
            <a:r>
              <a:rPr lang="de-DE" dirty="0" err="1"/>
              <a:t>bold</a:t>
            </a:r>
            <a:r>
              <a:rPr lang="de-DE" dirty="0"/>
              <a:t>, 12pt</a:t>
            </a:r>
          </a:p>
        </p:txBody>
      </p:sp>
      <p:sp>
        <p:nvSpPr>
          <p:cNvPr id="61" name="Textplatzhalter 7"/>
          <p:cNvSpPr>
            <a:spLocks noGrp="1"/>
          </p:cNvSpPr>
          <p:nvPr>
            <p:ph type="body" sz="quarter" idx="30" hasCustomPrompt="1"/>
          </p:nvPr>
        </p:nvSpPr>
        <p:spPr>
          <a:xfrm>
            <a:off x="970542" y="3979776"/>
            <a:ext cx="3456000" cy="194122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0"/>
              </a:spcAft>
              <a:defRPr sz="1200" b="0" cap="none" baseline="0"/>
            </a:lvl1pPr>
          </a:lstStyle>
          <a:p>
            <a:pPr lvl="0"/>
            <a:r>
              <a:rPr lang="de-DE" dirty="0"/>
              <a:t>Agenda Point, Arial </a:t>
            </a:r>
            <a:r>
              <a:rPr lang="de-DE" dirty="0" err="1"/>
              <a:t>bold</a:t>
            </a:r>
            <a:r>
              <a:rPr lang="de-DE" dirty="0"/>
              <a:t>, 12pt</a:t>
            </a:r>
          </a:p>
        </p:txBody>
      </p:sp>
      <p:sp>
        <p:nvSpPr>
          <p:cNvPr id="62" name="Textplatzhalter 4"/>
          <p:cNvSpPr>
            <a:spLocks noGrp="1"/>
          </p:cNvSpPr>
          <p:nvPr>
            <p:ph type="body" sz="quarter" idx="31" hasCustomPrompt="1"/>
          </p:nvPr>
        </p:nvSpPr>
        <p:spPr>
          <a:xfrm>
            <a:off x="4663138" y="1080000"/>
            <a:ext cx="4140000" cy="432000"/>
          </a:xfrm>
          <a:prstGeom prst="rect">
            <a:avLst/>
          </a:prstGeom>
        </p:spPr>
        <p:txBody>
          <a:bodyPr lIns="108000" anchor="ctr" anchorCtr="0"/>
          <a:lstStyle>
            <a:lvl1pPr>
              <a:defRPr sz="3200" b="1"/>
            </a:lvl1pPr>
          </a:lstStyle>
          <a:p>
            <a:pPr lvl="0"/>
            <a:r>
              <a:rPr lang="de-DE" dirty="0"/>
              <a:t>7</a:t>
            </a:r>
          </a:p>
        </p:txBody>
      </p:sp>
      <p:sp>
        <p:nvSpPr>
          <p:cNvPr id="63" name="Textplatzhalter 7"/>
          <p:cNvSpPr>
            <a:spLocks noGrp="1"/>
          </p:cNvSpPr>
          <p:nvPr>
            <p:ph type="body" sz="quarter" idx="32" hasCustomPrompt="1"/>
          </p:nvPr>
        </p:nvSpPr>
        <p:spPr>
          <a:xfrm>
            <a:off x="5350722" y="1104032"/>
            <a:ext cx="3456000" cy="194122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0"/>
              </a:spcAft>
              <a:defRPr sz="1200" b="1" cap="all" baseline="0"/>
            </a:lvl1pPr>
          </a:lstStyle>
          <a:p>
            <a:pPr lvl="0"/>
            <a:r>
              <a:rPr lang="de-DE" dirty="0"/>
              <a:t>Agenda Point, Arial </a:t>
            </a:r>
            <a:r>
              <a:rPr lang="de-DE" dirty="0" err="1"/>
              <a:t>bold</a:t>
            </a:r>
            <a:r>
              <a:rPr lang="de-DE" dirty="0"/>
              <a:t>, 12pt</a:t>
            </a:r>
          </a:p>
        </p:txBody>
      </p:sp>
      <p:sp>
        <p:nvSpPr>
          <p:cNvPr id="64" name="Textplatzhalter 7"/>
          <p:cNvSpPr>
            <a:spLocks noGrp="1"/>
          </p:cNvSpPr>
          <p:nvPr>
            <p:ph type="body" sz="quarter" idx="33" hasCustomPrompt="1"/>
          </p:nvPr>
        </p:nvSpPr>
        <p:spPr>
          <a:xfrm>
            <a:off x="5349280" y="1282540"/>
            <a:ext cx="3456000" cy="194122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0"/>
              </a:spcAft>
              <a:defRPr sz="1200" b="0" cap="none" baseline="0"/>
            </a:lvl1pPr>
          </a:lstStyle>
          <a:p>
            <a:pPr lvl="0"/>
            <a:r>
              <a:rPr lang="de-DE" dirty="0"/>
              <a:t>Agenda Point, Arial </a:t>
            </a:r>
            <a:r>
              <a:rPr lang="de-DE" dirty="0" err="1"/>
              <a:t>bold</a:t>
            </a:r>
            <a:r>
              <a:rPr lang="de-DE" dirty="0"/>
              <a:t>, 12pt</a:t>
            </a:r>
          </a:p>
        </p:txBody>
      </p:sp>
      <p:sp>
        <p:nvSpPr>
          <p:cNvPr id="65" name="Textplatzhalter 4"/>
          <p:cNvSpPr>
            <a:spLocks noGrp="1"/>
          </p:cNvSpPr>
          <p:nvPr>
            <p:ph type="body" sz="quarter" idx="34" hasCustomPrompt="1"/>
          </p:nvPr>
        </p:nvSpPr>
        <p:spPr>
          <a:xfrm>
            <a:off x="4665888" y="1620000"/>
            <a:ext cx="4140000" cy="432000"/>
          </a:xfrm>
          <a:prstGeom prst="rect">
            <a:avLst/>
          </a:prstGeom>
        </p:spPr>
        <p:txBody>
          <a:bodyPr lIns="108000" anchor="ctr" anchorCtr="0"/>
          <a:lstStyle>
            <a:lvl1pPr>
              <a:defRPr sz="3200" b="1"/>
            </a:lvl1pPr>
          </a:lstStyle>
          <a:p>
            <a:pPr lvl="0"/>
            <a:r>
              <a:rPr lang="de-DE" dirty="0"/>
              <a:t>8</a:t>
            </a:r>
          </a:p>
        </p:txBody>
      </p:sp>
      <p:sp>
        <p:nvSpPr>
          <p:cNvPr id="66" name="Textplatzhalter 7"/>
          <p:cNvSpPr>
            <a:spLocks noGrp="1"/>
          </p:cNvSpPr>
          <p:nvPr>
            <p:ph type="body" sz="quarter" idx="35" hasCustomPrompt="1"/>
          </p:nvPr>
        </p:nvSpPr>
        <p:spPr>
          <a:xfrm>
            <a:off x="5353472" y="1646320"/>
            <a:ext cx="3456000" cy="194122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0"/>
              </a:spcAft>
              <a:defRPr sz="1200" b="1" cap="all" baseline="0"/>
            </a:lvl1pPr>
          </a:lstStyle>
          <a:p>
            <a:pPr lvl="0"/>
            <a:r>
              <a:rPr lang="de-DE" dirty="0"/>
              <a:t>Agenda Point, Arial </a:t>
            </a:r>
            <a:r>
              <a:rPr lang="de-DE" dirty="0" err="1"/>
              <a:t>bold</a:t>
            </a:r>
            <a:r>
              <a:rPr lang="de-DE" dirty="0"/>
              <a:t>, 12pt</a:t>
            </a:r>
          </a:p>
        </p:txBody>
      </p:sp>
      <p:sp>
        <p:nvSpPr>
          <p:cNvPr id="67" name="Textplatzhalter 7"/>
          <p:cNvSpPr>
            <a:spLocks noGrp="1"/>
          </p:cNvSpPr>
          <p:nvPr>
            <p:ph type="body" sz="quarter" idx="36" hasCustomPrompt="1"/>
          </p:nvPr>
        </p:nvSpPr>
        <p:spPr>
          <a:xfrm>
            <a:off x="5352030" y="1824828"/>
            <a:ext cx="3456000" cy="194122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0"/>
              </a:spcAft>
              <a:defRPr sz="1200" b="0" cap="none" baseline="0"/>
            </a:lvl1pPr>
          </a:lstStyle>
          <a:p>
            <a:pPr lvl="0"/>
            <a:r>
              <a:rPr lang="de-DE" dirty="0"/>
              <a:t>Agenda Point, Arial </a:t>
            </a:r>
            <a:r>
              <a:rPr lang="de-DE" dirty="0" err="1"/>
              <a:t>bold</a:t>
            </a:r>
            <a:r>
              <a:rPr lang="de-DE" dirty="0"/>
              <a:t>, 12pt</a:t>
            </a:r>
          </a:p>
        </p:txBody>
      </p:sp>
      <p:sp>
        <p:nvSpPr>
          <p:cNvPr id="68" name="Textplatzhalter 4"/>
          <p:cNvSpPr>
            <a:spLocks noGrp="1"/>
          </p:cNvSpPr>
          <p:nvPr>
            <p:ph type="body" sz="quarter" idx="37" hasCustomPrompt="1"/>
          </p:nvPr>
        </p:nvSpPr>
        <p:spPr>
          <a:xfrm>
            <a:off x="4668638" y="2160000"/>
            <a:ext cx="4140000" cy="432000"/>
          </a:xfrm>
          <a:prstGeom prst="rect">
            <a:avLst/>
          </a:prstGeom>
        </p:spPr>
        <p:txBody>
          <a:bodyPr lIns="108000" anchor="ctr" anchorCtr="0"/>
          <a:lstStyle>
            <a:lvl1pPr>
              <a:defRPr sz="3200" b="1"/>
            </a:lvl1pPr>
          </a:lstStyle>
          <a:p>
            <a:pPr lvl="0"/>
            <a:r>
              <a:rPr lang="de-DE" dirty="0"/>
              <a:t>9</a:t>
            </a:r>
          </a:p>
        </p:txBody>
      </p:sp>
      <p:sp>
        <p:nvSpPr>
          <p:cNvPr id="69" name="Textplatzhalter 7"/>
          <p:cNvSpPr>
            <a:spLocks noGrp="1"/>
          </p:cNvSpPr>
          <p:nvPr>
            <p:ph type="body" sz="quarter" idx="38" hasCustomPrompt="1"/>
          </p:nvPr>
        </p:nvSpPr>
        <p:spPr>
          <a:xfrm>
            <a:off x="5356222" y="2181542"/>
            <a:ext cx="3456000" cy="194122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0"/>
              </a:spcAft>
              <a:defRPr sz="1200" b="1" cap="all" baseline="0"/>
            </a:lvl1pPr>
          </a:lstStyle>
          <a:p>
            <a:pPr lvl="0"/>
            <a:r>
              <a:rPr lang="de-DE" dirty="0"/>
              <a:t>Agenda Point, Arial </a:t>
            </a:r>
            <a:r>
              <a:rPr lang="de-DE" dirty="0" err="1"/>
              <a:t>bold</a:t>
            </a:r>
            <a:r>
              <a:rPr lang="de-DE" dirty="0"/>
              <a:t>, 12pt</a:t>
            </a:r>
          </a:p>
        </p:txBody>
      </p:sp>
      <p:sp>
        <p:nvSpPr>
          <p:cNvPr id="70" name="Textplatzhalter 7"/>
          <p:cNvSpPr>
            <a:spLocks noGrp="1"/>
          </p:cNvSpPr>
          <p:nvPr>
            <p:ph type="body" sz="quarter" idx="39" hasCustomPrompt="1"/>
          </p:nvPr>
        </p:nvSpPr>
        <p:spPr>
          <a:xfrm>
            <a:off x="5354780" y="2360050"/>
            <a:ext cx="3456000" cy="194122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0"/>
              </a:spcAft>
              <a:defRPr sz="1200" b="0" cap="none" baseline="0"/>
            </a:lvl1pPr>
          </a:lstStyle>
          <a:p>
            <a:pPr lvl="0"/>
            <a:r>
              <a:rPr lang="de-DE" dirty="0"/>
              <a:t>Agenda Point, Arial </a:t>
            </a:r>
            <a:r>
              <a:rPr lang="de-DE" dirty="0" err="1"/>
              <a:t>bold</a:t>
            </a:r>
            <a:r>
              <a:rPr lang="de-DE" dirty="0"/>
              <a:t>, 12pt</a:t>
            </a:r>
          </a:p>
        </p:txBody>
      </p:sp>
      <p:sp>
        <p:nvSpPr>
          <p:cNvPr id="71" name="Textplatzhalter 4"/>
          <p:cNvSpPr>
            <a:spLocks noGrp="1"/>
          </p:cNvSpPr>
          <p:nvPr>
            <p:ph type="body" sz="quarter" idx="40" hasCustomPrompt="1"/>
          </p:nvPr>
        </p:nvSpPr>
        <p:spPr>
          <a:xfrm>
            <a:off x="4671388" y="2700000"/>
            <a:ext cx="4140000" cy="432000"/>
          </a:xfrm>
          <a:prstGeom prst="rect">
            <a:avLst/>
          </a:prstGeom>
        </p:spPr>
        <p:txBody>
          <a:bodyPr lIns="108000" anchor="ctr" anchorCtr="0"/>
          <a:lstStyle>
            <a:lvl1pPr>
              <a:defRPr sz="3200" b="1"/>
            </a:lvl1pPr>
          </a:lstStyle>
          <a:p>
            <a:pPr lvl="0"/>
            <a:r>
              <a:rPr lang="de-DE" dirty="0"/>
              <a:t>10</a:t>
            </a:r>
          </a:p>
        </p:txBody>
      </p:sp>
      <p:sp>
        <p:nvSpPr>
          <p:cNvPr id="72" name="Textplatzhalter 7"/>
          <p:cNvSpPr>
            <a:spLocks noGrp="1"/>
          </p:cNvSpPr>
          <p:nvPr>
            <p:ph type="body" sz="quarter" idx="41" hasCustomPrompt="1"/>
          </p:nvPr>
        </p:nvSpPr>
        <p:spPr>
          <a:xfrm>
            <a:off x="5358972" y="2723114"/>
            <a:ext cx="3456000" cy="194122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0"/>
              </a:spcAft>
              <a:defRPr sz="1200" b="1" cap="all" baseline="0"/>
            </a:lvl1pPr>
          </a:lstStyle>
          <a:p>
            <a:pPr lvl="0"/>
            <a:r>
              <a:rPr lang="de-DE" dirty="0"/>
              <a:t>Agenda Point, Arial </a:t>
            </a:r>
            <a:r>
              <a:rPr lang="de-DE" dirty="0" err="1"/>
              <a:t>bold</a:t>
            </a:r>
            <a:r>
              <a:rPr lang="de-DE" dirty="0"/>
              <a:t>, 12pt</a:t>
            </a:r>
          </a:p>
        </p:txBody>
      </p:sp>
      <p:sp>
        <p:nvSpPr>
          <p:cNvPr id="73" name="Textplatzhalter 7"/>
          <p:cNvSpPr>
            <a:spLocks noGrp="1"/>
          </p:cNvSpPr>
          <p:nvPr>
            <p:ph type="body" sz="quarter" idx="42" hasCustomPrompt="1"/>
          </p:nvPr>
        </p:nvSpPr>
        <p:spPr>
          <a:xfrm>
            <a:off x="5357530" y="2901622"/>
            <a:ext cx="3456000" cy="194122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0"/>
              </a:spcAft>
              <a:defRPr sz="1200" b="0" cap="none" baseline="0"/>
            </a:lvl1pPr>
          </a:lstStyle>
          <a:p>
            <a:pPr lvl="0"/>
            <a:r>
              <a:rPr lang="de-DE" dirty="0"/>
              <a:t>Agenda Point, Arial </a:t>
            </a:r>
            <a:r>
              <a:rPr lang="de-DE" dirty="0" err="1"/>
              <a:t>bold</a:t>
            </a:r>
            <a:r>
              <a:rPr lang="de-DE" dirty="0"/>
              <a:t>, 12pt</a:t>
            </a:r>
          </a:p>
        </p:txBody>
      </p:sp>
      <p:sp>
        <p:nvSpPr>
          <p:cNvPr id="74" name="Textplatzhalter 4"/>
          <p:cNvSpPr>
            <a:spLocks noGrp="1"/>
          </p:cNvSpPr>
          <p:nvPr>
            <p:ph type="body" sz="quarter" idx="43" hasCustomPrompt="1"/>
          </p:nvPr>
        </p:nvSpPr>
        <p:spPr>
          <a:xfrm>
            <a:off x="4674138" y="3240000"/>
            <a:ext cx="4140000" cy="432000"/>
          </a:xfrm>
          <a:prstGeom prst="rect">
            <a:avLst/>
          </a:prstGeom>
        </p:spPr>
        <p:txBody>
          <a:bodyPr lIns="108000" anchor="ctr" anchorCtr="0"/>
          <a:lstStyle>
            <a:lvl1pPr>
              <a:defRPr sz="3200" b="1"/>
            </a:lvl1pPr>
          </a:lstStyle>
          <a:p>
            <a:pPr lvl="0"/>
            <a:r>
              <a:rPr lang="de-DE" dirty="0"/>
              <a:t>11</a:t>
            </a:r>
          </a:p>
        </p:txBody>
      </p:sp>
      <p:sp>
        <p:nvSpPr>
          <p:cNvPr id="75" name="Textplatzhalter 7"/>
          <p:cNvSpPr>
            <a:spLocks noGrp="1"/>
          </p:cNvSpPr>
          <p:nvPr>
            <p:ph type="body" sz="quarter" idx="44" hasCustomPrompt="1"/>
          </p:nvPr>
        </p:nvSpPr>
        <p:spPr>
          <a:xfrm>
            <a:off x="5361722" y="3264686"/>
            <a:ext cx="3456000" cy="194122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0"/>
              </a:spcAft>
              <a:defRPr sz="1200" b="1" cap="all" baseline="0"/>
            </a:lvl1pPr>
          </a:lstStyle>
          <a:p>
            <a:pPr lvl="0"/>
            <a:r>
              <a:rPr lang="de-DE" dirty="0"/>
              <a:t>Agenda Point, Arial </a:t>
            </a:r>
            <a:r>
              <a:rPr lang="de-DE" dirty="0" err="1"/>
              <a:t>bold</a:t>
            </a:r>
            <a:r>
              <a:rPr lang="de-DE" dirty="0"/>
              <a:t>, 12pt</a:t>
            </a:r>
          </a:p>
        </p:txBody>
      </p:sp>
      <p:sp>
        <p:nvSpPr>
          <p:cNvPr id="76" name="Textplatzhalter 7"/>
          <p:cNvSpPr>
            <a:spLocks noGrp="1"/>
          </p:cNvSpPr>
          <p:nvPr>
            <p:ph type="body" sz="quarter" idx="45" hasCustomPrompt="1"/>
          </p:nvPr>
        </p:nvSpPr>
        <p:spPr>
          <a:xfrm>
            <a:off x="5360280" y="3443194"/>
            <a:ext cx="3456000" cy="194122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0"/>
              </a:spcAft>
              <a:defRPr sz="1200" b="0" cap="none" baseline="0"/>
            </a:lvl1pPr>
          </a:lstStyle>
          <a:p>
            <a:pPr lvl="0"/>
            <a:r>
              <a:rPr lang="de-DE" dirty="0"/>
              <a:t>Agenda Point, Arial </a:t>
            </a:r>
            <a:r>
              <a:rPr lang="de-DE" dirty="0" err="1"/>
              <a:t>bold</a:t>
            </a:r>
            <a:r>
              <a:rPr lang="de-DE" dirty="0"/>
              <a:t>, 12pt</a:t>
            </a:r>
          </a:p>
        </p:txBody>
      </p:sp>
      <p:sp>
        <p:nvSpPr>
          <p:cNvPr id="77" name="Textplatzhalter 4"/>
          <p:cNvSpPr>
            <a:spLocks noGrp="1"/>
          </p:cNvSpPr>
          <p:nvPr>
            <p:ph type="body" sz="quarter" idx="46" hasCustomPrompt="1"/>
          </p:nvPr>
        </p:nvSpPr>
        <p:spPr>
          <a:xfrm>
            <a:off x="4676888" y="3780000"/>
            <a:ext cx="4140000" cy="432000"/>
          </a:xfrm>
          <a:prstGeom prst="rect">
            <a:avLst/>
          </a:prstGeom>
        </p:spPr>
        <p:txBody>
          <a:bodyPr lIns="108000" anchor="ctr" anchorCtr="0"/>
          <a:lstStyle>
            <a:lvl1pPr>
              <a:defRPr sz="3200" b="1"/>
            </a:lvl1pPr>
          </a:lstStyle>
          <a:p>
            <a:pPr lvl="0"/>
            <a:r>
              <a:rPr lang="de-DE" dirty="0"/>
              <a:t>12</a:t>
            </a:r>
          </a:p>
        </p:txBody>
      </p:sp>
      <p:sp>
        <p:nvSpPr>
          <p:cNvPr id="78" name="Textplatzhalter 7"/>
          <p:cNvSpPr>
            <a:spLocks noGrp="1"/>
          </p:cNvSpPr>
          <p:nvPr>
            <p:ph type="body" sz="quarter" idx="47" hasCustomPrompt="1"/>
          </p:nvPr>
        </p:nvSpPr>
        <p:spPr>
          <a:xfrm>
            <a:off x="5364472" y="3806258"/>
            <a:ext cx="3456000" cy="194122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0"/>
              </a:spcAft>
              <a:defRPr sz="1200" b="1" cap="all" baseline="0"/>
            </a:lvl1pPr>
          </a:lstStyle>
          <a:p>
            <a:pPr lvl="0"/>
            <a:r>
              <a:rPr lang="de-DE" dirty="0"/>
              <a:t>Agenda Point, Arial </a:t>
            </a:r>
            <a:r>
              <a:rPr lang="de-DE" dirty="0" err="1"/>
              <a:t>bold</a:t>
            </a:r>
            <a:r>
              <a:rPr lang="de-DE" dirty="0"/>
              <a:t>, 12pt</a:t>
            </a:r>
          </a:p>
        </p:txBody>
      </p:sp>
      <p:sp>
        <p:nvSpPr>
          <p:cNvPr id="79" name="Textplatzhalter 7"/>
          <p:cNvSpPr>
            <a:spLocks noGrp="1"/>
          </p:cNvSpPr>
          <p:nvPr>
            <p:ph type="body" sz="quarter" idx="48" hasCustomPrompt="1"/>
          </p:nvPr>
        </p:nvSpPr>
        <p:spPr>
          <a:xfrm>
            <a:off x="5363030" y="3984766"/>
            <a:ext cx="3456000" cy="194122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0"/>
              </a:spcAft>
              <a:defRPr sz="1200" b="0" cap="none" baseline="0"/>
            </a:lvl1pPr>
          </a:lstStyle>
          <a:p>
            <a:pPr lvl="0"/>
            <a:r>
              <a:rPr lang="de-DE" dirty="0"/>
              <a:t>Agenda Point, Arial </a:t>
            </a:r>
            <a:r>
              <a:rPr lang="de-DE" dirty="0" err="1"/>
              <a:t>bold</a:t>
            </a:r>
            <a:r>
              <a:rPr lang="de-DE" dirty="0"/>
              <a:t>, 12pt</a:t>
            </a:r>
          </a:p>
        </p:txBody>
      </p:sp>
    </p:spTree>
    <p:extLst>
      <p:ext uri="{BB962C8B-B14F-4D97-AF65-F5344CB8AC3E}">
        <p14:creationId xmlns:p14="http://schemas.microsoft.com/office/powerpoint/2010/main" val="29137473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 Templa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1600" dirty="0">
              <a:solidFill>
                <a:schemeClr val="tx1"/>
              </a:solidFill>
            </a:endParaRPr>
          </a:p>
        </p:txBody>
      </p:sp>
      <p:pic>
        <p:nvPicPr>
          <p:cNvPr id="6" name="Picture 2" descr="C:\Users\AW18200\Desktop\Kaercher_Logo_2015_Black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00" y="4657600"/>
            <a:ext cx="1145240" cy="48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51720" y="1051116"/>
            <a:ext cx="6768752" cy="1538922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0"/>
              </a:spcAft>
              <a:defRPr sz="3200" b="1" cap="all" baseline="0"/>
            </a:lvl1pPr>
          </a:lstStyle>
          <a:p>
            <a:pPr lvl="0"/>
            <a:r>
              <a:rPr lang="de-DE" dirty="0"/>
              <a:t>Agenda </a:t>
            </a:r>
            <a:r>
              <a:rPr lang="de-DE" dirty="0" err="1"/>
              <a:t>point</a:t>
            </a:r>
            <a:r>
              <a:rPr lang="de-DE" dirty="0"/>
              <a:t>,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lines</a:t>
            </a:r>
            <a:r>
              <a:rPr lang="de-DE" dirty="0"/>
              <a:t>, Arial </a:t>
            </a:r>
            <a:r>
              <a:rPr lang="de-DE" dirty="0" err="1"/>
              <a:t>bold</a:t>
            </a:r>
            <a:r>
              <a:rPr lang="de-DE" dirty="0"/>
              <a:t>, 32pt</a:t>
            </a:r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88000" y="839367"/>
            <a:ext cx="1440160" cy="130033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600" b="1" cap="all" baseline="0"/>
            </a:lvl1pPr>
          </a:lstStyle>
          <a:p>
            <a:pPr lvl="0"/>
            <a:r>
              <a:rPr lang="de-DE" dirty="0"/>
              <a:t>01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051720" y="2673772"/>
            <a:ext cx="6768752" cy="1538922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0"/>
              </a:spcAft>
              <a:defRPr sz="2000" b="0" cap="none" baseline="0"/>
            </a:lvl1pPr>
          </a:lstStyle>
          <a:p>
            <a:pPr lvl="0"/>
            <a:r>
              <a:rPr lang="de-DE" dirty="0"/>
              <a:t>Agenda </a:t>
            </a:r>
            <a:r>
              <a:rPr lang="de-DE" dirty="0" err="1"/>
              <a:t>point</a:t>
            </a:r>
            <a:r>
              <a:rPr lang="de-DE" dirty="0"/>
              <a:t> </a:t>
            </a:r>
            <a:r>
              <a:rPr lang="de-DE" dirty="0" err="1"/>
              <a:t>subheadline</a:t>
            </a:r>
            <a:r>
              <a:rPr lang="de-DE" dirty="0"/>
              <a:t>,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lines</a:t>
            </a:r>
            <a:r>
              <a:rPr lang="de-DE" dirty="0"/>
              <a:t>, Arial </a:t>
            </a:r>
            <a:r>
              <a:rPr lang="de-DE" dirty="0" err="1"/>
              <a:t>bold</a:t>
            </a:r>
            <a:r>
              <a:rPr lang="de-DE" dirty="0"/>
              <a:t>, 21pt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department/author’s reference  |  presentation’s title  |  date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EAD90C-539A-4A4C-B4E9-9D2B1AAA4D3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17072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 Templa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11"/>
          <p:cNvSpPr>
            <a:spLocks noGrp="1"/>
          </p:cNvSpPr>
          <p:nvPr>
            <p:ph type="pic" sz="quarter" idx="15"/>
          </p:nvPr>
        </p:nvSpPr>
        <p:spPr>
          <a:xfrm>
            <a:off x="2628000" y="0"/>
            <a:ext cx="6516000" cy="5144400"/>
          </a:xfrm>
          <a:custGeom>
            <a:avLst/>
            <a:gdLst>
              <a:gd name="connsiteX0" fmla="*/ 0 w 6516000"/>
              <a:gd name="connsiteY0" fmla="*/ 0 h 5144400"/>
              <a:gd name="connsiteX1" fmla="*/ 6516000 w 6516000"/>
              <a:gd name="connsiteY1" fmla="*/ 0 h 5144400"/>
              <a:gd name="connsiteX2" fmla="*/ 6516000 w 6516000"/>
              <a:gd name="connsiteY2" fmla="*/ 5144400 h 5144400"/>
              <a:gd name="connsiteX3" fmla="*/ 0 w 6516000"/>
              <a:gd name="connsiteY3" fmla="*/ 5144400 h 5144400"/>
              <a:gd name="connsiteX4" fmla="*/ 0 w 6516000"/>
              <a:gd name="connsiteY4" fmla="*/ 0 h 5144400"/>
              <a:gd name="connsiteX0" fmla="*/ 0 w 6516000"/>
              <a:gd name="connsiteY0" fmla="*/ 0 h 5144400"/>
              <a:gd name="connsiteX1" fmla="*/ 6516000 w 6516000"/>
              <a:gd name="connsiteY1" fmla="*/ 0 h 5144400"/>
              <a:gd name="connsiteX2" fmla="*/ 6516000 w 6516000"/>
              <a:gd name="connsiteY2" fmla="*/ 5144400 h 5144400"/>
              <a:gd name="connsiteX3" fmla="*/ 0 w 6516000"/>
              <a:gd name="connsiteY3" fmla="*/ 5144400 h 5144400"/>
              <a:gd name="connsiteX4" fmla="*/ 900 w 6516000"/>
              <a:gd name="connsiteY4" fmla="*/ 2559050 h 5144400"/>
              <a:gd name="connsiteX5" fmla="*/ 0 w 6516000"/>
              <a:gd name="connsiteY5" fmla="*/ 0 h 5144400"/>
              <a:gd name="connsiteX0" fmla="*/ 0 w 6516000"/>
              <a:gd name="connsiteY0" fmla="*/ 0 h 5144400"/>
              <a:gd name="connsiteX1" fmla="*/ 6516000 w 6516000"/>
              <a:gd name="connsiteY1" fmla="*/ 0 h 5144400"/>
              <a:gd name="connsiteX2" fmla="*/ 6516000 w 6516000"/>
              <a:gd name="connsiteY2" fmla="*/ 5144400 h 5144400"/>
              <a:gd name="connsiteX3" fmla="*/ 0 w 6516000"/>
              <a:gd name="connsiteY3" fmla="*/ 5144400 h 5144400"/>
              <a:gd name="connsiteX4" fmla="*/ 1588400 w 6516000"/>
              <a:gd name="connsiteY4" fmla="*/ 2578100 h 5144400"/>
              <a:gd name="connsiteX5" fmla="*/ 0 w 6516000"/>
              <a:gd name="connsiteY5" fmla="*/ 0 h 514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16000" h="5144400">
                <a:moveTo>
                  <a:pt x="0" y="0"/>
                </a:moveTo>
                <a:lnTo>
                  <a:pt x="6516000" y="0"/>
                </a:lnTo>
                <a:lnTo>
                  <a:pt x="6516000" y="5144400"/>
                </a:lnTo>
                <a:lnTo>
                  <a:pt x="0" y="5144400"/>
                </a:lnTo>
                <a:lnTo>
                  <a:pt x="1588400" y="2578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vert="horz" lIns="0" tIns="0" rIns="0" bIns="0" rtlCol="0" anchor="t" anchorCtr="0">
            <a:noAutofit/>
          </a:bodyPr>
          <a:lstStyle>
            <a:lvl1pPr algn="r">
              <a:defRPr lang="de-DE"/>
            </a:lvl1pPr>
          </a:lstStyle>
          <a:p>
            <a:pPr lvl="0"/>
            <a:r>
              <a:rPr lang="cs-CZ" dirty="0"/>
              <a:t>Kliknutím na ikonu přidáte obrázek.</a:t>
            </a:r>
            <a:endParaRPr lang="de-DE" dirty="0"/>
          </a:p>
        </p:txBody>
      </p:sp>
      <p:sp>
        <p:nvSpPr>
          <p:cNvPr id="6" name="Titel 1"/>
          <p:cNvSpPr txBox="1">
            <a:spLocks/>
          </p:cNvSpPr>
          <p:nvPr userDrawn="1"/>
        </p:nvSpPr>
        <p:spPr>
          <a:xfrm>
            <a:off x="0" y="-900"/>
            <a:ext cx="4214495" cy="5144400"/>
          </a:xfrm>
          <a:prstGeom prst="homePlate">
            <a:avLst>
              <a:gd name="adj" fmla="val 37570"/>
            </a:avLst>
          </a:prstGeom>
          <a:solidFill>
            <a:schemeClr val="accent1"/>
          </a:solidFill>
        </p:spPr>
        <p:txBody>
          <a:bodyPr vert="horz" lIns="432000" tIns="2196000" rIns="0" bIns="198000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40400" y="1037487"/>
            <a:ext cx="1440160" cy="108431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8000" b="1" cap="all" baseline="0"/>
            </a:lvl1pPr>
          </a:lstStyle>
          <a:p>
            <a:pPr lvl="0"/>
            <a:r>
              <a:rPr lang="de-DE" dirty="0"/>
              <a:t>01</a:t>
            </a:r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40400" y="3435846"/>
            <a:ext cx="2267776" cy="1275982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0" cap="none" baseline="0"/>
            </a:lvl1pPr>
          </a:lstStyle>
          <a:p>
            <a:pPr lvl="0"/>
            <a:r>
              <a:rPr lang="de-DE" dirty="0" err="1"/>
              <a:t>subheadline</a:t>
            </a:r>
            <a:r>
              <a:rPr lang="de-DE" dirty="0"/>
              <a:t>,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lines</a:t>
            </a:r>
            <a:r>
              <a:rPr lang="de-DE" dirty="0"/>
              <a:t>, Arial </a:t>
            </a:r>
            <a:r>
              <a:rPr lang="de-DE" dirty="0" err="1"/>
              <a:t>regular</a:t>
            </a:r>
            <a:r>
              <a:rPr lang="de-DE" dirty="0"/>
              <a:t>, 16pt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department/author’s reference  |  presentation’s title  |  date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EAD90C-539A-4A4C-B4E9-9D2B1AAA4D3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8" hasCustomPrompt="1"/>
          </p:nvPr>
        </p:nvSpPr>
        <p:spPr>
          <a:xfrm>
            <a:off x="448353" y="2255838"/>
            <a:ext cx="3259527" cy="1108022"/>
          </a:xfrm>
        </p:spPr>
        <p:txBody>
          <a:bodyPr/>
          <a:lstStyle>
            <a:lvl1pPr>
              <a:defRPr sz="2400" b="1" i="0" cap="all" baseline="0">
                <a:latin typeface="Arial" panose="020B0604020202020204" pitchFamily="34" charset="0"/>
              </a:defRPr>
            </a:lvl1pPr>
          </a:lstStyle>
          <a:p>
            <a:r>
              <a:rPr lang="de-DE" dirty="0"/>
              <a:t>Agenda </a:t>
            </a:r>
            <a:r>
              <a:rPr lang="de-DE" dirty="0" err="1"/>
              <a:t>point</a:t>
            </a:r>
            <a:r>
              <a:rPr lang="de-DE" dirty="0"/>
              <a:t>, </a:t>
            </a:r>
            <a:r>
              <a:rPr lang="de-DE" dirty="0" err="1"/>
              <a:t>headline</a:t>
            </a:r>
            <a:r>
              <a:rPr lang="de-DE" dirty="0"/>
              <a:t>, Arial </a:t>
            </a:r>
            <a:r>
              <a:rPr lang="de-DE" dirty="0" err="1"/>
              <a:t>bold</a:t>
            </a:r>
            <a:r>
              <a:rPr lang="de-DE" dirty="0"/>
              <a:t>, 24pt</a:t>
            </a:r>
          </a:p>
        </p:txBody>
      </p:sp>
    </p:spTree>
    <p:extLst>
      <p:ext uri="{BB962C8B-B14F-4D97-AF65-F5344CB8AC3E}">
        <p14:creationId xmlns:p14="http://schemas.microsoft.com/office/powerpoint/2010/main" val="12265654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&amp;Text Templa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4427984" y="0"/>
            <a:ext cx="4716016" cy="5143500"/>
          </a:xfrm>
          <a:prstGeom prst="rect">
            <a:avLst/>
          </a:prstGeom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6" name="Bildplatzhalter 2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4427984" cy="516636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de-DE" dirty="0"/>
          </a:p>
        </p:txBody>
      </p:sp>
      <p:pic>
        <p:nvPicPr>
          <p:cNvPr id="7" name="Picture 2" descr="C:\Users\AW18200\Desktop\Kaercher_Logo_2015_Black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00" y="4657600"/>
            <a:ext cx="1145240" cy="48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Inhaltsplatzhalter 19"/>
          <p:cNvSpPr>
            <a:spLocks noGrp="1"/>
          </p:cNvSpPr>
          <p:nvPr>
            <p:ph sz="quarter" idx="14" hasCustomPrompt="1"/>
          </p:nvPr>
        </p:nvSpPr>
        <p:spPr>
          <a:xfrm>
            <a:off x="4679999" y="1419590"/>
            <a:ext cx="4189363" cy="3296410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0"/>
              </a:spcAft>
              <a:defRPr baseline="0"/>
            </a:lvl1pPr>
          </a:lstStyle>
          <a:p>
            <a:pPr lvl="0"/>
            <a:r>
              <a:rPr lang="de-DE" dirty="0" err="1"/>
              <a:t>Copytext</a:t>
            </a:r>
            <a:r>
              <a:rPr lang="de-DE" dirty="0"/>
              <a:t>, Arial </a:t>
            </a:r>
            <a:r>
              <a:rPr lang="de-DE" dirty="0" err="1"/>
              <a:t>regular</a:t>
            </a:r>
            <a:r>
              <a:rPr lang="de-DE" dirty="0"/>
              <a:t>, 16pt</a:t>
            </a:r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679999" y="266700"/>
            <a:ext cx="4189363" cy="893763"/>
          </a:xfrm>
          <a:prstGeom prst="rect">
            <a:avLst/>
          </a:prstGeom>
        </p:spPr>
        <p:txBody>
          <a:bodyPr lIns="0" tIns="0" rIns="0" bIns="0" anchor="b"/>
          <a:lstStyle>
            <a:lvl1pPr>
              <a:spcAft>
                <a:spcPts val="0"/>
              </a:spcAft>
              <a:defRPr sz="2000" b="1" cap="all" baseline="0"/>
            </a:lvl1pPr>
          </a:lstStyle>
          <a:p>
            <a:pPr lvl="0"/>
            <a:r>
              <a:rPr lang="de-DE" dirty="0"/>
              <a:t>Headline, Arial </a:t>
            </a:r>
            <a:r>
              <a:rPr lang="de-DE" dirty="0" err="1"/>
              <a:t>bold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/>
              <a:t>20 </a:t>
            </a:r>
            <a:r>
              <a:rPr lang="de-DE" dirty="0" err="1"/>
              <a:t>pt</a:t>
            </a:r>
            <a:r>
              <a:rPr lang="de-DE" dirty="0"/>
              <a:t>,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to</a:t>
            </a:r>
            <a:br>
              <a:rPr lang="de-DE" dirty="0"/>
            </a:br>
            <a:r>
              <a:rPr lang="de-DE" dirty="0" err="1"/>
              <a:t>three</a:t>
            </a:r>
            <a:r>
              <a:rPr lang="de-DE" dirty="0"/>
              <a:t> </a:t>
            </a:r>
            <a:r>
              <a:rPr lang="de-DE" dirty="0" err="1"/>
              <a:t>lines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EAD90C-539A-4A4C-B4E9-9D2B1AAA4D3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0068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mplate 3- Logo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87C854A8-E7AA-4ADB-84BB-F21A45E6EF01}"/>
              </a:ext>
            </a:extLst>
          </p:cNvPr>
          <p:cNvSpPr/>
          <p:nvPr userDrawn="1"/>
        </p:nvSpPr>
        <p:spPr>
          <a:xfrm>
            <a:off x="3239815" y="0"/>
            <a:ext cx="2664370" cy="483460"/>
          </a:xfrm>
          <a:prstGeom prst="rect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31" name="Bildplatzhalter 30">
            <a:extLst>
              <a:ext uri="{FF2B5EF4-FFF2-40B4-BE49-F238E27FC236}">
                <a16:creationId xmlns:a16="http://schemas.microsoft.com/office/drawing/2014/main" id="{AF63C829-C87F-4CB0-B853-57F7F5529B5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"/>
            <a:ext cx="9143999" cy="3390898"/>
          </a:xfrm>
          <a:custGeom>
            <a:avLst/>
            <a:gdLst>
              <a:gd name="connsiteX0" fmla="*/ 3942746 w 9143999"/>
              <a:gd name="connsiteY0" fmla="*/ 508705 h 3390898"/>
              <a:gd name="connsiteX1" fmla="*/ 3942746 w 9143999"/>
              <a:gd name="connsiteY1" fmla="*/ 610748 h 3390898"/>
              <a:gd name="connsiteX2" fmla="*/ 5206017 w 9143999"/>
              <a:gd name="connsiteY2" fmla="*/ 610748 h 3390898"/>
              <a:gd name="connsiteX3" fmla="*/ 5206017 w 9143999"/>
              <a:gd name="connsiteY3" fmla="*/ 508705 h 3390898"/>
              <a:gd name="connsiteX4" fmla="*/ 4218570 w 9143999"/>
              <a:gd name="connsiteY4" fmla="*/ 323337 h 3390898"/>
              <a:gd name="connsiteX5" fmla="*/ 4219461 w 9143999"/>
              <a:gd name="connsiteY5" fmla="*/ 323337 h 3390898"/>
              <a:gd name="connsiteX6" fmla="*/ 4224362 w 9143999"/>
              <a:gd name="connsiteY6" fmla="*/ 341161 h 3390898"/>
              <a:gd name="connsiteX7" fmla="*/ 4238621 w 9143999"/>
              <a:gd name="connsiteY7" fmla="*/ 386166 h 3390898"/>
              <a:gd name="connsiteX8" fmla="*/ 4198963 w 9143999"/>
              <a:gd name="connsiteY8" fmla="*/ 386166 h 3390898"/>
              <a:gd name="connsiteX9" fmla="*/ 4213222 w 9143999"/>
              <a:gd name="connsiteY9" fmla="*/ 341161 h 3390898"/>
              <a:gd name="connsiteX10" fmla="*/ 4391462 w 9143999"/>
              <a:gd name="connsiteY10" fmla="*/ 322891 h 3390898"/>
              <a:gd name="connsiteX11" fmla="*/ 4414187 w 9143999"/>
              <a:gd name="connsiteY11" fmla="*/ 322891 h 3390898"/>
              <a:gd name="connsiteX12" fmla="*/ 4436022 w 9143999"/>
              <a:gd name="connsiteY12" fmla="*/ 342052 h 3390898"/>
              <a:gd name="connsiteX13" fmla="*/ 4413742 w 9143999"/>
              <a:gd name="connsiteY13" fmla="*/ 362549 h 3390898"/>
              <a:gd name="connsiteX14" fmla="*/ 4391462 w 9143999"/>
              <a:gd name="connsiteY14" fmla="*/ 362549 h 3390898"/>
              <a:gd name="connsiteX15" fmla="*/ 5091497 w 9143999"/>
              <a:gd name="connsiteY15" fmla="*/ 322891 h 3390898"/>
              <a:gd name="connsiteX16" fmla="*/ 5114223 w 9143999"/>
              <a:gd name="connsiteY16" fmla="*/ 322891 h 3390898"/>
              <a:gd name="connsiteX17" fmla="*/ 5136057 w 9143999"/>
              <a:gd name="connsiteY17" fmla="*/ 342052 h 3390898"/>
              <a:gd name="connsiteX18" fmla="*/ 5113777 w 9143999"/>
              <a:gd name="connsiteY18" fmla="*/ 362549 h 3390898"/>
              <a:gd name="connsiteX19" fmla="*/ 5091497 w 9143999"/>
              <a:gd name="connsiteY19" fmla="*/ 362549 h 3390898"/>
              <a:gd name="connsiteX20" fmla="*/ 4124995 w 9143999"/>
              <a:gd name="connsiteY20" fmla="*/ 282787 h 3390898"/>
              <a:gd name="connsiteX21" fmla="*/ 4124995 w 9143999"/>
              <a:gd name="connsiteY21" fmla="*/ 319326 h 3390898"/>
              <a:gd name="connsiteX22" fmla="*/ 4165099 w 9143999"/>
              <a:gd name="connsiteY22" fmla="*/ 319326 h 3390898"/>
              <a:gd name="connsiteX23" fmla="*/ 4165099 w 9143999"/>
              <a:gd name="connsiteY23" fmla="*/ 282787 h 3390898"/>
              <a:gd name="connsiteX24" fmla="*/ 4274715 w 9143999"/>
              <a:gd name="connsiteY24" fmla="*/ 282787 h 3390898"/>
              <a:gd name="connsiteX25" fmla="*/ 4274715 w 9143999"/>
              <a:gd name="connsiteY25" fmla="*/ 319326 h 3390898"/>
              <a:gd name="connsiteX26" fmla="*/ 4314819 w 9143999"/>
              <a:gd name="connsiteY26" fmla="*/ 319326 h 3390898"/>
              <a:gd name="connsiteX27" fmla="*/ 4314819 w 9143999"/>
              <a:gd name="connsiteY27" fmla="*/ 282787 h 3390898"/>
              <a:gd name="connsiteX28" fmla="*/ 4188270 w 9143999"/>
              <a:gd name="connsiteY28" fmla="*/ 282787 h 3390898"/>
              <a:gd name="connsiteX29" fmla="*/ 4120094 w 9143999"/>
              <a:gd name="connsiteY29" fmla="*/ 454787 h 3390898"/>
              <a:gd name="connsiteX30" fmla="*/ 4060830 w 9143999"/>
              <a:gd name="connsiteY30" fmla="*/ 364332 h 3390898"/>
              <a:gd name="connsiteX31" fmla="*/ 4116975 w 9143999"/>
              <a:gd name="connsiteY31" fmla="*/ 282787 h 3390898"/>
              <a:gd name="connsiteX32" fmla="*/ 4055036 w 9143999"/>
              <a:gd name="connsiteY32" fmla="*/ 282787 h 3390898"/>
              <a:gd name="connsiteX33" fmla="*/ 4013596 w 9143999"/>
              <a:gd name="connsiteY33" fmla="*/ 347399 h 3390898"/>
              <a:gd name="connsiteX34" fmla="*/ 3996218 w 9143999"/>
              <a:gd name="connsiteY34" fmla="*/ 347399 h 3390898"/>
              <a:gd name="connsiteX35" fmla="*/ 3996218 w 9143999"/>
              <a:gd name="connsiteY35" fmla="*/ 282787 h 3390898"/>
              <a:gd name="connsiteX36" fmla="*/ 3942746 w 9143999"/>
              <a:gd name="connsiteY36" fmla="*/ 282787 h 3390898"/>
              <a:gd name="connsiteX37" fmla="*/ 3942746 w 9143999"/>
              <a:gd name="connsiteY37" fmla="*/ 454788 h 3390898"/>
              <a:gd name="connsiteX38" fmla="*/ 3996218 w 9143999"/>
              <a:gd name="connsiteY38" fmla="*/ 454788 h 3390898"/>
              <a:gd name="connsiteX39" fmla="*/ 3996218 w 9143999"/>
              <a:gd name="connsiteY39" fmla="*/ 387948 h 3390898"/>
              <a:gd name="connsiteX40" fmla="*/ 4013150 w 9143999"/>
              <a:gd name="connsiteY40" fmla="*/ 387948 h 3390898"/>
              <a:gd name="connsiteX41" fmla="*/ 4054591 w 9143999"/>
              <a:gd name="connsiteY41" fmla="*/ 454788 h 3390898"/>
              <a:gd name="connsiteX42" fmla="*/ 4120094 w 9143999"/>
              <a:gd name="connsiteY42" fmla="*/ 454788 h 3390898"/>
              <a:gd name="connsiteX43" fmla="*/ 4120094 w 9143999"/>
              <a:gd name="connsiteY43" fmla="*/ 454788 h 3390898"/>
              <a:gd name="connsiteX44" fmla="*/ 4177130 w 9143999"/>
              <a:gd name="connsiteY44" fmla="*/ 454788 h 3390898"/>
              <a:gd name="connsiteX45" fmla="*/ 4186487 w 9143999"/>
              <a:gd name="connsiteY45" fmla="*/ 425824 h 3390898"/>
              <a:gd name="connsiteX46" fmla="*/ 4251098 w 9143999"/>
              <a:gd name="connsiteY46" fmla="*/ 425824 h 3390898"/>
              <a:gd name="connsiteX47" fmla="*/ 4260010 w 9143999"/>
              <a:gd name="connsiteY47" fmla="*/ 454788 h 3390898"/>
              <a:gd name="connsiteX48" fmla="*/ 4320611 w 9143999"/>
              <a:gd name="connsiteY48" fmla="*/ 454788 h 3390898"/>
              <a:gd name="connsiteX49" fmla="*/ 4250653 w 9143999"/>
              <a:gd name="connsiteY49" fmla="*/ 282787 h 3390898"/>
              <a:gd name="connsiteX50" fmla="*/ 4337544 w 9143999"/>
              <a:gd name="connsiteY50" fmla="*/ 282787 h 3390898"/>
              <a:gd name="connsiteX51" fmla="*/ 4337544 w 9143999"/>
              <a:gd name="connsiteY51" fmla="*/ 454788 h 3390898"/>
              <a:gd name="connsiteX52" fmla="*/ 4391016 w 9143999"/>
              <a:gd name="connsiteY52" fmla="*/ 454788 h 3390898"/>
              <a:gd name="connsiteX53" fmla="*/ 4391016 w 9143999"/>
              <a:gd name="connsiteY53" fmla="*/ 398197 h 3390898"/>
              <a:gd name="connsiteX54" fmla="*/ 4413296 w 9143999"/>
              <a:gd name="connsiteY54" fmla="*/ 398197 h 3390898"/>
              <a:gd name="connsiteX55" fmla="*/ 4442261 w 9143999"/>
              <a:gd name="connsiteY55" fmla="*/ 454788 h 3390898"/>
              <a:gd name="connsiteX56" fmla="*/ 4505536 w 9143999"/>
              <a:gd name="connsiteY56" fmla="*/ 454788 h 3390898"/>
              <a:gd name="connsiteX57" fmla="*/ 4461421 w 9143999"/>
              <a:gd name="connsiteY57" fmla="*/ 387948 h 3390898"/>
              <a:gd name="connsiteX58" fmla="*/ 4492168 w 9143999"/>
              <a:gd name="connsiteY58" fmla="*/ 339824 h 3390898"/>
              <a:gd name="connsiteX59" fmla="*/ 4414633 w 9143999"/>
              <a:gd name="connsiteY59" fmla="*/ 282787 h 3390898"/>
              <a:gd name="connsiteX60" fmla="*/ 4674417 w 9143999"/>
              <a:gd name="connsiteY60" fmla="*/ 282787 h 3390898"/>
              <a:gd name="connsiteX61" fmla="*/ 4674417 w 9143999"/>
              <a:gd name="connsiteY61" fmla="*/ 454788 h 3390898"/>
              <a:gd name="connsiteX62" fmla="*/ 4727889 w 9143999"/>
              <a:gd name="connsiteY62" fmla="*/ 454788 h 3390898"/>
              <a:gd name="connsiteX63" fmla="*/ 4727889 w 9143999"/>
              <a:gd name="connsiteY63" fmla="*/ 390176 h 3390898"/>
              <a:gd name="connsiteX64" fmla="*/ 4784926 w 9143999"/>
              <a:gd name="connsiteY64" fmla="*/ 390176 h 3390898"/>
              <a:gd name="connsiteX65" fmla="*/ 4784926 w 9143999"/>
              <a:gd name="connsiteY65" fmla="*/ 454788 h 3390898"/>
              <a:gd name="connsiteX66" fmla="*/ 4838397 w 9143999"/>
              <a:gd name="connsiteY66" fmla="*/ 454788 h 3390898"/>
              <a:gd name="connsiteX67" fmla="*/ 4838397 w 9143999"/>
              <a:gd name="connsiteY67" fmla="*/ 282787 h 3390898"/>
              <a:gd name="connsiteX68" fmla="*/ 4784926 w 9143999"/>
              <a:gd name="connsiteY68" fmla="*/ 282787 h 3390898"/>
              <a:gd name="connsiteX69" fmla="*/ 4784926 w 9143999"/>
              <a:gd name="connsiteY69" fmla="*/ 346508 h 3390898"/>
              <a:gd name="connsiteX70" fmla="*/ 4727889 w 9143999"/>
              <a:gd name="connsiteY70" fmla="*/ 346508 h 3390898"/>
              <a:gd name="connsiteX71" fmla="*/ 4727889 w 9143999"/>
              <a:gd name="connsiteY71" fmla="*/ 282787 h 3390898"/>
              <a:gd name="connsiteX72" fmla="*/ 4870926 w 9143999"/>
              <a:gd name="connsiteY72" fmla="*/ 282787 h 3390898"/>
              <a:gd name="connsiteX73" fmla="*/ 4870926 w 9143999"/>
              <a:gd name="connsiteY73" fmla="*/ 454788 h 3390898"/>
              <a:gd name="connsiteX74" fmla="*/ 5011735 w 9143999"/>
              <a:gd name="connsiteY74" fmla="*/ 454788 h 3390898"/>
              <a:gd name="connsiteX75" fmla="*/ 5012626 w 9143999"/>
              <a:gd name="connsiteY75" fmla="*/ 412456 h 3390898"/>
              <a:gd name="connsiteX76" fmla="*/ 4924398 w 9143999"/>
              <a:gd name="connsiteY76" fmla="*/ 412456 h 3390898"/>
              <a:gd name="connsiteX77" fmla="*/ 4924398 w 9143999"/>
              <a:gd name="connsiteY77" fmla="*/ 386166 h 3390898"/>
              <a:gd name="connsiteX78" fmla="*/ 4994357 w 9143999"/>
              <a:gd name="connsiteY78" fmla="*/ 386166 h 3390898"/>
              <a:gd name="connsiteX79" fmla="*/ 4994357 w 9143999"/>
              <a:gd name="connsiteY79" fmla="*/ 348735 h 3390898"/>
              <a:gd name="connsiteX80" fmla="*/ 4924398 w 9143999"/>
              <a:gd name="connsiteY80" fmla="*/ 348735 h 3390898"/>
              <a:gd name="connsiteX81" fmla="*/ 4924398 w 9143999"/>
              <a:gd name="connsiteY81" fmla="*/ 325564 h 3390898"/>
              <a:gd name="connsiteX82" fmla="*/ 5009061 w 9143999"/>
              <a:gd name="connsiteY82" fmla="*/ 325564 h 3390898"/>
              <a:gd name="connsiteX83" fmla="*/ 5008170 w 9143999"/>
              <a:gd name="connsiteY83" fmla="*/ 282787 h 3390898"/>
              <a:gd name="connsiteX84" fmla="*/ 5037134 w 9143999"/>
              <a:gd name="connsiteY84" fmla="*/ 282787 h 3390898"/>
              <a:gd name="connsiteX85" fmla="*/ 5037134 w 9143999"/>
              <a:gd name="connsiteY85" fmla="*/ 454788 h 3390898"/>
              <a:gd name="connsiteX86" fmla="*/ 5090606 w 9143999"/>
              <a:gd name="connsiteY86" fmla="*/ 454788 h 3390898"/>
              <a:gd name="connsiteX87" fmla="*/ 5090606 w 9143999"/>
              <a:gd name="connsiteY87" fmla="*/ 398197 h 3390898"/>
              <a:gd name="connsiteX88" fmla="*/ 5112886 w 9143999"/>
              <a:gd name="connsiteY88" fmla="*/ 398197 h 3390898"/>
              <a:gd name="connsiteX89" fmla="*/ 5141851 w 9143999"/>
              <a:gd name="connsiteY89" fmla="*/ 454788 h 3390898"/>
              <a:gd name="connsiteX90" fmla="*/ 5205125 w 9143999"/>
              <a:gd name="connsiteY90" fmla="*/ 454788 h 3390898"/>
              <a:gd name="connsiteX91" fmla="*/ 5161011 w 9143999"/>
              <a:gd name="connsiteY91" fmla="*/ 387948 h 3390898"/>
              <a:gd name="connsiteX92" fmla="*/ 5192203 w 9143999"/>
              <a:gd name="connsiteY92" fmla="*/ 339823 h 3390898"/>
              <a:gd name="connsiteX93" fmla="*/ 5114669 w 9143999"/>
              <a:gd name="connsiteY93" fmla="*/ 282787 h 3390898"/>
              <a:gd name="connsiteX94" fmla="*/ 4603122 w 9143999"/>
              <a:gd name="connsiteY94" fmla="*/ 279668 h 3390898"/>
              <a:gd name="connsiteX95" fmla="*/ 4507763 w 9143999"/>
              <a:gd name="connsiteY95" fmla="*/ 368343 h 3390898"/>
              <a:gd name="connsiteX96" fmla="*/ 4598666 w 9143999"/>
              <a:gd name="connsiteY96" fmla="*/ 458354 h 3390898"/>
              <a:gd name="connsiteX97" fmla="*/ 4649909 w 9143999"/>
              <a:gd name="connsiteY97" fmla="*/ 447659 h 3390898"/>
              <a:gd name="connsiteX98" fmla="*/ 4644117 w 9143999"/>
              <a:gd name="connsiteY98" fmla="*/ 408001 h 3390898"/>
              <a:gd name="connsiteX99" fmla="*/ 4605349 w 9143999"/>
              <a:gd name="connsiteY99" fmla="*/ 415130 h 3390898"/>
              <a:gd name="connsiteX100" fmla="*/ 4563909 w 9143999"/>
              <a:gd name="connsiteY100" fmla="*/ 368343 h 3390898"/>
              <a:gd name="connsiteX101" fmla="*/ 4604904 w 9143999"/>
              <a:gd name="connsiteY101" fmla="*/ 323337 h 3390898"/>
              <a:gd name="connsiteX102" fmla="*/ 4644117 w 9143999"/>
              <a:gd name="connsiteY102" fmla="*/ 328684 h 3390898"/>
              <a:gd name="connsiteX103" fmla="*/ 4649464 w 9143999"/>
              <a:gd name="connsiteY103" fmla="*/ 286798 h 3390898"/>
              <a:gd name="connsiteX104" fmla="*/ 4603122 w 9143999"/>
              <a:gd name="connsiteY104" fmla="*/ 279668 h 3390898"/>
              <a:gd name="connsiteX105" fmla="*/ 0 w 9143999"/>
              <a:gd name="connsiteY105" fmla="*/ 0 h 3390898"/>
              <a:gd name="connsiteX106" fmla="*/ 9143999 w 9143999"/>
              <a:gd name="connsiteY106" fmla="*/ 0 h 3390898"/>
              <a:gd name="connsiteX107" fmla="*/ 9143999 w 9143999"/>
              <a:gd name="connsiteY107" fmla="*/ 3390898 h 3390898"/>
              <a:gd name="connsiteX108" fmla="*/ 0 w 9143999"/>
              <a:gd name="connsiteY108" fmla="*/ 3390898 h 339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9143999" h="3390898">
                <a:moveTo>
                  <a:pt x="3942746" y="508705"/>
                </a:moveTo>
                <a:lnTo>
                  <a:pt x="3942746" y="610748"/>
                </a:lnTo>
                <a:lnTo>
                  <a:pt x="5206017" y="610748"/>
                </a:lnTo>
                <a:lnTo>
                  <a:pt x="5206017" y="508705"/>
                </a:lnTo>
                <a:close/>
                <a:moveTo>
                  <a:pt x="4218570" y="323337"/>
                </a:moveTo>
                <a:lnTo>
                  <a:pt x="4219461" y="323337"/>
                </a:lnTo>
                <a:lnTo>
                  <a:pt x="4224362" y="341161"/>
                </a:lnTo>
                <a:lnTo>
                  <a:pt x="4238621" y="386166"/>
                </a:lnTo>
                <a:lnTo>
                  <a:pt x="4198963" y="386166"/>
                </a:lnTo>
                <a:lnTo>
                  <a:pt x="4213222" y="341161"/>
                </a:lnTo>
                <a:close/>
                <a:moveTo>
                  <a:pt x="4391462" y="322891"/>
                </a:moveTo>
                <a:lnTo>
                  <a:pt x="4414187" y="322891"/>
                </a:lnTo>
                <a:cubicBezTo>
                  <a:pt x="4430229" y="322891"/>
                  <a:pt x="4436022" y="327347"/>
                  <a:pt x="4436022" y="342052"/>
                </a:cubicBezTo>
                <a:cubicBezTo>
                  <a:pt x="4436022" y="358539"/>
                  <a:pt x="4429784" y="362549"/>
                  <a:pt x="4413742" y="362549"/>
                </a:cubicBezTo>
                <a:lnTo>
                  <a:pt x="4391462" y="362549"/>
                </a:lnTo>
                <a:close/>
                <a:moveTo>
                  <a:pt x="5091497" y="322891"/>
                </a:moveTo>
                <a:lnTo>
                  <a:pt x="5114223" y="322891"/>
                </a:lnTo>
                <a:cubicBezTo>
                  <a:pt x="5130264" y="322891"/>
                  <a:pt x="5136057" y="327347"/>
                  <a:pt x="5136057" y="342052"/>
                </a:cubicBezTo>
                <a:cubicBezTo>
                  <a:pt x="5136057" y="358539"/>
                  <a:pt x="5129819" y="362549"/>
                  <a:pt x="5113777" y="362549"/>
                </a:cubicBezTo>
                <a:lnTo>
                  <a:pt x="5091497" y="362549"/>
                </a:lnTo>
                <a:close/>
                <a:moveTo>
                  <a:pt x="4124995" y="282787"/>
                </a:moveTo>
                <a:lnTo>
                  <a:pt x="4124995" y="319326"/>
                </a:lnTo>
                <a:lnTo>
                  <a:pt x="4165099" y="319326"/>
                </a:lnTo>
                <a:lnTo>
                  <a:pt x="4165099" y="282787"/>
                </a:lnTo>
                <a:close/>
                <a:moveTo>
                  <a:pt x="4274715" y="282787"/>
                </a:moveTo>
                <a:lnTo>
                  <a:pt x="4274715" y="319326"/>
                </a:lnTo>
                <a:lnTo>
                  <a:pt x="4314819" y="319326"/>
                </a:lnTo>
                <a:lnTo>
                  <a:pt x="4314819" y="282787"/>
                </a:lnTo>
                <a:close/>
                <a:moveTo>
                  <a:pt x="4188270" y="282787"/>
                </a:moveTo>
                <a:lnTo>
                  <a:pt x="4120094" y="454787"/>
                </a:lnTo>
                <a:lnTo>
                  <a:pt x="4060830" y="364332"/>
                </a:lnTo>
                <a:lnTo>
                  <a:pt x="4116975" y="282787"/>
                </a:lnTo>
                <a:lnTo>
                  <a:pt x="4055036" y="282787"/>
                </a:lnTo>
                <a:lnTo>
                  <a:pt x="4013596" y="347399"/>
                </a:lnTo>
                <a:lnTo>
                  <a:pt x="3996218" y="347399"/>
                </a:lnTo>
                <a:lnTo>
                  <a:pt x="3996218" y="282787"/>
                </a:lnTo>
                <a:lnTo>
                  <a:pt x="3942746" y="282787"/>
                </a:lnTo>
                <a:lnTo>
                  <a:pt x="3942746" y="454788"/>
                </a:lnTo>
                <a:lnTo>
                  <a:pt x="3996218" y="454788"/>
                </a:lnTo>
                <a:lnTo>
                  <a:pt x="3996218" y="387948"/>
                </a:lnTo>
                <a:lnTo>
                  <a:pt x="4013150" y="387948"/>
                </a:lnTo>
                <a:lnTo>
                  <a:pt x="4054591" y="454788"/>
                </a:lnTo>
                <a:lnTo>
                  <a:pt x="4120094" y="454788"/>
                </a:lnTo>
                <a:lnTo>
                  <a:pt x="4120094" y="454788"/>
                </a:lnTo>
                <a:lnTo>
                  <a:pt x="4177130" y="454788"/>
                </a:lnTo>
                <a:lnTo>
                  <a:pt x="4186487" y="425824"/>
                </a:lnTo>
                <a:lnTo>
                  <a:pt x="4251098" y="425824"/>
                </a:lnTo>
                <a:lnTo>
                  <a:pt x="4260010" y="454788"/>
                </a:lnTo>
                <a:lnTo>
                  <a:pt x="4320611" y="454788"/>
                </a:lnTo>
                <a:lnTo>
                  <a:pt x="4250653" y="282787"/>
                </a:lnTo>
                <a:close/>
                <a:moveTo>
                  <a:pt x="4337544" y="282787"/>
                </a:moveTo>
                <a:lnTo>
                  <a:pt x="4337544" y="454788"/>
                </a:lnTo>
                <a:lnTo>
                  <a:pt x="4391016" y="454788"/>
                </a:lnTo>
                <a:lnTo>
                  <a:pt x="4391016" y="398197"/>
                </a:lnTo>
                <a:lnTo>
                  <a:pt x="4413296" y="398197"/>
                </a:lnTo>
                <a:lnTo>
                  <a:pt x="4442261" y="454788"/>
                </a:lnTo>
                <a:lnTo>
                  <a:pt x="4505536" y="454788"/>
                </a:lnTo>
                <a:lnTo>
                  <a:pt x="4461421" y="387948"/>
                </a:lnTo>
                <a:cubicBezTo>
                  <a:pt x="4481027" y="381264"/>
                  <a:pt x="4492168" y="362104"/>
                  <a:pt x="4492168" y="339824"/>
                </a:cubicBezTo>
                <a:cubicBezTo>
                  <a:pt x="4492168" y="301502"/>
                  <a:pt x="4465432" y="282787"/>
                  <a:pt x="4414633" y="282787"/>
                </a:cubicBezTo>
                <a:close/>
                <a:moveTo>
                  <a:pt x="4674417" y="282787"/>
                </a:moveTo>
                <a:lnTo>
                  <a:pt x="4674417" y="454788"/>
                </a:lnTo>
                <a:lnTo>
                  <a:pt x="4727889" y="454788"/>
                </a:lnTo>
                <a:lnTo>
                  <a:pt x="4727889" y="390176"/>
                </a:lnTo>
                <a:lnTo>
                  <a:pt x="4784926" y="390176"/>
                </a:lnTo>
                <a:lnTo>
                  <a:pt x="4784926" y="454788"/>
                </a:lnTo>
                <a:lnTo>
                  <a:pt x="4838397" y="454788"/>
                </a:lnTo>
                <a:lnTo>
                  <a:pt x="4838397" y="282787"/>
                </a:lnTo>
                <a:lnTo>
                  <a:pt x="4784926" y="282787"/>
                </a:lnTo>
                <a:lnTo>
                  <a:pt x="4784926" y="346508"/>
                </a:lnTo>
                <a:lnTo>
                  <a:pt x="4727889" y="346508"/>
                </a:lnTo>
                <a:lnTo>
                  <a:pt x="4727889" y="282787"/>
                </a:lnTo>
                <a:close/>
                <a:moveTo>
                  <a:pt x="4870926" y="282787"/>
                </a:moveTo>
                <a:lnTo>
                  <a:pt x="4870926" y="454788"/>
                </a:lnTo>
                <a:lnTo>
                  <a:pt x="5011735" y="454788"/>
                </a:lnTo>
                <a:lnTo>
                  <a:pt x="5012626" y="412456"/>
                </a:lnTo>
                <a:lnTo>
                  <a:pt x="4924398" y="412456"/>
                </a:lnTo>
                <a:lnTo>
                  <a:pt x="4924398" y="386166"/>
                </a:lnTo>
                <a:lnTo>
                  <a:pt x="4994357" y="386166"/>
                </a:lnTo>
                <a:lnTo>
                  <a:pt x="4994357" y="348735"/>
                </a:lnTo>
                <a:lnTo>
                  <a:pt x="4924398" y="348735"/>
                </a:lnTo>
                <a:lnTo>
                  <a:pt x="4924398" y="325564"/>
                </a:lnTo>
                <a:lnTo>
                  <a:pt x="5009061" y="325564"/>
                </a:lnTo>
                <a:lnTo>
                  <a:pt x="5008170" y="282787"/>
                </a:lnTo>
                <a:close/>
                <a:moveTo>
                  <a:pt x="5037134" y="282787"/>
                </a:moveTo>
                <a:lnTo>
                  <a:pt x="5037134" y="454788"/>
                </a:lnTo>
                <a:lnTo>
                  <a:pt x="5090606" y="454788"/>
                </a:lnTo>
                <a:lnTo>
                  <a:pt x="5090606" y="398197"/>
                </a:lnTo>
                <a:lnTo>
                  <a:pt x="5112886" y="398197"/>
                </a:lnTo>
                <a:lnTo>
                  <a:pt x="5141851" y="454788"/>
                </a:lnTo>
                <a:lnTo>
                  <a:pt x="5205125" y="454788"/>
                </a:lnTo>
                <a:lnTo>
                  <a:pt x="5161011" y="387948"/>
                </a:lnTo>
                <a:cubicBezTo>
                  <a:pt x="5181063" y="381264"/>
                  <a:pt x="5192203" y="362103"/>
                  <a:pt x="5192203" y="339823"/>
                </a:cubicBezTo>
                <a:cubicBezTo>
                  <a:pt x="5192203" y="301502"/>
                  <a:pt x="5165467" y="282787"/>
                  <a:pt x="5114669" y="282787"/>
                </a:cubicBezTo>
                <a:close/>
                <a:moveTo>
                  <a:pt x="4603122" y="279668"/>
                </a:moveTo>
                <a:cubicBezTo>
                  <a:pt x="4537173" y="279668"/>
                  <a:pt x="4507763" y="313980"/>
                  <a:pt x="4507763" y="368343"/>
                </a:cubicBezTo>
                <a:cubicBezTo>
                  <a:pt x="4507763" y="427162"/>
                  <a:pt x="4538955" y="458354"/>
                  <a:pt x="4598666" y="458354"/>
                </a:cubicBezTo>
                <a:cubicBezTo>
                  <a:pt x="4616490" y="458354"/>
                  <a:pt x="4635650" y="454343"/>
                  <a:pt x="4649909" y="447659"/>
                </a:cubicBezTo>
                <a:lnTo>
                  <a:pt x="4644117" y="408001"/>
                </a:lnTo>
                <a:cubicBezTo>
                  <a:pt x="4632976" y="412457"/>
                  <a:pt x="4619608" y="415130"/>
                  <a:pt x="4605349" y="415130"/>
                </a:cubicBezTo>
                <a:cubicBezTo>
                  <a:pt x="4572375" y="415130"/>
                  <a:pt x="4563909" y="403991"/>
                  <a:pt x="4563909" y="368343"/>
                </a:cubicBezTo>
                <a:cubicBezTo>
                  <a:pt x="4563909" y="334477"/>
                  <a:pt x="4571930" y="323337"/>
                  <a:pt x="4604904" y="323337"/>
                </a:cubicBezTo>
                <a:cubicBezTo>
                  <a:pt x="4620500" y="323337"/>
                  <a:pt x="4632976" y="325565"/>
                  <a:pt x="4644117" y="328684"/>
                </a:cubicBezTo>
                <a:lnTo>
                  <a:pt x="4649464" y="286798"/>
                </a:lnTo>
                <a:cubicBezTo>
                  <a:pt x="4636987" y="282788"/>
                  <a:pt x="4619608" y="279668"/>
                  <a:pt x="4603122" y="279668"/>
                </a:cubicBezTo>
                <a:close/>
                <a:moveTo>
                  <a:pt x="0" y="0"/>
                </a:moveTo>
                <a:lnTo>
                  <a:pt x="9143999" y="0"/>
                </a:lnTo>
                <a:lnTo>
                  <a:pt x="9143999" y="3390898"/>
                </a:lnTo>
                <a:lnTo>
                  <a:pt x="0" y="3390898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cs-CZ" dirty="0"/>
              <a:t>Kliknutím na ikonu přidáte obrázek.</a:t>
            </a:r>
            <a:endParaRPr lang="de-DE" dirty="0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88000" y="4290465"/>
            <a:ext cx="5436128" cy="57608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spcAft>
                <a:spcPts val="0"/>
              </a:spcAft>
              <a:defRPr sz="1600" b="0" cap="none" baseline="0"/>
            </a:lvl1pPr>
          </a:lstStyle>
          <a:p>
            <a:pPr lvl="0"/>
            <a:r>
              <a:rPr lang="de-DE" dirty="0" err="1"/>
              <a:t>subheadline</a:t>
            </a:r>
            <a:r>
              <a:rPr lang="de-DE" dirty="0"/>
              <a:t>, 1 </a:t>
            </a:r>
            <a:r>
              <a:rPr lang="de-DE" dirty="0" err="1"/>
              <a:t>or</a:t>
            </a:r>
            <a:r>
              <a:rPr lang="de-DE" dirty="0"/>
              <a:t> 2 </a:t>
            </a:r>
            <a:r>
              <a:rPr lang="de-DE" dirty="0" err="1"/>
              <a:t>lines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/>
              <a:t>Arial </a:t>
            </a:r>
            <a:r>
              <a:rPr lang="de-DE" dirty="0" err="1"/>
              <a:t>regular</a:t>
            </a:r>
            <a:r>
              <a:rPr lang="de-DE" dirty="0"/>
              <a:t>, 16pt</a:t>
            </a:r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8" hasCustomPrompt="1"/>
          </p:nvPr>
        </p:nvSpPr>
        <p:spPr>
          <a:xfrm>
            <a:off x="288000" y="3435870"/>
            <a:ext cx="7164320" cy="79211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spcAft>
                <a:spcPts val="0"/>
              </a:spcAft>
              <a:defRPr sz="2400" b="1" cap="all" baseline="0"/>
            </a:lvl1pPr>
          </a:lstStyle>
          <a:p>
            <a:pPr lvl="0"/>
            <a:r>
              <a:rPr lang="de-DE" dirty="0"/>
              <a:t>Title Headline, 1 </a:t>
            </a:r>
            <a:r>
              <a:rPr lang="de-DE" dirty="0" err="1"/>
              <a:t>or</a:t>
            </a:r>
            <a:r>
              <a:rPr lang="de-DE" dirty="0"/>
              <a:t> 2 </a:t>
            </a:r>
            <a:r>
              <a:rPr lang="de-DE" dirty="0" err="1"/>
              <a:t>lines</a:t>
            </a:r>
            <a:r>
              <a:rPr lang="de-DE" dirty="0"/>
              <a:t>, </a:t>
            </a:r>
          </a:p>
          <a:p>
            <a:pPr lvl="0"/>
            <a:r>
              <a:rPr lang="de-DE" dirty="0"/>
              <a:t>Arial </a:t>
            </a:r>
            <a:r>
              <a:rPr lang="de-DE" dirty="0" err="1"/>
              <a:t>bold</a:t>
            </a:r>
            <a:r>
              <a:rPr lang="de-DE" dirty="0"/>
              <a:t>, 24pt</a:t>
            </a:r>
          </a:p>
        </p:txBody>
      </p:sp>
      <p:grpSp>
        <p:nvGrpSpPr>
          <p:cNvPr id="11" name="Gruppieren 10"/>
          <p:cNvGrpSpPr/>
          <p:nvPr userDrawn="1"/>
        </p:nvGrpSpPr>
        <p:grpSpPr>
          <a:xfrm>
            <a:off x="7101194" y="4506020"/>
            <a:ext cx="1607126" cy="207581"/>
            <a:chOff x="295629" y="4506020"/>
            <a:chExt cx="1607126" cy="207581"/>
          </a:xfrm>
        </p:grpSpPr>
        <p:sp>
          <p:nvSpPr>
            <p:cNvPr id="12" name="Eingekerbter Richtungspfeil 8">
              <a:extLst>
                <a:ext uri="{FF2B5EF4-FFF2-40B4-BE49-F238E27FC236}">
                  <a16:creationId xmlns:a16="http://schemas.microsoft.com/office/drawing/2014/main" id="{5973FC7F-C5D0-42A1-8AD2-D21C0F0624F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95629" y="4506020"/>
              <a:ext cx="1607126" cy="205201"/>
            </a:xfrm>
            <a:custGeom>
              <a:avLst/>
              <a:gdLst>
                <a:gd name="connsiteX0" fmla="*/ 0 w 1607126"/>
                <a:gd name="connsiteY0" fmla="*/ 0 h 205200"/>
                <a:gd name="connsiteX1" fmla="*/ 1504526 w 1607126"/>
                <a:gd name="connsiteY1" fmla="*/ 0 h 205200"/>
                <a:gd name="connsiteX2" fmla="*/ 1607126 w 1607126"/>
                <a:gd name="connsiteY2" fmla="*/ 102600 h 205200"/>
                <a:gd name="connsiteX3" fmla="*/ 1504526 w 1607126"/>
                <a:gd name="connsiteY3" fmla="*/ 205200 h 205200"/>
                <a:gd name="connsiteX4" fmla="*/ 0 w 1607126"/>
                <a:gd name="connsiteY4" fmla="*/ 205200 h 205200"/>
                <a:gd name="connsiteX5" fmla="*/ 102600 w 1607126"/>
                <a:gd name="connsiteY5" fmla="*/ 102600 h 205200"/>
                <a:gd name="connsiteX6" fmla="*/ 0 w 1607126"/>
                <a:gd name="connsiteY6" fmla="*/ 0 h 205200"/>
                <a:gd name="connsiteX0" fmla="*/ 0 w 1607126"/>
                <a:gd name="connsiteY0" fmla="*/ 0 h 205200"/>
                <a:gd name="connsiteX1" fmla="*/ 1547389 w 1607126"/>
                <a:gd name="connsiteY1" fmla="*/ 0 h 205200"/>
                <a:gd name="connsiteX2" fmla="*/ 1607126 w 1607126"/>
                <a:gd name="connsiteY2" fmla="*/ 102600 h 205200"/>
                <a:gd name="connsiteX3" fmla="*/ 1504526 w 1607126"/>
                <a:gd name="connsiteY3" fmla="*/ 205200 h 205200"/>
                <a:gd name="connsiteX4" fmla="*/ 0 w 1607126"/>
                <a:gd name="connsiteY4" fmla="*/ 205200 h 205200"/>
                <a:gd name="connsiteX5" fmla="*/ 102600 w 1607126"/>
                <a:gd name="connsiteY5" fmla="*/ 102600 h 205200"/>
                <a:gd name="connsiteX6" fmla="*/ 0 w 1607126"/>
                <a:gd name="connsiteY6" fmla="*/ 0 h 205200"/>
                <a:gd name="connsiteX0" fmla="*/ 0 w 1607126"/>
                <a:gd name="connsiteY0" fmla="*/ 0 h 205200"/>
                <a:gd name="connsiteX1" fmla="*/ 1547389 w 1607126"/>
                <a:gd name="connsiteY1" fmla="*/ 0 h 205200"/>
                <a:gd name="connsiteX2" fmla="*/ 1607126 w 1607126"/>
                <a:gd name="connsiteY2" fmla="*/ 102600 h 205200"/>
                <a:gd name="connsiteX3" fmla="*/ 1540245 w 1607126"/>
                <a:gd name="connsiteY3" fmla="*/ 200438 h 205200"/>
                <a:gd name="connsiteX4" fmla="*/ 0 w 1607126"/>
                <a:gd name="connsiteY4" fmla="*/ 205200 h 205200"/>
                <a:gd name="connsiteX5" fmla="*/ 102600 w 1607126"/>
                <a:gd name="connsiteY5" fmla="*/ 102600 h 205200"/>
                <a:gd name="connsiteX6" fmla="*/ 0 w 1607126"/>
                <a:gd name="connsiteY6" fmla="*/ 0 h 205200"/>
                <a:gd name="connsiteX0" fmla="*/ 0 w 1607126"/>
                <a:gd name="connsiteY0" fmla="*/ 0 h 205200"/>
                <a:gd name="connsiteX1" fmla="*/ 1547389 w 1607126"/>
                <a:gd name="connsiteY1" fmla="*/ 0 h 205200"/>
                <a:gd name="connsiteX2" fmla="*/ 1607126 w 1607126"/>
                <a:gd name="connsiteY2" fmla="*/ 102600 h 205200"/>
                <a:gd name="connsiteX3" fmla="*/ 1554533 w 1607126"/>
                <a:gd name="connsiteY3" fmla="*/ 195676 h 205200"/>
                <a:gd name="connsiteX4" fmla="*/ 0 w 1607126"/>
                <a:gd name="connsiteY4" fmla="*/ 205200 h 205200"/>
                <a:gd name="connsiteX5" fmla="*/ 102600 w 1607126"/>
                <a:gd name="connsiteY5" fmla="*/ 102600 h 205200"/>
                <a:gd name="connsiteX6" fmla="*/ 0 w 1607126"/>
                <a:gd name="connsiteY6" fmla="*/ 0 h 205200"/>
                <a:gd name="connsiteX0" fmla="*/ 0 w 1607126"/>
                <a:gd name="connsiteY0" fmla="*/ 0 h 205201"/>
                <a:gd name="connsiteX1" fmla="*/ 1547389 w 1607126"/>
                <a:gd name="connsiteY1" fmla="*/ 0 h 205201"/>
                <a:gd name="connsiteX2" fmla="*/ 1607126 w 1607126"/>
                <a:gd name="connsiteY2" fmla="*/ 102600 h 205201"/>
                <a:gd name="connsiteX3" fmla="*/ 1547389 w 1607126"/>
                <a:gd name="connsiteY3" fmla="*/ 205201 h 205201"/>
                <a:gd name="connsiteX4" fmla="*/ 0 w 1607126"/>
                <a:gd name="connsiteY4" fmla="*/ 205200 h 205201"/>
                <a:gd name="connsiteX5" fmla="*/ 102600 w 1607126"/>
                <a:gd name="connsiteY5" fmla="*/ 102600 h 205201"/>
                <a:gd name="connsiteX6" fmla="*/ 0 w 1607126"/>
                <a:gd name="connsiteY6" fmla="*/ 0 h 205201"/>
                <a:gd name="connsiteX0" fmla="*/ 0 w 1607126"/>
                <a:gd name="connsiteY0" fmla="*/ 0 h 205201"/>
                <a:gd name="connsiteX1" fmla="*/ 1547389 w 1607126"/>
                <a:gd name="connsiteY1" fmla="*/ 0 h 205201"/>
                <a:gd name="connsiteX2" fmla="*/ 1607126 w 1607126"/>
                <a:gd name="connsiteY2" fmla="*/ 102600 h 205201"/>
                <a:gd name="connsiteX3" fmla="*/ 1547389 w 1607126"/>
                <a:gd name="connsiteY3" fmla="*/ 205201 h 205201"/>
                <a:gd name="connsiteX4" fmla="*/ 0 w 1607126"/>
                <a:gd name="connsiteY4" fmla="*/ 205200 h 205201"/>
                <a:gd name="connsiteX5" fmla="*/ 64500 w 1607126"/>
                <a:gd name="connsiteY5" fmla="*/ 100218 h 205201"/>
                <a:gd name="connsiteX6" fmla="*/ 0 w 1607126"/>
                <a:gd name="connsiteY6" fmla="*/ 0 h 205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7126" h="205201">
                  <a:moveTo>
                    <a:pt x="0" y="0"/>
                  </a:moveTo>
                  <a:lnTo>
                    <a:pt x="1547389" y="0"/>
                  </a:lnTo>
                  <a:lnTo>
                    <a:pt x="1607126" y="102600"/>
                  </a:lnTo>
                  <a:lnTo>
                    <a:pt x="1547389" y="205201"/>
                  </a:lnTo>
                  <a:lnTo>
                    <a:pt x="0" y="205200"/>
                  </a:lnTo>
                  <a:lnTo>
                    <a:pt x="64500" y="1002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72000" rIns="72000" bIns="72000" rtlCol="0" anchor="ctr"/>
            <a:lstStyle/>
            <a:p>
              <a:pPr algn="l"/>
              <a:r>
                <a:rPr lang="de-DE" sz="800" b="1" dirty="0">
                  <a:solidFill>
                    <a:schemeClr val="accent1"/>
                  </a:solidFill>
                </a:rPr>
                <a:t>DATE:</a:t>
              </a:r>
            </a:p>
          </p:txBody>
        </p:sp>
        <p:sp>
          <p:nvSpPr>
            <p:cNvPr id="13" name="Datumsplatzhalter 3">
              <a:extLst>
                <a:ext uri="{FF2B5EF4-FFF2-40B4-BE49-F238E27FC236}">
                  <a16:creationId xmlns:a16="http://schemas.microsoft.com/office/drawing/2014/main" id="{154E9777-37AA-43B4-B335-5913CD18017C}"/>
                </a:ext>
              </a:extLst>
            </p:cNvPr>
            <p:cNvSpPr txBox="1">
              <a:spLocks noChangeAspect="1"/>
            </p:cNvSpPr>
            <p:nvPr userDrawn="1"/>
          </p:nvSpPr>
          <p:spPr>
            <a:xfrm>
              <a:off x="835214" y="4508401"/>
              <a:ext cx="957707" cy="205200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72000" rIns="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lang="de-DE" sz="800" b="1" kern="1200" cap="all" baseline="0" smtClean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02A48BD-C00F-4FB4-873C-E4E37A6C9653}" type="datetime1">
                <a:rPr lang="de-DE" smtClean="0"/>
                <a:pPr/>
                <a:t>08.04.2020</a:t>
              </a:fld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12747777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&amp;Text Templa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0"/>
            <a:ext cx="4716016" cy="5143500"/>
          </a:xfrm>
          <a:prstGeom prst="rect">
            <a:avLst/>
          </a:prstGeom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288000" y="287999"/>
            <a:ext cx="4140000" cy="8724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0"/>
              </a:spcAft>
              <a:defRPr sz="2000" b="1" cap="all" baseline="0"/>
            </a:lvl1pPr>
          </a:lstStyle>
          <a:p>
            <a:pPr lvl="0"/>
            <a:r>
              <a:rPr lang="en-US" dirty="0"/>
              <a:t>Headline, Arial bold, </a:t>
            </a:r>
            <a:br>
              <a:rPr lang="en-US" dirty="0"/>
            </a:br>
            <a:r>
              <a:rPr lang="en-US" dirty="0"/>
              <a:t>20 </a:t>
            </a:r>
            <a:r>
              <a:rPr lang="en-US" dirty="0" err="1"/>
              <a:t>pt</a:t>
            </a:r>
            <a:r>
              <a:rPr lang="en-US" dirty="0"/>
              <a:t>, up to</a:t>
            </a:r>
            <a:br>
              <a:rPr lang="en-US" dirty="0"/>
            </a:br>
            <a:r>
              <a:rPr lang="en-US" dirty="0"/>
              <a:t>three lines</a:t>
            </a:r>
          </a:p>
        </p:txBody>
      </p:sp>
      <p:sp>
        <p:nvSpPr>
          <p:cNvPr id="7" name="Bildplatzhalter 2"/>
          <p:cNvSpPr>
            <a:spLocks noGrp="1"/>
          </p:cNvSpPr>
          <p:nvPr>
            <p:ph type="pic" sz="quarter" idx="15"/>
          </p:nvPr>
        </p:nvSpPr>
        <p:spPr>
          <a:xfrm>
            <a:off x="4718620" y="0"/>
            <a:ext cx="4427984" cy="51435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de-DE" dirty="0"/>
          </a:p>
        </p:txBody>
      </p:sp>
      <p:sp>
        <p:nvSpPr>
          <p:cNvPr id="8" name="Inhaltsplatzhalter 19"/>
          <p:cNvSpPr>
            <a:spLocks noGrp="1"/>
          </p:cNvSpPr>
          <p:nvPr>
            <p:ph sz="quarter" idx="14" hasCustomPrompt="1"/>
          </p:nvPr>
        </p:nvSpPr>
        <p:spPr>
          <a:xfrm>
            <a:off x="290045" y="1419590"/>
            <a:ext cx="4189363" cy="3296410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0"/>
              </a:spcAft>
              <a:defRPr baseline="0"/>
            </a:lvl1pPr>
          </a:lstStyle>
          <a:p>
            <a:pPr lvl="0"/>
            <a:r>
              <a:rPr lang="de-DE" dirty="0" err="1"/>
              <a:t>Copytext</a:t>
            </a:r>
            <a:r>
              <a:rPr lang="de-DE" dirty="0"/>
              <a:t>, Arial </a:t>
            </a:r>
            <a:r>
              <a:rPr lang="de-DE" dirty="0" err="1"/>
              <a:t>regular</a:t>
            </a:r>
            <a:r>
              <a:rPr lang="de-DE" dirty="0"/>
              <a:t>, 16pt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department/author’s reference  |  presentation’s title  |  date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EAD90C-539A-4A4C-B4E9-9D2B1AAA4D3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31223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&amp;Text Templat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7540920" y="4601365"/>
            <a:ext cx="1619590" cy="550798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 flipH="1">
            <a:off x="4176286" y="-5830"/>
            <a:ext cx="4976489" cy="5157158"/>
          </a:xfrm>
          <a:custGeom>
            <a:avLst/>
            <a:gdLst>
              <a:gd name="connsiteX0" fmla="*/ 0 w 1214884"/>
              <a:gd name="connsiteY0" fmla="*/ 0 h 1482941"/>
              <a:gd name="connsiteX1" fmla="*/ 758452 w 1214884"/>
              <a:gd name="connsiteY1" fmla="*/ 0 h 1482941"/>
              <a:gd name="connsiteX2" fmla="*/ 1214884 w 1214884"/>
              <a:gd name="connsiteY2" fmla="*/ 741471 h 1482941"/>
              <a:gd name="connsiteX3" fmla="*/ 758452 w 1214884"/>
              <a:gd name="connsiteY3" fmla="*/ 1482941 h 1482941"/>
              <a:gd name="connsiteX4" fmla="*/ 0 w 1214884"/>
              <a:gd name="connsiteY4" fmla="*/ 1482941 h 1482941"/>
              <a:gd name="connsiteX5" fmla="*/ 0 w 1214884"/>
              <a:gd name="connsiteY5" fmla="*/ 0 h 1482941"/>
              <a:gd name="connsiteX0" fmla="*/ 0 w 1214884"/>
              <a:gd name="connsiteY0" fmla="*/ 0 h 1482941"/>
              <a:gd name="connsiteX1" fmla="*/ 758452 w 1214884"/>
              <a:gd name="connsiteY1" fmla="*/ 0 h 1482941"/>
              <a:gd name="connsiteX2" fmla="*/ 1000398 w 1214884"/>
              <a:gd name="connsiteY2" fmla="*/ 393378 h 1482941"/>
              <a:gd name="connsiteX3" fmla="*/ 1214884 w 1214884"/>
              <a:gd name="connsiteY3" fmla="*/ 741471 h 1482941"/>
              <a:gd name="connsiteX4" fmla="*/ 758452 w 1214884"/>
              <a:gd name="connsiteY4" fmla="*/ 1482941 h 1482941"/>
              <a:gd name="connsiteX5" fmla="*/ 0 w 1214884"/>
              <a:gd name="connsiteY5" fmla="*/ 1482941 h 1482941"/>
              <a:gd name="connsiteX6" fmla="*/ 0 w 1214884"/>
              <a:gd name="connsiteY6" fmla="*/ 0 h 1482941"/>
              <a:gd name="connsiteX0" fmla="*/ 0 w 1214884"/>
              <a:gd name="connsiteY0" fmla="*/ 0 h 1482941"/>
              <a:gd name="connsiteX1" fmla="*/ 758452 w 1214884"/>
              <a:gd name="connsiteY1" fmla="*/ 0 h 1482941"/>
              <a:gd name="connsiteX2" fmla="*/ 1000398 w 1214884"/>
              <a:gd name="connsiteY2" fmla="*/ 393378 h 1482941"/>
              <a:gd name="connsiteX3" fmla="*/ 1214884 w 1214884"/>
              <a:gd name="connsiteY3" fmla="*/ 741471 h 1482941"/>
              <a:gd name="connsiteX4" fmla="*/ 1002779 w 1214884"/>
              <a:gd name="connsiteY4" fmla="*/ 1081559 h 1482941"/>
              <a:gd name="connsiteX5" fmla="*/ 758452 w 1214884"/>
              <a:gd name="connsiteY5" fmla="*/ 1482941 h 1482941"/>
              <a:gd name="connsiteX6" fmla="*/ 0 w 1214884"/>
              <a:gd name="connsiteY6" fmla="*/ 1482941 h 1482941"/>
              <a:gd name="connsiteX7" fmla="*/ 0 w 1214884"/>
              <a:gd name="connsiteY7" fmla="*/ 0 h 1482941"/>
              <a:gd name="connsiteX0" fmla="*/ 0 w 1214884"/>
              <a:gd name="connsiteY0" fmla="*/ 2216552 h 3699493"/>
              <a:gd name="connsiteX1" fmla="*/ 1001521 w 1214884"/>
              <a:gd name="connsiteY1" fmla="*/ 0 h 3699493"/>
              <a:gd name="connsiteX2" fmla="*/ 1000398 w 1214884"/>
              <a:gd name="connsiteY2" fmla="*/ 2609930 h 3699493"/>
              <a:gd name="connsiteX3" fmla="*/ 1214884 w 1214884"/>
              <a:gd name="connsiteY3" fmla="*/ 2958023 h 3699493"/>
              <a:gd name="connsiteX4" fmla="*/ 1002779 w 1214884"/>
              <a:gd name="connsiteY4" fmla="*/ 3298111 h 3699493"/>
              <a:gd name="connsiteX5" fmla="*/ 758452 w 1214884"/>
              <a:gd name="connsiteY5" fmla="*/ 3699493 h 3699493"/>
              <a:gd name="connsiteX6" fmla="*/ 0 w 1214884"/>
              <a:gd name="connsiteY6" fmla="*/ 3699493 h 3699493"/>
              <a:gd name="connsiteX7" fmla="*/ 0 w 1214884"/>
              <a:gd name="connsiteY7" fmla="*/ 2216552 h 3699493"/>
              <a:gd name="connsiteX0" fmla="*/ 0 w 4884059"/>
              <a:gd name="connsiteY0" fmla="*/ 0 h 3699493"/>
              <a:gd name="connsiteX1" fmla="*/ 4670696 w 4884059"/>
              <a:gd name="connsiteY1" fmla="*/ 0 h 3699493"/>
              <a:gd name="connsiteX2" fmla="*/ 4669573 w 4884059"/>
              <a:gd name="connsiteY2" fmla="*/ 2609930 h 3699493"/>
              <a:gd name="connsiteX3" fmla="*/ 4884059 w 4884059"/>
              <a:gd name="connsiteY3" fmla="*/ 2958023 h 3699493"/>
              <a:gd name="connsiteX4" fmla="*/ 4671954 w 4884059"/>
              <a:gd name="connsiteY4" fmla="*/ 3298111 h 3699493"/>
              <a:gd name="connsiteX5" fmla="*/ 4427627 w 4884059"/>
              <a:gd name="connsiteY5" fmla="*/ 3699493 h 3699493"/>
              <a:gd name="connsiteX6" fmla="*/ 3669175 w 4884059"/>
              <a:gd name="connsiteY6" fmla="*/ 3699493 h 3699493"/>
              <a:gd name="connsiteX7" fmla="*/ 0 w 4884059"/>
              <a:gd name="connsiteY7" fmla="*/ 0 h 3699493"/>
              <a:gd name="connsiteX0" fmla="*/ 0 w 4884059"/>
              <a:gd name="connsiteY0" fmla="*/ 0 h 5134754"/>
              <a:gd name="connsiteX1" fmla="*/ 4670696 w 4884059"/>
              <a:gd name="connsiteY1" fmla="*/ 0 h 5134754"/>
              <a:gd name="connsiteX2" fmla="*/ 4669573 w 4884059"/>
              <a:gd name="connsiteY2" fmla="*/ 2609930 h 5134754"/>
              <a:gd name="connsiteX3" fmla="*/ 4884059 w 4884059"/>
              <a:gd name="connsiteY3" fmla="*/ 2958023 h 5134754"/>
              <a:gd name="connsiteX4" fmla="*/ 4671954 w 4884059"/>
              <a:gd name="connsiteY4" fmla="*/ 3298111 h 5134754"/>
              <a:gd name="connsiteX5" fmla="*/ 4664908 w 4884059"/>
              <a:gd name="connsiteY5" fmla="*/ 5134754 h 5134754"/>
              <a:gd name="connsiteX6" fmla="*/ 3669175 w 4884059"/>
              <a:gd name="connsiteY6" fmla="*/ 3699493 h 5134754"/>
              <a:gd name="connsiteX7" fmla="*/ 0 w 4884059"/>
              <a:gd name="connsiteY7" fmla="*/ 0 h 5134754"/>
              <a:gd name="connsiteX0" fmla="*/ 57873 w 4941932"/>
              <a:gd name="connsiteY0" fmla="*/ 0 h 5134754"/>
              <a:gd name="connsiteX1" fmla="*/ 4728569 w 4941932"/>
              <a:gd name="connsiteY1" fmla="*/ 0 h 5134754"/>
              <a:gd name="connsiteX2" fmla="*/ 4727446 w 4941932"/>
              <a:gd name="connsiteY2" fmla="*/ 2609930 h 5134754"/>
              <a:gd name="connsiteX3" fmla="*/ 4941932 w 4941932"/>
              <a:gd name="connsiteY3" fmla="*/ 2958023 h 5134754"/>
              <a:gd name="connsiteX4" fmla="*/ 4729827 w 4941932"/>
              <a:gd name="connsiteY4" fmla="*/ 3298111 h 5134754"/>
              <a:gd name="connsiteX5" fmla="*/ 4722781 w 4941932"/>
              <a:gd name="connsiteY5" fmla="*/ 5134754 h 5134754"/>
              <a:gd name="connsiteX6" fmla="*/ 0 w 4941932"/>
              <a:gd name="connsiteY6" fmla="*/ 5128967 h 5134754"/>
              <a:gd name="connsiteX7" fmla="*/ 57873 w 4941932"/>
              <a:gd name="connsiteY7" fmla="*/ 0 h 5134754"/>
              <a:gd name="connsiteX0" fmla="*/ 11575 w 4941932"/>
              <a:gd name="connsiteY0" fmla="*/ 0 h 5157904"/>
              <a:gd name="connsiteX1" fmla="*/ 4728569 w 4941932"/>
              <a:gd name="connsiteY1" fmla="*/ 23150 h 5157904"/>
              <a:gd name="connsiteX2" fmla="*/ 4727446 w 4941932"/>
              <a:gd name="connsiteY2" fmla="*/ 2633080 h 5157904"/>
              <a:gd name="connsiteX3" fmla="*/ 4941932 w 4941932"/>
              <a:gd name="connsiteY3" fmla="*/ 2981173 h 5157904"/>
              <a:gd name="connsiteX4" fmla="*/ 4729827 w 4941932"/>
              <a:gd name="connsiteY4" fmla="*/ 3321261 h 5157904"/>
              <a:gd name="connsiteX5" fmla="*/ 4722781 w 4941932"/>
              <a:gd name="connsiteY5" fmla="*/ 5157904 h 5157904"/>
              <a:gd name="connsiteX6" fmla="*/ 0 w 4941932"/>
              <a:gd name="connsiteY6" fmla="*/ 5152117 h 5157904"/>
              <a:gd name="connsiteX7" fmla="*/ 11575 w 4941932"/>
              <a:gd name="connsiteY7" fmla="*/ 0 h 5157904"/>
              <a:gd name="connsiteX0" fmla="*/ 11575 w 4941932"/>
              <a:gd name="connsiteY0" fmla="*/ 28936 h 5186840"/>
              <a:gd name="connsiteX1" fmla="*/ 4722782 w 4941932"/>
              <a:gd name="connsiteY1" fmla="*/ 0 h 5186840"/>
              <a:gd name="connsiteX2" fmla="*/ 4727446 w 4941932"/>
              <a:gd name="connsiteY2" fmla="*/ 2662016 h 5186840"/>
              <a:gd name="connsiteX3" fmla="*/ 4941932 w 4941932"/>
              <a:gd name="connsiteY3" fmla="*/ 3010109 h 5186840"/>
              <a:gd name="connsiteX4" fmla="*/ 4729827 w 4941932"/>
              <a:gd name="connsiteY4" fmla="*/ 3350197 h 5186840"/>
              <a:gd name="connsiteX5" fmla="*/ 4722781 w 4941932"/>
              <a:gd name="connsiteY5" fmla="*/ 5186840 h 5186840"/>
              <a:gd name="connsiteX6" fmla="*/ 0 w 4941932"/>
              <a:gd name="connsiteY6" fmla="*/ 5181053 h 5186840"/>
              <a:gd name="connsiteX7" fmla="*/ 11575 w 4941932"/>
              <a:gd name="connsiteY7" fmla="*/ 28936 h 5186840"/>
              <a:gd name="connsiteX0" fmla="*/ 11575 w 4941932"/>
              <a:gd name="connsiteY0" fmla="*/ 5786 h 5163690"/>
              <a:gd name="connsiteX1" fmla="*/ 4728569 w 4941932"/>
              <a:gd name="connsiteY1" fmla="*/ 0 h 5163690"/>
              <a:gd name="connsiteX2" fmla="*/ 4727446 w 4941932"/>
              <a:gd name="connsiteY2" fmla="*/ 2638866 h 5163690"/>
              <a:gd name="connsiteX3" fmla="*/ 4941932 w 4941932"/>
              <a:gd name="connsiteY3" fmla="*/ 2986959 h 5163690"/>
              <a:gd name="connsiteX4" fmla="*/ 4729827 w 4941932"/>
              <a:gd name="connsiteY4" fmla="*/ 3327047 h 5163690"/>
              <a:gd name="connsiteX5" fmla="*/ 4722781 w 4941932"/>
              <a:gd name="connsiteY5" fmla="*/ 5163690 h 5163690"/>
              <a:gd name="connsiteX6" fmla="*/ 0 w 4941932"/>
              <a:gd name="connsiteY6" fmla="*/ 5157903 h 5163690"/>
              <a:gd name="connsiteX7" fmla="*/ 11575 w 4941932"/>
              <a:gd name="connsiteY7" fmla="*/ 5786 h 5163690"/>
              <a:gd name="connsiteX0" fmla="*/ 11575 w 4941932"/>
              <a:gd name="connsiteY0" fmla="*/ 5786 h 5169478"/>
              <a:gd name="connsiteX1" fmla="*/ 4728569 w 4941932"/>
              <a:gd name="connsiteY1" fmla="*/ 0 h 5169478"/>
              <a:gd name="connsiteX2" fmla="*/ 4727446 w 4941932"/>
              <a:gd name="connsiteY2" fmla="*/ 2638866 h 5169478"/>
              <a:gd name="connsiteX3" fmla="*/ 4941932 w 4941932"/>
              <a:gd name="connsiteY3" fmla="*/ 2986959 h 5169478"/>
              <a:gd name="connsiteX4" fmla="*/ 4729827 w 4941932"/>
              <a:gd name="connsiteY4" fmla="*/ 3327047 h 5169478"/>
              <a:gd name="connsiteX5" fmla="*/ 4734356 w 4941932"/>
              <a:gd name="connsiteY5" fmla="*/ 5169478 h 5169478"/>
              <a:gd name="connsiteX6" fmla="*/ 0 w 4941932"/>
              <a:gd name="connsiteY6" fmla="*/ 5157903 h 5169478"/>
              <a:gd name="connsiteX7" fmla="*/ 11575 w 4941932"/>
              <a:gd name="connsiteY7" fmla="*/ 5786 h 5169478"/>
              <a:gd name="connsiteX0" fmla="*/ 11575 w 4941932"/>
              <a:gd name="connsiteY0" fmla="*/ 0 h 5163692"/>
              <a:gd name="connsiteX1" fmla="*/ 4728569 w 4941932"/>
              <a:gd name="connsiteY1" fmla="*/ 564 h 5163692"/>
              <a:gd name="connsiteX2" fmla="*/ 4727446 w 4941932"/>
              <a:gd name="connsiteY2" fmla="*/ 2633080 h 5163692"/>
              <a:gd name="connsiteX3" fmla="*/ 4941932 w 4941932"/>
              <a:gd name="connsiteY3" fmla="*/ 2981173 h 5163692"/>
              <a:gd name="connsiteX4" fmla="*/ 4729827 w 4941932"/>
              <a:gd name="connsiteY4" fmla="*/ 3321261 h 5163692"/>
              <a:gd name="connsiteX5" fmla="*/ 4734356 w 4941932"/>
              <a:gd name="connsiteY5" fmla="*/ 5163692 h 5163692"/>
              <a:gd name="connsiteX6" fmla="*/ 0 w 4941932"/>
              <a:gd name="connsiteY6" fmla="*/ 5152117 h 5163692"/>
              <a:gd name="connsiteX7" fmla="*/ 11575 w 4941932"/>
              <a:gd name="connsiteY7" fmla="*/ 0 h 5163692"/>
              <a:gd name="connsiteX0" fmla="*/ 11575 w 4941932"/>
              <a:gd name="connsiteY0" fmla="*/ 0 h 5951092"/>
              <a:gd name="connsiteX1" fmla="*/ 4728569 w 4941932"/>
              <a:gd name="connsiteY1" fmla="*/ 564 h 5951092"/>
              <a:gd name="connsiteX2" fmla="*/ 4727446 w 4941932"/>
              <a:gd name="connsiteY2" fmla="*/ 2633080 h 5951092"/>
              <a:gd name="connsiteX3" fmla="*/ 4941932 w 4941932"/>
              <a:gd name="connsiteY3" fmla="*/ 2981173 h 5951092"/>
              <a:gd name="connsiteX4" fmla="*/ 4729827 w 4941932"/>
              <a:gd name="connsiteY4" fmla="*/ 3321261 h 5951092"/>
              <a:gd name="connsiteX5" fmla="*/ 4709017 w 4941932"/>
              <a:gd name="connsiteY5" fmla="*/ 5951092 h 5951092"/>
              <a:gd name="connsiteX6" fmla="*/ 0 w 4941932"/>
              <a:gd name="connsiteY6" fmla="*/ 5152117 h 5951092"/>
              <a:gd name="connsiteX7" fmla="*/ 11575 w 4941932"/>
              <a:gd name="connsiteY7" fmla="*/ 0 h 5951092"/>
              <a:gd name="connsiteX0" fmla="*/ 17910 w 4948267"/>
              <a:gd name="connsiteY0" fmla="*/ 0 h 5964917"/>
              <a:gd name="connsiteX1" fmla="*/ 4734904 w 4948267"/>
              <a:gd name="connsiteY1" fmla="*/ 564 h 5964917"/>
              <a:gd name="connsiteX2" fmla="*/ 4733781 w 4948267"/>
              <a:gd name="connsiteY2" fmla="*/ 2633080 h 5964917"/>
              <a:gd name="connsiteX3" fmla="*/ 4948267 w 4948267"/>
              <a:gd name="connsiteY3" fmla="*/ 2981173 h 5964917"/>
              <a:gd name="connsiteX4" fmla="*/ 4736162 w 4948267"/>
              <a:gd name="connsiteY4" fmla="*/ 3321261 h 5964917"/>
              <a:gd name="connsiteX5" fmla="*/ 4715352 w 4948267"/>
              <a:gd name="connsiteY5" fmla="*/ 5951092 h 5964917"/>
              <a:gd name="connsiteX6" fmla="*/ 0 w 4948267"/>
              <a:gd name="connsiteY6" fmla="*/ 5964917 h 5964917"/>
              <a:gd name="connsiteX7" fmla="*/ 17910 w 4948267"/>
              <a:gd name="connsiteY7" fmla="*/ 0 h 5964917"/>
              <a:gd name="connsiteX0" fmla="*/ 17910 w 4948267"/>
              <a:gd name="connsiteY0" fmla="*/ 0 h 5982842"/>
              <a:gd name="connsiteX1" fmla="*/ 4734904 w 4948267"/>
              <a:gd name="connsiteY1" fmla="*/ 564 h 5982842"/>
              <a:gd name="connsiteX2" fmla="*/ 4733781 w 4948267"/>
              <a:gd name="connsiteY2" fmla="*/ 2633080 h 5982842"/>
              <a:gd name="connsiteX3" fmla="*/ 4948267 w 4948267"/>
              <a:gd name="connsiteY3" fmla="*/ 2981173 h 5982842"/>
              <a:gd name="connsiteX4" fmla="*/ 4736162 w 4948267"/>
              <a:gd name="connsiteY4" fmla="*/ 3321261 h 5982842"/>
              <a:gd name="connsiteX5" fmla="*/ 4721688 w 4948267"/>
              <a:gd name="connsiteY5" fmla="*/ 5982842 h 5982842"/>
              <a:gd name="connsiteX6" fmla="*/ 0 w 4948267"/>
              <a:gd name="connsiteY6" fmla="*/ 5964917 h 5982842"/>
              <a:gd name="connsiteX7" fmla="*/ 17910 w 4948267"/>
              <a:gd name="connsiteY7" fmla="*/ 0 h 5982842"/>
              <a:gd name="connsiteX0" fmla="*/ 17910 w 4948267"/>
              <a:gd name="connsiteY0" fmla="*/ 0 h 5982842"/>
              <a:gd name="connsiteX1" fmla="*/ 4728569 w 4948267"/>
              <a:gd name="connsiteY1" fmla="*/ 807014 h 5982842"/>
              <a:gd name="connsiteX2" fmla="*/ 4733781 w 4948267"/>
              <a:gd name="connsiteY2" fmla="*/ 2633080 h 5982842"/>
              <a:gd name="connsiteX3" fmla="*/ 4948267 w 4948267"/>
              <a:gd name="connsiteY3" fmla="*/ 2981173 h 5982842"/>
              <a:gd name="connsiteX4" fmla="*/ 4736162 w 4948267"/>
              <a:gd name="connsiteY4" fmla="*/ 3321261 h 5982842"/>
              <a:gd name="connsiteX5" fmla="*/ 4721688 w 4948267"/>
              <a:gd name="connsiteY5" fmla="*/ 5982842 h 5982842"/>
              <a:gd name="connsiteX6" fmla="*/ 0 w 4948267"/>
              <a:gd name="connsiteY6" fmla="*/ 5964917 h 5982842"/>
              <a:gd name="connsiteX7" fmla="*/ 17910 w 4948267"/>
              <a:gd name="connsiteY7" fmla="*/ 0 h 5982842"/>
              <a:gd name="connsiteX0" fmla="*/ 125603 w 4948267"/>
              <a:gd name="connsiteY0" fmla="*/ 132786 h 5175828"/>
              <a:gd name="connsiteX1" fmla="*/ 4728569 w 4948267"/>
              <a:gd name="connsiteY1" fmla="*/ 0 h 5175828"/>
              <a:gd name="connsiteX2" fmla="*/ 4733781 w 4948267"/>
              <a:gd name="connsiteY2" fmla="*/ 1826066 h 5175828"/>
              <a:gd name="connsiteX3" fmla="*/ 4948267 w 4948267"/>
              <a:gd name="connsiteY3" fmla="*/ 2174159 h 5175828"/>
              <a:gd name="connsiteX4" fmla="*/ 4736162 w 4948267"/>
              <a:gd name="connsiteY4" fmla="*/ 2514247 h 5175828"/>
              <a:gd name="connsiteX5" fmla="*/ 4721688 w 4948267"/>
              <a:gd name="connsiteY5" fmla="*/ 5175828 h 5175828"/>
              <a:gd name="connsiteX6" fmla="*/ 0 w 4948267"/>
              <a:gd name="connsiteY6" fmla="*/ 5157903 h 5175828"/>
              <a:gd name="connsiteX7" fmla="*/ 125603 w 4948267"/>
              <a:gd name="connsiteY7" fmla="*/ 132786 h 5175828"/>
              <a:gd name="connsiteX0" fmla="*/ 1001 w 4950362"/>
              <a:gd name="connsiteY0" fmla="*/ 0 h 5182742"/>
              <a:gd name="connsiteX1" fmla="*/ 4730664 w 4950362"/>
              <a:gd name="connsiteY1" fmla="*/ 6914 h 5182742"/>
              <a:gd name="connsiteX2" fmla="*/ 4735876 w 4950362"/>
              <a:gd name="connsiteY2" fmla="*/ 1832980 h 5182742"/>
              <a:gd name="connsiteX3" fmla="*/ 4950362 w 4950362"/>
              <a:gd name="connsiteY3" fmla="*/ 2181073 h 5182742"/>
              <a:gd name="connsiteX4" fmla="*/ 4738257 w 4950362"/>
              <a:gd name="connsiteY4" fmla="*/ 2521161 h 5182742"/>
              <a:gd name="connsiteX5" fmla="*/ 4723783 w 4950362"/>
              <a:gd name="connsiteY5" fmla="*/ 5182742 h 5182742"/>
              <a:gd name="connsiteX6" fmla="*/ 2095 w 4950362"/>
              <a:gd name="connsiteY6" fmla="*/ 5164817 h 5182742"/>
              <a:gd name="connsiteX7" fmla="*/ 1001 w 4950362"/>
              <a:gd name="connsiteY7" fmla="*/ 0 h 5182742"/>
              <a:gd name="connsiteX0" fmla="*/ 634 w 4956330"/>
              <a:gd name="connsiteY0" fmla="*/ 0 h 5201792"/>
              <a:gd name="connsiteX1" fmla="*/ 4736632 w 4956330"/>
              <a:gd name="connsiteY1" fmla="*/ 25964 h 5201792"/>
              <a:gd name="connsiteX2" fmla="*/ 4741844 w 4956330"/>
              <a:gd name="connsiteY2" fmla="*/ 1852030 h 5201792"/>
              <a:gd name="connsiteX3" fmla="*/ 4956330 w 4956330"/>
              <a:gd name="connsiteY3" fmla="*/ 2200123 h 5201792"/>
              <a:gd name="connsiteX4" fmla="*/ 4744225 w 4956330"/>
              <a:gd name="connsiteY4" fmla="*/ 2540211 h 5201792"/>
              <a:gd name="connsiteX5" fmla="*/ 4729751 w 4956330"/>
              <a:gd name="connsiteY5" fmla="*/ 5201792 h 5201792"/>
              <a:gd name="connsiteX6" fmla="*/ 8063 w 4956330"/>
              <a:gd name="connsiteY6" fmla="*/ 5183867 h 5201792"/>
              <a:gd name="connsiteX7" fmla="*/ 634 w 4956330"/>
              <a:gd name="connsiteY7" fmla="*/ 0 h 5201792"/>
              <a:gd name="connsiteX0" fmla="*/ 368 w 4968733"/>
              <a:gd name="connsiteY0" fmla="*/ 0 h 5195442"/>
              <a:gd name="connsiteX1" fmla="*/ 4749035 w 4968733"/>
              <a:gd name="connsiteY1" fmla="*/ 19614 h 5195442"/>
              <a:gd name="connsiteX2" fmla="*/ 4754247 w 4968733"/>
              <a:gd name="connsiteY2" fmla="*/ 1845680 h 5195442"/>
              <a:gd name="connsiteX3" fmla="*/ 4968733 w 4968733"/>
              <a:gd name="connsiteY3" fmla="*/ 2193773 h 5195442"/>
              <a:gd name="connsiteX4" fmla="*/ 4756628 w 4968733"/>
              <a:gd name="connsiteY4" fmla="*/ 2533861 h 5195442"/>
              <a:gd name="connsiteX5" fmla="*/ 4742154 w 4968733"/>
              <a:gd name="connsiteY5" fmla="*/ 5195442 h 5195442"/>
              <a:gd name="connsiteX6" fmla="*/ 20466 w 4968733"/>
              <a:gd name="connsiteY6" fmla="*/ 5177517 h 5195442"/>
              <a:gd name="connsiteX7" fmla="*/ 368 w 4968733"/>
              <a:gd name="connsiteY7" fmla="*/ 0 h 5195442"/>
              <a:gd name="connsiteX0" fmla="*/ 163613 w 4948267"/>
              <a:gd name="connsiteY0" fmla="*/ 126436 h 5175828"/>
              <a:gd name="connsiteX1" fmla="*/ 4728569 w 4948267"/>
              <a:gd name="connsiteY1" fmla="*/ 0 h 5175828"/>
              <a:gd name="connsiteX2" fmla="*/ 4733781 w 4948267"/>
              <a:gd name="connsiteY2" fmla="*/ 1826066 h 5175828"/>
              <a:gd name="connsiteX3" fmla="*/ 4948267 w 4948267"/>
              <a:gd name="connsiteY3" fmla="*/ 2174159 h 5175828"/>
              <a:gd name="connsiteX4" fmla="*/ 4736162 w 4948267"/>
              <a:gd name="connsiteY4" fmla="*/ 2514247 h 5175828"/>
              <a:gd name="connsiteX5" fmla="*/ 4721688 w 4948267"/>
              <a:gd name="connsiteY5" fmla="*/ 5175828 h 5175828"/>
              <a:gd name="connsiteX6" fmla="*/ 0 w 4948267"/>
              <a:gd name="connsiteY6" fmla="*/ 5157903 h 5175828"/>
              <a:gd name="connsiteX7" fmla="*/ 163613 w 4948267"/>
              <a:gd name="connsiteY7" fmla="*/ 126436 h 5175828"/>
              <a:gd name="connsiteX0" fmla="*/ 634 w 4956329"/>
              <a:gd name="connsiteY0" fmla="*/ 0 h 5176392"/>
              <a:gd name="connsiteX1" fmla="*/ 4736631 w 4956329"/>
              <a:gd name="connsiteY1" fmla="*/ 564 h 5176392"/>
              <a:gd name="connsiteX2" fmla="*/ 4741843 w 4956329"/>
              <a:gd name="connsiteY2" fmla="*/ 1826630 h 5176392"/>
              <a:gd name="connsiteX3" fmla="*/ 4956329 w 4956329"/>
              <a:gd name="connsiteY3" fmla="*/ 2174723 h 5176392"/>
              <a:gd name="connsiteX4" fmla="*/ 4744224 w 4956329"/>
              <a:gd name="connsiteY4" fmla="*/ 2514811 h 5176392"/>
              <a:gd name="connsiteX5" fmla="*/ 4729750 w 4956329"/>
              <a:gd name="connsiteY5" fmla="*/ 5176392 h 5176392"/>
              <a:gd name="connsiteX6" fmla="*/ 8062 w 4956329"/>
              <a:gd name="connsiteY6" fmla="*/ 5158467 h 5176392"/>
              <a:gd name="connsiteX7" fmla="*/ 634 w 4956329"/>
              <a:gd name="connsiteY7" fmla="*/ 0 h 5176392"/>
              <a:gd name="connsiteX0" fmla="*/ 2075 w 4948267"/>
              <a:gd name="connsiteY0" fmla="*/ 6580 h 5175828"/>
              <a:gd name="connsiteX1" fmla="*/ 4728569 w 4948267"/>
              <a:gd name="connsiteY1" fmla="*/ 0 h 5175828"/>
              <a:gd name="connsiteX2" fmla="*/ 4733781 w 4948267"/>
              <a:gd name="connsiteY2" fmla="*/ 1826066 h 5175828"/>
              <a:gd name="connsiteX3" fmla="*/ 4948267 w 4948267"/>
              <a:gd name="connsiteY3" fmla="*/ 2174159 h 5175828"/>
              <a:gd name="connsiteX4" fmla="*/ 4736162 w 4948267"/>
              <a:gd name="connsiteY4" fmla="*/ 2514247 h 5175828"/>
              <a:gd name="connsiteX5" fmla="*/ 4721688 w 4948267"/>
              <a:gd name="connsiteY5" fmla="*/ 5175828 h 5175828"/>
              <a:gd name="connsiteX6" fmla="*/ 0 w 4948267"/>
              <a:gd name="connsiteY6" fmla="*/ 5157903 h 5175828"/>
              <a:gd name="connsiteX7" fmla="*/ 2075 w 4948267"/>
              <a:gd name="connsiteY7" fmla="*/ 6580 h 5175828"/>
              <a:gd name="connsiteX0" fmla="*/ 2075 w 4948267"/>
              <a:gd name="connsiteY0" fmla="*/ 0 h 5169248"/>
              <a:gd name="connsiteX1" fmla="*/ 4707189 w 4948267"/>
              <a:gd name="connsiteY1" fmla="*/ 564 h 5169248"/>
              <a:gd name="connsiteX2" fmla="*/ 4733781 w 4948267"/>
              <a:gd name="connsiteY2" fmla="*/ 1819486 h 5169248"/>
              <a:gd name="connsiteX3" fmla="*/ 4948267 w 4948267"/>
              <a:gd name="connsiteY3" fmla="*/ 2167579 h 5169248"/>
              <a:gd name="connsiteX4" fmla="*/ 4736162 w 4948267"/>
              <a:gd name="connsiteY4" fmla="*/ 2507667 h 5169248"/>
              <a:gd name="connsiteX5" fmla="*/ 4721688 w 4948267"/>
              <a:gd name="connsiteY5" fmla="*/ 5169248 h 5169248"/>
              <a:gd name="connsiteX6" fmla="*/ 0 w 4948267"/>
              <a:gd name="connsiteY6" fmla="*/ 5151323 h 5169248"/>
              <a:gd name="connsiteX7" fmla="*/ 2075 w 4948267"/>
              <a:gd name="connsiteY7" fmla="*/ 0 h 5169248"/>
              <a:gd name="connsiteX0" fmla="*/ 2075 w 4948267"/>
              <a:gd name="connsiteY0" fmla="*/ 0 h 5169248"/>
              <a:gd name="connsiteX1" fmla="*/ 4707189 w 4948267"/>
              <a:gd name="connsiteY1" fmla="*/ 564 h 5169248"/>
              <a:gd name="connsiteX2" fmla="*/ 4707651 w 4948267"/>
              <a:gd name="connsiteY2" fmla="*/ 1771861 h 5169248"/>
              <a:gd name="connsiteX3" fmla="*/ 4948267 w 4948267"/>
              <a:gd name="connsiteY3" fmla="*/ 2167579 h 5169248"/>
              <a:gd name="connsiteX4" fmla="*/ 4736162 w 4948267"/>
              <a:gd name="connsiteY4" fmla="*/ 2507667 h 5169248"/>
              <a:gd name="connsiteX5" fmla="*/ 4721688 w 4948267"/>
              <a:gd name="connsiteY5" fmla="*/ 5169248 h 5169248"/>
              <a:gd name="connsiteX6" fmla="*/ 0 w 4948267"/>
              <a:gd name="connsiteY6" fmla="*/ 5151323 h 5169248"/>
              <a:gd name="connsiteX7" fmla="*/ 2075 w 4948267"/>
              <a:gd name="connsiteY7" fmla="*/ 0 h 5169248"/>
              <a:gd name="connsiteX0" fmla="*/ 2075 w 4948267"/>
              <a:gd name="connsiteY0" fmla="*/ 0 h 5169248"/>
              <a:gd name="connsiteX1" fmla="*/ 4707189 w 4948267"/>
              <a:gd name="connsiteY1" fmla="*/ 564 h 5169248"/>
              <a:gd name="connsiteX2" fmla="*/ 4707651 w 4948267"/>
              <a:gd name="connsiteY2" fmla="*/ 1771861 h 5169248"/>
              <a:gd name="connsiteX3" fmla="*/ 4948267 w 4948267"/>
              <a:gd name="connsiteY3" fmla="*/ 2167579 h 5169248"/>
              <a:gd name="connsiteX4" fmla="*/ 4707655 w 4948267"/>
              <a:gd name="connsiteY4" fmla="*/ 2555292 h 5169248"/>
              <a:gd name="connsiteX5" fmla="*/ 4721688 w 4948267"/>
              <a:gd name="connsiteY5" fmla="*/ 5169248 h 5169248"/>
              <a:gd name="connsiteX6" fmla="*/ 0 w 4948267"/>
              <a:gd name="connsiteY6" fmla="*/ 5151323 h 5169248"/>
              <a:gd name="connsiteX7" fmla="*/ 2075 w 4948267"/>
              <a:gd name="connsiteY7" fmla="*/ 0 h 5169248"/>
              <a:gd name="connsiteX0" fmla="*/ 2075 w 4948267"/>
              <a:gd name="connsiteY0" fmla="*/ 0 h 5151323"/>
              <a:gd name="connsiteX1" fmla="*/ 4707189 w 4948267"/>
              <a:gd name="connsiteY1" fmla="*/ 564 h 5151323"/>
              <a:gd name="connsiteX2" fmla="*/ 4707651 w 4948267"/>
              <a:gd name="connsiteY2" fmla="*/ 1771861 h 5151323"/>
              <a:gd name="connsiteX3" fmla="*/ 4948267 w 4948267"/>
              <a:gd name="connsiteY3" fmla="*/ 2167579 h 5151323"/>
              <a:gd name="connsiteX4" fmla="*/ 4707655 w 4948267"/>
              <a:gd name="connsiteY4" fmla="*/ 2555292 h 5151323"/>
              <a:gd name="connsiteX5" fmla="*/ 4707436 w 4948267"/>
              <a:gd name="connsiteY5" fmla="*/ 5147816 h 5151323"/>
              <a:gd name="connsiteX6" fmla="*/ 0 w 4948267"/>
              <a:gd name="connsiteY6" fmla="*/ 5151323 h 5151323"/>
              <a:gd name="connsiteX7" fmla="*/ 2075 w 4948267"/>
              <a:gd name="connsiteY7" fmla="*/ 0 h 5151323"/>
              <a:gd name="connsiteX0" fmla="*/ 2075 w 4948267"/>
              <a:gd name="connsiteY0" fmla="*/ 0 h 5151323"/>
              <a:gd name="connsiteX1" fmla="*/ 4707189 w 4948267"/>
              <a:gd name="connsiteY1" fmla="*/ 564 h 5151323"/>
              <a:gd name="connsiteX2" fmla="*/ 4707651 w 4948267"/>
              <a:gd name="connsiteY2" fmla="*/ 1771861 h 5151323"/>
              <a:gd name="connsiteX3" fmla="*/ 4948267 w 4948267"/>
              <a:gd name="connsiteY3" fmla="*/ 2167579 h 5151323"/>
              <a:gd name="connsiteX4" fmla="*/ 4707655 w 4948267"/>
              <a:gd name="connsiteY4" fmla="*/ 2555292 h 5151323"/>
              <a:gd name="connsiteX5" fmla="*/ 4705061 w 4948267"/>
              <a:gd name="connsiteY5" fmla="*/ 5143053 h 5151323"/>
              <a:gd name="connsiteX6" fmla="*/ 0 w 4948267"/>
              <a:gd name="connsiteY6" fmla="*/ 5151323 h 5151323"/>
              <a:gd name="connsiteX7" fmla="*/ 2075 w 4948267"/>
              <a:gd name="connsiteY7" fmla="*/ 0 h 5151323"/>
              <a:gd name="connsiteX0" fmla="*/ 2075 w 4948267"/>
              <a:gd name="connsiteY0" fmla="*/ 0 h 5146560"/>
              <a:gd name="connsiteX1" fmla="*/ 4707189 w 4948267"/>
              <a:gd name="connsiteY1" fmla="*/ 564 h 5146560"/>
              <a:gd name="connsiteX2" fmla="*/ 4707651 w 4948267"/>
              <a:gd name="connsiteY2" fmla="*/ 1771861 h 5146560"/>
              <a:gd name="connsiteX3" fmla="*/ 4948267 w 4948267"/>
              <a:gd name="connsiteY3" fmla="*/ 2167579 h 5146560"/>
              <a:gd name="connsiteX4" fmla="*/ 4707655 w 4948267"/>
              <a:gd name="connsiteY4" fmla="*/ 2555292 h 5146560"/>
              <a:gd name="connsiteX5" fmla="*/ 4705061 w 4948267"/>
              <a:gd name="connsiteY5" fmla="*/ 5143053 h 5146560"/>
              <a:gd name="connsiteX6" fmla="*/ 0 w 4948267"/>
              <a:gd name="connsiteY6" fmla="*/ 5146560 h 5146560"/>
              <a:gd name="connsiteX7" fmla="*/ 2075 w 4948267"/>
              <a:gd name="connsiteY7" fmla="*/ 0 h 5146560"/>
              <a:gd name="connsiteX0" fmla="*/ 2075 w 4948267"/>
              <a:gd name="connsiteY0" fmla="*/ 0 h 5148941"/>
              <a:gd name="connsiteX1" fmla="*/ 4707189 w 4948267"/>
              <a:gd name="connsiteY1" fmla="*/ 564 h 5148941"/>
              <a:gd name="connsiteX2" fmla="*/ 4707651 w 4948267"/>
              <a:gd name="connsiteY2" fmla="*/ 1771861 h 5148941"/>
              <a:gd name="connsiteX3" fmla="*/ 4948267 w 4948267"/>
              <a:gd name="connsiteY3" fmla="*/ 2167579 h 5148941"/>
              <a:gd name="connsiteX4" fmla="*/ 4707655 w 4948267"/>
              <a:gd name="connsiteY4" fmla="*/ 2555292 h 5148941"/>
              <a:gd name="connsiteX5" fmla="*/ 4705061 w 4948267"/>
              <a:gd name="connsiteY5" fmla="*/ 5143053 h 5148941"/>
              <a:gd name="connsiteX6" fmla="*/ 0 w 4948267"/>
              <a:gd name="connsiteY6" fmla="*/ 5148941 h 5148941"/>
              <a:gd name="connsiteX7" fmla="*/ 2075 w 4948267"/>
              <a:gd name="connsiteY7" fmla="*/ 0 h 5148941"/>
              <a:gd name="connsiteX0" fmla="*/ 2075 w 4948267"/>
              <a:gd name="connsiteY0" fmla="*/ 404249 h 5553190"/>
              <a:gd name="connsiteX1" fmla="*/ 4707189 w 4948267"/>
              <a:gd name="connsiteY1" fmla="*/ 0 h 5553190"/>
              <a:gd name="connsiteX2" fmla="*/ 4707651 w 4948267"/>
              <a:gd name="connsiteY2" fmla="*/ 2176110 h 5553190"/>
              <a:gd name="connsiteX3" fmla="*/ 4948267 w 4948267"/>
              <a:gd name="connsiteY3" fmla="*/ 2571828 h 5553190"/>
              <a:gd name="connsiteX4" fmla="*/ 4707655 w 4948267"/>
              <a:gd name="connsiteY4" fmla="*/ 2959541 h 5553190"/>
              <a:gd name="connsiteX5" fmla="*/ 4705061 w 4948267"/>
              <a:gd name="connsiteY5" fmla="*/ 5547302 h 5553190"/>
              <a:gd name="connsiteX6" fmla="*/ 0 w 4948267"/>
              <a:gd name="connsiteY6" fmla="*/ 5553190 h 5553190"/>
              <a:gd name="connsiteX7" fmla="*/ 2075 w 4948267"/>
              <a:gd name="connsiteY7" fmla="*/ 404249 h 5553190"/>
              <a:gd name="connsiteX0" fmla="*/ 2075 w 4948267"/>
              <a:gd name="connsiteY0" fmla="*/ 404249 h 5553190"/>
              <a:gd name="connsiteX1" fmla="*/ 4707189 w 4948267"/>
              <a:gd name="connsiteY1" fmla="*/ 0 h 5553190"/>
              <a:gd name="connsiteX2" fmla="*/ 4707651 w 4948267"/>
              <a:gd name="connsiteY2" fmla="*/ 2176110 h 5553190"/>
              <a:gd name="connsiteX3" fmla="*/ 4948267 w 4948267"/>
              <a:gd name="connsiteY3" fmla="*/ 2571828 h 5553190"/>
              <a:gd name="connsiteX4" fmla="*/ 4707655 w 4948267"/>
              <a:gd name="connsiteY4" fmla="*/ 2959541 h 5553190"/>
              <a:gd name="connsiteX5" fmla="*/ 4705061 w 4948267"/>
              <a:gd name="connsiteY5" fmla="*/ 5157158 h 5553190"/>
              <a:gd name="connsiteX6" fmla="*/ 0 w 4948267"/>
              <a:gd name="connsiteY6" fmla="*/ 5553190 h 5553190"/>
              <a:gd name="connsiteX7" fmla="*/ 2075 w 4948267"/>
              <a:gd name="connsiteY7" fmla="*/ 404249 h 5553190"/>
              <a:gd name="connsiteX0" fmla="*/ 424 w 4946616"/>
              <a:gd name="connsiteY0" fmla="*/ 404249 h 5157158"/>
              <a:gd name="connsiteX1" fmla="*/ 4705538 w 4946616"/>
              <a:gd name="connsiteY1" fmla="*/ 0 h 5157158"/>
              <a:gd name="connsiteX2" fmla="*/ 4706000 w 4946616"/>
              <a:gd name="connsiteY2" fmla="*/ 2176110 h 5157158"/>
              <a:gd name="connsiteX3" fmla="*/ 4946616 w 4946616"/>
              <a:gd name="connsiteY3" fmla="*/ 2571828 h 5157158"/>
              <a:gd name="connsiteX4" fmla="*/ 4706004 w 4946616"/>
              <a:gd name="connsiteY4" fmla="*/ 2959541 h 5157158"/>
              <a:gd name="connsiteX5" fmla="*/ 4703410 w 4946616"/>
              <a:gd name="connsiteY5" fmla="*/ 5157158 h 5157158"/>
              <a:gd name="connsiteX6" fmla="*/ 16593 w 4946616"/>
              <a:gd name="connsiteY6" fmla="*/ 5053318 h 5157158"/>
              <a:gd name="connsiteX7" fmla="*/ 424 w 4946616"/>
              <a:gd name="connsiteY7" fmla="*/ 404249 h 5157158"/>
              <a:gd name="connsiteX0" fmla="*/ 8157 w 4954349"/>
              <a:gd name="connsiteY0" fmla="*/ 404249 h 5157158"/>
              <a:gd name="connsiteX1" fmla="*/ 4713271 w 4954349"/>
              <a:gd name="connsiteY1" fmla="*/ 0 h 5157158"/>
              <a:gd name="connsiteX2" fmla="*/ 4713733 w 4954349"/>
              <a:gd name="connsiteY2" fmla="*/ 2176110 h 5157158"/>
              <a:gd name="connsiteX3" fmla="*/ 4954349 w 4954349"/>
              <a:gd name="connsiteY3" fmla="*/ 2571828 h 5157158"/>
              <a:gd name="connsiteX4" fmla="*/ 4713737 w 4954349"/>
              <a:gd name="connsiteY4" fmla="*/ 2959541 h 5157158"/>
              <a:gd name="connsiteX5" fmla="*/ 4711143 w 4954349"/>
              <a:gd name="connsiteY5" fmla="*/ 5157158 h 5157158"/>
              <a:gd name="connsiteX6" fmla="*/ 0 w 4954349"/>
              <a:gd name="connsiteY6" fmla="*/ 5150854 h 5157158"/>
              <a:gd name="connsiteX7" fmla="*/ 8157 w 4954349"/>
              <a:gd name="connsiteY7" fmla="*/ 404249 h 5157158"/>
              <a:gd name="connsiteX0" fmla="*/ 550 w 4964987"/>
              <a:gd name="connsiteY0" fmla="*/ 1913 h 5157158"/>
              <a:gd name="connsiteX1" fmla="*/ 4723909 w 4964987"/>
              <a:gd name="connsiteY1" fmla="*/ 0 h 5157158"/>
              <a:gd name="connsiteX2" fmla="*/ 4724371 w 4964987"/>
              <a:gd name="connsiteY2" fmla="*/ 2176110 h 5157158"/>
              <a:gd name="connsiteX3" fmla="*/ 4964987 w 4964987"/>
              <a:gd name="connsiteY3" fmla="*/ 2571828 h 5157158"/>
              <a:gd name="connsiteX4" fmla="*/ 4724375 w 4964987"/>
              <a:gd name="connsiteY4" fmla="*/ 2959541 h 5157158"/>
              <a:gd name="connsiteX5" fmla="*/ 4721781 w 4964987"/>
              <a:gd name="connsiteY5" fmla="*/ 5157158 h 5157158"/>
              <a:gd name="connsiteX6" fmla="*/ 10638 w 4964987"/>
              <a:gd name="connsiteY6" fmla="*/ 5150854 h 5157158"/>
              <a:gd name="connsiteX7" fmla="*/ 550 w 4964987"/>
              <a:gd name="connsiteY7" fmla="*/ 1913 h 5157158"/>
              <a:gd name="connsiteX0" fmla="*/ 550 w 4964987"/>
              <a:gd name="connsiteY0" fmla="*/ 1913 h 5157158"/>
              <a:gd name="connsiteX1" fmla="*/ 4723909 w 4964987"/>
              <a:gd name="connsiteY1" fmla="*/ 0 h 5157158"/>
              <a:gd name="connsiteX2" fmla="*/ 4724371 w 4964987"/>
              <a:gd name="connsiteY2" fmla="*/ 2176110 h 5157158"/>
              <a:gd name="connsiteX3" fmla="*/ 4964987 w 4964987"/>
              <a:gd name="connsiteY3" fmla="*/ 2571828 h 5157158"/>
              <a:gd name="connsiteX4" fmla="*/ 4724375 w 4964987"/>
              <a:gd name="connsiteY4" fmla="*/ 2959541 h 5157158"/>
              <a:gd name="connsiteX5" fmla="*/ 4721781 w 4964987"/>
              <a:gd name="connsiteY5" fmla="*/ 5157158 h 5157158"/>
              <a:gd name="connsiteX6" fmla="*/ 1286225 w 4964987"/>
              <a:gd name="connsiteY6" fmla="*/ 5141710 h 5157158"/>
              <a:gd name="connsiteX7" fmla="*/ 10638 w 4964987"/>
              <a:gd name="connsiteY7" fmla="*/ 5150854 h 5157158"/>
              <a:gd name="connsiteX8" fmla="*/ 550 w 4964987"/>
              <a:gd name="connsiteY8" fmla="*/ 1913 h 5157158"/>
              <a:gd name="connsiteX0" fmla="*/ 550 w 4964987"/>
              <a:gd name="connsiteY0" fmla="*/ 1913 h 5157158"/>
              <a:gd name="connsiteX1" fmla="*/ 4723909 w 4964987"/>
              <a:gd name="connsiteY1" fmla="*/ 0 h 5157158"/>
              <a:gd name="connsiteX2" fmla="*/ 4724371 w 4964987"/>
              <a:gd name="connsiteY2" fmla="*/ 2176110 h 5157158"/>
              <a:gd name="connsiteX3" fmla="*/ 4964987 w 4964987"/>
              <a:gd name="connsiteY3" fmla="*/ 2571828 h 5157158"/>
              <a:gd name="connsiteX4" fmla="*/ 4724375 w 4964987"/>
              <a:gd name="connsiteY4" fmla="*/ 2959541 h 5157158"/>
              <a:gd name="connsiteX5" fmla="*/ 4721781 w 4964987"/>
              <a:gd name="connsiteY5" fmla="*/ 5157158 h 5157158"/>
              <a:gd name="connsiteX6" fmla="*/ 1286225 w 4964987"/>
              <a:gd name="connsiteY6" fmla="*/ 5141710 h 5157158"/>
              <a:gd name="connsiteX7" fmla="*/ 10638 w 4964987"/>
              <a:gd name="connsiteY7" fmla="*/ 5150854 h 5157158"/>
              <a:gd name="connsiteX8" fmla="*/ 550 w 4964987"/>
              <a:gd name="connsiteY8" fmla="*/ 1913 h 5157158"/>
              <a:gd name="connsiteX0" fmla="*/ 344903 w 5309340"/>
              <a:gd name="connsiteY0" fmla="*/ 1913 h 5186052"/>
              <a:gd name="connsiteX1" fmla="*/ 5068262 w 5309340"/>
              <a:gd name="connsiteY1" fmla="*/ 0 h 5186052"/>
              <a:gd name="connsiteX2" fmla="*/ 5068724 w 5309340"/>
              <a:gd name="connsiteY2" fmla="*/ 2176110 h 5186052"/>
              <a:gd name="connsiteX3" fmla="*/ 5309340 w 5309340"/>
              <a:gd name="connsiteY3" fmla="*/ 2571828 h 5186052"/>
              <a:gd name="connsiteX4" fmla="*/ 5068728 w 5309340"/>
              <a:gd name="connsiteY4" fmla="*/ 2959541 h 5186052"/>
              <a:gd name="connsiteX5" fmla="*/ 5066134 w 5309340"/>
              <a:gd name="connsiteY5" fmla="*/ 5157158 h 5186052"/>
              <a:gd name="connsiteX6" fmla="*/ 1630578 w 5309340"/>
              <a:gd name="connsiteY6" fmla="*/ 5141710 h 5186052"/>
              <a:gd name="connsiteX7" fmla="*/ 354991 w 5309340"/>
              <a:gd name="connsiteY7" fmla="*/ 5150854 h 5186052"/>
              <a:gd name="connsiteX8" fmla="*/ 361072 w 5309340"/>
              <a:gd name="connsiteY8" fmla="*/ 4638790 h 5186052"/>
              <a:gd name="connsiteX9" fmla="*/ 344903 w 5309340"/>
              <a:gd name="connsiteY9" fmla="*/ 1913 h 5186052"/>
              <a:gd name="connsiteX0" fmla="*/ 82037 w 5046474"/>
              <a:gd name="connsiteY0" fmla="*/ 1913 h 5186052"/>
              <a:gd name="connsiteX1" fmla="*/ 4805396 w 5046474"/>
              <a:gd name="connsiteY1" fmla="*/ 0 h 5186052"/>
              <a:gd name="connsiteX2" fmla="*/ 4805858 w 5046474"/>
              <a:gd name="connsiteY2" fmla="*/ 2176110 h 5186052"/>
              <a:gd name="connsiteX3" fmla="*/ 5046474 w 5046474"/>
              <a:gd name="connsiteY3" fmla="*/ 2571828 h 5186052"/>
              <a:gd name="connsiteX4" fmla="*/ 4805862 w 5046474"/>
              <a:gd name="connsiteY4" fmla="*/ 2959541 h 5186052"/>
              <a:gd name="connsiteX5" fmla="*/ 4803268 w 5046474"/>
              <a:gd name="connsiteY5" fmla="*/ 5157158 h 5186052"/>
              <a:gd name="connsiteX6" fmla="*/ 1367712 w 5046474"/>
              <a:gd name="connsiteY6" fmla="*/ 5141710 h 5186052"/>
              <a:gd name="connsiteX7" fmla="*/ 92125 w 5046474"/>
              <a:gd name="connsiteY7" fmla="*/ 5150854 h 5186052"/>
              <a:gd name="connsiteX8" fmla="*/ 98206 w 5046474"/>
              <a:gd name="connsiteY8" fmla="*/ 4638790 h 5186052"/>
              <a:gd name="connsiteX9" fmla="*/ 82037 w 5046474"/>
              <a:gd name="connsiteY9" fmla="*/ 1913 h 5186052"/>
              <a:gd name="connsiteX0" fmla="*/ 105 w 4964542"/>
              <a:gd name="connsiteY0" fmla="*/ 1913 h 5157158"/>
              <a:gd name="connsiteX1" fmla="*/ 4723464 w 4964542"/>
              <a:gd name="connsiteY1" fmla="*/ 0 h 5157158"/>
              <a:gd name="connsiteX2" fmla="*/ 4723926 w 4964542"/>
              <a:gd name="connsiteY2" fmla="*/ 2176110 h 5157158"/>
              <a:gd name="connsiteX3" fmla="*/ 4964542 w 4964542"/>
              <a:gd name="connsiteY3" fmla="*/ 2571828 h 5157158"/>
              <a:gd name="connsiteX4" fmla="*/ 4723930 w 4964542"/>
              <a:gd name="connsiteY4" fmla="*/ 2959541 h 5157158"/>
              <a:gd name="connsiteX5" fmla="*/ 4721336 w 4964542"/>
              <a:gd name="connsiteY5" fmla="*/ 5157158 h 5157158"/>
              <a:gd name="connsiteX6" fmla="*/ 1285780 w 4964542"/>
              <a:gd name="connsiteY6" fmla="*/ 5141710 h 5157158"/>
              <a:gd name="connsiteX7" fmla="*/ 1310106 w 4964542"/>
              <a:gd name="connsiteY7" fmla="*/ 4731754 h 5157158"/>
              <a:gd name="connsiteX8" fmla="*/ 16274 w 4964542"/>
              <a:gd name="connsiteY8" fmla="*/ 4638790 h 5157158"/>
              <a:gd name="connsiteX9" fmla="*/ 105 w 4964542"/>
              <a:gd name="connsiteY9" fmla="*/ 1913 h 5157158"/>
              <a:gd name="connsiteX0" fmla="*/ 187 w 4964624"/>
              <a:gd name="connsiteY0" fmla="*/ 1913 h 5157158"/>
              <a:gd name="connsiteX1" fmla="*/ 4723546 w 4964624"/>
              <a:gd name="connsiteY1" fmla="*/ 0 h 5157158"/>
              <a:gd name="connsiteX2" fmla="*/ 4724008 w 4964624"/>
              <a:gd name="connsiteY2" fmla="*/ 2176110 h 5157158"/>
              <a:gd name="connsiteX3" fmla="*/ 4964624 w 4964624"/>
              <a:gd name="connsiteY3" fmla="*/ 2571828 h 5157158"/>
              <a:gd name="connsiteX4" fmla="*/ 4724012 w 4964624"/>
              <a:gd name="connsiteY4" fmla="*/ 2959541 h 5157158"/>
              <a:gd name="connsiteX5" fmla="*/ 4721418 w 4964624"/>
              <a:gd name="connsiteY5" fmla="*/ 5157158 h 5157158"/>
              <a:gd name="connsiteX6" fmla="*/ 1285862 w 4964624"/>
              <a:gd name="connsiteY6" fmla="*/ 5141710 h 5157158"/>
              <a:gd name="connsiteX7" fmla="*/ 1310188 w 4964624"/>
              <a:gd name="connsiteY7" fmla="*/ 4731754 h 5157158"/>
              <a:gd name="connsiteX8" fmla="*/ 8754 w 4964624"/>
              <a:gd name="connsiteY8" fmla="*/ 4722610 h 5157158"/>
              <a:gd name="connsiteX9" fmla="*/ 187 w 4964624"/>
              <a:gd name="connsiteY9" fmla="*/ 1913 h 5157158"/>
              <a:gd name="connsiteX0" fmla="*/ 187 w 4964624"/>
              <a:gd name="connsiteY0" fmla="*/ 1913 h 5157158"/>
              <a:gd name="connsiteX1" fmla="*/ 4723546 w 4964624"/>
              <a:gd name="connsiteY1" fmla="*/ 0 h 5157158"/>
              <a:gd name="connsiteX2" fmla="*/ 4724008 w 4964624"/>
              <a:gd name="connsiteY2" fmla="*/ 2176110 h 5157158"/>
              <a:gd name="connsiteX3" fmla="*/ 4964624 w 4964624"/>
              <a:gd name="connsiteY3" fmla="*/ 2571828 h 5157158"/>
              <a:gd name="connsiteX4" fmla="*/ 4724012 w 4964624"/>
              <a:gd name="connsiteY4" fmla="*/ 2959541 h 5157158"/>
              <a:gd name="connsiteX5" fmla="*/ 4721418 w 4964624"/>
              <a:gd name="connsiteY5" fmla="*/ 5157158 h 5157158"/>
              <a:gd name="connsiteX6" fmla="*/ 1285862 w 4964624"/>
              <a:gd name="connsiteY6" fmla="*/ 5141710 h 5157158"/>
              <a:gd name="connsiteX7" fmla="*/ 1310188 w 4964624"/>
              <a:gd name="connsiteY7" fmla="*/ 4731754 h 5157158"/>
              <a:gd name="connsiteX8" fmla="*/ 8754 w 4964624"/>
              <a:gd name="connsiteY8" fmla="*/ 4722610 h 5157158"/>
              <a:gd name="connsiteX9" fmla="*/ 187 w 4964624"/>
              <a:gd name="connsiteY9" fmla="*/ 1913 h 5157158"/>
              <a:gd name="connsiteX0" fmla="*/ 187 w 4964624"/>
              <a:gd name="connsiteY0" fmla="*/ 1913 h 5157158"/>
              <a:gd name="connsiteX1" fmla="*/ 4723546 w 4964624"/>
              <a:gd name="connsiteY1" fmla="*/ 0 h 5157158"/>
              <a:gd name="connsiteX2" fmla="*/ 4724008 w 4964624"/>
              <a:gd name="connsiteY2" fmla="*/ 2176110 h 5157158"/>
              <a:gd name="connsiteX3" fmla="*/ 4964624 w 4964624"/>
              <a:gd name="connsiteY3" fmla="*/ 2571828 h 5157158"/>
              <a:gd name="connsiteX4" fmla="*/ 4724012 w 4964624"/>
              <a:gd name="connsiteY4" fmla="*/ 2959541 h 5157158"/>
              <a:gd name="connsiteX5" fmla="*/ 4721418 w 4964624"/>
              <a:gd name="connsiteY5" fmla="*/ 5157158 h 5157158"/>
              <a:gd name="connsiteX6" fmla="*/ 1285862 w 4964624"/>
              <a:gd name="connsiteY6" fmla="*/ 5141710 h 5157158"/>
              <a:gd name="connsiteX7" fmla="*/ 1310188 w 4964624"/>
              <a:gd name="connsiteY7" fmla="*/ 4731754 h 5157158"/>
              <a:gd name="connsiteX8" fmla="*/ 8754 w 4964624"/>
              <a:gd name="connsiteY8" fmla="*/ 4722610 h 5157158"/>
              <a:gd name="connsiteX9" fmla="*/ 187 w 4964624"/>
              <a:gd name="connsiteY9" fmla="*/ 1913 h 5157158"/>
              <a:gd name="connsiteX0" fmla="*/ 187 w 4964624"/>
              <a:gd name="connsiteY0" fmla="*/ 1913 h 5157158"/>
              <a:gd name="connsiteX1" fmla="*/ 4723546 w 4964624"/>
              <a:gd name="connsiteY1" fmla="*/ 0 h 5157158"/>
              <a:gd name="connsiteX2" fmla="*/ 4724008 w 4964624"/>
              <a:gd name="connsiteY2" fmla="*/ 2176110 h 5157158"/>
              <a:gd name="connsiteX3" fmla="*/ 4964624 w 4964624"/>
              <a:gd name="connsiteY3" fmla="*/ 2571828 h 5157158"/>
              <a:gd name="connsiteX4" fmla="*/ 4724012 w 4964624"/>
              <a:gd name="connsiteY4" fmla="*/ 2959541 h 5157158"/>
              <a:gd name="connsiteX5" fmla="*/ 4721418 w 4964624"/>
              <a:gd name="connsiteY5" fmla="*/ 5157158 h 5157158"/>
              <a:gd name="connsiteX6" fmla="*/ 1285862 w 4964624"/>
              <a:gd name="connsiteY6" fmla="*/ 5141710 h 5157158"/>
              <a:gd name="connsiteX7" fmla="*/ 1310188 w 4964624"/>
              <a:gd name="connsiteY7" fmla="*/ 4731754 h 5157158"/>
              <a:gd name="connsiteX8" fmla="*/ 8754 w 4964624"/>
              <a:gd name="connsiteY8" fmla="*/ 4722610 h 5157158"/>
              <a:gd name="connsiteX9" fmla="*/ 187 w 4964624"/>
              <a:gd name="connsiteY9" fmla="*/ 1913 h 5157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64624" h="5157158">
                <a:moveTo>
                  <a:pt x="187" y="1913"/>
                </a:moveTo>
                <a:lnTo>
                  <a:pt x="4723546" y="0"/>
                </a:lnTo>
                <a:cubicBezTo>
                  <a:pt x="4723172" y="869977"/>
                  <a:pt x="4724382" y="1306133"/>
                  <a:pt x="4724008" y="2176110"/>
                </a:cubicBezTo>
                <a:lnTo>
                  <a:pt x="4964624" y="2571828"/>
                </a:lnTo>
                <a:lnTo>
                  <a:pt x="4724012" y="2959541"/>
                </a:lnTo>
                <a:cubicBezTo>
                  <a:pt x="4721663" y="3571755"/>
                  <a:pt x="4723767" y="4544944"/>
                  <a:pt x="4721418" y="5157158"/>
                </a:cubicBezTo>
                <a:lnTo>
                  <a:pt x="1285862" y="5141710"/>
                </a:lnTo>
                <a:cubicBezTo>
                  <a:pt x="1278767" y="4710418"/>
                  <a:pt x="1302079" y="4911586"/>
                  <a:pt x="1310188" y="4731754"/>
                </a:cubicBezTo>
                <a:cubicBezTo>
                  <a:pt x="558874" y="4701274"/>
                  <a:pt x="725007" y="4727327"/>
                  <a:pt x="8754" y="4722610"/>
                </a:cubicBezTo>
                <a:cubicBezTo>
                  <a:pt x="7073" y="3864453"/>
                  <a:pt x="-1357" y="1072225"/>
                  <a:pt x="187" y="1913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lIns="504000" tIns="288000" rIns="288000" bIns="3996000" anchor="b" anchorCtr="0"/>
          <a:lstStyle>
            <a:lvl1pPr>
              <a:lnSpc>
                <a:spcPct val="100000"/>
              </a:lnSpc>
              <a:defRPr sz="2000"/>
            </a:lvl1pPr>
          </a:lstStyle>
          <a:p>
            <a:pPr lvl="0"/>
            <a:r>
              <a:rPr lang="en-US" dirty="0"/>
              <a:t>Headline, Arial bold, </a:t>
            </a:r>
            <a:br>
              <a:rPr lang="en-US" dirty="0"/>
            </a:br>
            <a:r>
              <a:rPr lang="en-US" dirty="0"/>
              <a:t>20 </a:t>
            </a:r>
            <a:r>
              <a:rPr lang="en-US" dirty="0" err="1"/>
              <a:t>pt</a:t>
            </a:r>
            <a:r>
              <a:rPr lang="en-US" dirty="0"/>
              <a:t>, up to</a:t>
            </a:r>
            <a:br>
              <a:rPr lang="en-US" dirty="0"/>
            </a:br>
            <a:r>
              <a:rPr lang="en-US" dirty="0"/>
              <a:t>three lines</a:t>
            </a:r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1166BFBA-EAAC-4727-8044-6627DE4EBCC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" y="0"/>
            <a:ext cx="4427985" cy="5143500"/>
          </a:xfrm>
          <a:custGeom>
            <a:avLst/>
            <a:gdLst>
              <a:gd name="connsiteX0" fmla="*/ 4427985 w 4427985"/>
              <a:gd name="connsiteY0" fmla="*/ 5143425 h 5143500"/>
              <a:gd name="connsiteX1" fmla="*/ 4427984 w 4427985"/>
              <a:gd name="connsiteY1" fmla="*/ 5143500 h 5143500"/>
              <a:gd name="connsiteX2" fmla="*/ 4411299 w 4427985"/>
              <a:gd name="connsiteY2" fmla="*/ 5143500 h 5143500"/>
              <a:gd name="connsiteX3" fmla="*/ 0 w 4427985"/>
              <a:gd name="connsiteY3" fmla="*/ 0 h 5143500"/>
              <a:gd name="connsiteX4" fmla="*/ 4409171 w 4427985"/>
              <a:gd name="connsiteY4" fmla="*/ 0 h 5143500"/>
              <a:gd name="connsiteX5" fmla="*/ 4409219 w 4427985"/>
              <a:gd name="connsiteY5" fmla="*/ 144591 h 5143500"/>
              <a:gd name="connsiteX6" fmla="*/ 4408703 w 4427985"/>
              <a:gd name="connsiteY6" fmla="*/ 2162452 h 5143500"/>
              <a:gd name="connsiteX7" fmla="*/ 4167512 w 4427985"/>
              <a:gd name="connsiteY7" fmla="*/ 2558170 h 5143500"/>
              <a:gd name="connsiteX8" fmla="*/ 4408699 w 4427985"/>
              <a:gd name="connsiteY8" fmla="*/ 2945883 h 5143500"/>
              <a:gd name="connsiteX9" fmla="*/ 4411299 w 4427985"/>
              <a:gd name="connsiteY9" fmla="*/ 5143500 h 5143500"/>
              <a:gd name="connsiteX10" fmla="*/ 0 w 4427985"/>
              <a:gd name="connsiteY10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27985" h="5143500">
                <a:moveTo>
                  <a:pt x="4427985" y="5143425"/>
                </a:moveTo>
                <a:lnTo>
                  <a:pt x="4427984" y="5143500"/>
                </a:lnTo>
                <a:lnTo>
                  <a:pt x="4411299" y="5143500"/>
                </a:lnTo>
                <a:close/>
                <a:moveTo>
                  <a:pt x="0" y="0"/>
                </a:moveTo>
                <a:lnTo>
                  <a:pt x="4409171" y="0"/>
                </a:lnTo>
                <a:lnTo>
                  <a:pt x="4409219" y="144591"/>
                </a:lnTo>
                <a:cubicBezTo>
                  <a:pt x="4409396" y="912533"/>
                  <a:pt x="4408352" y="1346849"/>
                  <a:pt x="4408703" y="2162452"/>
                </a:cubicBezTo>
                <a:lnTo>
                  <a:pt x="4167512" y="2558170"/>
                </a:lnTo>
                <a:lnTo>
                  <a:pt x="4408699" y="2945883"/>
                </a:lnTo>
                <a:cubicBezTo>
                  <a:pt x="4411054" y="3558097"/>
                  <a:pt x="4408945" y="4531286"/>
                  <a:pt x="4411299" y="5143500"/>
                </a:cubicBezTo>
                <a:lnTo>
                  <a:pt x="0" y="514350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cs-CZ" dirty="0"/>
              <a:t>Kliknutím na ikonu přidáte obrázek.</a:t>
            </a:r>
            <a:endParaRPr lang="de-DE" dirty="0"/>
          </a:p>
        </p:txBody>
      </p:sp>
      <p:sp>
        <p:nvSpPr>
          <p:cNvPr id="9" name="Inhaltsplatzhalter 19"/>
          <p:cNvSpPr>
            <a:spLocks noGrp="1"/>
          </p:cNvSpPr>
          <p:nvPr>
            <p:ph sz="quarter" idx="14" hasCustomPrompt="1"/>
          </p:nvPr>
        </p:nvSpPr>
        <p:spPr>
          <a:xfrm>
            <a:off x="4679999" y="1419590"/>
            <a:ext cx="4189363" cy="3296410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0"/>
              </a:spcAft>
              <a:defRPr baseline="0"/>
            </a:lvl1pPr>
          </a:lstStyle>
          <a:p>
            <a:pPr lvl="0"/>
            <a:r>
              <a:rPr lang="de-DE" dirty="0" err="1"/>
              <a:t>Copytext</a:t>
            </a:r>
            <a:r>
              <a:rPr lang="de-DE" dirty="0"/>
              <a:t>, Arial </a:t>
            </a:r>
            <a:r>
              <a:rPr lang="de-DE" dirty="0" err="1"/>
              <a:t>regular</a:t>
            </a:r>
            <a:r>
              <a:rPr lang="de-DE" dirty="0"/>
              <a:t>, 16pt</a:t>
            </a:r>
          </a:p>
        </p:txBody>
      </p:sp>
      <p:pic>
        <p:nvPicPr>
          <p:cNvPr id="8" name="Picture 2" descr="C:\Users\AW18200\Desktop\Kaercher_Logo_2015_Black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00" y="4657600"/>
            <a:ext cx="1145240" cy="48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2598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&amp;Text Template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-12524" y="-17700"/>
            <a:ext cx="4948594" cy="5193391"/>
          </a:xfrm>
          <a:custGeom>
            <a:avLst/>
            <a:gdLst>
              <a:gd name="connsiteX0" fmla="*/ 0 w 1214884"/>
              <a:gd name="connsiteY0" fmla="*/ 0 h 1482941"/>
              <a:gd name="connsiteX1" fmla="*/ 758452 w 1214884"/>
              <a:gd name="connsiteY1" fmla="*/ 0 h 1482941"/>
              <a:gd name="connsiteX2" fmla="*/ 1214884 w 1214884"/>
              <a:gd name="connsiteY2" fmla="*/ 741471 h 1482941"/>
              <a:gd name="connsiteX3" fmla="*/ 758452 w 1214884"/>
              <a:gd name="connsiteY3" fmla="*/ 1482941 h 1482941"/>
              <a:gd name="connsiteX4" fmla="*/ 0 w 1214884"/>
              <a:gd name="connsiteY4" fmla="*/ 1482941 h 1482941"/>
              <a:gd name="connsiteX5" fmla="*/ 0 w 1214884"/>
              <a:gd name="connsiteY5" fmla="*/ 0 h 1482941"/>
              <a:gd name="connsiteX0" fmla="*/ 0 w 1214884"/>
              <a:gd name="connsiteY0" fmla="*/ 0 h 1482941"/>
              <a:gd name="connsiteX1" fmla="*/ 758452 w 1214884"/>
              <a:gd name="connsiteY1" fmla="*/ 0 h 1482941"/>
              <a:gd name="connsiteX2" fmla="*/ 1000398 w 1214884"/>
              <a:gd name="connsiteY2" fmla="*/ 393378 h 1482941"/>
              <a:gd name="connsiteX3" fmla="*/ 1214884 w 1214884"/>
              <a:gd name="connsiteY3" fmla="*/ 741471 h 1482941"/>
              <a:gd name="connsiteX4" fmla="*/ 758452 w 1214884"/>
              <a:gd name="connsiteY4" fmla="*/ 1482941 h 1482941"/>
              <a:gd name="connsiteX5" fmla="*/ 0 w 1214884"/>
              <a:gd name="connsiteY5" fmla="*/ 1482941 h 1482941"/>
              <a:gd name="connsiteX6" fmla="*/ 0 w 1214884"/>
              <a:gd name="connsiteY6" fmla="*/ 0 h 1482941"/>
              <a:gd name="connsiteX0" fmla="*/ 0 w 1214884"/>
              <a:gd name="connsiteY0" fmla="*/ 0 h 1482941"/>
              <a:gd name="connsiteX1" fmla="*/ 758452 w 1214884"/>
              <a:gd name="connsiteY1" fmla="*/ 0 h 1482941"/>
              <a:gd name="connsiteX2" fmla="*/ 1000398 w 1214884"/>
              <a:gd name="connsiteY2" fmla="*/ 393378 h 1482941"/>
              <a:gd name="connsiteX3" fmla="*/ 1214884 w 1214884"/>
              <a:gd name="connsiteY3" fmla="*/ 741471 h 1482941"/>
              <a:gd name="connsiteX4" fmla="*/ 1002779 w 1214884"/>
              <a:gd name="connsiteY4" fmla="*/ 1081559 h 1482941"/>
              <a:gd name="connsiteX5" fmla="*/ 758452 w 1214884"/>
              <a:gd name="connsiteY5" fmla="*/ 1482941 h 1482941"/>
              <a:gd name="connsiteX6" fmla="*/ 0 w 1214884"/>
              <a:gd name="connsiteY6" fmla="*/ 1482941 h 1482941"/>
              <a:gd name="connsiteX7" fmla="*/ 0 w 1214884"/>
              <a:gd name="connsiteY7" fmla="*/ 0 h 1482941"/>
              <a:gd name="connsiteX0" fmla="*/ 0 w 1214884"/>
              <a:gd name="connsiteY0" fmla="*/ 2216552 h 3699493"/>
              <a:gd name="connsiteX1" fmla="*/ 1001521 w 1214884"/>
              <a:gd name="connsiteY1" fmla="*/ 0 h 3699493"/>
              <a:gd name="connsiteX2" fmla="*/ 1000398 w 1214884"/>
              <a:gd name="connsiteY2" fmla="*/ 2609930 h 3699493"/>
              <a:gd name="connsiteX3" fmla="*/ 1214884 w 1214884"/>
              <a:gd name="connsiteY3" fmla="*/ 2958023 h 3699493"/>
              <a:gd name="connsiteX4" fmla="*/ 1002779 w 1214884"/>
              <a:gd name="connsiteY4" fmla="*/ 3298111 h 3699493"/>
              <a:gd name="connsiteX5" fmla="*/ 758452 w 1214884"/>
              <a:gd name="connsiteY5" fmla="*/ 3699493 h 3699493"/>
              <a:gd name="connsiteX6" fmla="*/ 0 w 1214884"/>
              <a:gd name="connsiteY6" fmla="*/ 3699493 h 3699493"/>
              <a:gd name="connsiteX7" fmla="*/ 0 w 1214884"/>
              <a:gd name="connsiteY7" fmla="*/ 2216552 h 3699493"/>
              <a:gd name="connsiteX0" fmla="*/ 0 w 4884059"/>
              <a:gd name="connsiteY0" fmla="*/ 0 h 3699493"/>
              <a:gd name="connsiteX1" fmla="*/ 4670696 w 4884059"/>
              <a:gd name="connsiteY1" fmla="*/ 0 h 3699493"/>
              <a:gd name="connsiteX2" fmla="*/ 4669573 w 4884059"/>
              <a:gd name="connsiteY2" fmla="*/ 2609930 h 3699493"/>
              <a:gd name="connsiteX3" fmla="*/ 4884059 w 4884059"/>
              <a:gd name="connsiteY3" fmla="*/ 2958023 h 3699493"/>
              <a:gd name="connsiteX4" fmla="*/ 4671954 w 4884059"/>
              <a:gd name="connsiteY4" fmla="*/ 3298111 h 3699493"/>
              <a:gd name="connsiteX5" fmla="*/ 4427627 w 4884059"/>
              <a:gd name="connsiteY5" fmla="*/ 3699493 h 3699493"/>
              <a:gd name="connsiteX6" fmla="*/ 3669175 w 4884059"/>
              <a:gd name="connsiteY6" fmla="*/ 3699493 h 3699493"/>
              <a:gd name="connsiteX7" fmla="*/ 0 w 4884059"/>
              <a:gd name="connsiteY7" fmla="*/ 0 h 3699493"/>
              <a:gd name="connsiteX0" fmla="*/ 0 w 4884059"/>
              <a:gd name="connsiteY0" fmla="*/ 0 h 5134754"/>
              <a:gd name="connsiteX1" fmla="*/ 4670696 w 4884059"/>
              <a:gd name="connsiteY1" fmla="*/ 0 h 5134754"/>
              <a:gd name="connsiteX2" fmla="*/ 4669573 w 4884059"/>
              <a:gd name="connsiteY2" fmla="*/ 2609930 h 5134754"/>
              <a:gd name="connsiteX3" fmla="*/ 4884059 w 4884059"/>
              <a:gd name="connsiteY3" fmla="*/ 2958023 h 5134754"/>
              <a:gd name="connsiteX4" fmla="*/ 4671954 w 4884059"/>
              <a:gd name="connsiteY4" fmla="*/ 3298111 h 5134754"/>
              <a:gd name="connsiteX5" fmla="*/ 4664908 w 4884059"/>
              <a:gd name="connsiteY5" fmla="*/ 5134754 h 5134754"/>
              <a:gd name="connsiteX6" fmla="*/ 3669175 w 4884059"/>
              <a:gd name="connsiteY6" fmla="*/ 3699493 h 5134754"/>
              <a:gd name="connsiteX7" fmla="*/ 0 w 4884059"/>
              <a:gd name="connsiteY7" fmla="*/ 0 h 5134754"/>
              <a:gd name="connsiteX0" fmla="*/ 57873 w 4941932"/>
              <a:gd name="connsiteY0" fmla="*/ 0 h 5134754"/>
              <a:gd name="connsiteX1" fmla="*/ 4728569 w 4941932"/>
              <a:gd name="connsiteY1" fmla="*/ 0 h 5134754"/>
              <a:gd name="connsiteX2" fmla="*/ 4727446 w 4941932"/>
              <a:gd name="connsiteY2" fmla="*/ 2609930 h 5134754"/>
              <a:gd name="connsiteX3" fmla="*/ 4941932 w 4941932"/>
              <a:gd name="connsiteY3" fmla="*/ 2958023 h 5134754"/>
              <a:gd name="connsiteX4" fmla="*/ 4729827 w 4941932"/>
              <a:gd name="connsiteY4" fmla="*/ 3298111 h 5134754"/>
              <a:gd name="connsiteX5" fmla="*/ 4722781 w 4941932"/>
              <a:gd name="connsiteY5" fmla="*/ 5134754 h 5134754"/>
              <a:gd name="connsiteX6" fmla="*/ 0 w 4941932"/>
              <a:gd name="connsiteY6" fmla="*/ 5128967 h 5134754"/>
              <a:gd name="connsiteX7" fmla="*/ 57873 w 4941932"/>
              <a:gd name="connsiteY7" fmla="*/ 0 h 5134754"/>
              <a:gd name="connsiteX0" fmla="*/ 11575 w 4941932"/>
              <a:gd name="connsiteY0" fmla="*/ 0 h 5157904"/>
              <a:gd name="connsiteX1" fmla="*/ 4728569 w 4941932"/>
              <a:gd name="connsiteY1" fmla="*/ 23150 h 5157904"/>
              <a:gd name="connsiteX2" fmla="*/ 4727446 w 4941932"/>
              <a:gd name="connsiteY2" fmla="*/ 2633080 h 5157904"/>
              <a:gd name="connsiteX3" fmla="*/ 4941932 w 4941932"/>
              <a:gd name="connsiteY3" fmla="*/ 2981173 h 5157904"/>
              <a:gd name="connsiteX4" fmla="*/ 4729827 w 4941932"/>
              <a:gd name="connsiteY4" fmla="*/ 3321261 h 5157904"/>
              <a:gd name="connsiteX5" fmla="*/ 4722781 w 4941932"/>
              <a:gd name="connsiteY5" fmla="*/ 5157904 h 5157904"/>
              <a:gd name="connsiteX6" fmla="*/ 0 w 4941932"/>
              <a:gd name="connsiteY6" fmla="*/ 5152117 h 5157904"/>
              <a:gd name="connsiteX7" fmla="*/ 11575 w 4941932"/>
              <a:gd name="connsiteY7" fmla="*/ 0 h 5157904"/>
              <a:gd name="connsiteX0" fmla="*/ 11575 w 4941932"/>
              <a:gd name="connsiteY0" fmla="*/ 28936 h 5186840"/>
              <a:gd name="connsiteX1" fmla="*/ 4722782 w 4941932"/>
              <a:gd name="connsiteY1" fmla="*/ 0 h 5186840"/>
              <a:gd name="connsiteX2" fmla="*/ 4727446 w 4941932"/>
              <a:gd name="connsiteY2" fmla="*/ 2662016 h 5186840"/>
              <a:gd name="connsiteX3" fmla="*/ 4941932 w 4941932"/>
              <a:gd name="connsiteY3" fmla="*/ 3010109 h 5186840"/>
              <a:gd name="connsiteX4" fmla="*/ 4729827 w 4941932"/>
              <a:gd name="connsiteY4" fmla="*/ 3350197 h 5186840"/>
              <a:gd name="connsiteX5" fmla="*/ 4722781 w 4941932"/>
              <a:gd name="connsiteY5" fmla="*/ 5186840 h 5186840"/>
              <a:gd name="connsiteX6" fmla="*/ 0 w 4941932"/>
              <a:gd name="connsiteY6" fmla="*/ 5181053 h 5186840"/>
              <a:gd name="connsiteX7" fmla="*/ 11575 w 4941932"/>
              <a:gd name="connsiteY7" fmla="*/ 28936 h 5186840"/>
              <a:gd name="connsiteX0" fmla="*/ 11575 w 4941932"/>
              <a:gd name="connsiteY0" fmla="*/ 5786 h 5163690"/>
              <a:gd name="connsiteX1" fmla="*/ 4728569 w 4941932"/>
              <a:gd name="connsiteY1" fmla="*/ 0 h 5163690"/>
              <a:gd name="connsiteX2" fmla="*/ 4727446 w 4941932"/>
              <a:gd name="connsiteY2" fmla="*/ 2638866 h 5163690"/>
              <a:gd name="connsiteX3" fmla="*/ 4941932 w 4941932"/>
              <a:gd name="connsiteY3" fmla="*/ 2986959 h 5163690"/>
              <a:gd name="connsiteX4" fmla="*/ 4729827 w 4941932"/>
              <a:gd name="connsiteY4" fmla="*/ 3327047 h 5163690"/>
              <a:gd name="connsiteX5" fmla="*/ 4722781 w 4941932"/>
              <a:gd name="connsiteY5" fmla="*/ 5163690 h 5163690"/>
              <a:gd name="connsiteX6" fmla="*/ 0 w 4941932"/>
              <a:gd name="connsiteY6" fmla="*/ 5157903 h 5163690"/>
              <a:gd name="connsiteX7" fmla="*/ 11575 w 4941932"/>
              <a:gd name="connsiteY7" fmla="*/ 5786 h 5163690"/>
              <a:gd name="connsiteX0" fmla="*/ 11575 w 4941932"/>
              <a:gd name="connsiteY0" fmla="*/ 5786 h 5169478"/>
              <a:gd name="connsiteX1" fmla="*/ 4728569 w 4941932"/>
              <a:gd name="connsiteY1" fmla="*/ 0 h 5169478"/>
              <a:gd name="connsiteX2" fmla="*/ 4727446 w 4941932"/>
              <a:gd name="connsiteY2" fmla="*/ 2638866 h 5169478"/>
              <a:gd name="connsiteX3" fmla="*/ 4941932 w 4941932"/>
              <a:gd name="connsiteY3" fmla="*/ 2986959 h 5169478"/>
              <a:gd name="connsiteX4" fmla="*/ 4729827 w 4941932"/>
              <a:gd name="connsiteY4" fmla="*/ 3327047 h 5169478"/>
              <a:gd name="connsiteX5" fmla="*/ 4734356 w 4941932"/>
              <a:gd name="connsiteY5" fmla="*/ 5169478 h 5169478"/>
              <a:gd name="connsiteX6" fmla="*/ 0 w 4941932"/>
              <a:gd name="connsiteY6" fmla="*/ 5157903 h 5169478"/>
              <a:gd name="connsiteX7" fmla="*/ 11575 w 4941932"/>
              <a:gd name="connsiteY7" fmla="*/ 5786 h 5169478"/>
              <a:gd name="connsiteX0" fmla="*/ 11575 w 4941932"/>
              <a:gd name="connsiteY0" fmla="*/ 0 h 5163692"/>
              <a:gd name="connsiteX1" fmla="*/ 4728569 w 4941932"/>
              <a:gd name="connsiteY1" fmla="*/ 564 h 5163692"/>
              <a:gd name="connsiteX2" fmla="*/ 4727446 w 4941932"/>
              <a:gd name="connsiteY2" fmla="*/ 2633080 h 5163692"/>
              <a:gd name="connsiteX3" fmla="*/ 4941932 w 4941932"/>
              <a:gd name="connsiteY3" fmla="*/ 2981173 h 5163692"/>
              <a:gd name="connsiteX4" fmla="*/ 4729827 w 4941932"/>
              <a:gd name="connsiteY4" fmla="*/ 3321261 h 5163692"/>
              <a:gd name="connsiteX5" fmla="*/ 4734356 w 4941932"/>
              <a:gd name="connsiteY5" fmla="*/ 5163692 h 5163692"/>
              <a:gd name="connsiteX6" fmla="*/ 0 w 4941932"/>
              <a:gd name="connsiteY6" fmla="*/ 5152117 h 5163692"/>
              <a:gd name="connsiteX7" fmla="*/ 11575 w 4941932"/>
              <a:gd name="connsiteY7" fmla="*/ 0 h 5163692"/>
              <a:gd name="connsiteX0" fmla="*/ 11575 w 4941932"/>
              <a:gd name="connsiteY0" fmla="*/ 0 h 5163692"/>
              <a:gd name="connsiteX1" fmla="*/ 4726188 w 4941932"/>
              <a:gd name="connsiteY1" fmla="*/ 14851 h 5163692"/>
              <a:gd name="connsiteX2" fmla="*/ 4727446 w 4941932"/>
              <a:gd name="connsiteY2" fmla="*/ 2633080 h 5163692"/>
              <a:gd name="connsiteX3" fmla="*/ 4941932 w 4941932"/>
              <a:gd name="connsiteY3" fmla="*/ 2981173 h 5163692"/>
              <a:gd name="connsiteX4" fmla="*/ 4729827 w 4941932"/>
              <a:gd name="connsiteY4" fmla="*/ 3321261 h 5163692"/>
              <a:gd name="connsiteX5" fmla="*/ 4734356 w 4941932"/>
              <a:gd name="connsiteY5" fmla="*/ 5163692 h 5163692"/>
              <a:gd name="connsiteX6" fmla="*/ 0 w 4941932"/>
              <a:gd name="connsiteY6" fmla="*/ 5152117 h 5163692"/>
              <a:gd name="connsiteX7" fmla="*/ 11575 w 4941932"/>
              <a:gd name="connsiteY7" fmla="*/ 0 h 5163692"/>
              <a:gd name="connsiteX0" fmla="*/ 11575 w 4941932"/>
              <a:gd name="connsiteY0" fmla="*/ 0 h 5163692"/>
              <a:gd name="connsiteX1" fmla="*/ 4726188 w 4941932"/>
              <a:gd name="connsiteY1" fmla="*/ 14851 h 5163692"/>
              <a:gd name="connsiteX2" fmla="*/ 4727446 w 4941932"/>
              <a:gd name="connsiteY2" fmla="*/ 2633080 h 5163692"/>
              <a:gd name="connsiteX3" fmla="*/ 4941932 w 4941932"/>
              <a:gd name="connsiteY3" fmla="*/ 2981173 h 5163692"/>
              <a:gd name="connsiteX4" fmla="*/ 4725064 w 4941932"/>
              <a:gd name="connsiteY4" fmla="*/ 3337929 h 5163692"/>
              <a:gd name="connsiteX5" fmla="*/ 4734356 w 4941932"/>
              <a:gd name="connsiteY5" fmla="*/ 5163692 h 5163692"/>
              <a:gd name="connsiteX6" fmla="*/ 0 w 4941932"/>
              <a:gd name="connsiteY6" fmla="*/ 5152117 h 5163692"/>
              <a:gd name="connsiteX7" fmla="*/ 11575 w 4941932"/>
              <a:gd name="connsiteY7" fmla="*/ 0 h 5163692"/>
              <a:gd name="connsiteX0" fmla="*/ 11575 w 4941932"/>
              <a:gd name="connsiteY0" fmla="*/ 0 h 5161310"/>
              <a:gd name="connsiteX1" fmla="*/ 4726188 w 4941932"/>
              <a:gd name="connsiteY1" fmla="*/ 14851 h 5161310"/>
              <a:gd name="connsiteX2" fmla="*/ 4727446 w 4941932"/>
              <a:gd name="connsiteY2" fmla="*/ 2633080 h 5161310"/>
              <a:gd name="connsiteX3" fmla="*/ 4941932 w 4941932"/>
              <a:gd name="connsiteY3" fmla="*/ 2981173 h 5161310"/>
              <a:gd name="connsiteX4" fmla="*/ 4725064 w 4941932"/>
              <a:gd name="connsiteY4" fmla="*/ 3337929 h 5161310"/>
              <a:gd name="connsiteX5" fmla="*/ 4724831 w 4941932"/>
              <a:gd name="connsiteY5" fmla="*/ 5161310 h 5161310"/>
              <a:gd name="connsiteX6" fmla="*/ 0 w 4941932"/>
              <a:gd name="connsiteY6" fmla="*/ 5152117 h 5161310"/>
              <a:gd name="connsiteX7" fmla="*/ 11575 w 4941932"/>
              <a:gd name="connsiteY7" fmla="*/ 0 h 5161310"/>
              <a:gd name="connsiteX0" fmla="*/ 6812 w 4937169"/>
              <a:gd name="connsiteY0" fmla="*/ 0 h 5161310"/>
              <a:gd name="connsiteX1" fmla="*/ 4721425 w 4937169"/>
              <a:gd name="connsiteY1" fmla="*/ 14851 h 5161310"/>
              <a:gd name="connsiteX2" fmla="*/ 4722683 w 4937169"/>
              <a:gd name="connsiteY2" fmla="*/ 2633080 h 5161310"/>
              <a:gd name="connsiteX3" fmla="*/ 4937169 w 4937169"/>
              <a:gd name="connsiteY3" fmla="*/ 2981173 h 5161310"/>
              <a:gd name="connsiteX4" fmla="*/ 4720301 w 4937169"/>
              <a:gd name="connsiteY4" fmla="*/ 3337929 h 5161310"/>
              <a:gd name="connsiteX5" fmla="*/ 4720068 w 4937169"/>
              <a:gd name="connsiteY5" fmla="*/ 5161310 h 5161310"/>
              <a:gd name="connsiteX6" fmla="*/ 0 w 4937169"/>
              <a:gd name="connsiteY6" fmla="*/ 5159260 h 5161310"/>
              <a:gd name="connsiteX7" fmla="*/ 6812 w 4937169"/>
              <a:gd name="connsiteY7" fmla="*/ 0 h 5161310"/>
              <a:gd name="connsiteX0" fmla="*/ 2049 w 4937169"/>
              <a:gd name="connsiteY0" fmla="*/ 1818 h 5146459"/>
              <a:gd name="connsiteX1" fmla="*/ 4721425 w 4937169"/>
              <a:gd name="connsiteY1" fmla="*/ 0 h 5146459"/>
              <a:gd name="connsiteX2" fmla="*/ 4722683 w 4937169"/>
              <a:gd name="connsiteY2" fmla="*/ 2618229 h 5146459"/>
              <a:gd name="connsiteX3" fmla="*/ 4937169 w 4937169"/>
              <a:gd name="connsiteY3" fmla="*/ 2966322 h 5146459"/>
              <a:gd name="connsiteX4" fmla="*/ 4720301 w 4937169"/>
              <a:gd name="connsiteY4" fmla="*/ 3323078 h 5146459"/>
              <a:gd name="connsiteX5" fmla="*/ 4720068 w 4937169"/>
              <a:gd name="connsiteY5" fmla="*/ 5146459 h 5146459"/>
              <a:gd name="connsiteX6" fmla="*/ 0 w 4937169"/>
              <a:gd name="connsiteY6" fmla="*/ 5144409 h 5146459"/>
              <a:gd name="connsiteX7" fmla="*/ 2049 w 4937169"/>
              <a:gd name="connsiteY7" fmla="*/ 1818 h 5146459"/>
              <a:gd name="connsiteX0" fmla="*/ 2049 w 4937169"/>
              <a:gd name="connsiteY0" fmla="*/ 1818 h 5527459"/>
              <a:gd name="connsiteX1" fmla="*/ 4721425 w 4937169"/>
              <a:gd name="connsiteY1" fmla="*/ 0 h 5527459"/>
              <a:gd name="connsiteX2" fmla="*/ 4722683 w 4937169"/>
              <a:gd name="connsiteY2" fmla="*/ 2618229 h 5527459"/>
              <a:gd name="connsiteX3" fmla="*/ 4937169 w 4937169"/>
              <a:gd name="connsiteY3" fmla="*/ 2966322 h 5527459"/>
              <a:gd name="connsiteX4" fmla="*/ 4720301 w 4937169"/>
              <a:gd name="connsiteY4" fmla="*/ 3323078 h 5527459"/>
              <a:gd name="connsiteX5" fmla="*/ 4726418 w 4937169"/>
              <a:gd name="connsiteY5" fmla="*/ 5527459 h 5527459"/>
              <a:gd name="connsiteX6" fmla="*/ 0 w 4937169"/>
              <a:gd name="connsiteY6" fmla="*/ 5144409 h 5527459"/>
              <a:gd name="connsiteX7" fmla="*/ 2049 w 4937169"/>
              <a:gd name="connsiteY7" fmla="*/ 1818 h 5527459"/>
              <a:gd name="connsiteX0" fmla="*/ 411 w 4935531"/>
              <a:gd name="connsiteY0" fmla="*/ 1818 h 5544459"/>
              <a:gd name="connsiteX1" fmla="*/ 4719787 w 4935531"/>
              <a:gd name="connsiteY1" fmla="*/ 0 h 5544459"/>
              <a:gd name="connsiteX2" fmla="*/ 4721045 w 4935531"/>
              <a:gd name="connsiteY2" fmla="*/ 2618229 h 5544459"/>
              <a:gd name="connsiteX3" fmla="*/ 4935531 w 4935531"/>
              <a:gd name="connsiteY3" fmla="*/ 2966322 h 5544459"/>
              <a:gd name="connsiteX4" fmla="*/ 4718663 w 4935531"/>
              <a:gd name="connsiteY4" fmla="*/ 3323078 h 5544459"/>
              <a:gd name="connsiteX5" fmla="*/ 4724780 w 4935531"/>
              <a:gd name="connsiteY5" fmla="*/ 5527459 h 5544459"/>
              <a:gd name="connsiteX6" fmla="*/ 17412 w 4935531"/>
              <a:gd name="connsiteY6" fmla="*/ 5544459 h 5544459"/>
              <a:gd name="connsiteX7" fmla="*/ 411 w 4935531"/>
              <a:gd name="connsiteY7" fmla="*/ 1818 h 5544459"/>
              <a:gd name="connsiteX0" fmla="*/ 14749 w 4949869"/>
              <a:gd name="connsiteY0" fmla="*/ 1818 h 5550809"/>
              <a:gd name="connsiteX1" fmla="*/ 4734125 w 4949869"/>
              <a:gd name="connsiteY1" fmla="*/ 0 h 5550809"/>
              <a:gd name="connsiteX2" fmla="*/ 4735383 w 4949869"/>
              <a:gd name="connsiteY2" fmla="*/ 2618229 h 5550809"/>
              <a:gd name="connsiteX3" fmla="*/ 4949869 w 4949869"/>
              <a:gd name="connsiteY3" fmla="*/ 2966322 h 5550809"/>
              <a:gd name="connsiteX4" fmla="*/ 4733001 w 4949869"/>
              <a:gd name="connsiteY4" fmla="*/ 3323078 h 5550809"/>
              <a:gd name="connsiteX5" fmla="*/ 4739118 w 4949869"/>
              <a:gd name="connsiteY5" fmla="*/ 5527459 h 5550809"/>
              <a:gd name="connsiteX6" fmla="*/ 0 w 4949869"/>
              <a:gd name="connsiteY6" fmla="*/ 5550809 h 5550809"/>
              <a:gd name="connsiteX7" fmla="*/ 14749 w 4949869"/>
              <a:gd name="connsiteY7" fmla="*/ 1818 h 5550809"/>
              <a:gd name="connsiteX0" fmla="*/ 14749 w 4949869"/>
              <a:gd name="connsiteY0" fmla="*/ 1818 h 5550809"/>
              <a:gd name="connsiteX1" fmla="*/ 4734125 w 4949869"/>
              <a:gd name="connsiteY1" fmla="*/ 0 h 5550809"/>
              <a:gd name="connsiteX2" fmla="*/ 4735383 w 4949869"/>
              <a:gd name="connsiteY2" fmla="*/ 2618229 h 5550809"/>
              <a:gd name="connsiteX3" fmla="*/ 4949869 w 4949869"/>
              <a:gd name="connsiteY3" fmla="*/ 2966322 h 5550809"/>
              <a:gd name="connsiteX4" fmla="*/ 4733001 w 4949869"/>
              <a:gd name="connsiteY4" fmla="*/ 3323078 h 5550809"/>
              <a:gd name="connsiteX5" fmla="*/ 4745468 w 4949869"/>
              <a:gd name="connsiteY5" fmla="*/ 5533809 h 5550809"/>
              <a:gd name="connsiteX6" fmla="*/ 0 w 4949869"/>
              <a:gd name="connsiteY6" fmla="*/ 5550809 h 5550809"/>
              <a:gd name="connsiteX7" fmla="*/ 14749 w 4949869"/>
              <a:gd name="connsiteY7" fmla="*/ 1818 h 5550809"/>
              <a:gd name="connsiteX0" fmla="*/ 14749 w 4949869"/>
              <a:gd name="connsiteY0" fmla="*/ 1818 h 5550809"/>
              <a:gd name="connsiteX1" fmla="*/ 4734125 w 4949869"/>
              <a:gd name="connsiteY1" fmla="*/ 0 h 5550809"/>
              <a:gd name="connsiteX2" fmla="*/ 4735383 w 4949869"/>
              <a:gd name="connsiteY2" fmla="*/ 2618229 h 5550809"/>
              <a:gd name="connsiteX3" fmla="*/ 4949869 w 4949869"/>
              <a:gd name="connsiteY3" fmla="*/ 2966322 h 5550809"/>
              <a:gd name="connsiteX4" fmla="*/ 4733001 w 4949869"/>
              <a:gd name="connsiteY4" fmla="*/ 3323078 h 5550809"/>
              <a:gd name="connsiteX5" fmla="*/ 4745468 w 4949869"/>
              <a:gd name="connsiteY5" fmla="*/ 5533809 h 5550809"/>
              <a:gd name="connsiteX6" fmla="*/ 0 w 4949869"/>
              <a:gd name="connsiteY6" fmla="*/ 5550809 h 5550809"/>
              <a:gd name="connsiteX7" fmla="*/ 14749 w 4949869"/>
              <a:gd name="connsiteY7" fmla="*/ 1818 h 5550809"/>
              <a:gd name="connsiteX0" fmla="*/ 14749 w 4949869"/>
              <a:gd name="connsiteY0" fmla="*/ 1818 h 5550809"/>
              <a:gd name="connsiteX1" fmla="*/ 4734125 w 4949869"/>
              <a:gd name="connsiteY1" fmla="*/ 0 h 5550809"/>
              <a:gd name="connsiteX2" fmla="*/ 4735383 w 4949869"/>
              <a:gd name="connsiteY2" fmla="*/ 2618229 h 5550809"/>
              <a:gd name="connsiteX3" fmla="*/ 4949869 w 4949869"/>
              <a:gd name="connsiteY3" fmla="*/ 2966322 h 5550809"/>
              <a:gd name="connsiteX4" fmla="*/ 4733001 w 4949869"/>
              <a:gd name="connsiteY4" fmla="*/ 3323078 h 5550809"/>
              <a:gd name="connsiteX5" fmla="*/ 4745468 w 4949869"/>
              <a:gd name="connsiteY5" fmla="*/ 5533809 h 5550809"/>
              <a:gd name="connsiteX6" fmla="*/ 0 w 4949869"/>
              <a:gd name="connsiteY6" fmla="*/ 5550809 h 5550809"/>
              <a:gd name="connsiteX7" fmla="*/ 14749 w 4949869"/>
              <a:gd name="connsiteY7" fmla="*/ 1818 h 5550809"/>
              <a:gd name="connsiteX0" fmla="*/ 775 w 4935895"/>
              <a:gd name="connsiteY0" fmla="*/ 1818 h 5533809"/>
              <a:gd name="connsiteX1" fmla="*/ 4720151 w 4935895"/>
              <a:gd name="connsiteY1" fmla="*/ 0 h 5533809"/>
              <a:gd name="connsiteX2" fmla="*/ 4721409 w 4935895"/>
              <a:gd name="connsiteY2" fmla="*/ 2618229 h 5533809"/>
              <a:gd name="connsiteX3" fmla="*/ 4935895 w 4935895"/>
              <a:gd name="connsiteY3" fmla="*/ 2966322 h 5533809"/>
              <a:gd name="connsiteX4" fmla="*/ 4719027 w 4935895"/>
              <a:gd name="connsiteY4" fmla="*/ 3323078 h 5533809"/>
              <a:gd name="connsiteX5" fmla="*/ 4731494 w 4935895"/>
              <a:gd name="connsiteY5" fmla="*/ 5533809 h 5533809"/>
              <a:gd name="connsiteX6" fmla="*/ 5076 w 4935895"/>
              <a:gd name="connsiteY6" fmla="*/ 5423809 h 5533809"/>
              <a:gd name="connsiteX7" fmla="*/ 775 w 4935895"/>
              <a:gd name="connsiteY7" fmla="*/ 1818 h 5533809"/>
              <a:gd name="connsiteX0" fmla="*/ 8399 w 4943519"/>
              <a:gd name="connsiteY0" fmla="*/ 1818 h 5563509"/>
              <a:gd name="connsiteX1" fmla="*/ 4727775 w 4943519"/>
              <a:gd name="connsiteY1" fmla="*/ 0 h 5563509"/>
              <a:gd name="connsiteX2" fmla="*/ 4729033 w 4943519"/>
              <a:gd name="connsiteY2" fmla="*/ 2618229 h 5563509"/>
              <a:gd name="connsiteX3" fmla="*/ 4943519 w 4943519"/>
              <a:gd name="connsiteY3" fmla="*/ 2966322 h 5563509"/>
              <a:gd name="connsiteX4" fmla="*/ 4726651 w 4943519"/>
              <a:gd name="connsiteY4" fmla="*/ 3323078 h 5563509"/>
              <a:gd name="connsiteX5" fmla="*/ 4739118 w 4943519"/>
              <a:gd name="connsiteY5" fmla="*/ 5533809 h 5563509"/>
              <a:gd name="connsiteX6" fmla="*/ 0 w 4943519"/>
              <a:gd name="connsiteY6" fmla="*/ 5563509 h 5563509"/>
              <a:gd name="connsiteX7" fmla="*/ 8399 w 4943519"/>
              <a:gd name="connsiteY7" fmla="*/ 1818 h 5563509"/>
              <a:gd name="connsiteX0" fmla="*/ 8399 w 4943519"/>
              <a:gd name="connsiteY0" fmla="*/ 0 h 5561691"/>
              <a:gd name="connsiteX1" fmla="*/ 4734125 w 4943519"/>
              <a:gd name="connsiteY1" fmla="*/ 379182 h 5561691"/>
              <a:gd name="connsiteX2" fmla="*/ 4729033 w 4943519"/>
              <a:gd name="connsiteY2" fmla="*/ 2616411 h 5561691"/>
              <a:gd name="connsiteX3" fmla="*/ 4943519 w 4943519"/>
              <a:gd name="connsiteY3" fmla="*/ 2964504 h 5561691"/>
              <a:gd name="connsiteX4" fmla="*/ 4726651 w 4943519"/>
              <a:gd name="connsiteY4" fmla="*/ 3321260 h 5561691"/>
              <a:gd name="connsiteX5" fmla="*/ 4739118 w 4943519"/>
              <a:gd name="connsiteY5" fmla="*/ 5531991 h 5561691"/>
              <a:gd name="connsiteX6" fmla="*/ 0 w 4943519"/>
              <a:gd name="connsiteY6" fmla="*/ 5561691 h 5561691"/>
              <a:gd name="connsiteX7" fmla="*/ 8399 w 4943519"/>
              <a:gd name="connsiteY7" fmla="*/ 0 h 5561691"/>
              <a:gd name="connsiteX0" fmla="*/ 774 w 4948594"/>
              <a:gd name="connsiteY0" fmla="*/ 0 h 5193391"/>
              <a:gd name="connsiteX1" fmla="*/ 4739200 w 4948594"/>
              <a:gd name="connsiteY1" fmla="*/ 10882 h 5193391"/>
              <a:gd name="connsiteX2" fmla="*/ 4734108 w 4948594"/>
              <a:gd name="connsiteY2" fmla="*/ 2248111 h 5193391"/>
              <a:gd name="connsiteX3" fmla="*/ 4948594 w 4948594"/>
              <a:gd name="connsiteY3" fmla="*/ 2596204 h 5193391"/>
              <a:gd name="connsiteX4" fmla="*/ 4731726 w 4948594"/>
              <a:gd name="connsiteY4" fmla="*/ 2952960 h 5193391"/>
              <a:gd name="connsiteX5" fmla="*/ 4744193 w 4948594"/>
              <a:gd name="connsiteY5" fmla="*/ 5163691 h 5193391"/>
              <a:gd name="connsiteX6" fmla="*/ 5075 w 4948594"/>
              <a:gd name="connsiteY6" fmla="*/ 5193391 h 5193391"/>
              <a:gd name="connsiteX7" fmla="*/ 774 w 4948594"/>
              <a:gd name="connsiteY7" fmla="*/ 0 h 5193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8594" h="5193391">
                <a:moveTo>
                  <a:pt x="774" y="0"/>
                </a:moveTo>
                <a:lnTo>
                  <a:pt x="4739200" y="10882"/>
                </a:lnTo>
                <a:cubicBezTo>
                  <a:pt x="4738826" y="880859"/>
                  <a:pt x="4734482" y="1378134"/>
                  <a:pt x="4734108" y="2248111"/>
                </a:cubicBezTo>
                <a:lnTo>
                  <a:pt x="4948594" y="2596204"/>
                </a:lnTo>
                <a:lnTo>
                  <a:pt x="4731726" y="2952960"/>
                </a:lnTo>
                <a:cubicBezTo>
                  <a:pt x="4729377" y="3565174"/>
                  <a:pt x="4746542" y="4551477"/>
                  <a:pt x="4744193" y="5163691"/>
                </a:cubicBezTo>
                <a:lnTo>
                  <a:pt x="5075" y="5193391"/>
                </a:lnTo>
                <a:cubicBezTo>
                  <a:pt x="8933" y="3476019"/>
                  <a:pt x="-3084" y="1717372"/>
                  <a:pt x="77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lIns="288000" tIns="288000" rIns="540000" bIns="3996000" anchor="b" anchorCtr="0"/>
          <a:lstStyle>
            <a:lvl1pPr>
              <a:lnSpc>
                <a:spcPct val="100000"/>
              </a:lnSpc>
              <a:defRPr sz="2000"/>
            </a:lvl1pPr>
          </a:lstStyle>
          <a:p>
            <a:pPr lvl="0"/>
            <a:r>
              <a:rPr lang="en-US" dirty="0"/>
              <a:t>Headline, Arial bold, </a:t>
            </a:r>
            <a:br>
              <a:rPr lang="en-US" dirty="0"/>
            </a:br>
            <a:r>
              <a:rPr lang="en-US" dirty="0"/>
              <a:t>20 </a:t>
            </a:r>
            <a:r>
              <a:rPr lang="en-US" dirty="0" err="1"/>
              <a:t>pt</a:t>
            </a:r>
            <a:r>
              <a:rPr lang="en-US" dirty="0"/>
              <a:t>, up to</a:t>
            </a:r>
            <a:br>
              <a:rPr lang="en-US" dirty="0"/>
            </a:br>
            <a:r>
              <a:rPr lang="en-US" dirty="0"/>
              <a:t>three lines</a:t>
            </a: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2F800EAE-8E11-4C08-90F0-525F65DBF6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24400" y="-1042"/>
            <a:ext cx="4419475" cy="5144541"/>
          </a:xfrm>
          <a:custGeom>
            <a:avLst/>
            <a:gdLst>
              <a:gd name="connsiteX0" fmla="*/ 0 w 4419475"/>
              <a:gd name="connsiteY0" fmla="*/ 5144505 h 5144541"/>
              <a:gd name="connsiteX1" fmla="*/ 8081 w 4419475"/>
              <a:gd name="connsiteY1" fmla="*/ 5144541 h 5144541"/>
              <a:gd name="connsiteX2" fmla="*/ 0 w 4419475"/>
              <a:gd name="connsiteY2" fmla="*/ 5144541 h 5144541"/>
              <a:gd name="connsiteX3" fmla="*/ 10432 w 4419475"/>
              <a:gd name="connsiteY3" fmla="*/ 0 h 5144541"/>
              <a:gd name="connsiteX4" fmla="*/ 4419475 w 4419475"/>
              <a:gd name="connsiteY4" fmla="*/ 0 h 5144541"/>
              <a:gd name="connsiteX5" fmla="*/ 4419475 w 4419475"/>
              <a:gd name="connsiteY5" fmla="*/ 5144541 h 5144541"/>
              <a:gd name="connsiteX6" fmla="*/ 8303 w 4419475"/>
              <a:gd name="connsiteY6" fmla="*/ 5144541 h 5144541"/>
              <a:gd name="connsiteX7" fmla="*/ 8695 w 4419475"/>
              <a:gd name="connsiteY7" fmla="*/ 5025698 h 5144541"/>
              <a:gd name="connsiteX8" fmla="*/ 10903 w 4419475"/>
              <a:gd name="connsiteY8" fmla="*/ 2946925 h 5144541"/>
              <a:gd name="connsiteX9" fmla="*/ 252090 w 4419475"/>
              <a:gd name="connsiteY9" fmla="*/ 2559212 h 5144541"/>
              <a:gd name="connsiteX10" fmla="*/ 10899 w 4419475"/>
              <a:gd name="connsiteY10" fmla="*/ 2163494 h 5144541"/>
              <a:gd name="connsiteX11" fmla="*/ 10384 w 4419475"/>
              <a:gd name="connsiteY11" fmla="*/ 145633 h 5144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19475" h="5144541">
                <a:moveTo>
                  <a:pt x="0" y="5144505"/>
                </a:moveTo>
                <a:lnTo>
                  <a:pt x="8081" y="5144541"/>
                </a:lnTo>
                <a:lnTo>
                  <a:pt x="0" y="5144541"/>
                </a:lnTo>
                <a:close/>
                <a:moveTo>
                  <a:pt x="10432" y="0"/>
                </a:moveTo>
                <a:lnTo>
                  <a:pt x="4419475" y="0"/>
                </a:lnTo>
                <a:lnTo>
                  <a:pt x="4419475" y="5144541"/>
                </a:lnTo>
                <a:lnTo>
                  <a:pt x="8303" y="5144541"/>
                </a:lnTo>
                <a:lnTo>
                  <a:pt x="8695" y="5025698"/>
                </a:lnTo>
                <a:cubicBezTo>
                  <a:pt x="10412" y="4412090"/>
                  <a:pt x="8696" y="3520876"/>
                  <a:pt x="10903" y="2946925"/>
                </a:cubicBezTo>
                <a:lnTo>
                  <a:pt x="252090" y="2559212"/>
                </a:lnTo>
                <a:lnTo>
                  <a:pt x="10899" y="2163494"/>
                </a:lnTo>
                <a:cubicBezTo>
                  <a:pt x="11251" y="1347891"/>
                  <a:pt x="10207" y="913575"/>
                  <a:pt x="10384" y="145633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cs-CZ" dirty="0"/>
              <a:t>Kliknutím na ikonu přidáte obrázek.</a:t>
            </a:r>
            <a:endParaRPr lang="de-DE" dirty="0"/>
          </a:p>
        </p:txBody>
      </p:sp>
      <p:sp>
        <p:nvSpPr>
          <p:cNvPr id="7" name="Inhaltsplatzhalter 19"/>
          <p:cNvSpPr>
            <a:spLocks noGrp="1"/>
          </p:cNvSpPr>
          <p:nvPr>
            <p:ph sz="quarter" idx="14" hasCustomPrompt="1"/>
          </p:nvPr>
        </p:nvSpPr>
        <p:spPr>
          <a:xfrm>
            <a:off x="290045" y="1419590"/>
            <a:ext cx="4189363" cy="3296410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0"/>
              </a:spcAft>
              <a:defRPr baseline="0"/>
            </a:lvl1pPr>
          </a:lstStyle>
          <a:p>
            <a:pPr lvl="0"/>
            <a:r>
              <a:rPr lang="de-DE" dirty="0" err="1"/>
              <a:t>Copytext</a:t>
            </a:r>
            <a:r>
              <a:rPr lang="de-DE" dirty="0"/>
              <a:t>, Arial </a:t>
            </a:r>
            <a:r>
              <a:rPr lang="de-DE" dirty="0" err="1"/>
              <a:t>regular</a:t>
            </a:r>
            <a:r>
              <a:rPr lang="de-DE" dirty="0"/>
              <a:t>, 16pt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department/author’s reference  |  presentation’s title  |  date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EAD90C-539A-4A4C-B4E9-9D2B1AAA4D3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37203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&amp;Text Templat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4427984" y="0"/>
            <a:ext cx="4716016" cy="5143500"/>
          </a:xfrm>
          <a:prstGeom prst="rect">
            <a:avLst/>
          </a:prstGeom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6" name="Bildplatzhalter 2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4427984" cy="2556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de-DE" dirty="0"/>
          </a:p>
        </p:txBody>
      </p:sp>
      <p:sp>
        <p:nvSpPr>
          <p:cNvPr id="7" name="Bildplatzhalter 2"/>
          <p:cNvSpPr>
            <a:spLocks noGrp="1"/>
          </p:cNvSpPr>
          <p:nvPr>
            <p:ph type="pic" sz="quarter" idx="17"/>
          </p:nvPr>
        </p:nvSpPr>
        <p:spPr>
          <a:xfrm>
            <a:off x="0" y="2592000"/>
            <a:ext cx="4427984" cy="2556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de-DE" dirty="0"/>
          </a:p>
        </p:txBody>
      </p:sp>
      <p:pic>
        <p:nvPicPr>
          <p:cNvPr id="8" name="Picture 2" descr="C:\Users\AW18200\Desktop\Kaercher_Logo_2015_Black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00" y="4657600"/>
            <a:ext cx="1145240" cy="48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Inhaltsplatzhalter 19"/>
          <p:cNvSpPr>
            <a:spLocks noGrp="1"/>
          </p:cNvSpPr>
          <p:nvPr>
            <p:ph sz="quarter" idx="14" hasCustomPrompt="1"/>
          </p:nvPr>
        </p:nvSpPr>
        <p:spPr>
          <a:xfrm>
            <a:off x="4679999" y="1419590"/>
            <a:ext cx="4189363" cy="3296410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0"/>
              </a:spcAft>
              <a:defRPr baseline="0"/>
            </a:lvl1pPr>
          </a:lstStyle>
          <a:p>
            <a:pPr lvl="0"/>
            <a:r>
              <a:rPr lang="de-DE" dirty="0" err="1"/>
              <a:t>Copytext</a:t>
            </a:r>
            <a:r>
              <a:rPr lang="de-DE" dirty="0"/>
              <a:t>, Arial </a:t>
            </a:r>
            <a:r>
              <a:rPr lang="de-DE" dirty="0" err="1"/>
              <a:t>regular</a:t>
            </a:r>
            <a:r>
              <a:rPr lang="de-DE" dirty="0"/>
              <a:t>, 16pt</a:t>
            </a:r>
          </a:p>
        </p:txBody>
      </p:sp>
      <p:sp>
        <p:nvSpPr>
          <p:cNvPr id="10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679999" y="266700"/>
            <a:ext cx="4189363" cy="893763"/>
          </a:xfrm>
          <a:prstGeom prst="rect">
            <a:avLst/>
          </a:prstGeom>
        </p:spPr>
        <p:txBody>
          <a:bodyPr lIns="0" tIns="0" rIns="0" bIns="0" anchor="b"/>
          <a:lstStyle>
            <a:lvl1pPr>
              <a:spcAft>
                <a:spcPts val="0"/>
              </a:spcAft>
              <a:defRPr sz="2000" b="1" cap="all" baseline="0"/>
            </a:lvl1pPr>
          </a:lstStyle>
          <a:p>
            <a:pPr lvl="0"/>
            <a:r>
              <a:rPr lang="de-DE" dirty="0"/>
              <a:t>Headline, Arial </a:t>
            </a:r>
            <a:r>
              <a:rPr lang="de-DE" dirty="0" err="1"/>
              <a:t>bold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/>
              <a:t>20 </a:t>
            </a:r>
            <a:r>
              <a:rPr lang="de-DE" dirty="0" err="1"/>
              <a:t>pt</a:t>
            </a:r>
            <a:r>
              <a:rPr lang="de-DE" dirty="0"/>
              <a:t>,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to</a:t>
            </a:r>
            <a:br>
              <a:rPr lang="de-DE" dirty="0"/>
            </a:br>
            <a:r>
              <a:rPr lang="de-DE" dirty="0" err="1"/>
              <a:t>three</a:t>
            </a:r>
            <a:r>
              <a:rPr lang="de-DE" dirty="0"/>
              <a:t> </a:t>
            </a:r>
            <a:r>
              <a:rPr lang="de-DE" dirty="0" err="1"/>
              <a:t>lines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28906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&amp;Text Templat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0"/>
            <a:ext cx="4716016" cy="5143500"/>
          </a:xfrm>
          <a:prstGeom prst="rect">
            <a:avLst/>
          </a:prstGeom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6" name="Bildplatzhalter 2"/>
          <p:cNvSpPr>
            <a:spLocks noGrp="1"/>
          </p:cNvSpPr>
          <p:nvPr>
            <p:ph type="pic" sz="quarter" idx="15"/>
          </p:nvPr>
        </p:nvSpPr>
        <p:spPr>
          <a:xfrm>
            <a:off x="4718620" y="0"/>
            <a:ext cx="4427984" cy="2556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de-DE" dirty="0"/>
          </a:p>
        </p:txBody>
      </p:sp>
      <p:sp>
        <p:nvSpPr>
          <p:cNvPr id="7" name="Bildplatzhalter 2"/>
          <p:cNvSpPr>
            <a:spLocks noGrp="1"/>
          </p:cNvSpPr>
          <p:nvPr>
            <p:ph type="pic" sz="quarter" idx="17"/>
          </p:nvPr>
        </p:nvSpPr>
        <p:spPr>
          <a:xfrm>
            <a:off x="4718620" y="2592000"/>
            <a:ext cx="4427984" cy="2556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de-DE" dirty="0"/>
          </a:p>
        </p:txBody>
      </p:sp>
      <p:sp>
        <p:nvSpPr>
          <p:cNvPr id="8" name="Inhaltsplatzhalter 19"/>
          <p:cNvSpPr>
            <a:spLocks noGrp="1"/>
          </p:cNvSpPr>
          <p:nvPr>
            <p:ph sz="quarter" idx="14" hasCustomPrompt="1"/>
          </p:nvPr>
        </p:nvSpPr>
        <p:spPr>
          <a:xfrm>
            <a:off x="290045" y="1419590"/>
            <a:ext cx="4189363" cy="3296410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0"/>
              </a:spcAft>
              <a:defRPr baseline="0"/>
            </a:lvl1pPr>
          </a:lstStyle>
          <a:p>
            <a:pPr lvl="0"/>
            <a:r>
              <a:rPr lang="de-DE" dirty="0" err="1"/>
              <a:t>Copytext</a:t>
            </a:r>
            <a:r>
              <a:rPr lang="de-DE" dirty="0"/>
              <a:t>, Arial </a:t>
            </a:r>
            <a:r>
              <a:rPr lang="de-DE" dirty="0" err="1"/>
              <a:t>regular</a:t>
            </a:r>
            <a:r>
              <a:rPr lang="de-DE" dirty="0"/>
              <a:t>, 16pt</a:t>
            </a:r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288000" y="287999"/>
            <a:ext cx="4140000" cy="8724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0"/>
              </a:spcAft>
              <a:defRPr sz="2000" b="1" cap="all" baseline="0"/>
            </a:lvl1pPr>
          </a:lstStyle>
          <a:p>
            <a:pPr lvl="0"/>
            <a:r>
              <a:rPr lang="en-US" dirty="0"/>
              <a:t>Headline, Arial bold, </a:t>
            </a:r>
            <a:br>
              <a:rPr lang="en-US" dirty="0"/>
            </a:br>
            <a:r>
              <a:rPr lang="en-US" dirty="0"/>
              <a:t>20 </a:t>
            </a:r>
            <a:r>
              <a:rPr lang="en-US" dirty="0" err="1"/>
              <a:t>pt</a:t>
            </a:r>
            <a:r>
              <a:rPr lang="en-US" dirty="0"/>
              <a:t>, up to</a:t>
            </a:r>
            <a:br>
              <a:rPr lang="en-US" dirty="0"/>
            </a:br>
            <a:r>
              <a:rPr lang="en-US" dirty="0"/>
              <a:t>three lines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department/author’s reference  |  presentation’s title  |  date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EAD90C-539A-4A4C-B4E9-9D2B1AAA4D3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48778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&amp;Text Templat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4427980" y="0"/>
            <a:ext cx="4716020" cy="5143500"/>
          </a:xfrm>
          <a:prstGeom prst="rect">
            <a:avLst/>
          </a:prstGeom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6" name="Bildplatzhalter 2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4427984" cy="2556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de-DE" dirty="0"/>
          </a:p>
        </p:txBody>
      </p:sp>
      <p:sp>
        <p:nvSpPr>
          <p:cNvPr id="7" name="Bildplatzhalter 2"/>
          <p:cNvSpPr>
            <a:spLocks noGrp="1"/>
          </p:cNvSpPr>
          <p:nvPr>
            <p:ph type="pic" sz="quarter" idx="17"/>
          </p:nvPr>
        </p:nvSpPr>
        <p:spPr>
          <a:xfrm>
            <a:off x="0" y="2592000"/>
            <a:ext cx="4427984" cy="2556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de-DE" dirty="0"/>
          </a:p>
        </p:txBody>
      </p:sp>
      <p:pic>
        <p:nvPicPr>
          <p:cNvPr id="8" name="Picture 2" descr="C:\Users\AW18200\Desktop\Kaercher_Logo_2015_Black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00" y="4657600"/>
            <a:ext cx="1145240" cy="48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Inhaltsplatzhalter 19"/>
          <p:cNvSpPr>
            <a:spLocks noGrp="1"/>
          </p:cNvSpPr>
          <p:nvPr>
            <p:ph sz="quarter" idx="14" hasCustomPrompt="1"/>
          </p:nvPr>
        </p:nvSpPr>
        <p:spPr>
          <a:xfrm>
            <a:off x="4679999" y="1419590"/>
            <a:ext cx="4189363" cy="3296410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0"/>
              </a:spcAft>
              <a:defRPr baseline="0"/>
            </a:lvl1pPr>
          </a:lstStyle>
          <a:p>
            <a:pPr lvl="0"/>
            <a:r>
              <a:rPr lang="de-DE" dirty="0" err="1"/>
              <a:t>Copytext</a:t>
            </a:r>
            <a:r>
              <a:rPr lang="de-DE" dirty="0"/>
              <a:t>, Arial </a:t>
            </a:r>
            <a:r>
              <a:rPr lang="de-DE" dirty="0" err="1"/>
              <a:t>regular</a:t>
            </a:r>
            <a:r>
              <a:rPr lang="de-DE" dirty="0"/>
              <a:t>, 16pt</a:t>
            </a:r>
          </a:p>
        </p:txBody>
      </p:sp>
      <p:sp>
        <p:nvSpPr>
          <p:cNvPr id="10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679999" y="266700"/>
            <a:ext cx="4189363" cy="893763"/>
          </a:xfrm>
          <a:prstGeom prst="rect">
            <a:avLst/>
          </a:prstGeom>
        </p:spPr>
        <p:txBody>
          <a:bodyPr lIns="0" tIns="0" rIns="0" bIns="0" anchor="b"/>
          <a:lstStyle>
            <a:lvl1pPr>
              <a:spcAft>
                <a:spcPts val="0"/>
              </a:spcAft>
              <a:defRPr sz="2000" b="1" cap="all" baseline="0"/>
            </a:lvl1pPr>
          </a:lstStyle>
          <a:p>
            <a:pPr lvl="0"/>
            <a:r>
              <a:rPr lang="de-DE" dirty="0"/>
              <a:t>Headline, Arial </a:t>
            </a:r>
            <a:r>
              <a:rPr lang="de-DE" dirty="0" err="1"/>
              <a:t>bold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/>
              <a:t>20 </a:t>
            </a:r>
            <a:r>
              <a:rPr lang="de-DE" dirty="0" err="1"/>
              <a:t>pt</a:t>
            </a:r>
            <a:r>
              <a:rPr lang="de-DE" dirty="0"/>
              <a:t>,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to</a:t>
            </a:r>
            <a:br>
              <a:rPr lang="de-DE" dirty="0"/>
            </a:br>
            <a:r>
              <a:rPr lang="de-DE" dirty="0" err="1"/>
              <a:t>three</a:t>
            </a:r>
            <a:r>
              <a:rPr lang="de-DE" dirty="0"/>
              <a:t> </a:t>
            </a:r>
            <a:r>
              <a:rPr lang="de-DE" dirty="0" err="1"/>
              <a:t>lines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11209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&amp;Text Templat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5"/>
          <p:cNvSpPr>
            <a:spLocks noGrp="1"/>
          </p:cNvSpPr>
          <p:nvPr>
            <p:ph type="pic" sz="quarter" idx="13"/>
          </p:nvPr>
        </p:nvSpPr>
        <p:spPr>
          <a:xfrm>
            <a:off x="-2" y="0"/>
            <a:ext cx="9144001" cy="51435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de-DE" dirty="0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5508104" y="1163216"/>
            <a:ext cx="2901390" cy="1356441"/>
          </a:xfrm>
          <a:custGeom>
            <a:avLst/>
            <a:gdLst>
              <a:gd name="connsiteX0" fmla="*/ 0 w 788822"/>
              <a:gd name="connsiteY0" fmla="*/ 0 h 962872"/>
              <a:gd name="connsiteX1" fmla="*/ 492462 w 788822"/>
              <a:gd name="connsiteY1" fmla="*/ 0 h 962872"/>
              <a:gd name="connsiteX2" fmla="*/ 788822 w 788822"/>
              <a:gd name="connsiteY2" fmla="*/ 481436 h 962872"/>
              <a:gd name="connsiteX3" fmla="*/ 492462 w 788822"/>
              <a:gd name="connsiteY3" fmla="*/ 962872 h 962872"/>
              <a:gd name="connsiteX4" fmla="*/ 0 w 788822"/>
              <a:gd name="connsiteY4" fmla="*/ 962872 h 962872"/>
              <a:gd name="connsiteX5" fmla="*/ 0 w 788822"/>
              <a:gd name="connsiteY5" fmla="*/ 0 h 962872"/>
              <a:gd name="connsiteX0" fmla="*/ 0 w 788822"/>
              <a:gd name="connsiteY0" fmla="*/ 0 h 962872"/>
              <a:gd name="connsiteX1" fmla="*/ 492462 w 788822"/>
              <a:gd name="connsiteY1" fmla="*/ 0 h 962872"/>
              <a:gd name="connsiteX2" fmla="*/ 788822 w 788822"/>
              <a:gd name="connsiteY2" fmla="*/ 481436 h 962872"/>
              <a:gd name="connsiteX3" fmla="*/ 673244 w 788822"/>
              <a:gd name="connsiteY3" fmla="*/ 665958 h 962872"/>
              <a:gd name="connsiteX4" fmla="*/ 492462 w 788822"/>
              <a:gd name="connsiteY4" fmla="*/ 962872 h 962872"/>
              <a:gd name="connsiteX5" fmla="*/ 0 w 788822"/>
              <a:gd name="connsiteY5" fmla="*/ 962872 h 962872"/>
              <a:gd name="connsiteX6" fmla="*/ 0 w 788822"/>
              <a:gd name="connsiteY6" fmla="*/ 0 h 962872"/>
              <a:gd name="connsiteX0" fmla="*/ 0 w 788822"/>
              <a:gd name="connsiteY0" fmla="*/ 0 h 962872"/>
              <a:gd name="connsiteX1" fmla="*/ 492462 w 788822"/>
              <a:gd name="connsiteY1" fmla="*/ 0 h 962872"/>
              <a:gd name="connsiteX2" fmla="*/ 670863 w 788822"/>
              <a:gd name="connsiteY2" fmla="*/ 292102 h 962872"/>
              <a:gd name="connsiteX3" fmla="*/ 788822 w 788822"/>
              <a:gd name="connsiteY3" fmla="*/ 481436 h 962872"/>
              <a:gd name="connsiteX4" fmla="*/ 673244 w 788822"/>
              <a:gd name="connsiteY4" fmla="*/ 665958 h 962872"/>
              <a:gd name="connsiteX5" fmla="*/ 492462 w 788822"/>
              <a:gd name="connsiteY5" fmla="*/ 962872 h 962872"/>
              <a:gd name="connsiteX6" fmla="*/ 0 w 788822"/>
              <a:gd name="connsiteY6" fmla="*/ 962872 h 962872"/>
              <a:gd name="connsiteX7" fmla="*/ 0 w 788822"/>
              <a:gd name="connsiteY7" fmla="*/ 0 h 962872"/>
              <a:gd name="connsiteX0" fmla="*/ 0 w 788822"/>
              <a:gd name="connsiteY0" fmla="*/ 969168 h 1932040"/>
              <a:gd name="connsiteX1" fmla="*/ 671055 w 788822"/>
              <a:gd name="connsiteY1" fmla="*/ 0 h 1932040"/>
              <a:gd name="connsiteX2" fmla="*/ 670863 w 788822"/>
              <a:gd name="connsiteY2" fmla="*/ 1261270 h 1932040"/>
              <a:gd name="connsiteX3" fmla="*/ 788822 w 788822"/>
              <a:gd name="connsiteY3" fmla="*/ 1450604 h 1932040"/>
              <a:gd name="connsiteX4" fmla="*/ 673244 w 788822"/>
              <a:gd name="connsiteY4" fmla="*/ 1635126 h 1932040"/>
              <a:gd name="connsiteX5" fmla="*/ 492462 w 788822"/>
              <a:gd name="connsiteY5" fmla="*/ 1932040 h 1932040"/>
              <a:gd name="connsiteX6" fmla="*/ 0 w 788822"/>
              <a:gd name="connsiteY6" fmla="*/ 1932040 h 1932040"/>
              <a:gd name="connsiteX7" fmla="*/ 0 w 788822"/>
              <a:gd name="connsiteY7" fmla="*/ 969168 h 1932040"/>
              <a:gd name="connsiteX0" fmla="*/ 0 w 788822"/>
              <a:gd name="connsiteY0" fmla="*/ 969168 h 2884540"/>
              <a:gd name="connsiteX1" fmla="*/ 671055 w 788822"/>
              <a:gd name="connsiteY1" fmla="*/ 0 h 2884540"/>
              <a:gd name="connsiteX2" fmla="*/ 670863 w 788822"/>
              <a:gd name="connsiteY2" fmla="*/ 1261270 h 2884540"/>
              <a:gd name="connsiteX3" fmla="*/ 788822 w 788822"/>
              <a:gd name="connsiteY3" fmla="*/ 1450604 h 2884540"/>
              <a:gd name="connsiteX4" fmla="*/ 673244 w 788822"/>
              <a:gd name="connsiteY4" fmla="*/ 1635126 h 2884540"/>
              <a:gd name="connsiteX5" fmla="*/ 673437 w 788822"/>
              <a:gd name="connsiteY5" fmla="*/ 2884540 h 2884540"/>
              <a:gd name="connsiteX6" fmla="*/ 0 w 788822"/>
              <a:gd name="connsiteY6" fmla="*/ 1932040 h 2884540"/>
              <a:gd name="connsiteX7" fmla="*/ 0 w 788822"/>
              <a:gd name="connsiteY7" fmla="*/ 969168 h 2884540"/>
              <a:gd name="connsiteX0" fmla="*/ 447675 w 1236497"/>
              <a:gd name="connsiteY0" fmla="*/ 969168 h 2884540"/>
              <a:gd name="connsiteX1" fmla="*/ 1118730 w 1236497"/>
              <a:gd name="connsiteY1" fmla="*/ 0 h 2884540"/>
              <a:gd name="connsiteX2" fmla="*/ 1118538 w 1236497"/>
              <a:gd name="connsiteY2" fmla="*/ 1261270 h 2884540"/>
              <a:gd name="connsiteX3" fmla="*/ 1236497 w 1236497"/>
              <a:gd name="connsiteY3" fmla="*/ 1450604 h 2884540"/>
              <a:gd name="connsiteX4" fmla="*/ 1120919 w 1236497"/>
              <a:gd name="connsiteY4" fmla="*/ 1635126 h 2884540"/>
              <a:gd name="connsiteX5" fmla="*/ 1121112 w 1236497"/>
              <a:gd name="connsiteY5" fmla="*/ 2884540 h 2884540"/>
              <a:gd name="connsiteX6" fmla="*/ 0 w 1236497"/>
              <a:gd name="connsiteY6" fmla="*/ 2884540 h 2884540"/>
              <a:gd name="connsiteX7" fmla="*/ 447675 w 1236497"/>
              <a:gd name="connsiteY7" fmla="*/ 969168 h 2884540"/>
              <a:gd name="connsiteX0" fmla="*/ 0 w 1238876"/>
              <a:gd name="connsiteY0" fmla="*/ 2380 h 2884540"/>
              <a:gd name="connsiteX1" fmla="*/ 1121109 w 1238876"/>
              <a:gd name="connsiteY1" fmla="*/ 0 h 2884540"/>
              <a:gd name="connsiteX2" fmla="*/ 1120917 w 1238876"/>
              <a:gd name="connsiteY2" fmla="*/ 1261270 h 2884540"/>
              <a:gd name="connsiteX3" fmla="*/ 1238876 w 1238876"/>
              <a:gd name="connsiteY3" fmla="*/ 1450604 h 2884540"/>
              <a:gd name="connsiteX4" fmla="*/ 1123298 w 1238876"/>
              <a:gd name="connsiteY4" fmla="*/ 1635126 h 2884540"/>
              <a:gd name="connsiteX5" fmla="*/ 1123491 w 1238876"/>
              <a:gd name="connsiteY5" fmla="*/ 2884540 h 2884540"/>
              <a:gd name="connsiteX6" fmla="*/ 2379 w 1238876"/>
              <a:gd name="connsiteY6" fmla="*/ 2884540 h 2884540"/>
              <a:gd name="connsiteX7" fmla="*/ 0 w 1238876"/>
              <a:gd name="connsiteY7" fmla="*/ 2380 h 2884540"/>
              <a:gd name="connsiteX0" fmla="*/ 3105423 w 4344299"/>
              <a:gd name="connsiteY0" fmla="*/ 2380 h 2884540"/>
              <a:gd name="connsiteX1" fmla="*/ 4226532 w 4344299"/>
              <a:gd name="connsiteY1" fmla="*/ 0 h 2884540"/>
              <a:gd name="connsiteX2" fmla="*/ 4226340 w 4344299"/>
              <a:gd name="connsiteY2" fmla="*/ 1261270 h 2884540"/>
              <a:gd name="connsiteX3" fmla="*/ 4344299 w 4344299"/>
              <a:gd name="connsiteY3" fmla="*/ 1450604 h 2884540"/>
              <a:gd name="connsiteX4" fmla="*/ 4228721 w 4344299"/>
              <a:gd name="connsiteY4" fmla="*/ 1635126 h 2884540"/>
              <a:gd name="connsiteX5" fmla="*/ 4228914 w 4344299"/>
              <a:gd name="connsiteY5" fmla="*/ 2884540 h 2884540"/>
              <a:gd name="connsiteX6" fmla="*/ 0 w 4344299"/>
              <a:gd name="connsiteY6" fmla="*/ 1009441 h 2884540"/>
              <a:gd name="connsiteX7" fmla="*/ 3105423 w 4344299"/>
              <a:gd name="connsiteY7" fmla="*/ 2380 h 2884540"/>
              <a:gd name="connsiteX0" fmla="*/ 2960740 w 4199616"/>
              <a:gd name="connsiteY0" fmla="*/ 2380 h 2884540"/>
              <a:gd name="connsiteX1" fmla="*/ 4081849 w 4199616"/>
              <a:gd name="connsiteY1" fmla="*/ 0 h 2884540"/>
              <a:gd name="connsiteX2" fmla="*/ 4081657 w 4199616"/>
              <a:gd name="connsiteY2" fmla="*/ 1261270 h 2884540"/>
              <a:gd name="connsiteX3" fmla="*/ 4199616 w 4199616"/>
              <a:gd name="connsiteY3" fmla="*/ 1450604 h 2884540"/>
              <a:gd name="connsiteX4" fmla="*/ 4084038 w 4199616"/>
              <a:gd name="connsiteY4" fmla="*/ 1635126 h 2884540"/>
              <a:gd name="connsiteX5" fmla="*/ 4084231 w 4199616"/>
              <a:gd name="connsiteY5" fmla="*/ 2884540 h 2884540"/>
              <a:gd name="connsiteX6" fmla="*/ 0 w 4199616"/>
              <a:gd name="connsiteY6" fmla="*/ 1078889 h 2884540"/>
              <a:gd name="connsiteX7" fmla="*/ 2960740 w 4199616"/>
              <a:gd name="connsiteY7" fmla="*/ 2380 h 2884540"/>
              <a:gd name="connsiteX0" fmla="*/ 2973947 w 4212823"/>
              <a:gd name="connsiteY0" fmla="*/ 2380 h 2456277"/>
              <a:gd name="connsiteX1" fmla="*/ 4095056 w 4212823"/>
              <a:gd name="connsiteY1" fmla="*/ 0 h 2456277"/>
              <a:gd name="connsiteX2" fmla="*/ 4094864 w 4212823"/>
              <a:gd name="connsiteY2" fmla="*/ 1261270 h 2456277"/>
              <a:gd name="connsiteX3" fmla="*/ 4212823 w 4212823"/>
              <a:gd name="connsiteY3" fmla="*/ 1450604 h 2456277"/>
              <a:gd name="connsiteX4" fmla="*/ 4097245 w 4212823"/>
              <a:gd name="connsiteY4" fmla="*/ 1635126 h 2456277"/>
              <a:gd name="connsiteX5" fmla="*/ 0 w 4212823"/>
              <a:gd name="connsiteY5" fmla="*/ 2456277 h 2456277"/>
              <a:gd name="connsiteX6" fmla="*/ 13207 w 4212823"/>
              <a:gd name="connsiteY6" fmla="*/ 1078889 h 2456277"/>
              <a:gd name="connsiteX7" fmla="*/ 2973947 w 4212823"/>
              <a:gd name="connsiteY7" fmla="*/ 2380 h 2456277"/>
              <a:gd name="connsiteX0" fmla="*/ 2973947 w 4212823"/>
              <a:gd name="connsiteY0" fmla="*/ 2380 h 2613114"/>
              <a:gd name="connsiteX1" fmla="*/ 4095056 w 4212823"/>
              <a:gd name="connsiteY1" fmla="*/ 0 h 2613114"/>
              <a:gd name="connsiteX2" fmla="*/ 4094864 w 4212823"/>
              <a:gd name="connsiteY2" fmla="*/ 1261270 h 2613114"/>
              <a:gd name="connsiteX3" fmla="*/ 4212823 w 4212823"/>
              <a:gd name="connsiteY3" fmla="*/ 1450604 h 2613114"/>
              <a:gd name="connsiteX4" fmla="*/ 1203574 w 4212823"/>
              <a:gd name="connsiteY4" fmla="*/ 2497440 h 2613114"/>
              <a:gd name="connsiteX5" fmla="*/ 0 w 4212823"/>
              <a:gd name="connsiteY5" fmla="*/ 2456277 h 2613114"/>
              <a:gd name="connsiteX6" fmla="*/ 13207 w 4212823"/>
              <a:gd name="connsiteY6" fmla="*/ 1078889 h 2613114"/>
              <a:gd name="connsiteX7" fmla="*/ 2973947 w 4212823"/>
              <a:gd name="connsiteY7" fmla="*/ 2380 h 2613114"/>
              <a:gd name="connsiteX0" fmla="*/ 2973947 w 4095056"/>
              <a:gd name="connsiteY0" fmla="*/ 2380 h 2613114"/>
              <a:gd name="connsiteX1" fmla="*/ 4095056 w 4095056"/>
              <a:gd name="connsiteY1" fmla="*/ 0 h 2613114"/>
              <a:gd name="connsiteX2" fmla="*/ 4094864 w 4095056"/>
              <a:gd name="connsiteY2" fmla="*/ 1261270 h 2613114"/>
              <a:gd name="connsiteX3" fmla="*/ 1405962 w 4095056"/>
              <a:gd name="connsiteY3" fmla="*/ 2573349 h 2613114"/>
              <a:gd name="connsiteX4" fmla="*/ 1203574 w 4095056"/>
              <a:gd name="connsiteY4" fmla="*/ 2497440 h 2613114"/>
              <a:gd name="connsiteX5" fmla="*/ 0 w 4095056"/>
              <a:gd name="connsiteY5" fmla="*/ 2456277 h 2613114"/>
              <a:gd name="connsiteX6" fmla="*/ 13207 w 4095056"/>
              <a:gd name="connsiteY6" fmla="*/ 1078889 h 2613114"/>
              <a:gd name="connsiteX7" fmla="*/ 2973947 w 4095056"/>
              <a:gd name="connsiteY7" fmla="*/ 2380 h 2613114"/>
              <a:gd name="connsiteX0" fmla="*/ 2973947 w 4095056"/>
              <a:gd name="connsiteY0" fmla="*/ 2380 h 2613114"/>
              <a:gd name="connsiteX1" fmla="*/ 4095056 w 4095056"/>
              <a:gd name="connsiteY1" fmla="*/ 0 h 2613114"/>
              <a:gd name="connsiteX2" fmla="*/ 4094864 w 4095056"/>
              <a:gd name="connsiteY2" fmla="*/ 1261270 h 2613114"/>
              <a:gd name="connsiteX3" fmla="*/ 1405962 w 4095056"/>
              <a:gd name="connsiteY3" fmla="*/ 2573349 h 2613114"/>
              <a:gd name="connsiteX4" fmla="*/ 1203574 w 4095056"/>
              <a:gd name="connsiteY4" fmla="*/ 2497440 h 2613114"/>
              <a:gd name="connsiteX5" fmla="*/ 0 w 4095056"/>
              <a:gd name="connsiteY5" fmla="*/ 2456277 h 2613114"/>
              <a:gd name="connsiteX6" fmla="*/ 13207 w 4095056"/>
              <a:gd name="connsiteY6" fmla="*/ 1078889 h 2613114"/>
              <a:gd name="connsiteX7" fmla="*/ 2973947 w 4095056"/>
              <a:gd name="connsiteY7" fmla="*/ 2380 h 2613114"/>
              <a:gd name="connsiteX0" fmla="*/ 2973947 w 4095056"/>
              <a:gd name="connsiteY0" fmla="*/ 2380 h 2613114"/>
              <a:gd name="connsiteX1" fmla="*/ 4095056 w 4095056"/>
              <a:gd name="connsiteY1" fmla="*/ 0 h 2613114"/>
              <a:gd name="connsiteX2" fmla="*/ 2763776 w 4095056"/>
              <a:gd name="connsiteY2" fmla="*/ 2465037 h 2613114"/>
              <a:gd name="connsiteX3" fmla="*/ 1405962 w 4095056"/>
              <a:gd name="connsiteY3" fmla="*/ 2573349 h 2613114"/>
              <a:gd name="connsiteX4" fmla="*/ 1203574 w 4095056"/>
              <a:gd name="connsiteY4" fmla="*/ 2497440 h 2613114"/>
              <a:gd name="connsiteX5" fmla="*/ 0 w 4095056"/>
              <a:gd name="connsiteY5" fmla="*/ 2456277 h 2613114"/>
              <a:gd name="connsiteX6" fmla="*/ 13207 w 4095056"/>
              <a:gd name="connsiteY6" fmla="*/ 1078889 h 2613114"/>
              <a:gd name="connsiteX7" fmla="*/ 2973947 w 4095056"/>
              <a:gd name="connsiteY7" fmla="*/ 2380 h 2613114"/>
              <a:gd name="connsiteX0" fmla="*/ 2973947 w 2973947"/>
              <a:gd name="connsiteY0" fmla="*/ 0 h 2610734"/>
              <a:gd name="connsiteX1" fmla="*/ 2682944 w 2973947"/>
              <a:gd name="connsiteY1" fmla="*/ 1230324 h 2610734"/>
              <a:gd name="connsiteX2" fmla="*/ 2763776 w 2973947"/>
              <a:gd name="connsiteY2" fmla="*/ 2462657 h 2610734"/>
              <a:gd name="connsiteX3" fmla="*/ 1405962 w 2973947"/>
              <a:gd name="connsiteY3" fmla="*/ 2570969 h 2610734"/>
              <a:gd name="connsiteX4" fmla="*/ 1203574 w 2973947"/>
              <a:gd name="connsiteY4" fmla="*/ 2495060 h 2610734"/>
              <a:gd name="connsiteX5" fmla="*/ 0 w 2973947"/>
              <a:gd name="connsiteY5" fmla="*/ 2453897 h 2610734"/>
              <a:gd name="connsiteX6" fmla="*/ 13207 w 2973947"/>
              <a:gd name="connsiteY6" fmla="*/ 1076509 h 2610734"/>
              <a:gd name="connsiteX7" fmla="*/ 2973947 w 2973947"/>
              <a:gd name="connsiteY7" fmla="*/ 0 h 2610734"/>
              <a:gd name="connsiteX0" fmla="*/ 2973947 w 2973947"/>
              <a:gd name="connsiteY0" fmla="*/ 0 h 2610734"/>
              <a:gd name="connsiteX1" fmla="*/ 2682944 w 2973947"/>
              <a:gd name="connsiteY1" fmla="*/ 1230324 h 2610734"/>
              <a:gd name="connsiteX2" fmla="*/ 1641032 w 2973947"/>
              <a:gd name="connsiteY2" fmla="*/ 2433721 h 2610734"/>
              <a:gd name="connsiteX3" fmla="*/ 1405962 w 2973947"/>
              <a:gd name="connsiteY3" fmla="*/ 2570969 h 2610734"/>
              <a:gd name="connsiteX4" fmla="*/ 1203574 w 2973947"/>
              <a:gd name="connsiteY4" fmla="*/ 2495060 h 2610734"/>
              <a:gd name="connsiteX5" fmla="*/ 0 w 2973947"/>
              <a:gd name="connsiteY5" fmla="*/ 2453897 h 2610734"/>
              <a:gd name="connsiteX6" fmla="*/ 13207 w 2973947"/>
              <a:gd name="connsiteY6" fmla="*/ 1076509 h 2610734"/>
              <a:gd name="connsiteX7" fmla="*/ 2973947 w 2973947"/>
              <a:gd name="connsiteY7" fmla="*/ 0 h 2610734"/>
              <a:gd name="connsiteX0" fmla="*/ 2973947 w 2973947"/>
              <a:gd name="connsiteY0" fmla="*/ 0 h 2610734"/>
              <a:gd name="connsiteX1" fmla="*/ 2792903 w 2973947"/>
              <a:gd name="connsiteY1" fmla="*/ 2457240 h 2610734"/>
              <a:gd name="connsiteX2" fmla="*/ 1641032 w 2973947"/>
              <a:gd name="connsiteY2" fmla="*/ 2433721 h 2610734"/>
              <a:gd name="connsiteX3" fmla="*/ 1405962 w 2973947"/>
              <a:gd name="connsiteY3" fmla="*/ 2570969 h 2610734"/>
              <a:gd name="connsiteX4" fmla="*/ 1203574 w 2973947"/>
              <a:gd name="connsiteY4" fmla="*/ 2495060 h 2610734"/>
              <a:gd name="connsiteX5" fmla="*/ 0 w 2973947"/>
              <a:gd name="connsiteY5" fmla="*/ 2453897 h 2610734"/>
              <a:gd name="connsiteX6" fmla="*/ 13207 w 2973947"/>
              <a:gd name="connsiteY6" fmla="*/ 1076509 h 2610734"/>
              <a:gd name="connsiteX7" fmla="*/ 2973947 w 2973947"/>
              <a:gd name="connsiteY7" fmla="*/ 0 h 2610734"/>
              <a:gd name="connsiteX0" fmla="*/ 2759816 w 2792903"/>
              <a:gd name="connsiteY0" fmla="*/ 0 h 1574800"/>
              <a:gd name="connsiteX1" fmla="*/ 2792903 w 2792903"/>
              <a:gd name="connsiteY1" fmla="*/ 1421306 h 1574800"/>
              <a:gd name="connsiteX2" fmla="*/ 1641032 w 2792903"/>
              <a:gd name="connsiteY2" fmla="*/ 1397787 h 1574800"/>
              <a:gd name="connsiteX3" fmla="*/ 1405962 w 2792903"/>
              <a:gd name="connsiteY3" fmla="*/ 1535035 h 1574800"/>
              <a:gd name="connsiteX4" fmla="*/ 1203574 w 2792903"/>
              <a:gd name="connsiteY4" fmla="*/ 1459126 h 1574800"/>
              <a:gd name="connsiteX5" fmla="*/ 0 w 2792903"/>
              <a:gd name="connsiteY5" fmla="*/ 1417963 h 1574800"/>
              <a:gd name="connsiteX6" fmla="*/ 13207 w 2792903"/>
              <a:gd name="connsiteY6" fmla="*/ 40575 h 1574800"/>
              <a:gd name="connsiteX7" fmla="*/ 2759816 w 2792903"/>
              <a:gd name="connsiteY7" fmla="*/ 0 h 1574800"/>
              <a:gd name="connsiteX0" fmla="*/ 2759816 w 2792903"/>
              <a:gd name="connsiteY0" fmla="*/ 0 h 1535035"/>
              <a:gd name="connsiteX1" fmla="*/ 2792903 w 2792903"/>
              <a:gd name="connsiteY1" fmla="*/ 1421306 h 1535035"/>
              <a:gd name="connsiteX2" fmla="*/ 1641032 w 2792903"/>
              <a:gd name="connsiteY2" fmla="*/ 1397787 h 1535035"/>
              <a:gd name="connsiteX3" fmla="*/ 1405962 w 2792903"/>
              <a:gd name="connsiteY3" fmla="*/ 1535035 h 1535035"/>
              <a:gd name="connsiteX4" fmla="*/ 1203574 w 2792903"/>
              <a:gd name="connsiteY4" fmla="*/ 1459126 h 1535035"/>
              <a:gd name="connsiteX5" fmla="*/ 0 w 2792903"/>
              <a:gd name="connsiteY5" fmla="*/ 1417963 h 1535035"/>
              <a:gd name="connsiteX6" fmla="*/ 13207 w 2792903"/>
              <a:gd name="connsiteY6" fmla="*/ 40575 h 1535035"/>
              <a:gd name="connsiteX7" fmla="*/ 2759816 w 2792903"/>
              <a:gd name="connsiteY7" fmla="*/ 0 h 1535035"/>
              <a:gd name="connsiteX0" fmla="*/ 2759816 w 2792903"/>
              <a:gd name="connsiteY0" fmla="*/ 0 h 1535035"/>
              <a:gd name="connsiteX1" fmla="*/ 2792903 w 2792903"/>
              <a:gd name="connsiteY1" fmla="*/ 1421306 h 1535035"/>
              <a:gd name="connsiteX2" fmla="*/ 1641032 w 2792903"/>
              <a:gd name="connsiteY2" fmla="*/ 1397787 h 1535035"/>
              <a:gd name="connsiteX3" fmla="*/ 1405962 w 2792903"/>
              <a:gd name="connsiteY3" fmla="*/ 1535035 h 1535035"/>
              <a:gd name="connsiteX4" fmla="*/ 1203574 w 2792903"/>
              <a:gd name="connsiteY4" fmla="*/ 1459126 h 1535035"/>
              <a:gd name="connsiteX5" fmla="*/ 0 w 2792903"/>
              <a:gd name="connsiteY5" fmla="*/ 1417963 h 1535035"/>
              <a:gd name="connsiteX6" fmla="*/ 13207 w 2792903"/>
              <a:gd name="connsiteY6" fmla="*/ 40575 h 1535035"/>
              <a:gd name="connsiteX7" fmla="*/ 2759816 w 2792903"/>
              <a:gd name="connsiteY7" fmla="*/ 0 h 1535035"/>
              <a:gd name="connsiteX0" fmla="*/ 2812204 w 2845291"/>
              <a:gd name="connsiteY0" fmla="*/ 0 h 1535035"/>
              <a:gd name="connsiteX1" fmla="*/ 2845291 w 2845291"/>
              <a:gd name="connsiteY1" fmla="*/ 1421306 h 1535035"/>
              <a:gd name="connsiteX2" fmla="*/ 1693420 w 2845291"/>
              <a:gd name="connsiteY2" fmla="*/ 1397787 h 1535035"/>
              <a:gd name="connsiteX3" fmla="*/ 1458350 w 2845291"/>
              <a:gd name="connsiteY3" fmla="*/ 1535035 h 1535035"/>
              <a:gd name="connsiteX4" fmla="*/ 1255962 w 2845291"/>
              <a:gd name="connsiteY4" fmla="*/ 1459126 h 1535035"/>
              <a:gd name="connsiteX5" fmla="*/ 0 w 2845291"/>
              <a:gd name="connsiteY5" fmla="*/ 1470350 h 1535035"/>
              <a:gd name="connsiteX6" fmla="*/ 65595 w 2845291"/>
              <a:gd name="connsiteY6" fmla="*/ 40575 h 1535035"/>
              <a:gd name="connsiteX7" fmla="*/ 2812204 w 2845291"/>
              <a:gd name="connsiteY7" fmla="*/ 0 h 1535035"/>
              <a:gd name="connsiteX0" fmla="*/ 2812204 w 2845291"/>
              <a:gd name="connsiteY0" fmla="*/ 0 h 1535035"/>
              <a:gd name="connsiteX1" fmla="*/ 2845291 w 2845291"/>
              <a:gd name="connsiteY1" fmla="*/ 1421306 h 1535035"/>
              <a:gd name="connsiteX2" fmla="*/ 1693420 w 2845291"/>
              <a:gd name="connsiteY2" fmla="*/ 1397787 h 1535035"/>
              <a:gd name="connsiteX3" fmla="*/ 1458350 w 2845291"/>
              <a:gd name="connsiteY3" fmla="*/ 1535035 h 1535035"/>
              <a:gd name="connsiteX4" fmla="*/ 1255962 w 2845291"/>
              <a:gd name="connsiteY4" fmla="*/ 1471033 h 1535035"/>
              <a:gd name="connsiteX5" fmla="*/ 0 w 2845291"/>
              <a:gd name="connsiteY5" fmla="*/ 1470350 h 1535035"/>
              <a:gd name="connsiteX6" fmla="*/ 65595 w 2845291"/>
              <a:gd name="connsiteY6" fmla="*/ 40575 h 1535035"/>
              <a:gd name="connsiteX7" fmla="*/ 2812204 w 2845291"/>
              <a:gd name="connsiteY7" fmla="*/ 0 h 1535035"/>
              <a:gd name="connsiteX0" fmla="*/ 2812204 w 2845291"/>
              <a:gd name="connsiteY0" fmla="*/ 0 h 1592185"/>
              <a:gd name="connsiteX1" fmla="*/ 2845291 w 2845291"/>
              <a:gd name="connsiteY1" fmla="*/ 1421306 h 1592185"/>
              <a:gd name="connsiteX2" fmla="*/ 1693420 w 2845291"/>
              <a:gd name="connsiteY2" fmla="*/ 1397787 h 1592185"/>
              <a:gd name="connsiteX3" fmla="*/ 1444063 w 2845291"/>
              <a:gd name="connsiteY3" fmla="*/ 1592185 h 1592185"/>
              <a:gd name="connsiteX4" fmla="*/ 1255962 w 2845291"/>
              <a:gd name="connsiteY4" fmla="*/ 1471033 h 1592185"/>
              <a:gd name="connsiteX5" fmla="*/ 0 w 2845291"/>
              <a:gd name="connsiteY5" fmla="*/ 1470350 h 1592185"/>
              <a:gd name="connsiteX6" fmla="*/ 65595 w 2845291"/>
              <a:gd name="connsiteY6" fmla="*/ 40575 h 1592185"/>
              <a:gd name="connsiteX7" fmla="*/ 2812204 w 2845291"/>
              <a:gd name="connsiteY7" fmla="*/ 0 h 1592185"/>
              <a:gd name="connsiteX0" fmla="*/ 2812204 w 2845291"/>
              <a:gd name="connsiteY0" fmla="*/ 0 h 1592185"/>
              <a:gd name="connsiteX1" fmla="*/ 2845291 w 2845291"/>
              <a:gd name="connsiteY1" fmla="*/ 1421306 h 1592185"/>
              <a:gd name="connsiteX2" fmla="*/ 1657701 w 2845291"/>
              <a:gd name="connsiteY2" fmla="*/ 1473987 h 1592185"/>
              <a:gd name="connsiteX3" fmla="*/ 1444063 w 2845291"/>
              <a:gd name="connsiteY3" fmla="*/ 1592185 h 1592185"/>
              <a:gd name="connsiteX4" fmla="*/ 1255962 w 2845291"/>
              <a:gd name="connsiteY4" fmla="*/ 1471033 h 1592185"/>
              <a:gd name="connsiteX5" fmla="*/ 0 w 2845291"/>
              <a:gd name="connsiteY5" fmla="*/ 1470350 h 1592185"/>
              <a:gd name="connsiteX6" fmla="*/ 65595 w 2845291"/>
              <a:gd name="connsiteY6" fmla="*/ 40575 h 1592185"/>
              <a:gd name="connsiteX7" fmla="*/ 2812204 w 2845291"/>
              <a:gd name="connsiteY7" fmla="*/ 0 h 1592185"/>
              <a:gd name="connsiteX0" fmla="*/ 2812204 w 2897678"/>
              <a:gd name="connsiteY0" fmla="*/ 0 h 1592185"/>
              <a:gd name="connsiteX1" fmla="*/ 2897678 w 2897678"/>
              <a:gd name="connsiteY1" fmla="*/ 1473694 h 1592185"/>
              <a:gd name="connsiteX2" fmla="*/ 1657701 w 2897678"/>
              <a:gd name="connsiteY2" fmla="*/ 1473987 h 1592185"/>
              <a:gd name="connsiteX3" fmla="*/ 1444063 w 2897678"/>
              <a:gd name="connsiteY3" fmla="*/ 1592185 h 1592185"/>
              <a:gd name="connsiteX4" fmla="*/ 1255962 w 2897678"/>
              <a:gd name="connsiteY4" fmla="*/ 1471033 h 1592185"/>
              <a:gd name="connsiteX5" fmla="*/ 0 w 2897678"/>
              <a:gd name="connsiteY5" fmla="*/ 1470350 h 1592185"/>
              <a:gd name="connsiteX6" fmla="*/ 65595 w 2897678"/>
              <a:gd name="connsiteY6" fmla="*/ 40575 h 1592185"/>
              <a:gd name="connsiteX7" fmla="*/ 2812204 w 2897678"/>
              <a:gd name="connsiteY7" fmla="*/ 0 h 1592185"/>
              <a:gd name="connsiteX0" fmla="*/ 2902691 w 2902691"/>
              <a:gd name="connsiteY0" fmla="*/ 197550 h 1551610"/>
              <a:gd name="connsiteX1" fmla="*/ 2897678 w 2902691"/>
              <a:gd name="connsiteY1" fmla="*/ 1433119 h 1551610"/>
              <a:gd name="connsiteX2" fmla="*/ 1657701 w 2902691"/>
              <a:gd name="connsiteY2" fmla="*/ 1433412 h 1551610"/>
              <a:gd name="connsiteX3" fmla="*/ 1444063 w 2902691"/>
              <a:gd name="connsiteY3" fmla="*/ 1551610 h 1551610"/>
              <a:gd name="connsiteX4" fmla="*/ 1255962 w 2902691"/>
              <a:gd name="connsiteY4" fmla="*/ 1430458 h 1551610"/>
              <a:gd name="connsiteX5" fmla="*/ 0 w 2902691"/>
              <a:gd name="connsiteY5" fmla="*/ 1429775 h 1551610"/>
              <a:gd name="connsiteX6" fmla="*/ 65595 w 2902691"/>
              <a:gd name="connsiteY6" fmla="*/ 0 h 1551610"/>
              <a:gd name="connsiteX7" fmla="*/ 2902691 w 2902691"/>
              <a:gd name="connsiteY7" fmla="*/ 197550 h 1551610"/>
              <a:gd name="connsiteX0" fmla="*/ 2902691 w 2902691"/>
              <a:gd name="connsiteY0" fmla="*/ 2288 h 1356348"/>
              <a:gd name="connsiteX1" fmla="*/ 2897678 w 2902691"/>
              <a:gd name="connsiteY1" fmla="*/ 1237857 h 1356348"/>
              <a:gd name="connsiteX2" fmla="*/ 1657701 w 2902691"/>
              <a:gd name="connsiteY2" fmla="*/ 1238150 h 1356348"/>
              <a:gd name="connsiteX3" fmla="*/ 1444063 w 2902691"/>
              <a:gd name="connsiteY3" fmla="*/ 1356348 h 1356348"/>
              <a:gd name="connsiteX4" fmla="*/ 1255962 w 2902691"/>
              <a:gd name="connsiteY4" fmla="*/ 1235196 h 1356348"/>
              <a:gd name="connsiteX5" fmla="*/ 0 w 2902691"/>
              <a:gd name="connsiteY5" fmla="*/ 1234513 h 1356348"/>
              <a:gd name="connsiteX6" fmla="*/ 6064 w 2902691"/>
              <a:gd name="connsiteY6" fmla="*/ 0 h 1356348"/>
              <a:gd name="connsiteX7" fmla="*/ 2902691 w 2902691"/>
              <a:gd name="connsiteY7" fmla="*/ 2288 h 1356348"/>
              <a:gd name="connsiteX0" fmla="*/ 2902691 w 2902691"/>
              <a:gd name="connsiteY0" fmla="*/ 0 h 1354060"/>
              <a:gd name="connsiteX1" fmla="*/ 2897678 w 2902691"/>
              <a:gd name="connsiteY1" fmla="*/ 1235569 h 1354060"/>
              <a:gd name="connsiteX2" fmla="*/ 1657701 w 2902691"/>
              <a:gd name="connsiteY2" fmla="*/ 1235862 h 1354060"/>
              <a:gd name="connsiteX3" fmla="*/ 1444063 w 2902691"/>
              <a:gd name="connsiteY3" fmla="*/ 1354060 h 1354060"/>
              <a:gd name="connsiteX4" fmla="*/ 1255962 w 2902691"/>
              <a:gd name="connsiteY4" fmla="*/ 1232908 h 1354060"/>
              <a:gd name="connsiteX5" fmla="*/ 0 w 2902691"/>
              <a:gd name="connsiteY5" fmla="*/ 1232225 h 1354060"/>
              <a:gd name="connsiteX6" fmla="*/ 6064 w 2902691"/>
              <a:gd name="connsiteY6" fmla="*/ 93 h 1354060"/>
              <a:gd name="connsiteX7" fmla="*/ 2902691 w 2902691"/>
              <a:gd name="connsiteY7" fmla="*/ 0 h 1354060"/>
              <a:gd name="connsiteX0" fmla="*/ 2904252 w 2904252"/>
              <a:gd name="connsiteY0" fmla="*/ 0 h 1354060"/>
              <a:gd name="connsiteX1" fmla="*/ 2899239 w 2904252"/>
              <a:gd name="connsiteY1" fmla="*/ 1235569 h 1354060"/>
              <a:gd name="connsiteX2" fmla="*/ 1659262 w 2904252"/>
              <a:gd name="connsiteY2" fmla="*/ 1235862 h 1354060"/>
              <a:gd name="connsiteX3" fmla="*/ 1445624 w 2904252"/>
              <a:gd name="connsiteY3" fmla="*/ 1354060 h 1354060"/>
              <a:gd name="connsiteX4" fmla="*/ 1257523 w 2904252"/>
              <a:gd name="connsiteY4" fmla="*/ 1232908 h 1354060"/>
              <a:gd name="connsiteX5" fmla="*/ 1561 w 2904252"/>
              <a:gd name="connsiteY5" fmla="*/ 1232225 h 1354060"/>
              <a:gd name="connsiteX6" fmla="*/ 481 w 2904252"/>
              <a:gd name="connsiteY6" fmla="*/ 4856 h 1354060"/>
              <a:gd name="connsiteX7" fmla="*/ 2904252 w 2904252"/>
              <a:gd name="connsiteY7" fmla="*/ 0 h 1354060"/>
              <a:gd name="connsiteX0" fmla="*/ 2903771 w 2903771"/>
              <a:gd name="connsiteY0" fmla="*/ 0 h 1354060"/>
              <a:gd name="connsiteX1" fmla="*/ 2898758 w 2903771"/>
              <a:gd name="connsiteY1" fmla="*/ 1235569 h 1354060"/>
              <a:gd name="connsiteX2" fmla="*/ 1658781 w 2903771"/>
              <a:gd name="connsiteY2" fmla="*/ 1235862 h 1354060"/>
              <a:gd name="connsiteX3" fmla="*/ 1445143 w 2903771"/>
              <a:gd name="connsiteY3" fmla="*/ 1354060 h 1354060"/>
              <a:gd name="connsiteX4" fmla="*/ 1257042 w 2903771"/>
              <a:gd name="connsiteY4" fmla="*/ 1232908 h 1354060"/>
              <a:gd name="connsiteX5" fmla="*/ 1080 w 2903771"/>
              <a:gd name="connsiteY5" fmla="*/ 1232225 h 1354060"/>
              <a:gd name="connsiteX6" fmla="*/ 0 w 2903771"/>
              <a:gd name="connsiteY6" fmla="*/ 4856 h 1354060"/>
              <a:gd name="connsiteX7" fmla="*/ 2903771 w 2903771"/>
              <a:gd name="connsiteY7" fmla="*/ 0 h 1354060"/>
              <a:gd name="connsiteX0" fmla="*/ 2901390 w 2901390"/>
              <a:gd name="connsiteY0" fmla="*/ 0 h 1356441"/>
              <a:gd name="connsiteX1" fmla="*/ 2898758 w 2901390"/>
              <a:gd name="connsiteY1" fmla="*/ 1237950 h 1356441"/>
              <a:gd name="connsiteX2" fmla="*/ 1658781 w 2901390"/>
              <a:gd name="connsiteY2" fmla="*/ 1238243 h 1356441"/>
              <a:gd name="connsiteX3" fmla="*/ 1445143 w 2901390"/>
              <a:gd name="connsiteY3" fmla="*/ 1356441 h 1356441"/>
              <a:gd name="connsiteX4" fmla="*/ 1257042 w 2901390"/>
              <a:gd name="connsiteY4" fmla="*/ 1235289 h 1356441"/>
              <a:gd name="connsiteX5" fmla="*/ 1080 w 2901390"/>
              <a:gd name="connsiteY5" fmla="*/ 1234606 h 1356441"/>
              <a:gd name="connsiteX6" fmla="*/ 0 w 2901390"/>
              <a:gd name="connsiteY6" fmla="*/ 7237 h 1356441"/>
              <a:gd name="connsiteX7" fmla="*/ 2901390 w 2901390"/>
              <a:gd name="connsiteY7" fmla="*/ 0 h 1356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01390" h="1356441">
                <a:moveTo>
                  <a:pt x="2901390" y="0"/>
                </a:moveTo>
                <a:cubicBezTo>
                  <a:pt x="2900513" y="412650"/>
                  <a:pt x="2899635" y="825300"/>
                  <a:pt x="2898758" y="1237950"/>
                </a:cubicBezTo>
                <a:lnTo>
                  <a:pt x="1658781" y="1238243"/>
                </a:lnTo>
                <a:lnTo>
                  <a:pt x="1445143" y="1356441"/>
                </a:lnTo>
                <a:lnTo>
                  <a:pt x="1257042" y="1235289"/>
                </a:lnTo>
                <a:lnTo>
                  <a:pt x="1080" y="1234606"/>
                </a:lnTo>
                <a:cubicBezTo>
                  <a:pt x="3101" y="823102"/>
                  <a:pt x="5123" y="413979"/>
                  <a:pt x="0" y="7237"/>
                </a:cubicBezTo>
                <a:lnTo>
                  <a:pt x="290139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vert="horz" lIns="108000" tIns="72000" rIns="108000" bIns="93600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cap="none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dirty="0">
                <a:solidFill>
                  <a:schemeClr val="tx1"/>
                </a:solidFill>
              </a:rPr>
              <a:t>Text </a:t>
            </a:r>
            <a:r>
              <a:rPr lang="de-DE" sz="1600" dirty="0" err="1">
                <a:solidFill>
                  <a:schemeClr val="tx1"/>
                </a:solidFill>
              </a:rPr>
              <a:t>here</a:t>
            </a:r>
            <a:r>
              <a:rPr lang="de-DE" sz="1600" dirty="0">
                <a:solidFill>
                  <a:schemeClr val="tx1"/>
                </a:solidFill>
              </a:rPr>
              <a:t>, </a:t>
            </a:r>
            <a:r>
              <a:rPr lang="de-DE" sz="1600" dirty="0" err="1">
                <a:solidFill>
                  <a:schemeClr val="tx1"/>
                </a:solidFill>
              </a:rPr>
              <a:t>the</a:t>
            </a:r>
            <a:r>
              <a:rPr lang="de-DE" sz="1600" dirty="0">
                <a:solidFill>
                  <a:schemeClr val="tx1"/>
                </a:solidFill>
              </a:rPr>
              <a:t> box </a:t>
            </a:r>
            <a:r>
              <a:rPr lang="de-DE" sz="1600" dirty="0" err="1">
                <a:solidFill>
                  <a:schemeClr val="tx1"/>
                </a:solidFill>
              </a:rPr>
              <a:t>can</a:t>
            </a:r>
            <a:r>
              <a:rPr lang="de-DE" sz="1600" dirty="0">
                <a:solidFill>
                  <a:schemeClr val="tx1"/>
                </a:solidFill>
              </a:rPr>
              <a:t> fit </a:t>
            </a:r>
            <a:r>
              <a:rPr lang="de-DE" sz="1600" dirty="0" err="1">
                <a:solidFill>
                  <a:schemeClr val="tx1"/>
                </a:solidFill>
              </a:rPr>
              <a:t>up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to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four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lines</a:t>
            </a:r>
            <a:r>
              <a:rPr lang="de-DE" sz="1600" dirty="0">
                <a:solidFill>
                  <a:schemeClr val="tx1"/>
                </a:solidFill>
              </a:rPr>
              <a:t>, Arial </a:t>
            </a:r>
            <a:r>
              <a:rPr lang="de-DE" sz="1600" dirty="0" err="1">
                <a:solidFill>
                  <a:schemeClr val="tx1"/>
                </a:solidFill>
              </a:rPr>
              <a:t>bold</a:t>
            </a:r>
            <a:r>
              <a:rPr lang="de-DE" sz="1600" dirty="0">
                <a:solidFill>
                  <a:schemeClr val="tx1"/>
                </a:solidFill>
              </a:rPr>
              <a:t>, 32pt</a:t>
            </a:r>
            <a:br>
              <a:rPr lang="de-DE" sz="1600" dirty="0">
                <a:solidFill>
                  <a:schemeClr val="tx1"/>
                </a:solidFill>
              </a:rPr>
            </a:br>
            <a:br>
              <a:rPr lang="de-DE" sz="1600" dirty="0">
                <a:solidFill>
                  <a:schemeClr val="tx1"/>
                </a:solidFill>
              </a:rPr>
            </a:br>
            <a:endParaRPr lang="de-DE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0558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&amp;Text Templat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5"/>
          <p:cNvSpPr>
            <a:spLocks noGrp="1"/>
          </p:cNvSpPr>
          <p:nvPr>
            <p:ph type="pic" sz="quarter" idx="13"/>
          </p:nvPr>
        </p:nvSpPr>
        <p:spPr>
          <a:xfrm>
            <a:off x="-2" y="0"/>
            <a:ext cx="9144001" cy="51435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de-DE" dirty="0"/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88000" y="987530"/>
            <a:ext cx="6084250" cy="2376330"/>
          </a:xfrm>
          <a:prstGeom prst="rect">
            <a:avLst/>
          </a:prstGeom>
        </p:spPr>
        <p:txBody>
          <a:bodyPr lIns="0" tIns="0" rIns="0" bIns="0"/>
          <a:lstStyle>
            <a:lvl1pPr>
              <a:defRPr sz="4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Big Statement, </a:t>
            </a:r>
            <a:r>
              <a:rPr lang="de-DE" dirty="0" err="1"/>
              <a:t>max</a:t>
            </a:r>
            <a:r>
              <a:rPr lang="de-DE" dirty="0"/>
              <a:t> </a:t>
            </a:r>
            <a:r>
              <a:rPr lang="de-DE" dirty="0" err="1"/>
              <a:t>three</a:t>
            </a:r>
            <a:r>
              <a:rPr lang="de-DE" dirty="0"/>
              <a:t> </a:t>
            </a:r>
            <a:r>
              <a:rPr lang="de-DE" dirty="0" err="1"/>
              <a:t>lines</a:t>
            </a:r>
            <a:r>
              <a:rPr lang="de-DE" dirty="0"/>
              <a:t>, Arial </a:t>
            </a:r>
            <a:r>
              <a:rPr lang="de-DE" dirty="0" err="1"/>
              <a:t>bold</a:t>
            </a:r>
            <a:r>
              <a:rPr lang="de-DE" dirty="0"/>
              <a:t>, 32pt</a:t>
            </a:r>
          </a:p>
        </p:txBody>
      </p:sp>
    </p:spTree>
    <p:extLst>
      <p:ext uri="{BB962C8B-B14F-4D97-AF65-F5344CB8AC3E}">
        <p14:creationId xmlns:p14="http://schemas.microsoft.com/office/powerpoint/2010/main" val="37419783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empla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5"/>
          <p:cNvSpPr>
            <a:spLocks noGrp="1"/>
          </p:cNvSpPr>
          <p:nvPr>
            <p:ph type="pic" sz="quarter" idx="13"/>
          </p:nvPr>
        </p:nvSpPr>
        <p:spPr>
          <a:xfrm>
            <a:off x="-2" y="0"/>
            <a:ext cx="9144001" cy="51435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11458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empla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5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de-DE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4536000" cy="51435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8262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mplate 3- Logo wh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87C854A8-E7AA-4ADB-84BB-F21A45E6EF01}"/>
              </a:ext>
            </a:extLst>
          </p:cNvPr>
          <p:cNvSpPr/>
          <p:nvPr userDrawn="1"/>
        </p:nvSpPr>
        <p:spPr>
          <a:xfrm>
            <a:off x="3239815" y="0"/>
            <a:ext cx="2664370" cy="48346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31" name="Bildplatzhalter 30">
            <a:extLst>
              <a:ext uri="{FF2B5EF4-FFF2-40B4-BE49-F238E27FC236}">
                <a16:creationId xmlns:a16="http://schemas.microsoft.com/office/drawing/2014/main" id="{AF63C829-C87F-4CB0-B853-57F7F5529B5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"/>
            <a:ext cx="9143999" cy="3390898"/>
          </a:xfrm>
          <a:custGeom>
            <a:avLst/>
            <a:gdLst>
              <a:gd name="connsiteX0" fmla="*/ 3942746 w 9143999"/>
              <a:gd name="connsiteY0" fmla="*/ 508705 h 3390898"/>
              <a:gd name="connsiteX1" fmla="*/ 3942746 w 9143999"/>
              <a:gd name="connsiteY1" fmla="*/ 610748 h 3390898"/>
              <a:gd name="connsiteX2" fmla="*/ 5206017 w 9143999"/>
              <a:gd name="connsiteY2" fmla="*/ 610748 h 3390898"/>
              <a:gd name="connsiteX3" fmla="*/ 5206017 w 9143999"/>
              <a:gd name="connsiteY3" fmla="*/ 508705 h 3390898"/>
              <a:gd name="connsiteX4" fmla="*/ 4218570 w 9143999"/>
              <a:gd name="connsiteY4" fmla="*/ 323337 h 3390898"/>
              <a:gd name="connsiteX5" fmla="*/ 4219461 w 9143999"/>
              <a:gd name="connsiteY5" fmla="*/ 323337 h 3390898"/>
              <a:gd name="connsiteX6" fmla="*/ 4224362 w 9143999"/>
              <a:gd name="connsiteY6" fmla="*/ 341161 h 3390898"/>
              <a:gd name="connsiteX7" fmla="*/ 4238621 w 9143999"/>
              <a:gd name="connsiteY7" fmla="*/ 386166 h 3390898"/>
              <a:gd name="connsiteX8" fmla="*/ 4198963 w 9143999"/>
              <a:gd name="connsiteY8" fmla="*/ 386166 h 3390898"/>
              <a:gd name="connsiteX9" fmla="*/ 4213222 w 9143999"/>
              <a:gd name="connsiteY9" fmla="*/ 341161 h 3390898"/>
              <a:gd name="connsiteX10" fmla="*/ 4391462 w 9143999"/>
              <a:gd name="connsiteY10" fmla="*/ 322891 h 3390898"/>
              <a:gd name="connsiteX11" fmla="*/ 4414187 w 9143999"/>
              <a:gd name="connsiteY11" fmla="*/ 322891 h 3390898"/>
              <a:gd name="connsiteX12" fmla="*/ 4436022 w 9143999"/>
              <a:gd name="connsiteY12" fmla="*/ 342052 h 3390898"/>
              <a:gd name="connsiteX13" fmla="*/ 4413742 w 9143999"/>
              <a:gd name="connsiteY13" fmla="*/ 362549 h 3390898"/>
              <a:gd name="connsiteX14" fmla="*/ 4391462 w 9143999"/>
              <a:gd name="connsiteY14" fmla="*/ 362549 h 3390898"/>
              <a:gd name="connsiteX15" fmla="*/ 5091497 w 9143999"/>
              <a:gd name="connsiteY15" fmla="*/ 322891 h 3390898"/>
              <a:gd name="connsiteX16" fmla="*/ 5114223 w 9143999"/>
              <a:gd name="connsiteY16" fmla="*/ 322891 h 3390898"/>
              <a:gd name="connsiteX17" fmla="*/ 5136057 w 9143999"/>
              <a:gd name="connsiteY17" fmla="*/ 342052 h 3390898"/>
              <a:gd name="connsiteX18" fmla="*/ 5113777 w 9143999"/>
              <a:gd name="connsiteY18" fmla="*/ 362549 h 3390898"/>
              <a:gd name="connsiteX19" fmla="*/ 5091497 w 9143999"/>
              <a:gd name="connsiteY19" fmla="*/ 362549 h 3390898"/>
              <a:gd name="connsiteX20" fmla="*/ 4124995 w 9143999"/>
              <a:gd name="connsiteY20" fmla="*/ 282787 h 3390898"/>
              <a:gd name="connsiteX21" fmla="*/ 4124995 w 9143999"/>
              <a:gd name="connsiteY21" fmla="*/ 319326 h 3390898"/>
              <a:gd name="connsiteX22" fmla="*/ 4165099 w 9143999"/>
              <a:gd name="connsiteY22" fmla="*/ 319326 h 3390898"/>
              <a:gd name="connsiteX23" fmla="*/ 4165099 w 9143999"/>
              <a:gd name="connsiteY23" fmla="*/ 282787 h 3390898"/>
              <a:gd name="connsiteX24" fmla="*/ 4274715 w 9143999"/>
              <a:gd name="connsiteY24" fmla="*/ 282787 h 3390898"/>
              <a:gd name="connsiteX25" fmla="*/ 4274715 w 9143999"/>
              <a:gd name="connsiteY25" fmla="*/ 319326 h 3390898"/>
              <a:gd name="connsiteX26" fmla="*/ 4314819 w 9143999"/>
              <a:gd name="connsiteY26" fmla="*/ 319326 h 3390898"/>
              <a:gd name="connsiteX27" fmla="*/ 4314819 w 9143999"/>
              <a:gd name="connsiteY27" fmla="*/ 282787 h 3390898"/>
              <a:gd name="connsiteX28" fmla="*/ 4188270 w 9143999"/>
              <a:gd name="connsiteY28" fmla="*/ 282787 h 3390898"/>
              <a:gd name="connsiteX29" fmla="*/ 4120094 w 9143999"/>
              <a:gd name="connsiteY29" fmla="*/ 454787 h 3390898"/>
              <a:gd name="connsiteX30" fmla="*/ 4060830 w 9143999"/>
              <a:gd name="connsiteY30" fmla="*/ 364332 h 3390898"/>
              <a:gd name="connsiteX31" fmla="*/ 4116975 w 9143999"/>
              <a:gd name="connsiteY31" fmla="*/ 282787 h 3390898"/>
              <a:gd name="connsiteX32" fmla="*/ 4055036 w 9143999"/>
              <a:gd name="connsiteY32" fmla="*/ 282787 h 3390898"/>
              <a:gd name="connsiteX33" fmla="*/ 4013596 w 9143999"/>
              <a:gd name="connsiteY33" fmla="*/ 347399 h 3390898"/>
              <a:gd name="connsiteX34" fmla="*/ 3996218 w 9143999"/>
              <a:gd name="connsiteY34" fmla="*/ 347399 h 3390898"/>
              <a:gd name="connsiteX35" fmla="*/ 3996218 w 9143999"/>
              <a:gd name="connsiteY35" fmla="*/ 282787 h 3390898"/>
              <a:gd name="connsiteX36" fmla="*/ 3942746 w 9143999"/>
              <a:gd name="connsiteY36" fmla="*/ 282787 h 3390898"/>
              <a:gd name="connsiteX37" fmla="*/ 3942746 w 9143999"/>
              <a:gd name="connsiteY37" fmla="*/ 454788 h 3390898"/>
              <a:gd name="connsiteX38" fmla="*/ 3996218 w 9143999"/>
              <a:gd name="connsiteY38" fmla="*/ 454788 h 3390898"/>
              <a:gd name="connsiteX39" fmla="*/ 3996218 w 9143999"/>
              <a:gd name="connsiteY39" fmla="*/ 387948 h 3390898"/>
              <a:gd name="connsiteX40" fmla="*/ 4013150 w 9143999"/>
              <a:gd name="connsiteY40" fmla="*/ 387948 h 3390898"/>
              <a:gd name="connsiteX41" fmla="*/ 4054591 w 9143999"/>
              <a:gd name="connsiteY41" fmla="*/ 454788 h 3390898"/>
              <a:gd name="connsiteX42" fmla="*/ 4120094 w 9143999"/>
              <a:gd name="connsiteY42" fmla="*/ 454788 h 3390898"/>
              <a:gd name="connsiteX43" fmla="*/ 4120094 w 9143999"/>
              <a:gd name="connsiteY43" fmla="*/ 454788 h 3390898"/>
              <a:gd name="connsiteX44" fmla="*/ 4177130 w 9143999"/>
              <a:gd name="connsiteY44" fmla="*/ 454788 h 3390898"/>
              <a:gd name="connsiteX45" fmla="*/ 4186487 w 9143999"/>
              <a:gd name="connsiteY45" fmla="*/ 425824 h 3390898"/>
              <a:gd name="connsiteX46" fmla="*/ 4251098 w 9143999"/>
              <a:gd name="connsiteY46" fmla="*/ 425824 h 3390898"/>
              <a:gd name="connsiteX47" fmla="*/ 4260010 w 9143999"/>
              <a:gd name="connsiteY47" fmla="*/ 454788 h 3390898"/>
              <a:gd name="connsiteX48" fmla="*/ 4320611 w 9143999"/>
              <a:gd name="connsiteY48" fmla="*/ 454788 h 3390898"/>
              <a:gd name="connsiteX49" fmla="*/ 4250653 w 9143999"/>
              <a:gd name="connsiteY49" fmla="*/ 282787 h 3390898"/>
              <a:gd name="connsiteX50" fmla="*/ 4337544 w 9143999"/>
              <a:gd name="connsiteY50" fmla="*/ 282787 h 3390898"/>
              <a:gd name="connsiteX51" fmla="*/ 4337544 w 9143999"/>
              <a:gd name="connsiteY51" fmla="*/ 454788 h 3390898"/>
              <a:gd name="connsiteX52" fmla="*/ 4391016 w 9143999"/>
              <a:gd name="connsiteY52" fmla="*/ 454788 h 3390898"/>
              <a:gd name="connsiteX53" fmla="*/ 4391016 w 9143999"/>
              <a:gd name="connsiteY53" fmla="*/ 398197 h 3390898"/>
              <a:gd name="connsiteX54" fmla="*/ 4413296 w 9143999"/>
              <a:gd name="connsiteY54" fmla="*/ 398197 h 3390898"/>
              <a:gd name="connsiteX55" fmla="*/ 4442261 w 9143999"/>
              <a:gd name="connsiteY55" fmla="*/ 454788 h 3390898"/>
              <a:gd name="connsiteX56" fmla="*/ 4505536 w 9143999"/>
              <a:gd name="connsiteY56" fmla="*/ 454788 h 3390898"/>
              <a:gd name="connsiteX57" fmla="*/ 4461421 w 9143999"/>
              <a:gd name="connsiteY57" fmla="*/ 387948 h 3390898"/>
              <a:gd name="connsiteX58" fmla="*/ 4492168 w 9143999"/>
              <a:gd name="connsiteY58" fmla="*/ 339824 h 3390898"/>
              <a:gd name="connsiteX59" fmla="*/ 4414633 w 9143999"/>
              <a:gd name="connsiteY59" fmla="*/ 282787 h 3390898"/>
              <a:gd name="connsiteX60" fmla="*/ 4674417 w 9143999"/>
              <a:gd name="connsiteY60" fmla="*/ 282787 h 3390898"/>
              <a:gd name="connsiteX61" fmla="*/ 4674417 w 9143999"/>
              <a:gd name="connsiteY61" fmla="*/ 454788 h 3390898"/>
              <a:gd name="connsiteX62" fmla="*/ 4727889 w 9143999"/>
              <a:gd name="connsiteY62" fmla="*/ 454788 h 3390898"/>
              <a:gd name="connsiteX63" fmla="*/ 4727889 w 9143999"/>
              <a:gd name="connsiteY63" fmla="*/ 390176 h 3390898"/>
              <a:gd name="connsiteX64" fmla="*/ 4784926 w 9143999"/>
              <a:gd name="connsiteY64" fmla="*/ 390176 h 3390898"/>
              <a:gd name="connsiteX65" fmla="*/ 4784926 w 9143999"/>
              <a:gd name="connsiteY65" fmla="*/ 454788 h 3390898"/>
              <a:gd name="connsiteX66" fmla="*/ 4838397 w 9143999"/>
              <a:gd name="connsiteY66" fmla="*/ 454788 h 3390898"/>
              <a:gd name="connsiteX67" fmla="*/ 4838397 w 9143999"/>
              <a:gd name="connsiteY67" fmla="*/ 282787 h 3390898"/>
              <a:gd name="connsiteX68" fmla="*/ 4784926 w 9143999"/>
              <a:gd name="connsiteY68" fmla="*/ 282787 h 3390898"/>
              <a:gd name="connsiteX69" fmla="*/ 4784926 w 9143999"/>
              <a:gd name="connsiteY69" fmla="*/ 346508 h 3390898"/>
              <a:gd name="connsiteX70" fmla="*/ 4727889 w 9143999"/>
              <a:gd name="connsiteY70" fmla="*/ 346508 h 3390898"/>
              <a:gd name="connsiteX71" fmla="*/ 4727889 w 9143999"/>
              <a:gd name="connsiteY71" fmla="*/ 282787 h 3390898"/>
              <a:gd name="connsiteX72" fmla="*/ 4870926 w 9143999"/>
              <a:gd name="connsiteY72" fmla="*/ 282787 h 3390898"/>
              <a:gd name="connsiteX73" fmla="*/ 4870926 w 9143999"/>
              <a:gd name="connsiteY73" fmla="*/ 454788 h 3390898"/>
              <a:gd name="connsiteX74" fmla="*/ 5011735 w 9143999"/>
              <a:gd name="connsiteY74" fmla="*/ 454788 h 3390898"/>
              <a:gd name="connsiteX75" fmla="*/ 5012626 w 9143999"/>
              <a:gd name="connsiteY75" fmla="*/ 412456 h 3390898"/>
              <a:gd name="connsiteX76" fmla="*/ 4924398 w 9143999"/>
              <a:gd name="connsiteY76" fmla="*/ 412456 h 3390898"/>
              <a:gd name="connsiteX77" fmla="*/ 4924398 w 9143999"/>
              <a:gd name="connsiteY77" fmla="*/ 386166 h 3390898"/>
              <a:gd name="connsiteX78" fmla="*/ 4994357 w 9143999"/>
              <a:gd name="connsiteY78" fmla="*/ 386166 h 3390898"/>
              <a:gd name="connsiteX79" fmla="*/ 4994357 w 9143999"/>
              <a:gd name="connsiteY79" fmla="*/ 348735 h 3390898"/>
              <a:gd name="connsiteX80" fmla="*/ 4924398 w 9143999"/>
              <a:gd name="connsiteY80" fmla="*/ 348735 h 3390898"/>
              <a:gd name="connsiteX81" fmla="*/ 4924398 w 9143999"/>
              <a:gd name="connsiteY81" fmla="*/ 325564 h 3390898"/>
              <a:gd name="connsiteX82" fmla="*/ 5009061 w 9143999"/>
              <a:gd name="connsiteY82" fmla="*/ 325564 h 3390898"/>
              <a:gd name="connsiteX83" fmla="*/ 5008170 w 9143999"/>
              <a:gd name="connsiteY83" fmla="*/ 282787 h 3390898"/>
              <a:gd name="connsiteX84" fmla="*/ 5037134 w 9143999"/>
              <a:gd name="connsiteY84" fmla="*/ 282787 h 3390898"/>
              <a:gd name="connsiteX85" fmla="*/ 5037134 w 9143999"/>
              <a:gd name="connsiteY85" fmla="*/ 454788 h 3390898"/>
              <a:gd name="connsiteX86" fmla="*/ 5090606 w 9143999"/>
              <a:gd name="connsiteY86" fmla="*/ 454788 h 3390898"/>
              <a:gd name="connsiteX87" fmla="*/ 5090606 w 9143999"/>
              <a:gd name="connsiteY87" fmla="*/ 398197 h 3390898"/>
              <a:gd name="connsiteX88" fmla="*/ 5112886 w 9143999"/>
              <a:gd name="connsiteY88" fmla="*/ 398197 h 3390898"/>
              <a:gd name="connsiteX89" fmla="*/ 5141851 w 9143999"/>
              <a:gd name="connsiteY89" fmla="*/ 454788 h 3390898"/>
              <a:gd name="connsiteX90" fmla="*/ 5205125 w 9143999"/>
              <a:gd name="connsiteY90" fmla="*/ 454788 h 3390898"/>
              <a:gd name="connsiteX91" fmla="*/ 5161011 w 9143999"/>
              <a:gd name="connsiteY91" fmla="*/ 387948 h 3390898"/>
              <a:gd name="connsiteX92" fmla="*/ 5192203 w 9143999"/>
              <a:gd name="connsiteY92" fmla="*/ 339823 h 3390898"/>
              <a:gd name="connsiteX93" fmla="*/ 5114669 w 9143999"/>
              <a:gd name="connsiteY93" fmla="*/ 282787 h 3390898"/>
              <a:gd name="connsiteX94" fmla="*/ 4603122 w 9143999"/>
              <a:gd name="connsiteY94" fmla="*/ 279668 h 3390898"/>
              <a:gd name="connsiteX95" fmla="*/ 4507763 w 9143999"/>
              <a:gd name="connsiteY95" fmla="*/ 368343 h 3390898"/>
              <a:gd name="connsiteX96" fmla="*/ 4598666 w 9143999"/>
              <a:gd name="connsiteY96" fmla="*/ 458354 h 3390898"/>
              <a:gd name="connsiteX97" fmla="*/ 4649909 w 9143999"/>
              <a:gd name="connsiteY97" fmla="*/ 447659 h 3390898"/>
              <a:gd name="connsiteX98" fmla="*/ 4644117 w 9143999"/>
              <a:gd name="connsiteY98" fmla="*/ 408001 h 3390898"/>
              <a:gd name="connsiteX99" fmla="*/ 4605349 w 9143999"/>
              <a:gd name="connsiteY99" fmla="*/ 415130 h 3390898"/>
              <a:gd name="connsiteX100" fmla="*/ 4563909 w 9143999"/>
              <a:gd name="connsiteY100" fmla="*/ 368343 h 3390898"/>
              <a:gd name="connsiteX101" fmla="*/ 4604904 w 9143999"/>
              <a:gd name="connsiteY101" fmla="*/ 323337 h 3390898"/>
              <a:gd name="connsiteX102" fmla="*/ 4644117 w 9143999"/>
              <a:gd name="connsiteY102" fmla="*/ 328684 h 3390898"/>
              <a:gd name="connsiteX103" fmla="*/ 4649464 w 9143999"/>
              <a:gd name="connsiteY103" fmla="*/ 286798 h 3390898"/>
              <a:gd name="connsiteX104" fmla="*/ 4603122 w 9143999"/>
              <a:gd name="connsiteY104" fmla="*/ 279668 h 3390898"/>
              <a:gd name="connsiteX105" fmla="*/ 0 w 9143999"/>
              <a:gd name="connsiteY105" fmla="*/ 0 h 3390898"/>
              <a:gd name="connsiteX106" fmla="*/ 9143999 w 9143999"/>
              <a:gd name="connsiteY106" fmla="*/ 0 h 3390898"/>
              <a:gd name="connsiteX107" fmla="*/ 9143999 w 9143999"/>
              <a:gd name="connsiteY107" fmla="*/ 3390898 h 3390898"/>
              <a:gd name="connsiteX108" fmla="*/ 0 w 9143999"/>
              <a:gd name="connsiteY108" fmla="*/ 3390898 h 339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9143999" h="3390898">
                <a:moveTo>
                  <a:pt x="3942746" y="508705"/>
                </a:moveTo>
                <a:lnTo>
                  <a:pt x="3942746" y="610748"/>
                </a:lnTo>
                <a:lnTo>
                  <a:pt x="5206017" y="610748"/>
                </a:lnTo>
                <a:lnTo>
                  <a:pt x="5206017" y="508705"/>
                </a:lnTo>
                <a:close/>
                <a:moveTo>
                  <a:pt x="4218570" y="323337"/>
                </a:moveTo>
                <a:lnTo>
                  <a:pt x="4219461" y="323337"/>
                </a:lnTo>
                <a:lnTo>
                  <a:pt x="4224362" y="341161"/>
                </a:lnTo>
                <a:lnTo>
                  <a:pt x="4238621" y="386166"/>
                </a:lnTo>
                <a:lnTo>
                  <a:pt x="4198963" y="386166"/>
                </a:lnTo>
                <a:lnTo>
                  <a:pt x="4213222" y="341161"/>
                </a:lnTo>
                <a:close/>
                <a:moveTo>
                  <a:pt x="4391462" y="322891"/>
                </a:moveTo>
                <a:lnTo>
                  <a:pt x="4414187" y="322891"/>
                </a:lnTo>
                <a:cubicBezTo>
                  <a:pt x="4430229" y="322891"/>
                  <a:pt x="4436022" y="327347"/>
                  <a:pt x="4436022" y="342052"/>
                </a:cubicBezTo>
                <a:cubicBezTo>
                  <a:pt x="4436022" y="358539"/>
                  <a:pt x="4429784" y="362549"/>
                  <a:pt x="4413742" y="362549"/>
                </a:cubicBezTo>
                <a:lnTo>
                  <a:pt x="4391462" y="362549"/>
                </a:lnTo>
                <a:close/>
                <a:moveTo>
                  <a:pt x="5091497" y="322891"/>
                </a:moveTo>
                <a:lnTo>
                  <a:pt x="5114223" y="322891"/>
                </a:lnTo>
                <a:cubicBezTo>
                  <a:pt x="5130264" y="322891"/>
                  <a:pt x="5136057" y="327347"/>
                  <a:pt x="5136057" y="342052"/>
                </a:cubicBezTo>
                <a:cubicBezTo>
                  <a:pt x="5136057" y="358539"/>
                  <a:pt x="5129819" y="362549"/>
                  <a:pt x="5113777" y="362549"/>
                </a:cubicBezTo>
                <a:lnTo>
                  <a:pt x="5091497" y="362549"/>
                </a:lnTo>
                <a:close/>
                <a:moveTo>
                  <a:pt x="4124995" y="282787"/>
                </a:moveTo>
                <a:lnTo>
                  <a:pt x="4124995" y="319326"/>
                </a:lnTo>
                <a:lnTo>
                  <a:pt x="4165099" y="319326"/>
                </a:lnTo>
                <a:lnTo>
                  <a:pt x="4165099" y="282787"/>
                </a:lnTo>
                <a:close/>
                <a:moveTo>
                  <a:pt x="4274715" y="282787"/>
                </a:moveTo>
                <a:lnTo>
                  <a:pt x="4274715" y="319326"/>
                </a:lnTo>
                <a:lnTo>
                  <a:pt x="4314819" y="319326"/>
                </a:lnTo>
                <a:lnTo>
                  <a:pt x="4314819" y="282787"/>
                </a:lnTo>
                <a:close/>
                <a:moveTo>
                  <a:pt x="4188270" y="282787"/>
                </a:moveTo>
                <a:lnTo>
                  <a:pt x="4120094" y="454787"/>
                </a:lnTo>
                <a:lnTo>
                  <a:pt x="4060830" y="364332"/>
                </a:lnTo>
                <a:lnTo>
                  <a:pt x="4116975" y="282787"/>
                </a:lnTo>
                <a:lnTo>
                  <a:pt x="4055036" y="282787"/>
                </a:lnTo>
                <a:lnTo>
                  <a:pt x="4013596" y="347399"/>
                </a:lnTo>
                <a:lnTo>
                  <a:pt x="3996218" y="347399"/>
                </a:lnTo>
                <a:lnTo>
                  <a:pt x="3996218" y="282787"/>
                </a:lnTo>
                <a:lnTo>
                  <a:pt x="3942746" y="282787"/>
                </a:lnTo>
                <a:lnTo>
                  <a:pt x="3942746" y="454788"/>
                </a:lnTo>
                <a:lnTo>
                  <a:pt x="3996218" y="454788"/>
                </a:lnTo>
                <a:lnTo>
                  <a:pt x="3996218" y="387948"/>
                </a:lnTo>
                <a:lnTo>
                  <a:pt x="4013150" y="387948"/>
                </a:lnTo>
                <a:lnTo>
                  <a:pt x="4054591" y="454788"/>
                </a:lnTo>
                <a:lnTo>
                  <a:pt x="4120094" y="454788"/>
                </a:lnTo>
                <a:lnTo>
                  <a:pt x="4120094" y="454788"/>
                </a:lnTo>
                <a:lnTo>
                  <a:pt x="4177130" y="454788"/>
                </a:lnTo>
                <a:lnTo>
                  <a:pt x="4186487" y="425824"/>
                </a:lnTo>
                <a:lnTo>
                  <a:pt x="4251098" y="425824"/>
                </a:lnTo>
                <a:lnTo>
                  <a:pt x="4260010" y="454788"/>
                </a:lnTo>
                <a:lnTo>
                  <a:pt x="4320611" y="454788"/>
                </a:lnTo>
                <a:lnTo>
                  <a:pt x="4250653" y="282787"/>
                </a:lnTo>
                <a:close/>
                <a:moveTo>
                  <a:pt x="4337544" y="282787"/>
                </a:moveTo>
                <a:lnTo>
                  <a:pt x="4337544" y="454788"/>
                </a:lnTo>
                <a:lnTo>
                  <a:pt x="4391016" y="454788"/>
                </a:lnTo>
                <a:lnTo>
                  <a:pt x="4391016" y="398197"/>
                </a:lnTo>
                <a:lnTo>
                  <a:pt x="4413296" y="398197"/>
                </a:lnTo>
                <a:lnTo>
                  <a:pt x="4442261" y="454788"/>
                </a:lnTo>
                <a:lnTo>
                  <a:pt x="4505536" y="454788"/>
                </a:lnTo>
                <a:lnTo>
                  <a:pt x="4461421" y="387948"/>
                </a:lnTo>
                <a:cubicBezTo>
                  <a:pt x="4481027" y="381264"/>
                  <a:pt x="4492168" y="362104"/>
                  <a:pt x="4492168" y="339824"/>
                </a:cubicBezTo>
                <a:cubicBezTo>
                  <a:pt x="4492168" y="301502"/>
                  <a:pt x="4465432" y="282787"/>
                  <a:pt x="4414633" y="282787"/>
                </a:cubicBezTo>
                <a:close/>
                <a:moveTo>
                  <a:pt x="4674417" y="282787"/>
                </a:moveTo>
                <a:lnTo>
                  <a:pt x="4674417" y="454788"/>
                </a:lnTo>
                <a:lnTo>
                  <a:pt x="4727889" y="454788"/>
                </a:lnTo>
                <a:lnTo>
                  <a:pt x="4727889" y="390176"/>
                </a:lnTo>
                <a:lnTo>
                  <a:pt x="4784926" y="390176"/>
                </a:lnTo>
                <a:lnTo>
                  <a:pt x="4784926" y="454788"/>
                </a:lnTo>
                <a:lnTo>
                  <a:pt x="4838397" y="454788"/>
                </a:lnTo>
                <a:lnTo>
                  <a:pt x="4838397" y="282787"/>
                </a:lnTo>
                <a:lnTo>
                  <a:pt x="4784926" y="282787"/>
                </a:lnTo>
                <a:lnTo>
                  <a:pt x="4784926" y="346508"/>
                </a:lnTo>
                <a:lnTo>
                  <a:pt x="4727889" y="346508"/>
                </a:lnTo>
                <a:lnTo>
                  <a:pt x="4727889" y="282787"/>
                </a:lnTo>
                <a:close/>
                <a:moveTo>
                  <a:pt x="4870926" y="282787"/>
                </a:moveTo>
                <a:lnTo>
                  <a:pt x="4870926" y="454788"/>
                </a:lnTo>
                <a:lnTo>
                  <a:pt x="5011735" y="454788"/>
                </a:lnTo>
                <a:lnTo>
                  <a:pt x="5012626" y="412456"/>
                </a:lnTo>
                <a:lnTo>
                  <a:pt x="4924398" y="412456"/>
                </a:lnTo>
                <a:lnTo>
                  <a:pt x="4924398" y="386166"/>
                </a:lnTo>
                <a:lnTo>
                  <a:pt x="4994357" y="386166"/>
                </a:lnTo>
                <a:lnTo>
                  <a:pt x="4994357" y="348735"/>
                </a:lnTo>
                <a:lnTo>
                  <a:pt x="4924398" y="348735"/>
                </a:lnTo>
                <a:lnTo>
                  <a:pt x="4924398" y="325564"/>
                </a:lnTo>
                <a:lnTo>
                  <a:pt x="5009061" y="325564"/>
                </a:lnTo>
                <a:lnTo>
                  <a:pt x="5008170" y="282787"/>
                </a:lnTo>
                <a:close/>
                <a:moveTo>
                  <a:pt x="5037134" y="282787"/>
                </a:moveTo>
                <a:lnTo>
                  <a:pt x="5037134" y="454788"/>
                </a:lnTo>
                <a:lnTo>
                  <a:pt x="5090606" y="454788"/>
                </a:lnTo>
                <a:lnTo>
                  <a:pt x="5090606" y="398197"/>
                </a:lnTo>
                <a:lnTo>
                  <a:pt x="5112886" y="398197"/>
                </a:lnTo>
                <a:lnTo>
                  <a:pt x="5141851" y="454788"/>
                </a:lnTo>
                <a:lnTo>
                  <a:pt x="5205125" y="454788"/>
                </a:lnTo>
                <a:lnTo>
                  <a:pt x="5161011" y="387948"/>
                </a:lnTo>
                <a:cubicBezTo>
                  <a:pt x="5181063" y="381264"/>
                  <a:pt x="5192203" y="362103"/>
                  <a:pt x="5192203" y="339823"/>
                </a:cubicBezTo>
                <a:cubicBezTo>
                  <a:pt x="5192203" y="301502"/>
                  <a:pt x="5165467" y="282787"/>
                  <a:pt x="5114669" y="282787"/>
                </a:cubicBezTo>
                <a:close/>
                <a:moveTo>
                  <a:pt x="4603122" y="279668"/>
                </a:moveTo>
                <a:cubicBezTo>
                  <a:pt x="4537173" y="279668"/>
                  <a:pt x="4507763" y="313980"/>
                  <a:pt x="4507763" y="368343"/>
                </a:cubicBezTo>
                <a:cubicBezTo>
                  <a:pt x="4507763" y="427162"/>
                  <a:pt x="4538955" y="458354"/>
                  <a:pt x="4598666" y="458354"/>
                </a:cubicBezTo>
                <a:cubicBezTo>
                  <a:pt x="4616490" y="458354"/>
                  <a:pt x="4635650" y="454343"/>
                  <a:pt x="4649909" y="447659"/>
                </a:cubicBezTo>
                <a:lnTo>
                  <a:pt x="4644117" y="408001"/>
                </a:lnTo>
                <a:cubicBezTo>
                  <a:pt x="4632976" y="412457"/>
                  <a:pt x="4619608" y="415130"/>
                  <a:pt x="4605349" y="415130"/>
                </a:cubicBezTo>
                <a:cubicBezTo>
                  <a:pt x="4572375" y="415130"/>
                  <a:pt x="4563909" y="403991"/>
                  <a:pt x="4563909" y="368343"/>
                </a:cubicBezTo>
                <a:cubicBezTo>
                  <a:pt x="4563909" y="334477"/>
                  <a:pt x="4571930" y="323337"/>
                  <a:pt x="4604904" y="323337"/>
                </a:cubicBezTo>
                <a:cubicBezTo>
                  <a:pt x="4620500" y="323337"/>
                  <a:pt x="4632976" y="325565"/>
                  <a:pt x="4644117" y="328684"/>
                </a:cubicBezTo>
                <a:lnTo>
                  <a:pt x="4649464" y="286798"/>
                </a:lnTo>
                <a:cubicBezTo>
                  <a:pt x="4636987" y="282788"/>
                  <a:pt x="4619608" y="279668"/>
                  <a:pt x="4603122" y="279668"/>
                </a:cubicBezTo>
                <a:close/>
                <a:moveTo>
                  <a:pt x="0" y="0"/>
                </a:moveTo>
                <a:lnTo>
                  <a:pt x="9143999" y="0"/>
                </a:lnTo>
                <a:lnTo>
                  <a:pt x="9143999" y="3390898"/>
                </a:lnTo>
                <a:lnTo>
                  <a:pt x="0" y="3390898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cs-CZ" dirty="0"/>
              <a:t>Kliknutím na ikonu přidáte obrázek.</a:t>
            </a:r>
            <a:endParaRPr lang="de-DE" dirty="0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88000" y="4290465"/>
            <a:ext cx="5436128" cy="57608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spcAft>
                <a:spcPts val="0"/>
              </a:spcAft>
              <a:defRPr sz="1600" b="0" cap="none" baseline="0"/>
            </a:lvl1pPr>
          </a:lstStyle>
          <a:p>
            <a:pPr lvl="0"/>
            <a:r>
              <a:rPr lang="de-DE" dirty="0" err="1"/>
              <a:t>subheadline</a:t>
            </a:r>
            <a:r>
              <a:rPr lang="de-DE" dirty="0"/>
              <a:t>, 1 </a:t>
            </a:r>
            <a:r>
              <a:rPr lang="de-DE" dirty="0" err="1"/>
              <a:t>or</a:t>
            </a:r>
            <a:r>
              <a:rPr lang="de-DE" dirty="0"/>
              <a:t> 2 </a:t>
            </a:r>
            <a:r>
              <a:rPr lang="de-DE" dirty="0" err="1"/>
              <a:t>lines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/>
              <a:t>Arial </a:t>
            </a:r>
            <a:r>
              <a:rPr lang="de-DE" dirty="0" err="1"/>
              <a:t>regular</a:t>
            </a:r>
            <a:r>
              <a:rPr lang="de-DE" dirty="0"/>
              <a:t>, 16pt</a:t>
            </a:r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8" hasCustomPrompt="1"/>
          </p:nvPr>
        </p:nvSpPr>
        <p:spPr>
          <a:xfrm>
            <a:off x="288000" y="3435870"/>
            <a:ext cx="7164320" cy="79211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spcAft>
                <a:spcPts val="0"/>
              </a:spcAft>
              <a:defRPr sz="2400" b="1" cap="all" baseline="0"/>
            </a:lvl1pPr>
          </a:lstStyle>
          <a:p>
            <a:pPr lvl="0"/>
            <a:r>
              <a:rPr lang="de-DE" dirty="0"/>
              <a:t>Title Headline, 1 </a:t>
            </a:r>
            <a:r>
              <a:rPr lang="de-DE" dirty="0" err="1"/>
              <a:t>or</a:t>
            </a:r>
            <a:r>
              <a:rPr lang="de-DE" dirty="0"/>
              <a:t> 2 </a:t>
            </a:r>
            <a:r>
              <a:rPr lang="de-DE" dirty="0" err="1"/>
              <a:t>lines</a:t>
            </a:r>
            <a:r>
              <a:rPr lang="de-DE" dirty="0"/>
              <a:t>, </a:t>
            </a:r>
          </a:p>
          <a:p>
            <a:pPr lvl="0"/>
            <a:r>
              <a:rPr lang="de-DE" dirty="0"/>
              <a:t>Arial </a:t>
            </a:r>
            <a:r>
              <a:rPr lang="de-DE" dirty="0" err="1"/>
              <a:t>bold</a:t>
            </a:r>
            <a:r>
              <a:rPr lang="de-DE" dirty="0"/>
              <a:t>, 24pt</a:t>
            </a:r>
          </a:p>
        </p:txBody>
      </p:sp>
      <p:grpSp>
        <p:nvGrpSpPr>
          <p:cNvPr id="11" name="Gruppieren 10"/>
          <p:cNvGrpSpPr/>
          <p:nvPr userDrawn="1"/>
        </p:nvGrpSpPr>
        <p:grpSpPr>
          <a:xfrm>
            <a:off x="7101194" y="4506020"/>
            <a:ext cx="1607126" cy="207581"/>
            <a:chOff x="295629" y="4506020"/>
            <a:chExt cx="1607126" cy="207581"/>
          </a:xfrm>
        </p:grpSpPr>
        <p:sp>
          <p:nvSpPr>
            <p:cNvPr id="12" name="Eingekerbter Richtungspfeil 8">
              <a:extLst>
                <a:ext uri="{FF2B5EF4-FFF2-40B4-BE49-F238E27FC236}">
                  <a16:creationId xmlns:a16="http://schemas.microsoft.com/office/drawing/2014/main" id="{5973FC7F-C5D0-42A1-8AD2-D21C0F0624F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95629" y="4506020"/>
              <a:ext cx="1607126" cy="205201"/>
            </a:xfrm>
            <a:custGeom>
              <a:avLst/>
              <a:gdLst>
                <a:gd name="connsiteX0" fmla="*/ 0 w 1607126"/>
                <a:gd name="connsiteY0" fmla="*/ 0 h 205200"/>
                <a:gd name="connsiteX1" fmla="*/ 1504526 w 1607126"/>
                <a:gd name="connsiteY1" fmla="*/ 0 h 205200"/>
                <a:gd name="connsiteX2" fmla="*/ 1607126 w 1607126"/>
                <a:gd name="connsiteY2" fmla="*/ 102600 h 205200"/>
                <a:gd name="connsiteX3" fmla="*/ 1504526 w 1607126"/>
                <a:gd name="connsiteY3" fmla="*/ 205200 h 205200"/>
                <a:gd name="connsiteX4" fmla="*/ 0 w 1607126"/>
                <a:gd name="connsiteY4" fmla="*/ 205200 h 205200"/>
                <a:gd name="connsiteX5" fmla="*/ 102600 w 1607126"/>
                <a:gd name="connsiteY5" fmla="*/ 102600 h 205200"/>
                <a:gd name="connsiteX6" fmla="*/ 0 w 1607126"/>
                <a:gd name="connsiteY6" fmla="*/ 0 h 205200"/>
                <a:gd name="connsiteX0" fmla="*/ 0 w 1607126"/>
                <a:gd name="connsiteY0" fmla="*/ 0 h 205200"/>
                <a:gd name="connsiteX1" fmla="*/ 1547389 w 1607126"/>
                <a:gd name="connsiteY1" fmla="*/ 0 h 205200"/>
                <a:gd name="connsiteX2" fmla="*/ 1607126 w 1607126"/>
                <a:gd name="connsiteY2" fmla="*/ 102600 h 205200"/>
                <a:gd name="connsiteX3" fmla="*/ 1504526 w 1607126"/>
                <a:gd name="connsiteY3" fmla="*/ 205200 h 205200"/>
                <a:gd name="connsiteX4" fmla="*/ 0 w 1607126"/>
                <a:gd name="connsiteY4" fmla="*/ 205200 h 205200"/>
                <a:gd name="connsiteX5" fmla="*/ 102600 w 1607126"/>
                <a:gd name="connsiteY5" fmla="*/ 102600 h 205200"/>
                <a:gd name="connsiteX6" fmla="*/ 0 w 1607126"/>
                <a:gd name="connsiteY6" fmla="*/ 0 h 205200"/>
                <a:gd name="connsiteX0" fmla="*/ 0 w 1607126"/>
                <a:gd name="connsiteY0" fmla="*/ 0 h 205200"/>
                <a:gd name="connsiteX1" fmla="*/ 1547389 w 1607126"/>
                <a:gd name="connsiteY1" fmla="*/ 0 h 205200"/>
                <a:gd name="connsiteX2" fmla="*/ 1607126 w 1607126"/>
                <a:gd name="connsiteY2" fmla="*/ 102600 h 205200"/>
                <a:gd name="connsiteX3" fmla="*/ 1540245 w 1607126"/>
                <a:gd name="connsiteY3" fmla="*/ 200438 h 205200"/>
                <a:gd name="connsiteX4" fmla="*/ 0 w 1607126"/>
                <a:gd name="connsiteY4" fmla="*/ 205200 h 205200"/>
                <a:gd name="connsiteX5" fmla="*/ 102600 w 1607126"/>
                <a:gd name="connsiteY5" fmla="*/ 102600 h 205200"/>
                <a:gd name="connsiteX6" fmla="*/ 0 w 1607126"/>
                <a:gd name="connsiteY6" fmla="*/ 0 h 205200"/>
                <a:gd name="connsiteX0" fmla="*/ 0 w 1607126"/>
                <a:gd name="connsiteY0" fmla="*/ 0 h 205200"/>
                <a:gd name="connsiteX1" fmla="*/ 1547389 w 1607126"/>
                <a:gd name="connsiteY1" fmla="*/ 0 h 205200"/>
                <a:gd name="connsiteX2" fmla="*/ 1607126 w 1607126"/>
                <a:gd name="connsiteY2" fmla="*/ 102600 h 205200"/>
                <a:gd name="connsiteX3" fmla="*/ 1554533 w 1607126"/>
                <a:gd name="connsiteY3" fmla="*/ 195676 h 205200"/>
                <a:gd name="connsiteX4" fmla="*/ 0 w 1607126"/>
                <a:gd name="connsiteY4" fmla="*/ 205200 h 205200"/>
                <a:gd name="connsiteX5" fmla="*/ 102600 w 1607126"/>
                <a:gd name="connsiteY5" fmla="*/ 102600 h 205200"/>
                <a:gd name="connsiteX6" fmla="*/ 0 w 1607126"/>
                <a:gd name="connsiteY6" fmla="*/ 0 h 205200"/>
                <a:gd name="connsiteX0" fmla="*/ 0 w 1607126"/>
                <a:gd name="connsiteY0" fmla="*/ 0 h 205201"/>
                <a:gd name="connsiteX1" fmla="*/ 1547389 w 1607126"/>
                <a:gd name="connsiteY1" fmla="*/ 0 h 205201"/>
                <a:gd name="connsiteX2" fmla="*/ 1607126 w 1607126"/>
                <a:gd name="connsiteY2" fmla="*/ 102600 h 205201"/>
                <a:gd name="connsiteX3" fmla="*/ 1547389 w 1607126"/>
                <a:gd name="connsiteY3" fmla="*/ 205201 h 205201"/>
                <a:gd name="connsiteX4" fmla="*/ 0 w 1607126"/>
                <a:gd name="connsiteY4" fmla="*/ 205200 h 205201"/>
                <a:gd name="connsiteX5" fmla="*/ 102600 w 1607126"/>
                <a:gd name="connsiteY5" fmla="*/ 102600 h 205201"/>
                <a:gd name="connsiteX6" fmla="*/ 0 w 1607126"/>
                <a:gd name="connsiteY6" fmla="*/ 0 h 205201"/>
                <a:gd name="connsiteX0" fmla="*/ 0 w 1607126"/>
                <a:gd name="connsiteY0" fmla="*/ 0 h 205201"/>
                <a:gd name="connsiteX1" fmla="*/ 1547389 w 1607126"/>
                <a:gd name="connsiteY1" fmla="*/ 0 h 205201"/>
                <a:gd name="connsiteX2" fmla="*/ 1607126 w 1607126"/>
                <a:gd name="connsiteY2" fmla="*/ 102600 h 205201"/>
                <a:gd name="connsiteX3" fmla="*/ 1547389 w 1607126"/>
                <a:gd name="connsiteY3" fmla="*/ 205201 h 205201"/>
                <a:gd name="connsiteX4" fmla="*/ 0 w 1607126"/>
                <a:gd name="connsiteY4" fmla="*/ 205200 h 205201"/>
                <a:gd name="connsiteX5" fmla="*/ 64500 w 1607126"/>
                <a:gd name="connsiteY5" fmla="*/ 100218 h 205201"/>
                <a:gd name="connsiteX6" fmla="*/ 0 w 1607126"/>
                <a:gd name="connsiteY6" fmla="*/ 0 h 205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7126" h="205201">
                  <a:moveTo>
                    <a:pt x="0" y="0"/>
                  </a:moveTo>
                  <a:lnTo>
                    <a:pt x="1547389" y="0"/>
                  </a:lnTo>
                  <a:lnTo>
                    <a:pt x="1607126" y="102600"/>
                  </a:lnTo>
                  <a:lnTo>
                    <a:pt x="1547389" y="205201"/>
                  </a:lnTo>
                  <a:lnTo>
                    <a:pt x="0" y="205200"/>
                  </a:lnTo>
                  <a:lnTo>
                    <a:pt x="64500" y="1002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72000" rIns="72000" bIns="72000" rtlCol="0" anchor="ctr"/>
            <a:lstStyle/>
            <a:p>
              <a:pPr algn="l"/>
              <a:r>
                <a:rPr lang="de-DE" sz="800" b="1" dirty="0">
                  <a:solidFill>
                    <a:schemeClr val="accent1"/>
                  </a:solidFill>
                </a:rPr>
                <a:t>DATE:</a:t>
              </a:r>
            </a:p>
          </p:txBody>
        </p:sp>
        <p:sp>
          <p:nvSpPr>
            <p:cNvPr id="13" name="Datumsplatzhalter 3">
              <a:extLst>
                <a:ext uri="{FF2B5EF4-FFF2-40B4-BE49-F238E27FC236}">
                  <a16:creationId xmlns:a16="http://schemas.microsoft.com/office/drawing/2014/main" id="{154E9777-37AA-43B4-B335-5913CD18017C}"/>
                </a:ext>
              </a:extLst>
            </p:cNvPr>
            <p:cNvSpPr txBox="1">
              <a:spLocks noChangeAspect="1"/>
            </p:cNvSpPr>
            <p:nvPr userDrawn="1"/>
          </p:nvSpPr>
          <p:spPr>
            <a:xfrm>
              <a:off x="835214" y="4508401"/>
              <a:ext cx="957707" cy="205200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72000" rIns="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lang="de-DE" sz="800" b="1" kern="1200" cap="all" baseline="0" smtClean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02A48BD-C00F-4FB4-873C-E4E37A6C9653}" type="datetime1">
                <a:rPr lang="de-DE" smtClean="0"/>
                <a:pPr/>
                <a:t>08.04.2020</a:t>
              </a:fld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809288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empla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5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de-DE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4536000" cy="2556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de-DE" dirty="0"/>
          </a:p>
        </p:txBody>
      </p:sp>
      <p:sp>
        <p:nvSpPr>
          <p:cNvPr id="7" name="Bildplatzhalter 5"/>
          <p:cNvSpPr>
            <a:spLocks noGrp="1"/>
          </p:cNvSpPr>
          <p:nvPr>
            <p:ph type="pic" sz="quarter" idx="14"/>
          </p:nvPr>
        </p:nvSpPr>
        <p:spPr>
          <a:xfrm>
            <a:off x="-1" y="2592000"/>
            <a:ext cx="4536000" cy="2556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0246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empla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5"/>
          <p:cNvSpPr>
            <a:spLocks noGrp="1"/>
          </p:cNvSpPr>
          <p:nvPr>
            <p:ph type="pic" sz="quarter" idx="12"/>
          </p:nvPr>
        </p:nvSpPr>
        <p:spPr>
          <a:xfrm>
            <a:off x="7131050" y="3724275"/>
            <a:ext cx="2010246" cy="14192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de-DE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5"/>
          </p:nvPr>
        </p:nvSpPr>
        <p:spPr>
          <a:xfrm>
            <a:off x="7131050" y="2211709"/>
            <a:ext cx="2013148" cy="147446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de-DE" dirty="0"/>
          </a:p>
        </p:txBody>
      </p:sp>
      <p:sp>
        <p:nvSpPr>
          <p:cNvPr id="7" name="Bildplatzhalter 2"/>
          <p:cNvSpPr>
            <a:spLocks noGrp="1"/>
          </p:cNvSpPr>
          <p:nvPr>
            <p:ph type="pic" sz="quarter" idx="16"/>
          </p:nvPr>
        </p:nvSpPr>
        <p:spPr>
          <a:xfrm>
            <a:off x="5761038" y="0"/>
            <a:ext cx="3382962" cy="217805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de-DE" dirty="0"/>
          </a:p>
        </p:txBody>
      </p:sp>
      <p:sp>
        <p:nvSpPr>
          <p:cNvPr id="8" name="Bildplatzhalter 10"/>
          <p:cNvSpPr>
            <a:spLocks noGrp="1"/>
          </p:cNvSpPr>
          <p:nvPr>
            <p:ph type="pic" sz="quarter" idx="17"/>
          </p:nvPr>
        </p:nvSpPr>
        <p:spPr>
          <a:xfrm>
            <a:off x="3382963" y="-1"/>
            <a:ext cx="2341562" cy="15970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de-DE" dirty="0"/>
          </a:p>
        </p:txBody>
      </p:sp>
      <p:sp>
        <p:nvSpPr>
          <p:cNvPr id="9" name="Bildplatzhalter 12"/>
          <p:cNvSpPr>
            <a:spLocks noGrp="1"/>
          </p:cNvSpPr>
          <p:nvPr>
            <p:ph type="pic" sz="quarter" idx="18"/>
          </p:nvPr>
        </p:nvSpPr>
        <p:spPr>
          <a:xfrm>
            <a:off x="3382963" y="1635125"/>
            <a:ext cx="2341562" cy="2413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de-DE" dirty="0"/>
          </a:p>
        </p:txBody>
      </p:sp>
      <p:sp>
        <p:nvSpPr>
          <p:cNvPr id="10" name="Bildplatzhalter 14"/>
          <p:cNvSpPr>
            <a:spLocks noGrp="1"/>
          </p:cNvSpPr>
          <p:nvPr>
            <p:ph type="pic" sz="quarter" idx="19"/>
          </p:nvPr>
        </p:nvSpPr>
        <p:spPr>
          <a:xfrm>
            <a:off x="5761039" y="2211388"/>
            <a:ext cx="1331912" cy="1836737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de-DE" dirty="0"/>
          </a:p>
        </p:txBody>
      </p:sp>
      <p:sp>
        <p:nvSpPr>
          <p:cNvPr id="11" name="Bildplatzhalter 16"/>
          <p:cNvSpPr>
            <a:spLocks noGrp="1"/>
          </p:cNvSpPr>
          <p:nvPr>
            <p:ph type="pic" sz="quarter" idx="20"/>
          </p:nvPr>
        </p:nvSpPr>
        <p:spPr>
          <a:xfrm>
            <a:off x="4465638" y="4084638"/>
            <a:ext cx="2627311" cy="105886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de-DE" dirty="0"/>
          </a:p>
        </p:txBody>
      </p:sp>
      <p:sp>
        <p:nvSpPr>
          <p:cNvPr id="12" name="Bildplatzhalter 18"/>
          <p:cNvSpPr>
            <a:spLocks noGrp="1"/>
          </p:cNvSpPr>
          <p:nvPr>
            <p:ph type="pic" sz="quarter" idx="21"/>
          </p:nvPr>
        </p:nvSpPr>
        <p:spPr>
          <a:xfrm>
            <a:off x="2592388" y="4084638"/>
            <a:ext cx="1835150" cy="105886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de-DE" dirty="0"/>
          </a:p>
        </p:txBody>
      </p:sp>
      <p:sp>
        <p:nvSpPr>
          <p:cNvPr id="13" name="Bildplatzhalter 20"/>
          <p:cNvSpPr>
            <a:spLocks noGrp="1"/>
          </p:cNvSpPr>
          <p:nvPr>
            <p:ph type="pic" sz="quarter" idx="22"/>
          </p:nvPr>
        </p:nvSpPr>
        <p:spPr>
          <a:xfrm>
            <a:off x="2592388" y="2500313"/>
            <a:ext cx="755650" cy="154781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de-DE" dirty="0"/>
          </a:p>
        </p:txBody>
      </p:sp>
      <p:sp>
        <p:nvSpPr>
          <p:cNvPr id="14" name="Bildplatzhalter 22"/>
          <p:cNvSpPr>
            <a:spLocks noGrp="1"/>
          </p:cNvSpPr>
          <p:nvPr>
            <p:ph type="pic" sz="quarter" idx="23"/>
          </p:nvPr>
        </p:nvSpPr>
        <p:spPr>
          <a:xfrm>
            <a:off x="0" y="2500312"/>
            <a:ext cx="2555875" cy="2643187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de-DE" dirty="0"/>
          </a:p>
        </p:txBody>
      </p:sp>
      <p:sp>
        <p:nvSpPr>
          <p:cNvPr id="15" name="Bildplatzhalter 26"/>
          <p:cNvSpPr>
            <a:spLocks noGrp="1"/>
          </p:cNvSpPr>
          <p:nvPr>
            <p:ph type="pic" sz="quarter" idx="24"/>
          </p:nvPr>
        </p:nvSpPr>
        <p:spPr>
          <a:xfrm>
            <a:off x="0" y="0"/>
            <a:ext cx="3348038" cy="246538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86299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enplatzhalter 3"/>
          <p:cNvSpPr>
            <a:spLocks noGrp="1"/>
          </p:cNvSpPr>
          <p:nvPr>
            <p:ph type="media" sz="quarter" idx="12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cs-CZ" dirty="0"/>
              <a:t>Kliknutím na ikonu přidáte multimédia.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67011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88000" y="1056732"/>
            <a:ext cx="5724160" cy="1538922"/>
          </a:xfrm>
          <a:prstGeom prst="rect">
            <a:avLst/>
          </a:prstGeom>
        </p:spPr>
        <p:txBody>
          <a:bodyPr lIns="0" tIns="0" rIns="0" bIns="0" anchor="b"/>
          <a:lstStyle>
            <a:lvl1pPr>
              <a:spcAft>
                <a:spcPts val="0"/>
              </a:spcAft>
              <a:defRPr sz="3200" b="1" cap="all" baseline="0"/>
            </a:lvl1pPr>
          </a:lstStyle>
          <a:p>
            <a:pPr lvl="0"/>
            <a:r>
              <a:rPr lang="de-DE" dirty="0"/>
              <a:t>BIG QUOTE,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lines</a:t>
            </a:r>
            <a:r>
              <a:rPr lang="de-DE" dirty="0"/>
              <a:t>, Arial </a:t>
            </a:r>
            <a:r>
              <a:rPr lang="de-DE" dirty="0" err="1"/>
              <a:t>bold</a:t>
            </a:r>
            <a:r>
              <a:rPr lang="de-DE" dirty="0"/>
              <a:t>, 32pt</a:t>
            </a:r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88000" y="2673772"/>
            <a:ext cx="5796168" cy="402034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0"/>
              </a:spcAft>
              <a:defRPr sz="2000" b="0" cap="none" baseline="0"/>
            </a:lvl1pPr>
          </a:lstStyle>
          <a:p>
            <a:pPr lvl="0"/>
            <a:r>
              <a:rPr lang="de-DE" dirty="0"/>
              <a:t>Quote </a:t>
            </a:r>
            <a:r>
              <a:rPr lang="de-DE" dirty="0" err="1"/>
              <a:t>subheadline</a:t>
            </a:r>
            <a:r>
              <a:rPr lang="de-DE" dirty="0"/>
              <a:t>, Arial </a:t>
            </a:r>
            <a:r>
              <a:rPr lang="de-DE" dirty="0" err="1"/>
              <a:t>bold</a:t>
            </a:r>
            <a:r>
              <a:rPr lang="de-DE" dirty="0"/>
              <a:t>, 21pt</a:t>
            </a:r>
          </a:p>
        </p:txBody>
      </p:sp>
      <p:pic>
        <p:nvPicPr>
          <p:cNvPr id="13" name="Picture 2" descr="C:\Users\AW18200\Desktop\Kaercher_Logo_2015_Black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00" y="4657600"/>
            <a:ext cx="1145240" cy="48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department/author’s reference  |  presentation’s title  |  date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EAD90C-539A-4A4C-B4E9-9D2B1AAA4D3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6508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mplate 4- Logo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88000" y="4290465"/>
            <a:ext cx="5436128" cy="57608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spcAft>
                <a:spcPts val="0"/>
              </a:spcAft>
              <a:defRPr sz="1600" b="0" cap="none" baseline="0"/>
            </a:lvl1pPr>
          </a:lstStyle>
          <a:p>
            <a:pPr lvl="0"/>
            <a:r>
              <a:rPr lang="de-DE" dirty="0" err="1"/>
              <a:t>subheadline</a:t>
            </a:r>
            <a:r>
              <a:rPr lang="de-DE" dirty="0"/>
              <a:t>, 1 </a:t>
            </a:r>
            <a:r>
              <a:rPr lang="de-DE" dirty="0" err="1"/>
              <a:t>or</a:t>
            </a:r>
            <a:r>
              <a:rPr lang="de-DE" dirty="0"/>
              <a:t> 2 </a:t>
            </a:r>
            <a:r>
              <a:rPr lang="de-DE" dirty="0" err="1"/>
              <a:t>lines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/>
              <a:t>Arial </a:t>
            </a:r>
            <a:r>
              <a:rPr lang="de-DE" dirty="0" err="1"/>
              <a:t>regular</a:t>
            </a:r>
            <a:r>
              <a:rPr lang="de-DE" dirty="0"/>
              <a:t>, 16pt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1D803826-AFB0-4176-B74B-77BF6698F0F5}"/>
              </a:ext>
            </a:extLst>
          </p:cNvPr>
          <p:cNvSpPr/>
          <p:nvPr userDrawn="1"/>
        </p:nvSpPr>
        <p:spPr>
          <a:xfrm>
            <a:off x="3239815" y="0"/>
            <a:ext cx="2664370" cy="483460"/>
          </a:xfrm>
          <a:prstGeom prst="rect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20" name="Bildplatzhalter 19">
            <a:extLst>
              <a:ext uri="{FF2B5EF4-FFF2-40B4-BE49-F238E27FC236}">
                <a16:creationId xmlns:a16="http://schemas.microsoft.com/office/drawing/2014/main" id="{16FCED2A-836F-455C-A868-C11A631B06D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2"/>
            <a:ext cx="9143999" cy="4181474"/>
          </a:xfrm>
          <a:custGeom>
            <a:avLst/>
            <a:gdLst>
              <a:gd name="connsiteX0" fmla="*/ 3942746 w 9143999"/>
              <a:gd name="connsiteY0" fmla="*/ 508705 h 4181474"/>
              <a:gd name="connsiteX1" fmla="*/ 3942746 w 9143999"/>
              <a:gd name="connsiteY1" fmla="*/ 610748 h 4181474"/>
              <a:gd name="connsiteX2" fmla="*/ 5206017 w 9143999"/>
              <a:gd name="connsiteY2" fmla="*/ 610748 h 4181474"/>
              <a:gd name="connsiteX3" fmla="*/ 5206017 w 9143999"/>
              <a:gd name="connsiteY3" fmla="*/ 508705 h 4181474"/>
              <a:gd name="connsiteX4" fmla="*/ 4218570 w 9143999"/>
              <a:gd name="connsiteY4" fmla="*/ 323337 h 4181474"/>
              <a:gd name="connsiteX5" fmla="*/ 4219461 w 9143999"/>
              <a:gd name="connsiteY5" fmla="*/ 323337 h 4181474"/>
              <a:gd name="connsiteX6" fmla="*/ 4224362 w 9143999"/>
              <a:gd name="connsiteY6" fmla="*/ 341161 h 4181474"/>
              <a:gd name="connsiteX7" fmla="*/ 4238621 w 9143999"/>
              <a:gd name="connsiteY7" fmla="*/ 386166 h 4181474"/>
              <a:gd name="connsiteX8" fmla="*/ 4198963 w 9143999"/>
              <a:gd name="connsiteY8" fmla="*/ 386166 h 4181474"/>
              <a:gd name="connsiteX9" fmla="*/ 4213222 w 9143999"/>
              <a:gd name="connsiteY9" fmla="*/ 341161 h 4181474"/>
              <a:gd name="connsiteX10" fmla="*/ 5091497 w 9143999"/>
              <a:gd name="connsiteY10" fmla="*/ 322891 h 4181474"/>
              <a:gd name="connsiteX11" fmla="*/ 5114223 w 9143999"/>
              <a:gd name="connsiteY11" fmla="*/ 322891 h 4181474"/>
              <a:gd name="connsiteX12" fmla="*/ 5136057 w 9143999"/>
              <a:gd name="connsiteY12" fmla="*/ 342052 h 4181474"/>
              <a:gd name="connsiteX13" fmla="*/ 5113777 w 9143999"/>
              <a:gd name="connsiteY13" fmla="*/ 362549 h 4181474"/>
              <a:gd name="connsiteX14" fmla="*/ 5091497 w 9143999"/>
              <a:gd name="connsiteY14" fmla="*/ 362549 h 4181474"/>
              <a:gd name="connsiteX15" fmla="*/ 4391462 w 9143999"/>
              <a:gd name="connsiteY15" fmla="*/ 322891 h 4181474"/>
              <a:gd name="connsiteX16" fmla="*/ 4414187 w 9143999"/>
              <a:gd name="connsiteY16" fmla="*/ 322891 h 4181474"/>
              <a:gd name="connsiteX17" fmla="*/ 4436022 w 9143999"/>
              <a:gd name="connsiteY17" fmla="*/ 342052 h 4181474"/>
              <a:gd name="connsiteX18" fmla="*/ 4413742 w 9143999"/>
              <a:gd name="connsiteY18" fmla="*/ 362549 h 4181474"/>
              <a:gd name="connsiteX19" fmla="*/ 4391462 w 9143999"/>
              <a:gd name="connsiteY19" fmla="*/ 362549 h 4181474"/>
              <a:gd name="connsiteX20" fmla="*/ 5037134 w 9143999"/>
              <a:gd name="connsiteY20" fmla="*/ 282787 h 4181474"/>
              <a:gd name="connsiteX21" fmla="*/ 5037134 w 9143999"/>
              <a:gd name="connsiteY21" fmla="*/ 454788 h 4181474"/>
              <a:gd name="connsiteX22" fmla="*/ 5090606 w 9143999"/>
              <a:gd name="connsiteY22" fmla="*/ 454788 h 4181474"/>
              <a:gd name="connsiteX23" fmla="*/ 5090606 w 9143999"/>
              <a:gd name="connsiteY23" fmla="*/ 398197 h 4181474"/>
              <a:gd name="connsiteX24" fmla="*/ 5112886 w 9143999"/>
              <a:gd name="connsiteY24" fmla="*/ 398197 h 4181474"/>
              <a:gd name="connsiteX25" fmla="*/ 5141851 w 9143999"/>
              <a:gd name="connsiteY25" fmla="*/ 454788 h 4181474"/>
              <a:gd name="connsiteX26" fmla="*/ 5205125 w 9143999"/>
              <a:gd name="connsiteY26" fmla="*/ 454788 h 4181474"/>
              <a:gd name="connsiteX27" fmla="*/ 5161011 w 9143999"/>
              <a:gd name="connsiteY27" fmla="*/ 387948 h 4181474"/>
              <a:gd name="connsiteX28" fmla="*/ 5192203 w 9143999"/>
              <a:gd name="connsiteY28" fmla="*/ 339823 h 4181474"/>
              <a:gd name="connsiteX29" fmla="*/ 5114669 w 9143999"/>
              <a:gd name="connsiteY29" fmla="*/ 282787 h 4181474"/>
              <a:gd name="connsiteX30" fmla="*/ 4870926 w 9143999"/>
              <a:gd name="connsiteY30" fmla="*/ 282787 h 4181474"/>
              <a:gd name="connsiteX31" fmla="*/ 4870926 w 9143999"/>
              <a:gd name="connsiteY31" fmla="*/ 454788 h 4181474"/>
              <a:gd name="connsiteX32" fmla="*/ 5011735 w 9143999"/>
              <a:gd name="connsiteY32" fmla="*/ 454788 h 4181474"/>
              <a:gd name="connsiteX33" fmla="*/ 5012626 w 9143999"/>
              <a:gd name="connsiteY33" fmla="*/ 412456 h 4181474"/>
              <a:gd name="connsiteX34" fmla="*/ 4924398 w 9143999"/>
              <a:gd name="connsiteY34" fmla="*/ 412456 h 4181474"/>
              <a:gd name="connsiteX35" fmla="*/ 4924398 w 9143999"/>
              <a:gd name="connsiteY35" fmla="*/ 386166 h 4181474"/>
              <a:gd name="connsiteX36" fmla="*/ 4994357 w 9143999"/>
              <a:gd name="connsiteY36" fmla="*/ 386166 h 4181474"/>
              <a:gd name="connsiteX37" fmla="*/ 4994357 w 9143999"/>
              <a:gd name="connsiteY37" fmla="*/ 348735 h 4181474"/>
              <a:gd name="connsiteX38" fmla="*/ 4924398 w 9143999"/>
              <a:gd name="connsiteY38" fmla="*/ 348735 h 4181474"/>
              <a:gd name="connsiteX39" fmla="*/ 4924398 w 9143999"/>
              <a:gd name="connsiteY39" fmla="*/ 325564 h 4181474"/>
              <a:gd name="connsiteX40" fmla="*/ 5009061 w 9143999"/>
              <a:gd name="connsiteY40" fmla="*/ 325564 h 4181474"/>
              <a:gd name="connsiteX41" fmla="*/ 5008170 w 9143999"/>
              <a:gd name="connsiteY41" fmla="*/ 282787 h 4181474"/>
              <a:gd name="connsiteX42" fmla="*/ 4674417 w 9143999"/>
              <a:gd name="connsiteY42" fmla="*/ 282787 h 4181474"/>
              <a:gd name="connsiteX43" fmla="*/ 4674417 w 9143999"/>
              <a:gd name="connsiteY43" fmla="*/ 454788 h 4181474"/>
              <a:gd name="connsiteX44" fmla="*/ 4727889 w 9143999"/>
              <a:gd name="connsiteY44" fmla="*/ 454788 h 4181474"/>
              <a:gd name="connsiteX45" fmla="*/ 4727889 w 9143999"/>
              <a:gd name="connsiteY45" fmla="*/ 390176 h 4181474"/>
              <a:gd name="connsiteX46" fmla="*/ 4784926 w 9143999"/>
              <a:gd name="connsiteY46" fmla="*/ 390176 h 4181474"/>
              <a:gd name="connsiteX47" fmla="*/ 4784926 w 9143999"/>
              <a:gd name="connsiteY47" fmla="*/ 454788 h 4181474"/>
              <a:gd name="connsiteX48" fmla="*/ 4838397 w 9143999"/>
              <a:gd name="connsiteY48" fmla="*/ 454788 h 4181474"/>
              <a:gd name="connsiteX49" fmla="*/ 4838397 w 9143999"/>
              <a:gd name="connsiteY49" fmla="*/ 282787 h 4181474"/>
              <a:gd name="connsiteX50" fmla="*/ 4784926 w 9143999"/>
              <a:gd name="connsiteY50" fmla="*/ 282787 h 4181474"/>
              <a:gd name="connsiteX51" fmla="*/ 4784926 w 9143999"/>
              <a:gd name="connsiteY51" fmla="*/ 346508 h 4181474"/>
              <a:gd name="connsiteX52" fmla="*/ 4727889 w 9143999"/>
              <a:gd name="connsiteY52" fmla="*/ 346508 h 4181474"/>
              <a:gd name="connsiteX53" fmla="*/ 4727889 w 9143999"/>
              <a:gd name="connsiteY53" fmla="*/ 282787 h 4181474"/>
              <a:gd name="connsiteX54" fmla="*/ 4337544 w 9143999"/>
              <a:gd name="connsiteY54" fmla="*/ 282787 h 4181474"/>
              <a:gd name="connsiteX55" fmla="*/ 4337544 w 9143999"/>
              <a:gd name="connsiteY55" fmla="*/ 454788 h 4181474"/>
              <a:gd name="connsiteX56" fmla="*/ 4391016 w 9143999"/>
              <a:gd name="connsiteY56" fmla="*/ 454788 h 4181474"/>
              <a:gd name="connsiteX57" fmla="*/ 4391016 w 9143999"/>
              <a:gd name="connsiteY57" fmla="*/ 398197 h 4181474"/>
              <a:gd name="connsiteX58" fmla="*/ 4413296 w 9143999"/>
              <a:gd name="connsiteY58" fmla="*/ 398197 h 4181474"/>
              <a:gd name="connsiteX59" fmla="*/ 4442261 w 9143999"/>
              <a:gd name="connsiteY59" fmla="*/ 454788 h 4181474"/>
              <a:gd name="connsiteX60" fmla="*/ 4505536 w 9143999"/>
              <a:gd name="connsiteY60" fmla="*/ 454788 h 4181474"/>
              <a:gd name="connsiteX61" fmla="*/ 4461421 w 9143999"/>
              <a:gd name="connsiteY61" fmla="*/ 387948 h 4181474"/>
              <a:gd name="connsiteX62" fmla="*/ 4492168 w 9143999"/>
              <a:gd name="connsiteY62" fmla="*/ 339824 h 4181474"/>
              <a:gd name="connsiteX63" fmla="*/ 4414633 w 9143999"/>
              <a:gd name="connsiteY63" fmla="*/ 282787 h 4181474"/>
              <a:gd name="connsiteX64" fmla="*/ 4274715 w 9143999"/>
              <a:gd name="connsiteY64" fmla="*/ 282787 h 4181474"/>
              <a:gd name="connsiteX65" fmla="*/ 4274715 w 9143999"/>
              <a:gd name="connsiteY65" fmla="*/ 319326 h 4181474"/>
              <a:gd name="connsiteX66" fmla="*/ 4314819 w 9143999"/>
              <a:gd name="connsiteY66" fmla="*/ 319326 h 4181474"/>
              <a:gd name="connsiteX67" fmla="*/ 4314819 w 9143999"/>
              <a:gd name="connsiteY67" fmla="*/ 282787 h 4181474"/>
              <a:gd name="connsiteX68" fmla="*/ 4124995 w 9143999"/>
              <a:gd name="connsiteY68" fmla="*/ 282787 h 4181474"/>
              <a:gd name="connsiteX69" fmla="*/ 4124995 w 9143999"/>
              <a:gd name="connsiteY69" fmla="*/ 319326 h 4181474"/>
              <a:gd name="connsiteX70" fmla="*/ 4165099 w 9143999"/>
              <a:gd name="connsiteY70" fmla="*/ 319326 h 4181474"/>
              <a:gd name="connsiteX71" fmla="*/ 4165099 w 9143999"/>
              <a:gd name="connsiteY71" fmla="*/ 282787 h 4181474"/>
              <a:gd name="connsiteX72" fmla="*/ 3942746 w 9143999"/>
              <a:gd name="connsiteY72" fmla="*/ 282787 h 4181474"/>
              <a:gd name="connsiteX73" fmla="*/ 3942746 w 9143999"/>
              <a:gd name="connsiteY73" fmla="*/ 454788 h 4181474"/>
              <a:gd name="connsiteX74" fmla="*/ 3996218 w 9143999"/>
              <a:gd name="connsiteY74" fmla="*/ 454788 h 4181474"/>
              <a:gd name="connsiteX75" fmla="*/ 3996218 w 9143999"/>
              <a:gd name="connsiteY75" fmla="*/ 387948 h 4181474"/>
              <a:gd name="connsiteX76" fmla="*/ 4013150 w 9143999"/>
              <a:gd name="connsiteY76" fmla="*/ 387948 h 4181474"/>
              <a:gd name="connsiteX77" fmla="*/ 4054591 w 9143999"/>
              <a:gd name="connsiteY77" fmla="*/ 454788 h 4181474"/>
              <a:gd name="connsiteX78" fmla="*/ 4120094 w 9143999"/>
              <a:gd name="connsiteY78" fmla="*/ 454788 h 4181474"/>
              <a:gd name="connsiteX79" fmla="*/ 4177130 w 9143999"/>
              <a:gd name="connsiteY79" fmla="*/ 454788 h 4181474"/>
              <a:gd name="connsiteX80" fmla="*/ 4186487 w 9143999"/>
              <a:gd name="connsiteY80" fmla="*/ 425824 h 4181474"/>
              <a:gd name="connsiteX81" fmla="*/ 4251098 w 9143999"/>
              <a:gd name="connsiteY81" fmla="*/ 425824 h 4181474"/>
              <a:gd name="connsiteX82" fmla="*/ 4260010 w 9143999"/>
              <a:gd name="connsiteY82" fmla="*/ 454788 h 4181474"/>
              <a:gd name="connsiteX83" fmla="*/ 4320611 w 9143999"/>
              <a:gd name="connsiteY83" fmla="*/ 454788 h 4181474"/>
              <a:gd name="connsiteX84" fmla="*/ 4250653 w 9143999"/>
              <a:gd name="connsiteY84" fmla="*/ 282787 h 4181474"/>
              <a:gd name="connsiteX85" fmla="*/ 4188270 w 9143999"/>
              <a:gd name="connsiteY85" fmla="*/ 282787 h 4181474"/>
              <a:gd name="connsiteX86" fmla="*/ 4120094 w 9143999"/>
              <a:gd name="connsiteY86" fmla="*/ 454787 h 4181474"/>
              <a:gd name="connsiteX87" fmla="*/ 4060830 w 9143999"/>
              <a:gd name="connsiteY87" fmla="*/ 364332 h 4181474"/>
              <a:gd name="connsiteX88" fmla="*/ 4116975 w 9143999"/>
              <a:gd name="connsiteY88" fmla="*/ 282787 h 4181474"/>
              <a:gd name="connsiteX89" fmla="*/ 4055036 w 9143999"/>
              <a:gd name="connsiteY89" fmla="*/ 282787 h 4181474"/>
              <a:gd name="connsiteX90" fmla="*/ 4013596 w 9143999"/>
              <a:gd name="connsiteY90" fmla="*/ 347399 h 4181474"/>
              <a:gd name="connsiteX91" fmla="*/ 3996218 w 9143999"/>
              <a:gd name="connsiteY91" fmla="*/ 347399 h 4181474"/>
              <a:gd name="connsiteX92" fmla="*/ 3996218 w 9143999"/>
              <a:gd name="connsiteY92" fmla="*/ 282787 h 4181474"/>
              <a:gd name="connsiteX93" fmla="*/ 4603122 w 9143999"/>
              <a:gd name="connsiteY93" fmla="*/ 279668 h 4181474"/>
              <a:gd name="connsiteX94" fmla="*/ 4507763 w 9143999"/>
              <a:gd name="connsiteY94" fmla="*/ 368343 h 4181474"/>
              <a:gd name="connsiteX95" fmla="*/ 4598666 w 9143999"/>
              <a:gd name="connsiteY95" fmla="*/ 458354 h 4181474"/>
              <a:gd name="connsiteX96" fmla="*/ 4649909 w 9143999"/>
              <a:gd name="connsiteY96" fmla="*/ 447659 h 4181474"/>
              <a:gd name="connsiteX97" fmla="*/ 4644117 w 9143999"/>
              <a:gd name="connsiteY97" fmla="*/ 408001 h 4181474"/>
              <a:gd name="connsiteX98" fmla="*/ 4605349 w 9143999"/>
              <a:gd name="connsiteY98" fmla="*/ 415130 h 4181474"/>
              <a:gd name="connsiteX99" fmla="*/ 4563909 w 9143999"/>
              <a:gd name="connsiteY99" fmla="*/ 368343 h 4181474"/>
              <a:gd name="connsiteX100" fmla="*/ 4604904 w 9143999"/>
              <a:gd name="connsiteY100" fmla="*/ 323337 h 4181474"/>
              <a:gd name="connsiteX101" fmla="*/ 4644117 w 9143999"/>
              <a:gd name="connsiteY101" fmla="*/ 328684 h 4181474"/>
              <a:gd name="connsiteX102" fmla="*/ 4649464 w 9143999"/>
              <a:gd name="connsiteY102" fmla="*/ 286798 h 4181474"/>
              <a:gd name="connsiteX103" fmla="*/ 4603122 w 9143999"/>
              <a:gd name="connsiteY103" fmla="*/ 279668 h 4181474"/>
              <a:gd name="connsiteX104" fmla="*/ 0 w 9143999"/>
              <a:gd name="connsiteY104" fmla="*/ 0 h 4181474"/>
              <a:gd name="connsiteX105" fmla="*/ 9143999 w 9143999"/>
              <a:gd name="connsiteY105" fmla="*/ 0 h 4181474"/>
              <a:gd name="connsiteX106" fmla="*/ 9143999 w 9143999"/>
              <a:gd name="connsiteY106" fmla="*/ 1419588 h 4181474"/>
              <a:gd name="connsiteX107" fmla="*/ 9143999 w 9143999"/>
              <a:gd name="connsiteY107" fmla="*/ 3390898 h 4181474"/>
              <a:gd name="connsiteX108" fmla="*/ 9143999 w 9143999"/>
              <a:gd name="connsiteY108" fmla="*/ 4181474 h 4181474"/>
              <a:gd name="connsiteX109" fmla="*/ 0 w 9143999"/>
              <a:gd name="connsiteY109" fmla="*/ 4181474 h 4181474"/>
              <a:gd name="connsiteX110" fmla="*/ 0 w 9143999"/>
              <a:gd name="connsiteY110" fmla="*/ 3390898 h 4181474"/>
              <a:gd name="connsiteX111" fmla="*/ 0 w 9143999"/>
              <a:gd name="connsiteY111" fmla="*/ 1419588 h 4181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9143999" h="4181474">
                <a:moveTo>
                  <a:pt x="3942746" y="508705"/>
                </a:moveTo>
                <a:lnTo>
                  <a:pt x="3942746" y="610748"/>
                </a:lnTo>
                <a:lnTo>
                  <a:pt x="5206017" y="610748"/>
                </a:lnTo>
                <a:lnTo>
                  <a:pt x="5206017" y="508705"/>
                </a:lnTo>
                <a:close/>
                <a:moveTo>
                  <a:pt x="4218570" y="323337"/>
                </a:moveTo>
                <a:lnTo>
                  <a:pt x="4219461" y="323337"/>
                </a:lnTo>
                <a:lnTo>
                  <a:pt x="4224362" y="341161"/>
                </a:lnTo>
                <a:lnTo>
                  <a:pt x="4238621" y="386166"/>
                </a:lnTo>
                <a:lnTo>
                  <a:pt x="4198963" y="386166"/>
                </a:lnTo>
                <a:lnTo>
                  <a:pt x="4213222" y="341161"/>
                </a:lnTo>
                <a:close/>
                <a:moveTo>
                  <a:pt x="5091497" y="322891"/>
                </a:moveTo>
                <a:lnTo>
                  <a:pt x="5114223" y="322891"/>
                </a:lnTo>
                <a:cubicBezTo>
                  <a:pt x="5130264" y="322891"/>
                  <a:pt x="5136057" y="327347"/>
                  <a:pt x="5136057" y="342052"/>
                </a:cubicBezTo>
                <a:cubicBezTo>
                  <a:pt x="5136057" y="358539"/>
                  <a:pt x="5129819" y="362549"/>
                  <a:pt x="5113777" y="362549"/>
                </a:cubicBezTo>
                <a:lnTo>
                  <a:pt x="5091497" y="362549"/>
                </a:lnTo>
                <a:close/>
                <a:moveTo>
                  <a:pt x="4391462" y="322891"/>
                </a:moveTo>
                <a:lnTo>
                  <a:pt x="4414187" y="322891"/>
                </a:lnTo>
                <a:cubicBezTo>
                  <a:pt x="4430229" y="322891"/>
                  <a:pt x="4436022" y="327347"/>
                  <a:pt x="4436022" y="342052"/>
                </a:cubicBezTo>
                <a:cubicBezTo>
                  <a:pt x="4436022" y="358539"/>
                  <a:pt x="4429784" y="362549"/>
                  <a:pt x="4413742" y="362549"/>
                </a:cubicBezTo>
                <a:lnTo>
                  <a:pt x="4391462" y="362549"/>
                </a:lnTo>
                <a:close/>
                <a:moveTo>
                  <a:pt x="5037134" y="282787"/>
                </a:moveTo>
                <a:lnTo>
                  <a:pt x="5037134" y="454788"/>
                </a:lnTo>
                <a:lnTo>
                  <a:pt x="5090606" y="454788"/>
                </a:lnTo>
                <a:lnTo>
                  <a:pt x="5090606" y="398197"/>
                </a:lnTo>
                <a:lnTo>
                  <a:pt x="5112886" y="398197"/>
                </a:lnTo>
                <a:lnTo>
                  <a:pt x="5141851" y="454788"/>
                </a:lnTo>
                <a:lnTo>
                  <a:pt x="5205125" y="454788"/>
                </a:lnTo>
                <a:lnTo>
                  <a:pt x="5161011" y="387948"/>
                </a:lnTo>
                <a:cubicBezTo>
                  <a:pt x="5181063" y="381264"/>
                  <a:pt x="5192203" y="362103"/>
                  <a:pt x="5192203" y="339823"/>
                </a:cubicBezTo>
                <a:cubicBezTo>
                  <a:pt x="5192203" y="301502"/>
                  <a:pt x="5165467" y="282787"/>
                  <a:pt x="5114669" y="282787"/>
                </a:cubicBezTo>
                <a:close/>
                <a:moveTo>
                  <a:pt x="4870926" y="282787"/>
                </a:moveTo>
                <a:lnTo>
                  <a:pt x="4870926" y="454788"/>
                </a:lnTo>
                <a:lnTo>
                  <a:pt x="5011735" y="454788"/>
                </a:lnTo>
                <a:lnTo>
                  <a:pt x="5012626" y="412456"/>
                </a:lnTo>
                <a:lnTo>
                  <a:pt x="4924398" y="412456"/>
                </a:lnTo>
                <a:lnTo>
                  <a:pt x="4924398" y="386166"/>
                </a:lnTo>
                <a:lnTo>
                  <a:pt x="4994357" y="386166"/>
                </a:lnTo>
                <a:lnTo>
                  <a:pt x="4994357" y="348735"/>
                </a:lnTo>
                <a:lnTo>
                  <a:pt x="4924398" y="348735"/>
                </a:lnTo>
                <a:lnTo>
                  <a:pt x="4924398" y="325564"/>
                </a:lnTo>
                <a:lnTo>
                  <a:pt x="5009061" y="325564"/>
                </a:lnTo>
                <a:lnTo>
                  <a:pt x="5008170" y="282787"/>
                </a:lnTo>
                <a:close/>
                <a:moveTo>
                  <a:pt x="4674417" y="282787"/>
                </a:moveTo>
                <a:lnTo>
                  <a:pt x="4674417" y="454788"/>
                </a:lnTo>
                <a:lnTo>
                  <a:pt x="4727889" y="454788"/>
                </a:lnTo>
                <a:lnTo>
                  <a:pt x="4727889" y="390176"/>
                </a:lnTo>
                <a:lnTo>
                  <a:pt x="4784926" y="390176"/>
                </a:lnTo>
                <a:lnTo>
                  <a:pt x="4784926" y="454788"/>
                </a:lnTo>
                <a:lnTo>
                  <a:pt x="4838397" y="454788"/>
                </a:lnTo>
                <a:lnTo>
                  <a:pt x="4838397" y="282787"/>
                </a:lnTo>
                <a:lnTo>
                  <a:pt x="4784926" y="282787"/>
                </a:lnTo>
                <a:lnTo>
                  <a:pt x="4784926" y="346508"/>
                </a:lnTo>
                <a:lnTo>
                  <a:pt x="4727889" y="346508"/>
                </a:lnTo>
                <a:lnTo>
                  <a:pt x="4727889" y="282787"/>
                </a:lnTo>
                <a:close/>
                <a:moveTo>
                  <a:pt x="4337544" y="282787"/>
                </a:moveTo>
                <a:lnTo>
                  <a:pt x="4337544" y="454788"/>
                </a:lnTo>
                <a:lnTo>
                  <a:pt x="4391016" y="454788"/>
                </a:lnTo>
                <a:lnTo>
                  <a:pt x="4391016" y="398197"/>
                </a:lnTo>
                <a:lnTo>
                  <a:pt x="4413296" y="398197"/>
                </a:lnTo>
                <a:lnTo>
                  <a:pt x="4442261" y="454788"/>
                </a:lnTo>
                <a:lnTo>
                  <a:pt x="4505536" y="454788"/>
                </a:lnTo>
                <a:lnTo>
                  <a:pt x="4461421" y="387948"/>
                </a:lnTo>
                <a:cubicBezTo>
                  <a:pt x="4481027" y="381264"/>
                  <a:pt x="4492168" y="362104"/>
                  <a:pt x="4492168" y="339824"/>
                </a:cubicBezTo>
                <a:cubicBezTo>
                  <a:pt x="4492168" y="301502"/>
                  <a:pt x="4465432" y="282787"/>
                  <a:pt x="4414633" y="282787"/>
                </a:cubicBezTo>
                <a:close/>
                <a:moveTo>
                  <a:pt x="4274715" y="282787"/>
                </a:moveTo>
                <a:lnTo>
                  <a:pt x="4274715" y="319326"/>
                </a:lnTo>
                <a:lnTo>
                  <a:pt x="4314819" y="319326"/>
                </a:lnTo>
                <a:lnTo>
                  <a:pt x="4314819" y="282787"/>
                </a:lnTo>
                <a:close/>
                <a:moveTo>
                  <a:pt x="4124995" y="282787"/>
                </a:moveTo>
                <a:lnTo>
                  <a:pt x="4124995" y="319326"/>
                </a:lnTo>
                <a:lnTo>
                  <a:pt x="4165099" y="319326"/>
                </a:lnTo>
                <a:lnTo>
                  <a:pt x="4165099" y="282787"/>
                </a:lnTo>
                <a:close/>
                <a:moveTo>
                  <a:pt x="3942746" y="282787"/>
                </a:moveTo>
                <a:lnTo>
                  <a:pt x="3942746" y="454788"/>
                </a:lnTo>
                <a:lnTo>
                  <a:pt x="3996218" y="454788"/>
                </a:lnTo>
                <a:lnTo>
                  <a:pt x="3996218" y="387948"/>
                </a:lnTo>
                <a:lnTo>
                  <a:pt x="4013150" y="387948"/>
                </a:lnTo>
                <a:lnTo>
                  <a:pt x="4054591" y="454788"/>
                </a:lnTo>
                <a:lnTo>
                  <a:pt x="4120094" y="454788"/>
                </a:lnTo>
                <a:lnTo>
                  <a:pt x="4177130" y="454788"/>
                </a:lnTo>
                <a:lnTo>
                  <a:pt x="4186487" y="425824"/>
                </a:lnTo>
                <a:lnTo>
                  <a:pt x="4251098" y="425824"/>
                </a:lnTo>
                <a:lnTo>
                  <a:pt x="4260010" y="454788"/>
                </a:lnTo>
                <a:lnTo>
                  <a:pt x="4320611" y="454788"/>
                </a:lnTo>
                <a:lnTo>
                  <a:pt x="4250653" y="282787"/>
                </a:lnTo>
                <a:lnTo>
                  <a:pt x="4188270" y="282787"/>
                </a:lnTo>
                <a:lnTo>
                  <a:pt x="4120094" y="454787"/>
                </a:lnTo>
                <a:lnTo>
                  <a:pt x="4060830" y="364332"/>
                </a:lnTo>
                <a:lnTo>
                  <a:pt x="4116975" y="282787"/>
                </a:lnTo>
                <a:lnTo>
                  <a:pt x="4055036" y="282787"/>
                </a:lnTo>
                <a:lnTo>
                  <a:pt x="4013596" y="347399"/>
                </a:lnTo>
                <a:lnTo>
                  <a:pt x="3996218" y="347399"/>
                </a:lnTo>
                <a:lnTo>
                  <a:pt x="3996218" y="282787"/>
                </a:lnTo>
                <a:close/>
                <a:moveTo>
                  <a:pt x="4603122" y="279668"/>
                </a:moveTo>
                <a:cubicBezTo>
                  <a:pt x="4537173" y="279668"/>
                  <a:pt x="4507763" y="313980"/>
                  <a:pt x="4507763" y="368343"/>
                </a:cubicBezTo>
                <a:cubicBezTo>
                  <a:pt x="4507763" y="427162"/>
                  <a:pt x="4538955" y="458354"/>
                  <a:pt x="4598666" y="458354"/>
                </a:cubicBezTo>
                <a:cubicBezTo>
                  <a:pt x="4616490" y="458354"/>
                  <a:pt x="4635650" y="454343"/>
                  <a:pt x="4649909" y="447659"/>
                </a:cubicBezTo>
                <a:lnTo>
                  <a:pt x="4644117" y="408001"/>
                </a:lnTo>
                <a:cubicBezTo>
                  <a:pt x="4632976" y="412457"/>
                  <a:pt x="4619608" y="415130"/>
                  <a:pt x="4605349" y="415130"/>
                </a:cubicBezTo>
                <a:cubicBezTo>
                  <a:pt x="4572375" y="415130"/>
                  <a:pt x="4563909" y="403991"/>
                  <a:pt x="4563909" y="368343"/>
                </a:cubicBezTo>
                <a:cubicBezTo>
                  <a:pt x="4563909" y="334477"/>
                  <a:pt x="4571930" y="323337"/>
                  <a:pt x="4604904" y="323337"/>
                </a:cubicBezTo>
                <a:cubicBezTo>
                  <a:pt x="4620500" y="323337"/>
                  <a:pt x="4632976" y="325565"/>
                  <a:pt x="4644117" y="328684"/>
                </a:cubicBezTo>
                <a:lnTo>
                  <a:pt x="4649464" y="286798"/>
                </a:lnTo>
                <a:cubicBezTo>
                  <a:pt x="4636987" y="282788"/>
                  <a:pt x="4619608" y="279668"/>
                  <a:pt x="4603122" y="279668"/>
                </a:cubicBezTo>
                <a:close/>
                <a:moveTo>
                  <a:pt x="0" y="0"/>
                </a:moveTo>
                <a:lnTo>
                  <a:pt x="9143999" y="0"/>
                </a:lnTo>
                <a:lnTo>
                  <a:pt x="9143999" y="1419588"/>
                </a:lnTo>
                <a:lnTo>
                  <a:pt x="9143999" y="3390898"/>
                </a:lnTo>
                <a:lnTo>
                  <a:pt x="9143999" y="4181474"/>
                </a:lnTo>
                <a:lnTo>
                  <a:pt x="0" y="4181474"/>
                </a:lnTo>
                <a:lnTo>
                  <a:pt x="0" y="3390898"/>
                </a:lnTo>
                <a:lnTo>
                  <a:pt x="0" y="1419588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cs-CZ" dirty="0"/>
              <a:t>Kliknutím na ikonu přidáte obrázek.</a:t>
            </a:r>
            <a:endParaRPr lang="de-DE" dirty="0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8" hasCustomPrompt="1"/>
          </p:nvPr>
        </p:nvSpPr>
        <p:spPr>
          <a:xfrm>
            <a:off x="288000" y="3003810"/>
            <a:ext cx="7956510" cy="115216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spcAft>
                <a:spcPts val="0"/>
              </a:spcAft>
              <a:defRPr sz="3800" b="1" cap="all" baseline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de-DE" dirty="0"/>
              <a:t>Title Headline, 1 </a:t>
            </a:r>
            <a:r>
              <a:rPr lang="de-DE" dirty="0" err="1"/>
              <a:t>or</a:t>
            </a:r>
            <a:r>
              <a:rPr lang="de-DE" dirty="0"/>
              <a:t> 2 </a:t>
            </a:r>
            <a:r>
              <a:rPr lang="de-DE" dirty="0" err="1"/>
              <a:t>lines</a:t>
            </a:r>
            <a:r>
              <a:rPr lang="de-DE" dirty="0"/>
              <a:t>, </a:t>
            </a:r>
          </a:p>
          <a:p>
            <a:pPr lvl="0"/>
            <a:r>
              <a:rPr lang="de-DE" dirty="0"/>
              <a:t>Arial </a:t>
            </a:r>
            <a:r>
              <a:rPr lang="de-DE" dirty="0" err="1"/>
              <a:t>bold</a:t>
            </a:r>
            <a:r>
              <a:rPr lang="de-DE" dirty="0"/>
              <a:t>, 38pt</a:t>
            </a:r>
          </a:p>
        </p:txBody>
      </p:sp>
      <p:grpSp>
        <p:nvGrpSpPr>
          <p:cNvPr id="9" name="Gruppieren 8"/>
          <p:cNvGrpSpPr/>
          <p:nvPr userDrawn="1"/>
        </p:nvGrpSpPr>
        <p:grpSpPr>
          <a:xfrm>
            <a:off x="7101194" y="4506020"/>
            <a:ext cx="1607126" cy="207581"/>
            <a:chOff x="295629" y="4506020"/>
            <a:chExt cx="1607126" cy="207581"/>
          </a:xfrm>
        </p:grpSpPr>
        <p:sp>
          <p:nvSpPr>
            <p:cNvPr id="10" name="Eingekerbter Richtungspfeil 8">
              <a:extLst>
                <a:ext uri="{FF2B5EF4-FFF2-40B4-BE49-F238E27FC236}">
                  <a16:creationId xmlns:a16="http://schemas.microsoft.com/office/drawing/2014/main" id="{5973FC7F-C5D0-42A1-8AD2-D21C0F0624F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95629" y="4506020"/>
              <a:ext cx="1607126" cy="205201"/>
            </a:xfrm>
            <a:custGeom>
              <a:avLst/>
              <a:gdLst>
                <a:gd name="connsiteX0" fmla="*/ 0 w 1607126"/>
                <a:gd name="connsiteY0" fmla="*/ 0 h 205200"/>
                <a:gd name="connsiteX1" fmla="*/ 1504526 w 1607126"/>
                <a:gd name="connsiteY1" fmla="*/ 0 h 205200"/>
                <a:gd name="connsiteX2" fmla="*/ 1607126 w 1607126"/>
                <a:gd name="connsiteY2" fmla="*/ 102600 h 205200"/>
                <a:gd name="connsiteX3" fmla="*/ 1504526 w 1607126"/>
                <a:gd name="connsiteY3" fmla="*/ 205200 h 205200"/>
                <a:gd name="connsiteX4" fmla="*/ 0 w 1607126"/>
                <a:gd name="connsiteY4" fmla="*/ 205200 h 205200"/>
                <a:gd name="connsiteX5" fmla="*/ 102600 w 1607126"/>
                <a:gd name="connsiteY5" fmla="*/ 102600 h 205200"/>
                <a:gd name="connsiteX6" fmla="*/ 0 w 1607126"/>
                <a:gd name="connsiteY6" fmla="*/ 0 h 205200"/>
                <a:gd name="connsiteX0" fmla="*/ 0 w 1607126"/>
                <a:gd name="connsiteY0" fmla="*/ 0 h 205200"/>
                <a:gd name="connsiteX1" fmla="*/ 1547389 w 1607126"/>
                <a:gd name="connsiteY1" fmla="*/ 0 h 205200"/>
                <a:gd name="connsiteX2" fmla="*/ 1607126 w 1607126"/>
                <a:gd name="connsiteY2" fmla="*/ 102600 h 205200"/>
                <a:gd name="connsiteX3" fmla="*/ 1504526 w 1607126"/>
                <a:gd name="connsiteY3" fmla="*/ 205200 h 205200"/>
                <a:gd name="connsiteX4" fmla="*/ 0 w 1607126"/>
                <a:gd name="connsiteY4" fmla="*/ 205200 h 205200"/>
                <a:gd name="connsiteX5" fmla="*/ 102600 w 1607126"/>
                <a:gd name="connsiteY5" fmla="*/ 102600 h 205200"/>
                <a:gd name="connsiteX6" fmla="*/ 0 w 1607126"/>
                <a:gd name="connsiteY6" fmla="*/ 0 h 205200"/>
                <a:gd name="connsiteX0" fmla="*/ 0 w 1607126"/>
                <a:gd name="connsiteY0" fmla="*/ 0 h 205200"/>
                <a:gd name="connsiteX1" fmla="*/ 1547389 w 1607126"/>
                <a:gd name="connsiteY1" fmla="*/ 0 h 205200"/>
                <a:gd name="connsiteX2" fmla="*/ 1607126 w 1607126"/>
                <a:gd name="connsiteY2" fmla="*/ 102600 h 205200"/>
                <a:gd name="connsiteX3" fmla="*/ 1540245 w 1607126"/>
                <a:gd name="connsiteY3" fmla="*/ 200438 h 205200"/>
                <a:gd name="connsiteX4" fmla="*/ 0 w 1607126"/>
                <a:gd name="connsiteY4" fmla="*/ 205200 h 205200"/>
                <a:gd name="connsiteX5" fmla="*/ 102600 w 1607126"/>
                <a:gd name="connsiteY5" fmla="*/ 102600 h 205200"/>
                <a:gd name="connsiteX6" fmla="*/ 0 w 1607126"/>
                <a:gd name="connsiteY6" fmla="*/ 0 h 205200"/>
                <a:gd name="connsiteX0" fmla="*/ 0 w 1607126"/>
                <a:gd name="connsiteY0" fmla="*/ 0 h 205200"/>
                <a:gd name="connsiteX1" fmla="*/ 1547389 w 1607126"/>
                <a:gd name="connsiteY1" fmla="*/ 0 h 205200"/>
                <a:gd name="connsiteX2" fmla="*/ 1607126 w 1607126"/>
                <a:gd name="connsiteY2" fmla="*/ 102600 h 205200"/>
                <a:gd name="connsiteX3" fmla="*/ 1554533 w 1607126"/>
                <a:gd name="connsiteY3" fmla="*/ 195676 h 205200"/>
                <a:gd name="connsiteX4" fmla="*/ 0 w 1607126"/>
                <a:gd name="connsiteY4" fmla="*/ 205200 h 205200"/>
                <a:gd name="connsiteX5" fmla="*/ 102600 w 1607126"/>
                <a:gd name="connsiteY5" fmla="*/ 102600 h 205200"/>
                <a:gd name="connsiteX6" fmla="*/ 0 w 1607126"/>
                <a:gd name="connsiteY6" fmla="*/ 0 h 205200"/>
                <a:gd name="connsiteX0" fmla="*/ 0 w 1607126"/>
                <a:gd name="connsiteY0" fmla="*/ 0 h 205201"/>
                <a:gd name="connsiteX1" fmla="*/ 1547389 w 1607126"/>
                <a:gd name="connsiteY1" fmla="*/ 0 h 205201"/>
                <a:gd name="connsiteX2" fmla="*/ 1607126 w 1607126"/>
                <a:gd name="connsiteY2" fmla="*/ 102600 h 205201"/>
                <a:gd name="connsiteX3" fmla="*/ 1547389 w 1607126"/>
                <a:gd name="connsiteY3" fmla="*/ 205201 h 205201"/>
                <a:gd name="connsiteX4" fmla="*/ 0 w 1607126"/>
                <a:gd name="connsiteY4" fmla="*/ 205200 h 205201"/>
                <a:gd name="connsiteX5" fmla="*/ 102600 w 1607126"/>
                <a:gd name="connsiteY5" fmla="*/ 102600 h 205201"/>
                <a:gd name="connsiteX6" fmla="*/ 0 w 1607126"/>
                <a:gd name="connsiteY6" fmla="*/ 0 h 205201"/>
                <a:gd name="connsiteX0" fmla="*/ 0 w 1607126"/>
                <a:gd name="connsiteY0" fmla="*/ 0 h 205201"/>
                <a:gd name="connsiteX1" fmla="*/ 1547389 w 1607126"/>
                <a:gd name="connsiteY1" fmla="*/ 0 h 205201"/>
                <a:gd name="connsiteX2" fmla="*/ 1607126 w 1607126"/>
                <a:gd name="connsiteY2" fmla="*/ 102600 h 205201"/>
                <a:gd name="connsiteX3" fmla="*/ 1547389 w 1607126"/>
                <a:gd name="connsiteY3" fmla="*/ 205201 h 205201"/>
                <a:gd name="connsiteX4" fmla="*/ 0 w 1607126"/>
                <a:gd name="connsiteY4" fmla="*/ 205200 h 205201"/>
                <a:gd name="connsiteX5" fmla="*/ 64500 w 1607126"/>
                <a:gd name="connsiteY5" fmla="*/ 100218 h 205201"/>
                <a:gd name="connsiteX6" fmla="*/ 0 w 1607126"/>
                <a:gd name="connsiteY6" fmla="*/ 0 h 205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7126" h="205201">
                  <a:moveTo>
                    <a:pt x="0" y="0"/>
                  </a:moveTo>
                  <a:lnTo>
                    <a:pt x="1547389" y="0"/>
                  </a:lnTo>
                  <a:lnTo>
                    <a:pt x="1607126" y="102600"/>
                  </a:lnTo>
                  <a:lnTo>
                    <a:pt x="1547389" y="205201"/>
                  </a:lnTo>
                  <a:lnTo>
                    <a:pt x="0" y="205200"/>
                  </a:lnTo>
                  <a:lnTo>
                    <a:pt x="64500" y="1002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72000" rIns="72000" bIns="72000" rtlCol="0" anchor="ctr"/>
            <a:lstStyle/>
            <a:p>
              <a:pPr algn="l"/>
              <a:r>
                <a:rPr lang="de-DE" sz="800" b="1" dirty="0">
                  <a:solidFill>
                    <a:schemeClr val="accent1"/>
                  </a:solidFill>
                </a:rPr>
                <a:t>DATE:</a:t>
              </a:r>
            </a:p>
          </p:txBody>
        </p:sp>
        <p:sp>
          <p:nvSpPr>
            <p:cNvPr id="11" name="Datumsplatzhalter 3">
              <a:extLst>
                <a:ext uri="{FF2B5EF4-FFF2-40B4-BE49-F238E27FC236}">
                  <a16:creationId xmlns:a16="http://schemas.microsoft.com/office/drawing/2014/main" id="{154E9777-37AA-43B4-B335-5913CD18017C}"/>
                </a:ext>
              </a:extLst>
            </p:cNvPr>
            <p:cNvSpPr txBox="1">
              <a:spLocks noChangeAspect="1"/>
            </p:cNvSpPr>
            <p:nvPr userDrawn="1"/>
          </p:nvSpPr>
          <p:spPr>
            <a:xfrm>
              <a:off x="835214" y="4508401"/>
              <a:ext cx="957707" cy="205200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72000" rIns="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lang="de-DE" sz="800" b="1" kern="1200" cap="all" baseline="0" smtClean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02A48BD-C00F-4FB4-873C-E4E37A6C9653}" type="datetime1">
                <a:rPr lang="de-DE" smtClean="0"/>
                <a:pPr/>
                <a:t>08.04.2020</a:t>
              </a:fld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2996581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mplate 4- Log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88000" y="4290465"/>
            <a:ext cx="5436128" cy="57608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spcAft>
                <a:spcPts val="0"/>
              </a:spcAft>
              <a:defRPr sz="1600" b="0" cap="none" baseline="0"/>
            </a:lvl1pPr>
          </a:lstStyle>
          <a:p>
            <a:pPr lvl="0"/>
            <a:r>
              <a:rPr lang="de-DE" dirty="0" err="1"/>
              <a:t>subheadline</a:t>
            </a:r>
            <a:r>
              <a:rPr lang="de-DE" dirty="0"/>
              <a:t>, 1 </a:t>
            </a:r>
            <a:r>
              <a:rPr lang="de-DE" dirty="0" err="1"/>
              <a:t>or</a:t>
            </a:r>
            <a:r>
              <a:rPr lang="de-DE" dirty="0"/>
              <a:t> 2 </a:t>
            </a:r>
            <a:r>
              <a:rPr lang="de-DE" dirty="0" err="1"/>
              <a:t>lines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/>
              <a:t>Arial </a:t>
            </a:r>
            <a:r>
              <a:rPr lang="de-DE" dirty="0" err="1"/>
              <a:t>regular</a:t>
            </a:r>
            <a:r>
              <a:rPr lang="de-DE" dirty="0"/>
              <a:t>, 16pt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1D803826-AFB0-4176-B74B-77BF6698F0F5}"/>
              </a:ext>
            </a:extLst>
          </p:cNvPr>
          <p:cNvSpPr/>
          <p:nvPr userDrawn="1"/>
        </p:nvSpPr>
        <p:spPr>
          <a:xfrm>
            <a:off x="3239815" y="0"/>
            <a:ext cx="2664370" cy="48346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20" name="Bildplatzhalter 19">
            <a:extLst>
              <a:ext uri="{FF2B5EF4-FFF2-40B4-BE49-F238E27FC236}">
                <a16:creationId xmlns:a16="http://schemas.microsoft.com/office/drawing/2014/main" id="{16FCED2A-836F-455C-A868-C11A631B06D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2"/>
            <a:ext cx="9143999" cy="4181474"/>
          </a:xfrm>
          <a:custGeom>
            <a:avLst/>
            <a:gdLst>
              <a:gd name="connsiteX0" fmla="*/ 3942746 w 9143999"/>
              <a:gd name="connsiteY0" fmla="*/ 508705 h 4181474"/>
              <a:gd name="connsiteX1" fmla="*/ 3942746 w 9143999"/>
              <a:gd name="connsiteY1" fmla="*/ 610748 h 4181474"/>
              <a:gd name="connsiteX2" fmla="*/ 5206017 w 9143999"/>
              <a:gd name="connsiteY2" fmla="*/ 610748 h 4181474"/>
              <a:gd name="connsiteX3" fmla="*/ 5206017 w 9143999"/>
              <a:gd name="connsiteY3" fmla="*/ 508705 h 4181474"/>
              <a:gd name="connsiteX4" fmla="*/ 4218570 w 9143999"/>
              <a:gd name="connsiteY4" fmla="*/ 323337 h 4181474"/>
              <a:gd name="connsiteX5" fmla="*/ 4219461 w 9143999"/>
              <a:gd name="connsiteY5" fmla="*/ 323337 h 4181474"/>
              <a:gd name="connsiteX6" fmla="*/ 4224362 w 9143999"/>
              <a:gd name="connsiteY6" fmla="*/ 341161 h 4181474"/>
              <a:gd name="connsiteX7" fmla="*/ 4238621 w 9143999"/>
              <a:gd name="connsiteY7" fmla="*/ 386166 h 4181474"/>
              <a:gd name="connsiteX8" fmla="*/ 4198963 w 9143999"/>
              <a:gd name="connsiteY8" fmla="*/ 386166 h 4181474"/>
              <a:gd name="connsiteX9" fmla="*/ 4213222 w 9143999"/>
              <a:gd name="connsiteY9" fmla="*/ 341161 h 4181474"/>
              <a:gd name="connsiteX10" fmla="*/ 5091497 w 9143999"/>
              <a:gd name="connsiteY10" fmla="*/ 322891 h 4181474"/>
              <a:gd name="connsiteX11" fmla="*/ 5114223 w 9143999"/>
              <a:gd name="connsiteY11" fmla="*/ 322891 h 4181474"/>
              <a:gd name="connsiteX12" fmla="*/ 5136057 w 9143999"/>
              <a:gd name="connsiteY12" fmla="*/ 342052 h 4181474"/>
              <a:gd name="connsiteX13" fmla="*/ 5113777 w 9143999"/>
              <a:gd name="connsiteY13" fmla="*/ 362549 h 4181474"/>
              <a:gd name="connsiteX14" fmla="*/ 5091497 w 9143999"/>
              <a:gd name="connsiteY14" fmla="*/ 362549 h 4181474"/>
              <a:gd name="connsiteX15" fmla="*/ 4391462 w 9143999"/>
              <a:gd name="connsiteY15" fmla="*/ 322891 h 4181474"/>
              <a:gd name="connsiteX16" fmla="*/ 4414187 w 9143999"/>
              <a:gd name="connsiteY16" fmla="*/ 322891 h 4181474"/>
              <a:gd name="connsiteX17" fmla="*/ 4436022 w 9143999"/>
              <a:gd name="connsiteY17" fmla="*/ 342052 h 4181474"/>
              <a:gd name="connsiteX18" fmla="*/ 4413742 w 9143999"/>
              <a:gd name="connsiteY18" fmla="*/ 362549 h 4181474"/>
              <a:gd name="connsiteX19" fmla="*/ 4391462 w 9143999"/>
              <a:gd name="connsiteY19" fmla="*/ 362549 h 4181474"/>
              <a:gd name="connsiteX20" fmla="*/ 5037134 w 9143999"/>
              <a:gd name="connsiteY20" fmla="*/ 282787 h 4181474"/>
              <a:gd name="connsiteX21" fmla="*/ 5037134 w 9143999"/>
              <a:gd name="connsiteY21" fmla="*/ 454788 h 4181474"/>
              <a:gd name="connsiteX22" fmla="*/ 5090606 w 9143999"/>
              <a:gd name="connsiteY22" fmla="*/ 454788 h 4181474"/>
              <a:gd name="connsiteX23" fmla="*/ 5090606 w 9143999"/>
              <a:gd name="connsiteY23" fmla="*/ 398197 h 4181474"/>
              <a:gd name="connsiteX24" fmla="*/ 5112886 w 9143999"/>
              <a:gd name="connsiteY24" fmla="*/ 398197 h 4181474"/>
              <a:gd name="connsiteX25" fmla="*/ 5141851 w 9143999"/>
              <a:gd name="connsiteY25" fmla="*/ 454788 h 4181474"/>
              <a:gd name="connsiteX26" fmla="*/ 5205125 w 9143999"/>
              <a:gd name="connsiteY26" fmla="*/ 454788 h 4181474"/>
              <a:gd name="connsiteX27" fmla="*/ 5161011 w 9143999"/>
              <a:gd name="connsiteY27" fmla="*/ 387948 h 4181474"/>
              <a:gd name="connsiteX28" fmla="*/ 5192203 w 9143999"/>
              <a:gd name="connsiteY28" fmla="*/ 339823 h 4181474"/>
              <a:gd name="connsiteX29" fmla="*/ 5114669 w 9143999"/>
              <a:gd name="connsiteY29" fmla="*/ 282787 h 4181474"/>
              <a:gd name="connsiteX30" fmla="*/ 4870926 w 9143999"/>
              <a:gd name="connsiteY30" fmla="*/ 282787 h 4181474"/>
              <a:gd name="connsiteX31" fmla="*/ 4870926 w 9143999"/>
              <a:gd name="connsiteY31" fmla="*/ 454788 h 4181474"/>
              <a:gd name="connsiteX32" fmla="*/ 5011735 w 9143999"/>
              <a:gd name="connsiteY32" fmla="*/ 454788 h 4181474"/>
              <a:gd name="connsiteX33" fmla="*/ 5012626 w 9143999"/>
              <a:gd name="connsiteY33" fmla="*/ 412456 h 4181474"/>
              <a:gd name="connsiteX34" fmla="*/ 4924398 w 9143999"/>
              <a:gd name="connsiteY34" fmla="*/ 412456 h 4181474"/>
              <a:gd name="connsiteX35" fmla="*/ 4924398 w 9143999"/>
              <a:gd name="connsiteY35" fmla="*/ 386166 h 4181474"/>
              <a:gd name="connsiteX36" fmla="*/ 4994357 w 9143999"/>
              <a:gd name="connsiteY36" fmla="*/ 386166 h 4181474"/>
              <a:gd name="connsiteX37" fmla="*/ 4994357 w 9143999"/>
              <a:gd name="connsiteY37" fmla="*/ 348735 h 4181474"/>
              <a:gd name="connsiteX38" fmla="*/ 4924398 w 9143999"/>
              <a:gd name="connsiteY38" fmla="*/ 348735 h 4181474"/>
              <a:gd name="connsiteX39" fmla="*/ 4924398 w 9143999"/>
              <a:gd name="connsiteY39" fmla="*/ 325564 h 4181474"/>
              <a:gd name="connsiteX40" fmla="*/ 5009061 w 9143999"/>
              <a:gd name="connsiteY40" fmla="*/ 325564 h 4181474"/>
              <a:gd name="connsiteX41" fmla="*/ 5008170 w 9143999"/>
              <a:gd name="connsiteY41" fmla="*/ 282787 h 4181474"/>
              <a:gd name="connsiteX42" fmla="*/ 4674417 w 9143999"/>
              <a:gd name="connsiteY42" fmla="*/ 282787 h 4181474"/>
              <a:gd name="connsiteX43" fmla="*/ 4674417 w 9143999"/>
              <a:gd name="connsiteY43" fmla="*/ 454788 h 4181474"/>
              <a:gd name="connsiteX44" fmla="*/ 4727889 w 9143999"/>
              <a:gd name="connsiteY44" fmla="*/ 454788 h 4181474"/>
              <a:gd name="connsiteX45" fmla="*/ 4727889 w 9143999"/>
              <a:gd name="connsiteY45" fmla="*/ 390176 h 4181474"/>
              <a:gd name="connsiteX46" fmla="*/ 4784926 w 9143999"/>
              <a:gd name="connsiteY46" fmla="*/ 390176 h 4181474"/>
              <a:gd name="connsiteX47" fmla="*/ 4784926 w 9143999"/>
              <a:gd name="connsiteY47" fmla="*/ 454788 h 4181474"/>
              <a:gd name="connsiteX48" fmla="*/ 4838397 w 9143999"/>
              <a:gd name="connsiteY48" fmla="*/ 454788 h 4181474"/>
              <a:gd name="connsiteX49" fmla="*/ 4838397 w 9143999"/>
              <a:gd name="connsiteY49" fmla="*/ 282787 h 4181474"/>
              <a:gd name="connsiteX50" fmla="*/ 4784926 w 9143999"/>
              <a:gd name="connsiteY50" fmla="*/ 282787 h 4181474"/>
              <a:gd name="connsiteX51" fmla="*/ 4784926 w 9143999"/>
              <a:gd name="connsiteY51" fmla="*/ 346508 h 4181474"/>
              <a:gd name="connsiteX52" fmla="*/ 4727889 w 9143999"/>
              <a:gd name="connsiteY52" fmla="*/ 346508 h 4181474"/>
              <a:gd name="connsiteX53" fmla="*/ 4727889 w 9143999"/>
              <a:gd name="connsiteY53" fmla="*/ 282787 h 4181474"/>
              <a:gd name="connsiteX54" fmla="*/ 4337544 w 9143999"/>
              <a:gd name="connsiteY54" fmla="*/ 282787 h 4181474"/>
              <a:gd name="connsiteX55" fmla="*/ 4337544 w 9143999"/>
              <a:gd name="connsiteY55" fmla="*/ 454788 h 4181474"/>
              <a:gd name="connsiteX56" fmla="*/ 4391016 w 9143999"/>
              <a:gd name="connsiteY56" fmla="*/ 454788 h 4181474"/>
              <a:gd name="connsiteX57" fmla="*/ 4391016 w 9143999"/>
              <a:gd name="connsiteY57" fmla="*/ 398197 h 4181474"/>
              <a:gd name="connsiteX58" fmla="*/ 4413296 w 9143999"/>
              <a:gd name="connsiteY58" fmla="*/ 398197 h 4181474"/>
              <a:gd name="connsiteX59" fmla="*/ 4442261 w 9143999"/>
              <a:gd name="connsiteY59" fmla="*/ 454788 h 4181474"/>
              <a:gd name="connsiteX60" fmla="*/ 4505536 w 9143999"/>
              <a:gd name="connsiteY60" fmla="*/ 454788 h 4181474"/>
              <a:gd name="connsiteX61" fmla="*/ 4461421 w 9143999"/>
              <a:gd name="connsiteY61" fmla="*/ 387948 h 4181474"/>
              <a:gd name="connsiteX62" fmla="*/ 4492168 w 9143999"/>
              <a:gd name="connsiteY62" fmla="*/ 339824 h 4181474"/>
              <a:gd name="connsiteX63" fmla="*/ 4414633 w 9143999"/>
              <a:gd name="connsiteY63" fmla="*/ 282787 h 4181474"/>
              <a:gd name="connsiteX64" fmla="*/ 4274715 w 9143999"/>
              <a:gd name="connsiteY64" fmla="*/ 282787 h 4181474"/>
              <a:gd name="connsiteX65" fmla="*/ 4274715 w 9143999"/>
              <a:gd name="connsiteY65" fmla="*/ 319326 h 4181474"/>
              <a:gd name="connsiteX66" fmla="*/ 4314819 w 9143999"/>
              <a:gd name="connsiteY66" fmla="*/ 319326 h 4181474"/>
              <a:gd name="connsiteX67" fmla="*/ 4314819 w 9143999"/>
              <a:gd name="connsiteY67" fmla="*/ 282787 h 4181474"/>
              <a:gd name="connsiteX68" fmla="*/ 4124995 w 9143999"/>
              <a:gd name="connsiteY68" fmla="*/ 282787 h 4181474"/>
              <a:gd name="connsiteX69" fmla="*/ 4124995 w 9143999"/>
              <a:gd name="connsiteY69" fmla="*/ 319326 h 4181474"/>
              <a:gd name="connsiteX70" fmla="*/ 4165099 w 9143999"/>
              <a:gd name="connsiteY70" fmla="*/ 319326 h 4181474"/>
              <a:gd name="connsiteX71" fmla="*/ 4165099 w 9143999"/>
              <a:gd name="connsiteY71" fmla="*/ 282787 h 4181474"/>
              <a:gd name="connsiteX72" fmla="*/ 3942746 w 9143999"/>
              <a:gd name="connsiteY72" fmla="*/ 282787 h 4181474"/>
              <a:gd name="connsiteX73" fmla="*/ 3942746 w 9143999"/>
              <a:gd name="connsiteY73" fmla="*/ 454788 h 4181474"/>
              <a:gd name="connsiteX74" fmla="*/ 3996218 w 9143999"/>
              <a:gd name="connsiteY74" fmla="*/ 454788 h 4181474"/>
              <a:gd name="connsiteX75" fmla="*/ 3996218 w 9143999"/>
              <a:gd name="connsiteY75" fmla="*/ 387948 h 4181474"/>
              <a:gd name="connsiteX76" fmla="*/ 4013150 w 9143999"/>
              <a:gd name="connsiteY76" fmla="*/ 387948 h 4181474"/>
              <a:gd name="connsiteX77" fmla="*/ 4054591 w 9143999"/>
              <a:gd name="connsiteY77" fmla="*/ 454788 h 4181474"/>
              <a:gd name="connsiteX78" fmla="*/ 4120094 w 9143999"/>
              <a:gd name="connsiteY78" fmla="*/ 454788 h 4181474"/>
              <a:gd name="connsiteX79" fmla="*/ 4177130 w 9143999"/>
              <a:gd name="connsiteY79" fmla="*/ 454788 h 4181474"/>
              <a:gd name="connsiteX80" fmla="*/ 4186487 w 9143999"/>
              <a:gd name="connsiteY80" fmla="*/ 425824 h 4181474"/>
              <a:gd name="connsiteX81" fmla="*/ 4251098 w 9143999"/>
              <a:gd name="connsiteY81" fmla="*/ 425824 h 4181474"/>
              <a:gd name="connsiteX82" fmla="*/ 4260010 w 9143999"/>
              <a:gd name="connsiteY82" fmla="*/ 454788 h 4181474"/>
              <a:gd name="connsiteX83" fmla="*/ 4320611 w 9143999"/>
              <a:gd name="connsiteY83" fmla="*/ 454788 h 4181474"/>
              <a:gd name="connsiteX84" fmla="*/ 4250653 w 9143999"/>
              <a:gd name="connsiteY84" fmla="*/ 282787 h 4181474"/>
              <a:gd name="connsiteX85" fmla="*/ 4188270 w 9143999"/>
              <a:gd name="connsiteY85" fmla="*/ 282787 h 4181474"/>
              <a:gd name="connsiteX86" fmla="*/ 4120094 w 9143999"/>
              <a:gd name="connsiteY86" fmla="*/ 454787 h 4181474"/>
              <a:gd name="connsiteX87" fmla="*/ 4060830 w 9143999"/>
              <a:gd name="connsiteY87" fmla="*/ 364332 h 4181474"/>
              <a:gd name="connsiteX88" fmla="*/ 4116975 w 9143999"/>
              <a:gd name="connsiteY88" fmla="*/ 282787 h 4181474"/>
              <a:gd name="connsiteX89" fmla="*/ 4055036 w 9143999"/>
              <a:gd name="connsiteY89" fmla="*/ 282787 h 4181474"/>
              <a:gd name="connsiteX90" fmla="*/ 4013596 w 9143999"/>
              <a:gd name="connsiteY90" fmla="*/ 347399 h 4181474"/>
              <a:gd name="connsiteX91" fmla="*/ 3996218 w 9143999"/>
              <a:gd name="connsiteY91" fmla="*/ 347399 h 4181474"/>
              <a:gd name="connsiteX92" fmla="*/ 3996218 w 9143999"/>
              <a:gd name="connsiteY92" fmla="*/ 282787 h 4181474"/>
              <a:gd name="connsiteX93" fmla="*/ 4603122 w 9143999"/>
              <a:gd name="connsiteY93" fmla="*/ 279668 h 4181474"/>
              <a:gd name="connsiteX94" fmla="*/ 4507763 w 9143999"/>
              <a:gd name="connsiteY94" fmla="*/ 368343 h 4181474"/>
              <a:gd name="connsiteX95" fmla="*/ 4598666 w 9143999"/>
              <a:gd name="connsiteY95" fmla="*/ 458354 h 4181474"/>
              <a:gd name="connsiteX96" fmla="*/ 4649909 w 9143999"/>
              <a:gd name="connsiteY96" fmla="*/ 447659 h 4181474"/>
              <a:gd name="connsiteX97" fmla="*/ 4644117 w 9143999"/>
              <a:gd name="connsiteY97" fmla="*/ 408001 h 4181474"/>
              <a:gd name="connsiteX98" fmla="*/ 4605349 w 9143999"/>
              <a:gd name="connsiteY98" fmla="*/ 415130 h 4181474"/>
              <a:gd name="connsiteX99" fmla="*/ 4563909 w 9143999"/>
              <a:gd name="connsiteY99" fmla="*/ 368343 h 4181474"/>
              <a:gd name="connsiteX100" fmla="*/ 4604904 w 9143999"/>
              <a:gd name="connsiteY100" fmla="*/ 323337 h 4181474"/>
              <a:gd name="connsiteX101" fmla="*/ 4644117 w 9143999"/>
              <a:gd name="connsiteY101" fmla="*/ 328684 h 4181474"/>
              <a:gd name="connsiteX102" fmla="*/ 4649464 w 9143999"/>
              <a:gd name="connsiteY102" fmla="*/ 286798 h 4181474"/>
              <a:gd name="connsiteX103" fmla="*/ 4603122 w 9143999"/>
              <a:gd name="connsiteY103" fmla="*/ 279668 h 4181474"/>
              <a:gd name="connsiteX104" fmla="*/ 0 w 9143999"/>
              <a:gd name="connsiteY104" fmla="*/ 0 h 4181474"/>
              <a:gd name="connsiteX105" fmla="*/ 9143999 w 9143999"/>
              <a:gd name="connsiteY105" fmla="*/ 0 h 4181474"/>
              <a:gd name="connsiteX106" fmla="*/ 9143999 w 9143999"/>
              <a:gd name="connsiteY106" fmla="*/ 1419588 h 4181474"/>
              <a:gd name="connsiteX107" fmla="*/ 9143999 w 9143999"/>
              <a:gd name="connsiteY107" fmla="*/ 3390898 h 4181474"/>
              <a:gd name="connsiteX108" fmla="*/ 9143999 w 9143999"/>
              <a:gd name="connsiteY108" fmla="*/ 4181474 h 4181474"/>
              <a:gd name="connsiteX109" fmla="*/ 0 w 9143999"/>
              <a:gd name="connsiteY109" fmla="*/ 4181474 h 4181474"/>
              <a:gd name="connsiteX110" fmla="*/ 0 w 9143999"/>
              <a:gd name="connsiteY110" fmla="*/ 3390898 h 4181474"/>
              <a:gd name="connsiteX111" fmla="*/ 0 w 9143999"/>
              <a:gd name="connsiteY111" fmla="*/ 1419588 h 4181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9143999" h="4181474">
                <a:moveTo>
                  <a:pt x="3942746" y="508705"/>
                </a:moveTo>
                <a:lnTo>
                  <a:pt x="3942746" y="610748"/>
                </a:lnTo>
                <a:lnTo>
                  <a:pt x="5206017" y="610748"/>
                </a:lnTo>
                <a:lnTo>
                  <a:pt x="5206017" y="508705"/>
                </a:lnTo>
                <a:close/>
                <a:moveTo>
                  <a:pt x="4218570" y="323337"/>
                </a:moveTo>
                <a:lnTo>
                  <a:pt x="4219461" y="323337"/>
                </a:lnTo>
                <a:lnTo>
                  <a:pt x="4224362" y="341161"/>
                </a:lnTo>
                <a:lnTo>
                  <a:pt x="4238621" y="386166"/>
                </a:lnTo>
                <a:lnTo>
                  <a:pt x="4198963" y="386166"/>
                </a:lnTo>
                <a:lnTo>
                  <a:pt x="4213222" y="341161"/>
                </a:lnTo>
                <a:close/>
                <a:moveTo>
                  <a:pt x="5091497" y="322891"/>
                </a:moveTo>
                <a:lnTo>
                  <a:pt x="5114223" y="322891"/>
                </a:lnTo>
                <a:cubicBezTo>
                  <a:pt x="5130264" y="322891"/>
                  <a:pt x="5136057" y="327347"/>
                  <a:pt x="5136057" y="342052"/>
                </a:cubicBezTo>
                <a:cubicBezTo>
                  <a:pt x="5136057" y="358539"/>
                  <a:pt x="5129819" y="362549"/>
                  <a:pt x="5113777" y="362549"/>
                </a:cubicBezTo>
                <a:lnTo>
                  <a:pt x="5091497" y="362549"/>
                </a:lnTo>
                <a:close/>
                <a:moveTo>
                  <a:pt x="4391462" y="322891"/>
                </a:moveTo>
                <a:lnTo>
                  <a:pt x="4414187" y="322891"/>
                </a:lnTo>
                <a:cubicBezTo>
                  <a:pt x="4430229" y="322891"/>
                  <a:pt x="4436022" y="327347"/>
                  <a:pt x="4436022" y="342052"/>
                </a:cubicBezTo>
                <a:cubicBezTo>
                  <a:pt x="4436022" y="358539"/>
                  <a:pt x="4429784" y="362549"/>
                  <a:pt x="4413742" y="362549"/>
                </a:cubicBezTo>
                <a:lnTo>
                  <a:pt x="4391462" y="362549"/>
                </a:lnTo>
                <a:close/>
                <a:moveTo>
                  <a:pt x="5037134" y="282787"/>
                </a:moveTo>
                <a:lnTo>
                  <a:pt x="5037134" y="454788"/>
                </a:lnTo>
                <a:lnTo>
                  <a:pt x="5090606" y="454788"/>
                </a:lnTo>
                <a:lnTo>
                  <a:pt x="5090606" y="398197"/>
                </a:lnTo>
                <a:lnTo>
                  <a:pt x="5112886" y="398197"/>
                </a:lnTo>
                <a:lnTo>
                  <a:pt x="5141851" y="454788"/>
                </a:lnTo>
                <a:lnTo>
                  <a:pt x="5205125" y="454788"/>
                </a:lnTo>
                <a:lnTo>
                  <a:pt x="5161011" y="387948"/>
                </a:lnTo>
                <a:cubicBezTo>
                  <a:pt x="5181063" y="381264"/>
                  <a:pt x="5192203" y="362103"/>
                  <a:pt x="5192203" y="339823"/>
                </a:cubicBezTo>
                <a:cubicBezTo>
                  <a:pt x="5192203" y="301502"/>
                  <a:pt x="5165467" y="282787"/>
                  <a:pt x="5114669" y="282787"/>
                </a:cubicBezTo>
                <a:close/>
                <a:moveTo>
                  <a:pt x="4870926" y="282787"/>
                </a:moveTo>
                <a:lnTo>
                  <a:pt x="4870926" y="454788"/>
                </a:lnTo>
                <a:lnTo>
                  <a:pt x="5011735" y="454788"/>
                </a:lnTo>
                <a:lnTo>
                  <a:pt x="5012626" y="412456"/>
                </a:lnTo>
                <a:lnTo>
                  <a:pt x="4924398" y="412456"/>
                </a:lnTo>
                <a:lnTo>
                  <a:pt x="4924398" y="386166"/>
                </a:lnTo>
                <a:lnTo>
                  <a:pt x="4994357" y="386166"/>
                </a:lnTo>
                <a:lnTo>
                  <a:pt x="4994357" y="348735"/>
                </a:lnTo>
                <a:lnTo>
                  <a:pt x="4924398" y="348735"/>
                </a:lnTo>
                <a:lnTo>
                  <a:pt x="4924398" y="325564"/>
                </a:lnTo>
                <a:lnTo>
                  <a:pt x="5009061" y="325564"/>
                </a:lnTo>
                <a:lnTo>
                  <a:pt x="5008170" y="282787"/>
                </a:lnTo>
                <a:close/>
                <a:moveTo>
                  <a:pt x="4674417" y="282787"/>
                </a:moveTo>
                <a:lnTo>
                  <a:pt x="4674417" y="454788"/>
                </a:lnTo>
                <a:lnTo>
                  <a:pt x="4727889" y="454788"/>
                </a:lnTo>
                <a:lnTo>
                  <a:pt x="4727889" y="390176"/>
                </a:lnTo>
                <a:lnTo>
                  <a:pt x="4784926" y="390176"/>
                </a:lnTo>
                <a:lnTo>
                  <a:pt x="4784926" y="454788"/>
                </a:lnTo>
                <a:lnTo>
                  <a:pt x="4838397" y="454788"/>
                </a:lnTo>
                <a:lnTo>
                  <a:pt x="4838397" y="282787"/>
                </a:lnTo>
                <a:lnTo>
                  <a:pt x="4784926" y="282787"/>
                </a:lnTo>
                <a:lnTo>
                  <a:pt x="4784926" y="346508"/>
                </a:lnTo>
                <a:lnTo>
                  <a:pt x="4727889" y="346508"/>
                </a:lnTo>
                <a:lnTo>
                  <a:pt x="4727889" y="282787"/>
                </a:lnTo>
                <a:close/>
                <a:moveTo>
                  <a:pt x="4337544" y="282787"/>
                </a:moveTo>
                <a:lnTo>
                  <a:pt x="4337544" y="454788"/>
                </a:lnTo>
                <a:lnTo>
                  <a:pt x="4391016" y="454788"/>
                </a:lnTo>
                <a:lnTo>
                  <a:pt x="4391016" y="398197"/>
                </a:lnTo>
                <a:lnTo>
                  <a:pt x="4413296" y="398197"/>
                </a:lnTo>
                <a:lnTo>
                  <a:pt x="4442261" y="454788"/>
                </a:lnTo>
                <a:lnTo>
                  <a:pt x="4505536" y="454788"/>
                </a:lnTo>
                <a:lnTo>
                  <a:pt x="4461421" y="387948"/>
                </a:lnTo>
                <a:cubicBezTo>
                  <a:pt x="4481027" y="381264"/>
                  <a:pt x="4492168" y="362104"/>
                  <a:pt x="4492168" y="339824"/>
                </a:cubicBezTo>
                <a:cubicBezTo>
                  <a:pt x="4492168" y="301502"/>
                  <a:pt x="4465432" y="282787"/>
                  <a:pt x="4414633" y="282787"/>
                </a:cubicBezTo>
                <a:close/>
                <a:moveTo>
                  <a:pt x="4274715" y="282787"/>
                </a:moveTo>
                <a:lnTo>
                  <a:pt x="4274715" y="319326"/>
                </a:lnTo>
                <a:lnTo>
                  <a:pt x="4314819" y="319326"/>
                </a:lnTo>
                <a:lnTo>
                  <a:pt x="4314819" y="282787"/>
                </a:lnTo>
                <a:close/>
                <a:moveTo>
                  <a:pt x="4124995" y="282787"/>
                </a:moveTo>
                <a:lnTo>
                  <a:pt x="4124995" y="319326"/>
                </a:lnTo>
                <a:lnTo>
                  <a:pt x="4165099" y="319326"/>
                </a:lnTo>
                <a:lnTo>
                  <a:pt x="4165099" y="282787"/>
                </a:lnTo>
                <a:close/>
                <a:moveTo>
                  <a:pt x="3942746" y="282787"/>
                </a:moveTo>
                <a:lnTo>
                  <a:pt x="3942746" y="454788"/>
                </a:lnTo>
                <a:lnTo>
                  <a:pt x="3996218" y="454788"/>
                </a:lnTo>
                <a:lnTo>
                  <a:pt x="3996218" y="387948"/>
                </a:lnTo>
                <a:lnTo>
                  <a:pt x="4013150" y="387948"/>
                </a:lnTo>
                <a:lnTo>
                  <a:pt x="4054591" y="454788"/>
                </a:lnTo>
                <a:lnTo>
                  <a:pt x="4120094" y="454788"/>
                </a:lnTo>
                <a:lnTo>
                  <a:pt x="4177130" y="454788"/>
                </a:lnTo>
                <a:lnTo>
                  <a:pt x="4186487" y="425824"/>
                </a:lnTo>
                <a:lnTo>
                  <a:pt x="4251098" y="425824"/>
                </a:lnTo>
                <a:lnTo>
                  <a:pt x="4260010" y="454788"/>
                </a:lnTo>
                <a:lnTo>
                  <a:pt x="4320611" y="454788"/>
                </a:lnTo>
                <a:lnTo>
                  <a:pt x="4250653" y="282787"/>
                </a:lnTo>
                <a:lnTo>
                  <a:pt x="4188270" y="282787"/>
                </a:lnTo>
                <a:lnTo>
                  <a:pt x="4120094" y="454787"/>
                </a:lnTo>
                <a:lnTo>
                  <a:pt x="4060830" y="364332"/>
                </a:lnTo>
                <a:lnTo>
                  <a:pt x="4116975" y="282787"/>
                </a:lnTo>
                <a:lnTo>
                  <a:pt x="4055036" y="282787"/>
                </a:lnTo>
                <a:lnTo>
                  <a:pt x="4013596" y="347399"/>
                </a:lnTo>
                <a:lnTo>
                  <a:pt x="3996218" y="347399"/>
                </a:lnTo>
                <a:lnTo>
                  <a:pt x="3996218" y="282787"/>
                </a:lnTo>
                <a:close/>
                <a:moveTo>
                  <a:pt x="4603122" y="279668"/>
                </a:moveTo>
                <a:cubicBezTo>
                  <a:pt x="4537173" y="279668"/>
                  <a:pt x="4507763" y="313980"/>
                  <a:pt x="4507763" y="368343"/>
                </a:cubicBezTo>
                <a:cubicBezTo>
                  <a:pt x="4507763" y="427162"/>
                  <a:pt x="4538955" y="458354"/>
                  <a:pt x="4598666" y="458354"/>
                </a:cubicBezTo>
                <a:cubicBezTo>
                  <a:pt x="4616490" y="458354"/>
                  <a:pt x="4635650" y="454343"/>
                  <a:pt x="4649909" y="447659"/>
                </a:cubicBezTo>
                <a:lnTo>
                  <a:pt x="4644117" y="408001"/>
                </a:lnTo>
                <a:cubicBezTo>
                  <a:pt x="4632976" y="412457"/>
                  <a:pt x="4619608" y="415130"/>
                  <a:pt x="4605349" y="415130"/>
                </a:cubicBezTo>
                <a:cubicBezTo>
                  <a:pt x="4572375" y="415130"/>
                  <a:pt x="4563909" y="403991"/>
                  <a:pt x="4563909" y="368343"/>
                </a:cubicBezTo>
                <a:cubicBezTo>
                  <a:pt x="4563909" y="334477"/>
                  <a:pt x="4571930" y="323337"/>
                  <a:pt x="4604904" y="323337"/>
                </a:cubicBezTo>
                <a:cubicBezTo>
                  <a:pt x="4620500" y="323337"/>
                  <a:pt x="4632976" y="325565"/>
                  <a:pt x="4644117" y="328684"/>
                </a:cubicBezTo>
                <a:lnTo>
                  <a:pt x="4649464" y="286798"/>
                </a:lnTo>
                <a:cubicBezTo>
                  <a:pt x="4636987" y="282788"/>
                  <a:pt x="4619608" y="279668"/>
                  <a:pt x="4603122" y="279668"/>
                </a:cubicBezTo>
                <a:close/>
                <a:moveTo>
                  <a:pt x="0" y="0"/>
                </a:moveTo>
                <a:lnTo>
                  <a:pt x="9143999" y="0"/>
                </a:lnTo>
                <a:lnTo>
                  <a:pt x="9143999" y="1419588"/>
                </a:lnTo>
                <a:lnTo>
                  <a:pt x="9143999" y="3390898"/>
                </a:lnTo>
                <a:lnTo>
                  <a:pt x="9143999" y="4181474"/>
                </a:lnTo>
                <a:lnTo>
                  <a:pt x="0" y="4181474"/>
                </a:lnTo>
                <a:lnTo>
                  <a:pt x="0" y="3390898"/>
                </a:lnTo>
                <a:lnTo>
                  <a:pt x="0" y="1419588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cs-CZ" dirty="0"/>
              <a:t>Kliknutím na ikonu přidáte obrázek.</a:t>
            </a:r>
            <a:endParaRPr lang="de-DE" dirty="0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8" hasCustomPrompt="1"/>
          </p:nvPr>
        </p:nvSpPr>
        <p:spPr>
          <a:xfrm>
            <a:off x="288000" y="3003810"/>
            <a:ext cx="7956510" cy="115216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spcAft>
                <a:spcPts val="0"/>
              </a:spcAft>
              <a:defRPr sz="3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Title Headline, 1 </a:t>
            </a:r>
            <a:r>
              <a:rPr lang="de-DE" dirty="0" err="1"/>
              <a:t>or</a:t>
            </a:r>
            <a:r>
              <a:rPr lang="de-DE" dirty="0"/>
              <a:t> 2 </a:t>
            </a:r>
            <a:r>
              <a:rPr lang="de-DE" dirty="0" err="1"/>
              <a:t>lines</a:t>
            </a:r>
            <a:r>
              <a:rPr lang="de-DE" dirty="0"/>
              <a:t>, </a:t>
            </a:r>
          </a:p>
          <a:p>
            <a:pPr lvl="0"/>
            <a:r>
              <a:rPr lang="de-DE" dirty="0"/>
              <a:t>Arial </a:t>
            </a:r>
            <a:r>
              <a:rPr lang="de-DE" dirty="0" err="1"/>
              <a:t>bold</a:t>
            </a:r>
            <a:r>
              <a:rPr lang="de-DE" dirty="0"/>
              <a:t>, 38pt</a:t>
            </a:r>
          </a:p>
        </p:txBody>
      </p:sp>
      <p:grpSp>
        <p:nvGrpSpPr>
          <p:cNvPr id="9" name="Gruppieren 8"/>
          <p:cNvGrpSpPr/>
          <p:nvPr userDrawn="1"/>
        </p:nvGrpSpPr>
        <p:grpSpPr>
          <a:xfrm>
            <a:off x="7101194" y="4506020"/>
            <a:ext cx="1607126" cy="207581"/>
            <a:chOff x="295629" y="4506020"/>
            <a:chExt cx="1607126" cy="207581"/>
          </a:xfrm>
        </p:grpSpPr>
        <p:sp>
          <p:nvSpPr>
            <p:cNvPr id="10" name="Eingekerbter Richtungspfeil 8">
              <a:extLst>
                <a:ext uri="{FF2B5EF4-FFF2-40B4-BE49-F238E27FC236}">
                  <a16:creationId xmlns:a16="http://schemas.microsoft.com/office/drawing/2014/main" id="{5973FC7F-C5D0-42A1-8AD2-D21C0F0624F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95629" y="4506020"/>
              <a:ext cx="1607126" cy="205201"/>
            </a:xfrm>
            <a:custGeom>
              <a:avLst/>
              <a:gdLst>
                <a:gd name="connsiteX0" fmla="*/ 0 w 1607126"/>
                <a:gd name="connsiteY0" fmla="*/ 0 h 205200"/>
                <a:gd name="connsiteX1" fmla="*/ 1504526 w 1607126"/>
                <a:gd name="connsiteY1" fmla="*/ 0 h 205200"/>
                <a:gd name="connsiteX2" fmla="*/ 1607126 w 1607126"/>
                <a:gd name="connsiteY2" fmla="*/ 102600 h 205200"/>
                <a:gd name="connsiteX3" fmla="*/ 1504526 w 1607126"/>
                <a:gd name="connsiteY3" fmla="*/ 205200 h 205200"/>
                <a:gd name="connsiteX4" fmla="*/ 0 w 1607126"/>
                <a:gd name="connsiteY4" fmla="*/ 205200 h 205200"/>
                <a:gd name="connsiteX5" fmla="*/ 102600 w 1607126"/>
                <a:gd name="connsiteY5" fmla="*/ 102600 h 205200"/>
                <a:gd name="connsiteX6" fmla="*/ 0 w 1607126"/>
                <a:gd name="connsiteY6" fmla="*/ 0 h 205200"/>
                <a:gd name="connsiteX0" fmla="*/ 0 w 1607126"/>
                <a:gd name="connsiteY0" fmla="*/ 0 h 205200"/>
                <a:gd name="connsiteX1" fmla="*/ 1547389 w 1607126"/>
                <a:gd name="connsiteY1" fmla="*/ 0 h 205200"/>
                <a:gd name="connsiteX2" fmla="*/ 1607126 w 1607126"/>
                <a:gd name="connsiteY2" fmla="*/ 102600 h 205200"/>
                <a:gd name="connsiteX3" fmla="*/ 1504526 w 1607126"/>
                <a:gd name="connsiteY3" fmla="*/ 205200 h 205200"/>
                <a:gd name="connsiteX4" fmla="*/ 0 w 1607126"/>
                <a:gd name="connsiteY4" fmla="*/ 205200 h 205200"/>
                <a:gd name="connsiteX5" fmla="*/ 102600 w 1607126"/>
                <a:gd name="connsiteY5" fmla="*/ 102600 h 205200"/>
                <a:gd name="connsiteX6" fmla="*/ 0 w 1607126"/>
                <a:gd name="connsiteY6" fmla="*/ 0 h 205200"/>
                <a:gd name="connsiteX0" fmla="*/ 0 w 1607126"/>
                <a:gd name="connsiteY0" fmla="*/ 0 h 205200"/>
                <a:gd name="connsiteX1" fmla="*/ 1547389 w 1607126"/>
                <a:gd name="connsiteY1" fmla="*/ 0 h 205200"/>
                <a:gd name="connsiteX2" fmla="*/ 1607126 w 1607126"/>
                <a:gd name="connsiteY2" fmla="*/ 102600 h 205200"/>
                <a:gd name="connsiteX3" fmla="*/ 1540245 w 1607126"/>
                <a:gd name="connsiteY3" fmla="*/ 200438 h 205200"/>
                <a:gd name="connsiteX4" fmla="*/ 0 w 1607126"/>
                <a:gd name="connsiteY4" fmla="*/ 205200 h 205200"/>
                <a:gd name="connsiteX5" fmla="*/ 102600 w 1607126"/>
                <a:gd name="connsiteY5" fmla="*/ 102600 h 205200"/>
                <a:gd name="connsiteX6" fmla="*/ 0 w 1607126"/>
                <a:gd name="connsiteY6" fmla="*/ 0 h 205200"/>
                <a:gd name="connsiteX0" fmla="*/ 0 w 1607126"/>
                <a:gd name="connsiteY0" fmla="*/ 0 h 205200"/>
                <a:gd name="connsiteX1" fmla="*/ 1547389 w 1607126"/>
                <a:gd name="connsiteY1" fmla="*/ 0 h 205200"/>
                <a:gd name="connsiteX2" fmla="*/ 1607126 w 1607126"/>
                <a:gd name="connsiteY2" fmla="*/ 102600 h 205200"/>
                <a:gd name="connsiteX3" fmla="*/ 1554533 w 1607126"/>
                <a:gd name="connsiteY3" fmla="*/ 195676 h 205200"/>
                <a:gd name="connsiteX4" fmla="*/ 0 w 1607126"/>
                <a:gd name="connsiteY4" fmla="*/ 205200 h 205200"/>
                <a:gd name="connsiteX5" fmla="*/ 102600 w 1607126"/>
                <a:gd name="connsiteY5" fmla="*/ 102600 h 205200"/>
                <a:gd name="connsiteX6" fmla="*/ 0 w 1607126"/>
                <a:gd name="connsiteY6" fmla="*/ 0 h 205200"/>
                <a:gd name="connsiteX0" fmla="*/ 0 w 1607126"/>
                <a:gd name="connsiteY0" fmla="*/ 0 h 205201"/>
                <a:gd name="connsiteX1" fmla="*/ 1547389 w 1607126"/>
                <a:gd name="connsiteY1" fmla="*/ 0 h 205201"/>
                <a:gd name="connsiteX2" fmla="*/ 1607126 w 1607126"/>
                <a:gd name="connsiteY2" fmla="*/ 102600 h 205201"/>
                <a:gd name="connsiteX3" fmla="*/ 1547389 w 1607126"/>
                <a:gd name="connsiteY3" fmla="*/ 205201 h 205201"/>
                <a:gd name="connsiteX4" fmla="*/ 0 w 1607126"/>
                <a:gd name="connsiteY4" fmla="*/ 205200 h 205201"/>
                <a:gd name="connsiteX5" fmla="*/ 102600 w 1607126"/>
                <a:gd name="connsiteY5" fmla="*/ 102600 h 205201"/>
                <a:gd name="connsiteX6" fmla="*/ 0 w 1607126"/>
                <a:gd name="connsiteY6" fmla="*/ 0 h 205201"/>
                <a:gd name="connsiteX0" fmla="*/ 0 w 1607126"/>
                <a:gd name="connsiteY0" fmla="*/ 0 h 205201"/>
                <a:gd name="connsiteX1" fmla="*/ 1547389 w 1607126"/>
                <a:gd name="connsiteY1" fmla="*/ 0 h 205201"/>
                <a:gd name="connsiteX2" fmla="*/ 1607126 w 1607126"/>
                <a:gd name="connsiteY2" fmla="*/ 102600 h 205201"/>
                <a:gd name="connsiteX3" fmla="*/ 1547389 w 1607126"/>
                <a:gd name="connsiteY3" fmla="*/ 205201 h 205201"/>
                <a:gd name="connsiteX4" fmla="*/ 0 w 1607126"/>
                <a:gd name="connsiteY4" fmla="*/ 205200 h 205201"/>
                <a:gd name="connsiteX5" fmla="*/ 64500 w 1607126"/>
                <a:gd name="connsiteY5" fmla="*/ 100218 h 205201"/>
                <a:gd name="connsiteX6" fmla="*/ 0 w 1607126"/>
                <a:gd name="connsiteY6" fmla="*/ 0 h 205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7126" h="205201">
                  <a:moveTo>
                    <a:pt x="0" y="0"/>
                  </a:moveTo>
                  <a:lnTo>
                    <a:pt x="1547389" y="0"/>
                  </a:lnTo>
                  <a:lnTo>
                    <a:pt x="1607126" y="102600"/>
                  </a:lnTo>
                  <a:lnTo>
                    <a:pt x="1547389" y="205201"/>
                  </a:lnTo>
                  <a:lnTo>
                    <a:pt x="0" y="205200"/>
                  </a:lnTo>
                  <a:lnTo>
                    <a:pt x="64500" y="1002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72000" rIns="72000" bIns="72000" rtlCol="0" anchor="ctr"/>
            <a:lstStyle/>
            <a:p>
              <a:pPr algn="l"/>
              <a:r>
                <a:rPr lang="de-DE" sz="800" b="1" dirty="0">
                  <a:solidFill>
                    <a:schemeClr val="accent1"/>
                  </a:solidFill>
                </a:rPr>
                <a:t>DATE:</a:t>
              </a:r>
            </a:p>
          </p:txBody>
        </p:sp>
        <p:sp>
          <p:nvSpPr>
            <p:cNvPr id="11" name="Datumsplatzhalter 3">
              <a:extLst>
                <a:ext uri="{FF2B5EF4-FFF2-40B4-BE49-F238E27FC236}">
                  <a16:creationId xmlns:a16="http://schemas.microsoft.com/office/drawing/2014/main" id="{154E9777-37AA-43B4-B335-5913CD18017C}"/>
                </a:ext>
              </a:extLst>
            </p:cNvPr>
            <p:cNvSpPr txBox="1">
              <a:spLocks noChangeAspect="1"/>
            </p:cNvSpPr>
            <p:nvPr userDrawn="1"/>
          </p:nvSpPr>
          <p:spPr>
            <a:xfrm>
              <a:off x="835214" y="4508401"/>
              <a:ext cx="957707" cy="205200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72000" rIns="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lang="de-DE" sz="800" b="1" kern="1200" cap="all" baseline="0" smtClean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02A48BD-C00F-4FB4-873C-E4E37A6C9653}" type="datetime1">
                <a:rPr lang="de-DE" smtClean="0"/>
                <a:pPr/>
                <a:t>08.04.2020</a:t>
              </a:fld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339288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mplate 5- Logo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D3678C38-B437-4FA8-A92B-BEAE36672D60}"/>
              </a:ext>
            </a:extLst>
          </p:cNvPr>
          <p:cNvSpPr/>
          <p:nvPr userDrawn="1"/>
        </p:nvSpPr>
        <p:spPr>
          <a:xfrm>
            <a:off x="3239815" y="0"/>
            <a:ext cx="2664370" cy="483460"/>
          </a:xfrm>
          <a:prstGeom prst="rect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9" name="Bildplatzhalter 18">
            <a:extLst>
              <a:ext uri="{FF2B5EF4-FFF2-40B4-BE49-F238E27FC236}">
                <a16:creationId xmlns:a16="http://schemas.microsoft.com/office/drawing/2014/main" id="{5A642C34-6DBE-43BC-A29E-2A64895DDA0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2"/>
            <a:ext cx="9143999" cy="4181474"/>
          </a:xfrm>
          <a:custGeom>
            <a:avLst/>
            <a:gdLst>
              <a:gd name="connsiteX0" fmla="*/ 3942746 w 9143999"/>
              <a:gd name="connsiteY0" fmla="*/ 508705 h 4181474"/>
              <a:gd name="connsiteX1" fmla="*/ 3942746 w 9143999"/>
              <a:gd name="connsiteY1" fmla="*/ 610748 h 4181474"/>
              <a:gd name="connsiteX2" fmla="*/ 5206017 w 9143999"/>
              <a:gd name="connsiteY2" fmla="*/ 610748 h 4181474"/>
              <a:gd name="connsiteX3" fmla="*/ 5206017 w 9143999"/>
              <a:gd name="connsiteY3" fmla="*/ 508705 h 4181474"/>
              <a:gd name="connsiteX4" fmla="*/ 4218570 w 9143999"/>
              <a:gd name="connsiteY4" fmla="*/ 323337 h 4181474"/>
              <a:gd name="connsiteX5" fmla="*/ 4219461 w 9143999"/>
              <a:gd name="connsiteY5" fmla="*/ 323337 h 4181474"/>
              <a:gd name="connsiteX6" fmla="*/ 4224362 w 9143999"/>
              <a:gd name="connsiteY6" fmla="*/ 341161 h 4181474"/>
              <a:gd name="connsiteX7" fmla="*/ 4238621 w 9143999"/>
              <a:gd name="connsiteY7" fmla="*/ 386166 h 4181474"/>
              <a:gd name="connsiteX8" fmla="*/ 4198963 w 9143999"/>
              <a:gd name="connsiteY8" fmla="*/ 386166 h 4181474"/>
              <a:gd name="connsiteX9" fmla="*/ 4213222 w 9143999"/>
              <a:gd name="connsiteY9" fmla="*/ 341161 h 4181474"/>
              <a:gd name="connsiteX10" fmla="*/ 5091497 w 9143999"/>
              <a:gd name="connsiteY10" fmla="*/ 322891 h 4181474"/>
              <a:gd name="connsiteX11" fmla="*/ 5114223 w 9143999"/>
              <a:gd name="connsiteY11" fmla="*/ 322891 h 4181474"/>
              <a:gd name="connsiteX12" fmla="*/ 5136057 w 9143999"/>
              <a:gd name="connsiteY12" fmla="*/ 342052 h 4181474"/>
              <a:gd name="connsiteX13" fmla="*/ 5113777 w 9143999"/>
              <a:gd name="connsiteY13" fmla="*/ 362549 h 4181474"/>
              <a:gd name="connsiteX14" fmla="*/ 5091497 w 9143999"/>
              <a:gd name="connsiteY14" fmla="*/ 362549 h 4181474"/>
              <a:gd name="connsiteX15" fmla="*/ 4391462 w 9143999"/>
              <a:gd name="connsiteY15" fmla="*/ 322891 h 4181474"/>
              <a:gd name="connsiteX16" fmla="*/ 4414187 w 9143999"/>
              <a:gd name="connsiteY16" fmla="*/ 322891 h 4181474"/>
              <a:gd name="connsiteX17" fmla="*/ 4436022 w 9143999"/>
              <a:gd name="connsiteY17" fmla="*/ 342052 h 4181474"/>
              <a:gd name="connsiteX18" fmla="*/ 4413742 w 9143999"/>
              <a:gd name="connsiteY18" fmla="*/ 362549 h 4181474"/>
              <a:gd name="connsiteX19" fmla="*/ 4391462 w 9143999"/>
              <a:gd name="connsiteY19" fmla="*/ 362549 h 4181474"/>
              <a:gd name="connsiteX20" fmla="*/ 5037134 w 9143999"/>
              <a:gd name="connsiteY20" fmla="*/ 282787 h 4181474"/>
              <a:gd name="connsiteX21" fmla="*/ 5037134 w 9143999"/>
              <a:gd name="connsiteY21" fmla="*/ 454788 h 4181474"/>
              <a:gd name="connsiteX22" fmla="*/ 5090606 w 9143999"/>
              <a:gd name="connsiteY22" fmla="*/ 454788 h 4181474"/>
              <a:gd name="connsiteX23" fmla="*/ 5090606 w 9143999"/>
              <a:gd name="connsiteY23" fmla="*/ 398197 h 4181474"/>
              <a:gd name="connsiteX24" fmla="*/ 5112886 w 9143999"/>
              <a:gd name="connsiteY24" fmla="*/ 398197 h 4181474"/>
              <a:gd name="connsiteX25" fmla="*/ 5141851 w 9143999"/>
              <a:gd name="connsiteY25" fmla="*/ 454788 h 4181474"/>
              <a:gd name="connsiteX26" fmla="*/ 5205125 w 9143999"/>
              <a:gd name="connsiteY26" fmla="*/ 454788 h 4181474"/>
              <a:gd name="connsiteX27" fmla="*/ 5161011 w 9143999"/>
              <a:gd name="connsiteY27" fmla="*/ 387948 h 4181474"/>
              <a:gd name="connsiteX28" fmla="*/ 5192203 w 9143999"/>
              <a:gd name="connsiteY28" fmla="*/ 339823 h 4181474"/>
              <a:gd name="connsiteX29" fmla="*/ 5114669 w 9143999"/>
              <a:gd name="connsiteY29" fmla="*/ 282787 h 4181474"/>
              <a:gd name="connsiteX30" fmla="*/ 4870926 w 9143999"/>
              <a:gd name="connsiteY30" fmla="*/ 282787 h 4181474"/>
              <a:gd name="connsiteX31" fmla="*/ 4870926 w 9143999"/>
              <a:gd name="connsiteY31" fmla="*/ 454788 h 4181474"/>
              <a:gd name="connsiteX32" fmla="*/ 5011735 w 9143999"/>
              <a:gd name="connsiteY32" fmla="*/ 454788 h 4181474"/>
              <a:gd name="connsiteX33" fmla="*/ 5012626 w 9143999"/>
              <a:gd name="connsiteY33" fmla="*/ 412456 h 4181474"/>
              <a:gd name="connsiteX34" fmla="*/ 4924398 w 9143999"/>
              <a:gd name="connsiteY34" fmla="*/ 412456 h 4181474"/>
              <a:gd name="connsiteX35" fmla="*/ 4924398 w 9143999"/>
              <a:gd name="connsiteY35" fmla="*/ 386166 h 4181474"/>
              <a:gd name="connsiteX36" fmla="*/ 4994357 w 9143999"/>
              <a:gd name="connsiteY36" fmla="*/ 386166 h 4181474"/>
              <a:gd name="connsiteX37" fmla="*/ 4994357 w 9143999"/>
              <a:gd name="connsiteY37" fmla="*/ 348735 h 4181474"/>
              <a:gd name="connsiteX38" fmla="*/ 4924398 w 9143999"/>
              <a:gd name="connsiteY38" fmla="*/ 348735 h 4181474"/>
              <a:gd name="connsiteX39" fmla="*/ 4924398 w 9143999"/>
              <a:gd name="connsiteY39" fmla="*/ 325564 h 4181474"/>
              <a:gd name="connsiteX40" fmla="*/ 5009061 w 9143999"/>
              <a:gd name="connsiteY40" fmla="*/ 325564 h 4181474"/>
              <a:gd name="connsiteX41" fmla="*/ 5008170 w 9143999"/>
              <a:gd name="connsiteY41" fmla="*/ 282787 h 4181474"/>
              <a:gd name="connsiteX42" fmla="*/ 4674417 w 9143999"/>
              <a:gd name="connsiteY42" fmla="*/ 282787 h 4181474"/>
              <a:gd name="connsiteX43" fmla="*/ 4674417 w 9143999"/>
              <a:gd name="connsiteY43" fmla="*/ 454788 h 4181474"/>
              <a:gd name="connsiteX44" fmla="*/ 4727889 w 9143999"/>
              <a:gd name="connsiteY44" fmla="*/ 454788 h 4181474"/>
              <a:gd name="connsiteX45" fmla="*/ 4727889 w 9143999"/>
              <a:gd name="connsiteY45" fmla="*/ 390176 h 4181474"/>
              <a:gd name="connsiteX46" fmla="*/ 4784926 w 9143999"/>
              <a:gd name="connsiteY46" fmla="*/ 390176 h 4181474"/>
              <a:gd name="connsiteX47" fmla="*/ 4784926 w 9143999"/>
              <a:gd name="connsiteY47" fmla="*/ 454788 h 4181474"/>
              <a:gd name="connsiteX48" fmla="*/ 4838397 w 9143999"/>
              <a:gd name="connsiteY48" fmla="*/ 454788 h 4181474"/>
              <a:gd name="connsiteX49" fmla="*/ 4838397 w 9143999"/>
              <a:gd name="connsiteY49" fmla="*/ 282787 h 4181474"/>
              <a:gd name="connsiteX50" fmla="*/ 4784926 w 9143999"/>
              <a:gd name="connsiteY50" fmla="*/ 282787 h 4181474"/>
              <a:gd name="connsiteX51" fmla="*/ 4784926 w 9143999"/>
              <a:gd name="connsiteY51" fmla="*/ 346508 h 4181474"/>
              <a:gd name="connsiteX52" fmla="*/ 4727889 w 9143999"/>
              <a:gd name="connsiteY52" fmla="*/ 346508 h 4181474"/>
              <a:gd name="connsiteX53" fmla="*/ 4727889 w 9143999"/>
              <a:gd name="connsiteY53" fmla="*/ 282787 h 4181474"/>
              <a:gd name="connsiteX54" fmla="*/ 4337544 w 9143999"/>
              <a:gd name="connsiteY54" fmla="*/ 282787 h 4181474"/>
              <a:gd name="connsiteX55" fmla="*/ 4337544 w 9143999"/>
              <a:gd name="connsiteY55" fmla="*/ 454788 h 4181474"/>
              <a:gd name="connsiteX56" fmla="*/ 4391016 w 9143999"/>
              <a:gd name="connsiteY56" fmla="*/ 454788 h 4181474"/>
              <a:gd name="connsiteX57" fmla="*/ 4391016 w 9143999"/>
              <a:gd name="connsiteY57" fmla="*/ 398197 h 4181474"/>
              <a:gd name="connsiteX58" fmla="*/ 4413296 w 9143999"/>
              <a:gd name="connsiteY58" fmla="*/ 398197 h 4181474"/>
              <a:gd name="connsiteX59" fmla="*/ 4442261 w 9143999"/>
              <a:gd name="connsiteY59" fmla="*/ 454788 h 4181474"/>
              <a:gd name="connsiteX60" fmla="*/ 4505536 w 9143999"/>
              <a:gd name="connsiteY60" fmla="*/ 454788 h 4181474"/>
              <a:gd name="connsiteX61" fmla="*/ 4461421 w 9143999"/>
              <a:gd name="connsiteY61" fmla="*/ 387948 h 4181474"/>
              <a:gd name="connsiteX62" fmla="*/ 4492168 w 9143999"/>
              <a:gd name="connsiteY62" fmla="*/ 339824 h 4181474"/>
              <a:gd name="connsiteX63" fmla="*/ 4414633 w 9143999"/>
              <a:gd name="connsiteY63" fmla="*/ 282787 h 4181474"/>
              <a:gd name="connsiteX64" fmla="*/ 4274715 w 9143999"/>
              <a:gd name="connsiteY64" fmla="*/ 282787 h 4181474"/>
              <a:gd name="connsiteX65" fmla="*/ 4274715 w 9143999"/>
              <a:gd name="connsiteY65" fmla="*/ 319326 h 4181474"/>
              <a:gd name="connsiteX66" fmla="*/ 4314819 w 9143999"/>
              <a:gd name="connsiteY66" fmla="*/ 319326 h 4181474"/>
              <a:gd name="connsiteX67" fmla="*/ 4314819 w 9143999"/>
              <a:gd name="connsiteY67" fmla="*/ 282787 h 4181474"/>
              <a:gd name="connsiteX68" fmla="*/ 4124995 w 9143999"/>
              <a:gd name="connsiteY68" fmla="*/ 282787 h 4181474"/>
              <a:gd name="connsiteX69" fmla="*/ 4124995 w 9143999"/>
              <a:gd name="connsiteY69" fmla="*/ 319326 h 4181474"/>
              <a:gd name="connsiteX70" fmla="*/ 4165099 w 9143999"/>
              <a:gd name="connsiteY70" fmla="*/ 319326 h 4181474"/>
              <a:gd name="connsiteX71" fmla="*/ 4165099 w 9143999"/>
              <a:gd name="connsiteY71" fmla="*/ 282787 h 4181474"/>
              <a:gd name="connsiteX72" fmla="*/ 3942746 w 9143999"/>
              <a:gd name="connsiteY72" fmla="*/ 282787 h 4181474"/>
              <a:gd name="connsiteX73" fmla="*/ 3942746 w 9143999"/>
              <a:gd name="connsiteY73" fmla="*/ 454788 h 4181474"/>
              <a:gd name="connsiteX74" fmla="*/ 3996218 w 9143999"/>
              <a:gd name="connsiteY74" fmla="*/ 454788 h 4181474"/>
              <a:gd name="connsiteX75" fmla="*/ 3996218 w 9143999"/>
              <a:gd name="connsiteY75" fmla="*/ 387948 h 4181474"/>
              <a:gd name="connsiteX76" fmla="*/ 4013150 w 9143999"/>
              <a:gd name="connsiteY76" fmla="*/ 387948 h 4181474"/>
              <a:gd name="connsiteX77" fmla="*/ 4054591 w 9143999"/>
              <a:gd name="connsiteY77" fmla="*/ 454788 h 4181474"/>
              <a:gd name="connsiteX78" fmla="*/ 4120094 w 9143999"/>
              <a:gd name="connsiteY78" fmla="*/ 454788 h 4181474"/>
              <a:gd name="connsiteX79" fmla="*/ 4177130 w 9143999"/>
              <a:gd name="connsiteY79" fmla="*/ 454788 h 4181474"/>
              <a:gd name="connsiteX80" fmla="*/ 4186487 w 9143999"/>
              <a:gd name="connsiteY80" fmla="*/ 425824 h 4181474"/>
              <a:gd name="connsiteX81" fmla="*/ 4251098 w 9143999"/>
              <a:gd name="connsiteY81" fmla="*/ 425824 h 4181474"/>
              <a:gd name="connsiteX82" fmla="*/ 4260010 w 9143999"/>
              <a:gd name="connsiteY82" fmla="*/ 454788 h 4181474"/>
              <a:gd name="connsiteX83" fmla="*/ 4320611 w 9143999"/>
              <a:gd name="connsiteY83" fmla="*/ 454788 h 4181474"/>
              <a:gd name="connsiteX84" fmla="*/ 4250653 w 9143999"/>
              <a:gd name="connsiteY84" fmla="*/ 282787 h 4181474"/>
              <a:gd name="connsiteX85" fmla="*/ 4188270 w 9143999"/>
              <a:gd name="connsiteY85" fmla="*/ 282787 h 4181474"/>
              <a:gd name="connsiteX86" fmla="*/ 4120094 w 9143999"/>
              <a:gd name="connsiteY86" fmla="*/ 454787 h 4181474"/>
              <a:gd name="connsiteX87" fmla="*/ 4060830 w 9143999"/>
              <a:gd name="connsiteY87" fmla="*/ 364332 h 4181474"/>
              <a:gd name="connsiteX88" fmla="*/ 4116975 w 9143999"/>
              <a:gd name="connsiteY88" fmla="*/ 282787 h 4181474"/>
              <a:gd name="connsiteX89" fmla="*/ 4055036 w 9143999"/>
              <a:gd name="connsiteY89" fmla="*/ 282787 h 4181474"/>
              <a:gd name="connsiteX90" fmla="*/ 4013596 w 9143999"/>
              <a:gd name="connsiteY90" fmla="*/ 347399 h 4181474"/>
              <a:gd name="connsiteX91" fmla="*/ 3996218 w 9143999"/>
              <a:gd name="connsiteY91" fmla="*/ 347399 h 4181474"/>
              <a:gd name="connsiteX92" fmla="*/ 3996218 w 9143999"/>
              <a:gd name="connsiteY92" fmla="*/ 282787 h 4181474"/>
              <a:gd name="connsiteX93" fmla="*/ 4603122 w 9143999"/>
              <a:gd name="connsiteY93" fmla="*/ 279668 h 4181474"/>
              <a:gd name="connsiteX94" fmla="*/ 4507763 w 9143999"/>
              <a:gd name="connsiteY94" fmla="*/ 368343 h 4181474"/>
              <a:gd name="connsiteX95" fmla="*/ 4598666 w 9143999"/>
              <a:gd name="connsiteY95" fmla="*/ 458354 h 4181474"/>
              <a:gd name="connsiteX96" fmla="*/ 4649909 w 9143999"/>
              <a:gd name="connsiteY96" fmla="*/ 447659 h 4181474"/>
              <a:gd name="connsiteX97" fmla="*/ 4644117 w 9143999"/>
              <a:gd name="connsiteY97" fmla="*/ 408001 h 4181474"/>
              <a:gd name="connsiteX98" fmla="*/ 4605349 w 9143999"/>
              <a:gd name="connsiteY98" fmla="*/ 415130 h 4181474"/>
              <a:gd name="connsiteX99" fmla="*/ 4563909 w 9143999"/>
              <a:gd name="connsiteY99" fmla="*/ 368343 h 4181474"/>
              <a:gd name="connsiteX100" fmla="*/ 4604904 w 9143999"/>
              <a:gd name="connsiteY100" fmla="*/ 323337 h 4181474"/>
              <a:gd name="connsiteX101" fmla="*/ 4644117 w 9143999"/>
              <a:gd name="connsiteY101" fmla="*/ 328684 h 4181474"/>
              <a:gd name="connsiteX102" fmla="*/ 4649464 w 9143999"/>
              <a:gd name="connsiteY102" fmla="*/ 286798 h 4181474"/>
              <a:gd name="connsiteX103" fmla="*/ 4603122 w 9143999"/>
              <a:gd name="connsiteY103" fmla="*/ 279668 h 4181474"/>
              <a:gd name="connsiteX104" fmla="*/ 0 w 9143999"/>
              <a:gd name="connsiteY104" fmla="*/ 0 h 4181474"/>
              <a:gd name="connsiteX105" fmla="*/ 9143999 w 9143999"/>
              <a:gd name="connsiteY105" fmla="*/ 0 h 4181474"/>
              <a:gd name="connsiteX106" fmla="*/ 9143999 w 9143999"/>
              <a:gd name="connsiteY106" fmla="*/ 1419588 h 4181474"/>
              <a:gd name="connsiteX107" fmla="*/ 9143999 w 9143999"/>
              <a:gd name="connsiteY107" fmla="*/ 3390898 h 4181474"/>
              <a:gd name="connsiteX108" fmla="*/ 9143999 w 9143999"/>
              <a:gd name="connsiteY108" fmla="*/ 4181474 h 4181474"/>
              <a:gd name="connsiteX109" fmla="*/ 0 w 9143999"/>
              <a:gd name="connsiteY109" fmla="*/ 4181474 h 4181474"/>
              <a:gd name="connsiteX110" fmla="*/ 0 w 9143999"/>
              <a:gd name="connsiteY110" fmla="*/ 3390898 h 4181474"/>
              <a:gd name="connsiteX111" fmla="*/ 0 w 9143999"/>
              <a:gd name="connsiteY111" fmla="*/ 1419588 h 4181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9143999" h="4181474">
                <a:moveTo>
                  <a:pt x="3942746" y="508705"/>
                </a:moveTo>
                <a:lnTo>
                  <a:pt x="3942746" y="610748"/>
                </a:lnTo>
                <a:lnTo>
                  <a:pt x="5206017" y="610748"/>
                </a:lnTo>
                <a:lnTo>
                  <a:pt x="5206017" y="508705"/>
                </a:lnTo>
                <a:close/>
                <a:moveTo>
                  <a:pt x="4218570" y="323337"/>
                </a:moveTo>
                <a:lnTo>
                  <a:pt x="4219461" y="323337"/>
                </a:lnTo>
                <a:lnTo>
                  <a:pt x="4224362" y="341161"/>
                </a:lnTo>
                <a:lnTo>
                  <a:pt x="4238621" y="386166"/>
                </a:lnTo>
                <a:lnTo>
                  <a:pt x="4198963" y="386166"/>
                </a:lnTo>
                <a:lnTo>
                  <a:pt x="4213222" y="341161"/>
                </a:lnTo>
                <a:close/>
                <a:moveTo>
                  <a:pt x="5091497" y="322891"/>
                </a:moveTo>
                <a:lnTo>
                  <a:pt x="5114223" y="322891"/>
                </a:lnTo>
                <a:cubicBezTo>
                  <a:pt x="5130264" y="322891"/>
                  <a:pt x="5136057" y="327347"/>
                  <a:pt x="5136057" y="342052"/>
                </a:cubicBezTo>
                <a:cubicBezTo>
                  <a:pt x="5136057" y="358539"/>
                  <a:pt x="5129819" y="362549"/>
                  <a:pt x="5113777" y="362549"/>
                </a:cubicBezTo>
                <a:lnTo>
                  <a:pt x="5091497" y="362549"/>
                </a:lnTo>
                <a:close/>
                <a:moveTo>
                  <a:pt x="4391462" y="322891"/>
                </a:moveTo>
                <a:lnTo>
                  <a:pt x="4414187" y="322891"/>
                </a:lnTo>
                <a:cubicBezTo>
                  <a:pt x="4430229" y="322891"/>
                  <a:pt x="4436022" y="327347"/>
                  <a:pt x="4436022" y="342052"/>
                </a:cubicBezTo>
                <a:cubicBezTo>
                  <a:pt x="4436022" y="358539"/>
                  <a:pt x="4429784" y="362549"/>
                  <a:pt x="4413742" y="362549"/>
                </a:cubicBezTo>
                <a:lnTo>
                  <a:pt x="4391462" y="362549"/>
                </a:lnTo>
                <a:close/>
                <a:moveTo>
                  <a:pt x="5037134" y="282787"/>
                </a:moveTo>
                <a:lnTo>
                  <a:pt x="5037134" y="454788"/>
                </a:lnTo>
                <a:lnTo>
                  <a:pt x="5090606" y="454788"/>
                </a:lnTo>
                <a:lnTo>
                  <a:pt x="5090606" y="398197"/>
                </a:lnTo>
                <a:lnTo>
                  <a:pt x="5112886" y="398197"/>
                </a:lnTo>
                <a:lnTo>
                  <a:pt x="5141851" y="454788"/>
                </a:lnTo>
                <a:lnTo>
                  <a:pt x="5205125" y="454788"/>
                </a:lnTo>
                <a:lnTo>
                  <a:pt x="5161011" y="387948"/>
                </a:lnTo>
                <a:cubicBezTo>
                  <a:pt x="5181063" y="381264"/>
                  <a:pt x="5192203" y="362103"/>
                  <a:pt x="5192203" y="339823"/>
                </a:cubicBezTo>
                <a:cubicBezTo>
                  <a:pt x="5192203" y="301502"/>
                  <a:pt x="5165467" y="282787"/>
                  <a:pt x="5114669" y="282787"/>
                </a:cubicBezTo>
                <a:close/>
                <a:moveTo>
                  <a:pt x="4870926" y="282787"/>
                </a:moveTo>
                <a:lnTo>
                  <a:pt x="4870926" y="454788"/>
                </a:lnTo>
                <a:lnTo>
                  <a:pt x="5011735" y="454788"/>
                </a:lnTo>
                <a:lnTo>
                  <a:pt x="5012626" y="412456"/>
                </a:lnTo>
                <a:lnTo>
                  <a:pt x="4924398" y="412456"/>
                </a:lnTo>
                <a:lnTo>
                  <a:pt x="4924398" y="386166"/>
                </a:lnTo>
                <a:lnTo>
                  <a:pt x="4994357" y="386166"/>
                </a:lnTo>
                <a:lnTo>
                  <a:pt x="4994357" y="348735"/>
                </a:lnTo>
                <a:lnTo>
                  <a:pt x="4924398" y="348735"/>
                </a:lnTo>
                <a:lnTo>
                  <a:pt x="4924398" y="325564"/>
                </a:lnTo>
                <a:lnTo>
                  <a:pt x="5009061" y="325564"/>
                </a:lnTo>
                <a:lnTo>
                  <a:pt x="5008170" y="282787"/>
                </a:lnTo>
                <a:close/>
                <a:moveTo>
                  <a:pt x="4674417" y="282787"/>
                </a:moveTo>
                <a:lnTo>
                  <a:pt x="4674417" y="454788"/>
                </a:lnTo>
                <a:lnTo>
                  <a:pt x="4727889" y="454788"/>
                </a:lnTo>
                <a:lnTo>
                  <a:pt x="4727889" y="390176"/>
                </a:lnTo>
                <a:lnTo>
                  <a:pt x="4784926" y="390176"/>
                </a:lnTo>
                <a:lnTo>
                  <a:pt x="4784926" y="454788"/>
                </a:lnTo>
                <a:lnTo>
                  <a:pt x="4838397" y="454788"/>
                </a:lnTo>
                <a:lnTo>
                  <a:pt x="4838397" y="282787"/>
                </a:lnTo>
                <a:lnTo>
                  <a:pt x="4784926" y="282787"/>
                </a:lnTo>
                <a:lnTo>
                  <a:pt x="4784926" y="346508"/>
                </a:lnTo>
                <a:lnTo>
                  <a:pt x="4727889" y="346508"/>
                </a:lnTo>
                <a:lnTo>
                  <a:pt x="4727889" y="282787"/>
                </a:lnTo>
                <a:close/>
                <a:moveTo>
                  <a:pt x="4337544" y="282787"/>
                </a:moveTo>
                <a:lnTo>
                  <a:pt x="4337544" y="454788"/>
                </a:lnTo>
                <a:lnTo>
                  <a:pt x="4391016" y="454788"/>
                </a:lnTo>
                <a:lnTo>
                  <a:pt x="4391016" y="398197"/>
                </a:lnTo>
                <a:lnTo>
                  <a:pt x="4413296" y="398197"/>
                </a:lnTo>
                <a:lnTo>
                  <a:pt x="4442261" y="454788"/>
                </a:lnTo>
                <a:lnTo>
                  <a:pt x="4505536" y="454788"/>
                </a:lnTo>
                <a:lnTo>
                  <a:pt x="4461421" y="387948"/>
                </a:lnTo>
                <a:cubicBezTo>
                  <a:pt x="4481027" y="381264"/>
                  <a:pt x="4492168" y="362104"/>
                  <a:pt x="4492168" y="339824"/>
                </a:cubicBezTo>
                <a:cubicBezTo>
                  <a:pt x="4492168" y="301502"/>
                  <a:pt x="4465432" y="282787"/>
                  <a:pt x="4414633" y="282787"/>
                </a:cubicBezTo>
                <a:close/>
                <a:moveTo>
                  <a:pt x="4274715" y="282787"/>
                </a:moveTo>
                <a:lnTo>
                  <a:pt x="4274715" y="319326"/>
                </a:lnTo>
                <a:lnTo>
                  <a:pt x="4314819" y="319326"/>
                </a:lnTo>
                <a:lnTo>
                  <a:pt x="4314819" y="282787"/>
                </a:lnTo>
                <a:close/>
                <a:moveTo>
                  <a:pt x="4124995" y="282787"/>
                </a:moveTo>
                <a:lnTo>
                  <a:pt x="4124995" y="319326"/>
                </a:lnTo>
                <a:lnTo>
                  <a:pt x="4165099" y="319326"/>
                </a:lnTo>
                <a:lnTo>
                  <a:pt x="4165099" y="282787"/>
                </a:lnTo>
                <a:close/>
                <a:moveTo>
                  <a:pt x="3942746" y="282787"/>
                </a:moveTo>
                <a:lnTo>
                  <a:pt x="3942746" y="454788"/>
                </a:lnTo>
                <a:lnTo>
                  <a:pt x="3996218" y="454788"/>
                </a:lnTo>
                <a:lnTo>
                  <a:pt x="3996218" y="387948"/>
                </a:lnTo>
                <a:lnTo>
                  <a:pt x="4013150" y="387948"/>
                </a:lnTo>
                <a:lnTo>
                  <a:pt x="4054591" y="454788"/>
                </a:lnTo>
                <a:lnTo>
                  <a:pt x="4120094" y="454788"/>
                </a:lnTo>
                <a:lnTo>
                  <a:pt x="4177130" y="454788"/>
                </a:lnTo>
                <a:lnTo>
                  <a:pt x="4186487" y="425824"/>
                </a:lnTo>
                <a:lnTo>
                  <a:pt x="4251098" y="425824"/>
                </a:lnTo>
                <a:lnTo>
                  <a:pt x="4260010" y="454788"/>
                </a:lnTo>
                <a:lnTo>
                  <a:pt x="4320611" y="454788"/>
                </a:lnTo>
                <a:lnTo>
                  <a:pt x="4250653" y="282787"/>
                </a:lnTo>
                <a:lnTo>
                  <a:pt x="4188270" y="282787"/>
                </a:lnTo>
                <a:lnTo>
                  <a:pt x="4120094" y="454787"/>
                </a:lnTo>
                <a:lnTo>
                  <a:pt x="4060830" y="364332"/>
                </a:lnTo>
                <a:lnTo>
                  <a:pt x="4116975" y="282787"/>
                </a:lnTo>
                <a:lnTo>
                  <a:pt x="4055036" y="282787"/>
                </a:lnTo>
                <a:lnTo>
                  <a:pt x="4013596" y="347399"/>
                </a:lnTo>
                <a:lnTo>
                  <a:pt x="3996218" y="347399"/>
                </a:lnTo>
                <a:lnTo>
                  <a:pt x="3996218" y="282787"/>
                </a:lnTo>
                <a:close/>
                <a:moveTo>
                  <a:pt x="4603122" y="279668"/>
                </a:moveTo>
                <a:cubicBezTo>
                  <a:pt x="4537173" y="279668"/>
                  <a:pt x="4507763" y="313980"/>
                  <a:pt x="4507763" y="368343"/>
                </a:cubicBezTo>
                <a:cubicBezTo>
                  <a:pt x="4507763" y="427162"/>
                  <a:pt x="4538955" y="458354"/>
                  <a:pt x="4598666" y="458354"/>
                </a:cubicBezTo>
                <a:cubicBezTo>
                  <a:pt x="4616490" y="458354"/>
                  <a:pt x="4635650" y="454343"/>
                  <a:pt x="4649909" y="447659"/>
                </a:cubicBezTo>
                <a:lnTo>
                  <a:pt x="4644117" y="408001"/>
                </a:lnTo>
                <a:cubicBezTo>
                  <a:pt x="4632976" y="412457"/>
                  <a:pt x="4619608" y="415130"/>
                  <a:pt x="4605349" y="415130"/>
                </a:cubicBezTo>
                <a:cubicBezTo>
                  <a:pt x="4572375" y="415130"/>
                  <a:pt x="4563909" y="403991"/>
                  <a:pt x="4563909" y="368343"/>
                </a:cubicBezTo>
                <a:cubicBezTo>
                  <a:pt x="4563909" y="334477"/>
                  <a:pt x="4571930" y="323337"/>
                  <a:pt x="4604904" y="323337"/>
                </a:cubicBezTo>
                <a:cubicBezTo>
                  <a:pt x="4620500" y="323337"/>
                  <a:pt x="4632976" y="325565"/>
                  <a:pt x="4644117" y="328684"/>
                </a:cubicBezTo>
                <a:lnTo>
                  <a:pt x="4649464" y="286798"/>
                </a:lnTo>
                <a:cubicBezTo>
                  <a:pt x="4636987" y="282788"/>
                  <a:pt x="4619608" y="279668"/>
                  <a:pt x="4603122" y="279668"/>
                </a:cubicBezTo>
                <a:close/>
                <a:moveTo>
                  <a:pt x="0" y="0"/>
                </a:moveTo>
                <a:lnTo>
                  <a:pt x="9143999" y="0"/>
                </a:lnTo>
                <a:lnTo>
                  <a:pt x="9143999" y="1419588"/>
                </a:lnTo>
                <a:lnTo>
                  <a:pt x="9143999" y="3390898"/>
                </a:lnTo>
                <a:lnTo>
                  <a:pt x="9143999" y="4181474"/>
                </a:lnTo>
                <a:lnTo>
                  <a:pt x="0" y="4181474"/>
                </a:lnTo>
                <a:lnTo>
                  <a:pt x="0" y="3390898"/>
                </a:lnTo>
                <a:lnTo>
                  <a:pt x="0" y="1419588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cs-CZ" dirty="0"/>
              <a:t>Kliknutím na ikonu přidáte obrázek.</a:t>
            </a:r>
            <a:endParaRPr lang="de-DE" dirty="0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88000" y="4290465"/>
            <a:ext cx="5436160" cy="57608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spcAft>
                <a:spcPts val="0"/>
              </a:spcAft>
              <a:defRPr sz="1600" b="0" cap="none" baseline="0"/>
            </a:lvl1pPr>
          </a:lstStyle>
          <a:p>
            <a:pPr lvl="0"/>
            <a:r>
              <a:rPr lang="de-DE" dirty="0" err="1"/>
              <a:t>subheadline</a:t>
            </a:r>
            <a:r>
              <a:rPr lang="de-DE" dirty="0"/>
              <a:t>, 1 </a:t>
            </a:r>
            <a:r>
              <a:rPr lang="de-DE" dirty="0" err="1"/>
              <a:t>or</a:t>
            </a:r>
            <a:r>
              <a:rPr lang="de-DE" dirty="0"/>
              <a:t> 2 </a:t>
            </a:r>
            <a:r>
              <a:rPr lang="de-DE" dirty="0" err="1"/>
              <a:t>lines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/>
              <a:t>Arial </a:t>
            </a:r>
            <a:r>
              <a:rPr lang="de-DE" dirty="0" err="1"/>
              <a:t>regular</a:t>
            </a:r>
            <a:r>
              <a:rPr lang="de-DE" dirty="0"/>
              <a:t>, 16pt</a:t>
            </a:r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8" hasCustomPrompt="1"/>
          </p:nvPr>
        </p:nvSpPr>
        <p:spPr>
          <a:xfrm>
            <a:off x="288000" y="862560"/>
            <a:ext cx="4211990" cy="331245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spcAft>
                <a:spcPts val="0"/>
              </a:spcAft>
              <a:defRPr sz="44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Title Headline,</a:t>
            </a:r>
            <a:br>
              <a:rPr lang="de-DE" dirty="0"/>
            </a:br>
            <a:r>
              <a:rPr lang="de-DE" dirty="0"/>
              <a:t>1 </a:t>
            </a:r>
            <a:r>
              <a:rPr lang="de-DE" dirty="0" err="1"/>
              <a:t>to</a:t>
            </a:r>
            <a:r>
              <a:rPr lang="de-DE" dirty="0"/>
              <a:t> 5 </a:t>
            </a:r>
            <a:r>
              <a:rPr lang="de-DE" dirty="0" err="1"/>
              <a:t>lines</a:t>
            </a:r>
            <a:r>
              <a:rPr lang="de-DE" dirty="0"/>
              <a:t>, </a:t>
            </a:r>
          </a:p>
          <a:p>
            <a:pPr lvl="0"/>
            <a:r>
              <a:rPr lang="de-DE" dirty="0"/>
              <a:t>Arial </a:t>
            </a:r>
            <a:r>
              <a:rPr lang="de-DE" dirty="0" err="1"/>
              <a:t>bold</a:t>
            </a:r>
            <a:r>
              <a:rPr lang="de-DE" dirty="0"/>
              <a:t>, 44pt</a:t>
            </a:r>
          </a:p>
        </p:txBody>
      </p:sp>
      <p:grpSp>
        <p:nvGrpSpPr>
          <p:cNvPr id="9" name="Gruppieren 8"/>
          <p:cNvGrpSpPr/>
          <p:nvPr userDrawn="1"/>
        </p:nvGrpSpPr>
        <p:grpSpPr>
          <a:xfrm>
            <a:off x="7101194" y="4506020"/>
            <a:ext cx="1607126" cy="207581"/>
            <a:chOff x="295629" y="4506020"/>
            <a:chExt cx="1607126" cy="207581"/>
          </a:xfrm>
        </p:grpSpPr>
        <p:sp>
          <p:nvSpPr>
            <p:cNvPr id="10" name="Eingekerbter Richtungspfeil 8">
              <a:extLst>
                <a:ext uri="{FF2B5EF4-FFF2-40B4-BE49-F238E27FC236}">
                  <a16:creationId xmlns:a16="http://schemas.microsoft.com/office/drawing/2014/main" id="{5973FC7F-C5D0-42A1-8AD2-D21C0F0624F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95629" y="4506020"/>
              <a:ext cx="1607126" cy="205201"/>
            </a:xfrm>
            <a:custGeom>
              <a:avLst/>
              <a:gdLst>
                <a:gd name="connsiteX0" fmla="*/ 0 w 1607126"/>
                <a:gd name="connsiteY0" fmla="*/ 0 h 205200"/>
                <a:gd name="connsiteX1" fmla="*/ 1504526 w 1607126"/>
                <a:gd name="connsiteY1" fmla="*/ 0 h 205200"/>
                <a:gd name="connsiteX2" fmla="*/ 1607126 w 1607126"/>
                <a:gd name="connsiteY2" fmla="*/ 102600 h 205200"/>
                <a:gd name="connsiteX3" fmla="*/ 1504526 w 1607126"/>
                <a:gd name="connsiteY3" fmla="*/ 205200 h 205200"/>
                <a:gd name="connsiteX4" fmla="*/ 0 w 1607126"/>
                <a:gd name="connsiteY4" fmla="*/ 205200 h 205200"/>
                <a:gd name="connsiteX5" fmla="*/ 102600 w 1607126"/>
                <a:gd name="connsiteY5" fmla="*/ 102600 h 205200"/>
                <a:gd name="connsiteX6" fmla="*/ 0 w 1607126"/>
                <a:gd name="connsiteY6" fmla="*/ 0 h 205200"/>
                <a:gd name="connsiteX0" fmla="*/ 0 w 1607126"/>
                <a:gd name="connsiteY0" fmla="*/ 0 h 205200"/>
                <a:gd name="connsiteX1" fmla="*/ 1547389 w 1607126"/>
                <a:gd name="connsiteY1" fmla="*/ 0 h 205200"/>
                <a:gd name="connsiteX2" fmla="*/ 1607126 w 1607126"/>
                <a:gd name="connsiteY2" fmla="*/ 102600 h 205200"/>
                <a:gd name="connsiteX3" fmla="*/ 1504526 w 1607126"/>
                <a:gd name="connsiteY3" fmla="*/ 205200 h 205200"/>
                <a:gd name="connsiteX4" fmla="*/ 0 w 1607126"/>
                <a:gd name="connsiteY4" fmla="*/ 205200 h 205200"/>
                <a:gd name="connsiteX5" fmla="*/ 102600 w 1607126"/>
                <a:gd name="connsiteY5" fmla="*/ 102600 h 205200"/>
                <a:gd name="connsiteX6" fmla="*/ 0 w 1607126"/>
                <a:gd name="connsiteY6" fmla="*/ 0 h 205200"/>
                <a:gd name="connsiteX0" fmla="*/ 0 w 1607126"/>
                <a:gd name="connsiteY0" fmla="*/ 0 h 205200"/>
                <a:gd name="connsiteX1" fmla="*/ 1547389 w 1607126"/>
                <a:gd name="connsiteY1" fmla="*/ 0 h 205200"/>
                <a:gd name="connsiteX2" fmla="*/ 1607126 w 1607126"/>
                <a:gd name="connsiteY2" fmla="*/ 102600 h 205200"/>
                <a:gd name="connsiteX3" fmla="*/ 1540245 w 1607126"/>
                <a:gd name="connsiteY3" fmla="*/ 200438 h 205200"/>
                <a:gd name="connsiteX4" fmla="*/ 0 w 1607126"/>
                <a:gd name="connsiteY4" fmla="*/ 205200 h 205200"/>
                <a:gd name="connsiteX5" fmla="*/ 102600 w 1607126"/>
                <a:gd name="connsiteY5" fmla="*/ 102600 h 205200"/>
                <a:gd name="connsiteX6" fmla="*/ 0 w 1607126"/>
                <a:gd name="connsiteY6" fmla="*/ 0 h 205200"/>
                <a:gd name="connsiteX0" fmla="*/ 0 w 1607126"/>
                <a:gd name="connsiteY0" fmla="*/ 0 h 205200"/>
                <a:gd name="connsiteX1" fmla="*/ 1547389 w 1607126"/>
                <a:gd name="connsiteY1" fmla="*/ 0 h 205200"/>
                <a:gd name="connsiteX2" fmla="*/ 1607126 w 1607126"/>
                <a:gd name="connsiteY2" fmla="*/ 102600 h 205200"/>
                <a:gd name="connsiteX3" fmla="*/ 1554533 w 1607126"/>
                <a:gd name="connsiteY3" fmla="*/ 195676 h 205200"/>
                <a:gd name="connsiteX4" fmla="*/ 0 w 1607126"/>
                <a:gd name="connsiteY4" fmla="*/ 205200 h 205200"/>
                <a:gd name="connsiteX5" fmla="*/ 102600 w 1607126"/>
                <a:gd name="connsiteY5" fmla="*/ 102600 h 205200"/>
                <a:gd name="connsiteX6" fmla="*/ 0 w 1607126"/>
                <a:gd name="connsiteY6" fmla="*/ 0 h 205200"/>
                <a:gd name="connsiteX0" fmla="*/ 0 w 1607126"/>
                <a:gd name="connsiteY0" fmla="*/ 0 h 205201"/>
                <a:gd name="connsiteX1" fmla="*/ 1547389 w 1607126"/>
                <a:gd name="connsiteY1" fmla="*/ 0 h 205201"/>
                <a:gd name="connsiteX2" fmla="*/ 1607126 w 1607126"/>
                <a:gd name="connsiteY2" fmla="*/ 102600 h 205201"/>
                <a:gd name="connsiteX3" fmla="*/ 1547389 w 1607126"/>
                <a:gd name="connsiteY3" fmla="*/ 205201 h 205201"/>
                <a:gd name="connsiteX4" fmla="*/ 0 w 1607126"/>
                <a:gd name="connsiteY4" fmla="*/ 205200 h 205201"/>
                <a:gd name="connsiteX5" fmla="*/ 102600 w 1607126"/>
                <a:gd name="connsiteY5" fmla="*/ 102600 h 205201"/>
                <a:gd name="connsiteX6" fmla="*/ 0 w 1607126"/>
                <a:gd name="connsiteY6" fmla="*/ 0 h 205201"/>
                <a:gd name="connsiteX0" fmla="*/ 0 w 1607126"/>
                <a:gd name="connsiteY0" fmla="*/ 0 h 205201"/>
                <a:gd name="connsiteX1" fmla="*/ 1547389 w 1607126"/>
                <a:gd name="connsiteY1" fmla="*/ 0 h 205201"/>
                <a:gd name="connsiteX2" fmla="*/ 1607126 w 1607126"/>
                <a:gd name="connsiteY2" fmla="*/ 102600 h 205201"/>
                <a:gd name="connsiteX3" fmla="*/ 1547389 w 1607126"/>
                <a:gd name="connsiteY3" fmla="*/ 205201 h 205201"/>
                <a:gd name="connsiteX4" fmla="*/ 0 w 1607126"/>
                <a:gd name="connsiteY4" fmla="*/ 205200 h 205201"/>
                <a:gd name="connsiteX5" fmla="*/ 64500 w 1607126"/>
                <a:gd name="connsiteY5" fmla="*/ 100218 h 205201"/>
                <a:gd name="connsiteX6" fmla="*/ 0 w 1607126"/>
                <a:gd name="connsiteY6" fmla="*/ 0 h 205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7126" h="205201">
                  <a:moveTo>
                    <a:pt x="0" y="0"/>
                  </a:moveTo>
                  <a:lnTo>
                    <a:pt x="1547389" y="0"/>
                  </a:lnTo>
                  <a:lnTo>
                    <a:pt x="1607126" y="102600"/>
                  </a:lnTo>
                  <a:lnTo>
                    <a:pt x="1547389" y="205201"/>
                  </a:lnTo>
                  <a:lnTo>
                    <a:pt x="0" y="205200"/>
                  </a:lnTo>
                  <a:lnTo>
                    <a:pt x="64500" y="1002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72000" rIns="72000" bIns="72000" rtlCol="0" anchor="ctr"/>
            <a:lstStyle/>
            <a:p>
              <a:pPr algn="l"/>
              <a:r>
                <a:rPr lang="de-DE" sz="800" b="1" dirty="0">
                  <a:solidFill>
                    <a:schemeClr val="accent1"/>
                  </a:solidFill>
                </a:rPr>
                <a:t>DATE:</a:t>
              </a:r>
            </a:p>
          </p:txBody>
        </p:sp>
        <p:sp>
          <p:nvSpPr>
            <p:cNvPr id="11" name="Datumsplatzhalter 3">
              <a:extLst>
                <a:ext uri="{FF2B5EF4-FFF2-40B4-BE49-F238E27FC236}">
                  <a16:creationId xmlns:a16="http://schemas.microsoft.com/office/drawing/2014/main" id="{154E9777-37AA-43B4-B335-5913CD18017C}"/>
                </a:ext>
              </a:extLst>
            </p:cNvPr>
            <p:cNvSpPr txBox="1">
              <a:spLocks noChangeAspect="1"/>
            </p:cNvSpPr>
            <p:nvPr userDrawn="1"/>
          </p:nvSpPr>
          <p:spPr>
            <a:xfrm>
              <a:off x="835214" y="4508401"/>
              <a:ext cx="957707" cy="205200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72000" rIns="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lang="de-DE" sz="800" b="1" kern="1200" cap="all" baseline="0" smtClean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02A48BD-C00F-4FB4-873C-E4E37A6C9653}" type="datetime1">
                <a:rPr lang="de-DE" smtClean="0"/>
                <a:pPr/>
                <a:t>08.04.2020</a:t>
              </a:fld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2225145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mplate 5- Log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D3678C38-B437-4FA8-A92B-BEAE36672D60}"/>
              </a:ext>
            </a:extLst>
          </p:cNvPr>
          <p:cNvSpPr/>
          <p:nvPr userDrawn="1"/>
        </p:nvSpPr>
        <p:spPr>
          <a:xfrm>
            <a:off x="3239815" y="0"/>
            <a:ext cx="2664370" cy="48346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9" name="Bildplatzhalter 18">
            <a:extLst>
              <a:ext uri="{FF2B5EF4-FFF2-40B4-BE49-F238E27FC236}">
                <a16:creationId xmlns:a16="http://schemas.microsoft.com/office/drawing/2014/main" id="{5A642C34-6DBE-43BC-A29E-2A64895DDA0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2"/>
            <a:ext cx="9143999" cy="4181474"/>
          </a:xfrm>
          <a:custGeom>
            <a:avLst/>
            <a:gdLst>
              <a:gd name="connsiteX0" fmla="*/ 3942746 w 9143999"/>
              <a:gd name="connsiteY0" fmla="*/ 508705 h 4181474"/>
              <a:gd name="connsiteX1" fmla="*/ 3942746 w 9143999"/>
              <a:gd name="connsiteY1" fmla="*/ 610748 h 4181474"/>
              <a:gd name="connsiteX2" fmla="*/ 5206017 w 9143999"/>
              <a:gd name="connsiteY2" fmla="*/ 610748 h 4181474"/>
              <a:gd name="connsiteX3" fmla="*/ 5206017 w 9143999"/>
              <a:gd name="connsiteY3" fmla="*/ 508705 h 4181474"/>
              <a:gd name="connsiteX4" fmla="*/ 4218570 w 9143999"/>
              <a:gd name="connsiteY4" fmla="*/ 323337 h 4181474"/>
              <a:gd name="connsiteX5" fmla="*/ 4219461 w 9143999"/>
              <a:gd name="connsiteY5" fmla="*/ 323337 h 4181474"/>
              <a:gd name="connsiteX6" fmla="*/ 4224362 w 9143999"/>
              <a:gd name="connsiteY6" fmla="*/ 341161 h 4181474"/>
              <a:gd name="connsiteX7" fmla="*/ 4238621 w 9143999"/>
              <a:gd name="connsiteY7" fmla="*/ 386166 h 4181474"/>
              <a:gd name="connsiteX8" fmla="*/ 4198963 w 9143999"/>
              <a:gd name="connsiteY8" fmla="*/ 386166 h 4181474"/>
              <a:gd name="connsiteX9" fmla="*/ 4213222 w 9143999"/>
              <a:gd name="connsiteY9" fmla="*/ 341161 h 4181474"/>
              <a:gd name="connsiteX10" fmla="*/ 5091497 w 9143999"/>
              <a:gd name="connsiteY10" fmla="*/ 322891 h 4181474"/>
              <a:gd name="connsiteX11" fmla="*/ 5114223 w 9143999"/>
              <a:gd name="connsiteY11" fmla="*/ 322891 h 4181474"/>
              <a:gd name="connsiteX12" fmla="*/ 5136057 w 9143999"/>
              <a:gd name="connsiteY12" fmla="*/ 342052 h 4181474"/>
              <a:gd name="connsiteX13" fmla="*/ 5113777 w 9143999"/>
              <a:gd name="connsiteY13" fmla="*/ 362549 h 4181474"/>
              <a:gd name="connsiteX14" fmla="*/ 5091497 w 9143999"/>
              <a:gd name="connsiteY14" fmla="*/ 362549 h 4181474"/>
              <a:gd name="connsiteX15" fmla="*/ 4391462 w 9143999"/>
              <a:gd name="connsiteY15" fmla="*/ 322891 h 4181474"/>
              <a:gd name="connsiteX16" fmla="*/ 4414187 w 9143999"/>
              <a:gd name="connsiteY16" fmla="*/ 322891 h 4181474"/>
              <a:gd name="connsiteX17" fmla="*/ 4436022 w 9143999"/>
              <a:gd name="connsiteY17" fmla="*/ 342052 h 4181474"/>
              <a:gd name="connsiteX18" fmla="*/ 4413742 w 9143999"/>
              <a:gd name="connsiteY18" fmla="*/ 362549 h 4181474"/>
              <a:gd name="connsiteX19" fmla="*/ 4391462 w 9143999"/>
              <a:gd name="connsiteY19" fmla="*/ 362549 h 4181474"/>
              <a:gd name="connsiteX20" fmla="*/ 5037134 w 9143999"/>
              <a:gd name="connsiteY20" fmla="*/ 282787 h 4181474"/>
              <a:gd name="connsiteX21" fmla="*/ 5037134 w 9143999"/>
              <a:gd name="connsiteY21" fmla="*/ 454788 h 4181474"/>
              <a:gd name="connsiteX22" fmla="*/ 5090606 w 9143999"/>
              <a:gd name="connsiteY22" fmla="*/ 454788 h 4181474"/>
              <a:gd name="connsiteX23" fmla="*/ 5090606 w 9143999"/>
              <a:gd name="connsiteY23" fmla="*/ 398197 h 4181474"/>
              <a:gd name="connsiteX24" fmla="*/ 5112886 w 9143999"/>
              <a:gd name="connsiteY24" fmla="*/ 398197 h 4181474"/>
              <a:gd name="connsiteX25" fmla="*/ 5141851 w 9143999"/>
              <a:gd name="connsiteY25" fmla="*/ 454788 h 4181474"/>
              <a:gd name="connsiteX26" fmla="*/ 5205125 w 9143999"/>
              <a:gd name="connsiteY26" fmla="*/ 454788 h 4181474"/>
              <a:gd name="connsiteX27" fmla="*/ 5161011 w 9143999"/>
              <a:gd name="connsiteY27" fmla="*/ 387948 h 4181474"/>
              <a:gd name="connsiteX28" fmla="*/ 5192203 w 9143999"/>
              <a:gd name="connsiteY28" fmla="*/ 339823 h 4181474"/>
              <a:gd name="connsiteX29" fmla="*/ 5114669 w 9143999"/>
              <a:gd name="connsiteY29" fmla="*/ 282787 h 4181474"/>
              <a:gd name="connsiteX30" fmla="*/ 4870926 w 9143999"/>
              <a:gd name="connsiteY30" fmla="*/ 282787 h 4181474"/>
              <a:gd name="connsiteX31" fmla="*/ 4870926 w 9143999"/>
              <a:gd name="connsiteY31" fmla="*/ 454788 h 4181474"/>
              <a:gd name="connsiteX32" fmla="*/ 5011735 w 9143999"/>
              <a:gd name="connsiteY32" fmla="*/ 454788 h 4181474"/>
              <a:gd name="connsiteX33" fmla="*/ 5012626 w 9143999"/>
              <a:gd name="connsiteY33" fmla="*/ 412456 h 4181474"/>
              <a:gd name="connsiteX34" fmla="*/ 4924398 w 9143999"/>
              <a:gd name="connsiteY34" fmla="*/ 412456 h 4181474"/>
              <a:gd name="connsiteX35" fmla="*/ 4924398 w 9143999"/>
              <a:gd name="connsiteY35" fmla="*/ 386166 h 4181474"/>
              <a:gd name="connsiteX36" fmla="*/ 4994357 w 9143999"/>
              <a:gd name="connsiteY36" fmla="*/ 386166 h 4181474"/>
              <a:gd name="connsiteX37" fmla="*/ 4994357 w 9143999"/>
              <a:gd name="connsiteY37" fmla="*/ 348735 h 4181474"/>
              <a:gd name="connsiteX38" fmla="*/ 4924398 w 9143999"/>
              <a:gd name="connsiteY38" fmla="*/ 348735 h 4181474"/>
              <a:gd name="connsiteX39" fmla="*/ 4924398 w 9143999"/>
              <a:gd name="connsiteY39" fmla="*/ 325564 h 4181474"/>
              <a:gd name="connsiteX40" fmla="*/ 5009061 w 9143999"/>
              <a:gd name="connsiteY40" fmla="*/ 325564 h 4181474"/>
              <a:gd name="connsiteX41" fmla="*/ 5008170 w 9143999"/>
              <a:gd name="connsiteY41" fmla="*/ 282787 h 4181474"/>
              <a:gd name="connsiteX42" fmla="*/ 4674417 w 9143999"/>
              <a:gd name="connsiteY42" fmla="*/ 282787 h 4181474"/>
              <a:gd name="connsiteX43" fmla="*/ 4674417 w 9143999"/>
              <a:gd name="connsiteY43" fmla="*/ 454788 h 4181474"/>
              <a:gd name="connsiteX44" fmla="*/ 4727889 w 9143999"/>
              <a:gd name="connsiteY44" fmla="*/ 454788 h 4181474"/>
              <a:gd name="connsiteX45" fmla="*/ 4727889 w 9143999"/>
              <a:gd name="connsiteY45" fmla="*/ 390176 h 4181474"/>
              <a:gd name="connsiteX46" fmla="*/ 4784926 w 9143999"/>
              <a:gd name="connsiteY46" fmla="*/ 390176 h 4181474"/>
              <a:gd name="connsiteX47" fmla="*/ 4784926 w 9143999"/>
              <a:gd name="connsiteY47" fmla="*/ 454788 h 4181474"/>
              <a:gd name="connsiteX48" fmla="*/ 4838397 w 9143999"/>
              <a:gd name="connsiteY48" fmla="*/ 454788 h 4181474"/>
              <a:gd name="connsiteX49" fmla="*/ 4838397 w 9143999"/>
              <a:gd name="connsiteY49" fmla="*/ 282787 h 4181474"/>
              <a:gd name="connsiteX50" fmla="*/ 4784926 w 9143999"/>
              <a:gd name="connsiteY50" fmla="*/ 282787 h 4181474"/>
              <a:gd name="connsiteX51" fmla="*/ 4784926 w 9143999"/>
              <a:gd name="connsiteY51" fmla="*/ 346508 h 4181474"/>
              <a:gd name="connsiteX52" fmla="*/ 4727889 w 9143999"/>
              <a:gd name="connsiteY52" fmla="*/ 346508 h 4181474"/>
              <a:gd name="connsiteX53" fmla="*/ 4727889 w 9143999"/>
              <a:gd name="connsiteY53" fmla="*/ 282787 h 4181474"/>
              <a:gd name="connsiteX54" fmla="*/ 4337544 w 9143999"/>
              <a:gd name="connsiteY54" fmla="*/ 282787 h 4181474"/>
              <a:gd name="connsiteX55" fmla="*/ 4337544 w 9143999"/>
              <a:gd name="connsiteY55" fmla="*/ 454788 h 4181474"/>
              <a:gd name="connsiteX56" fmla="*/ 4391016 w 9143999"/>
              <a:gd name="connsiteY56" fmla="*/ 454788 h 4181474"/>
              <a:gd name="connsiteX57" fmla="*/ 4391016 w 9143999"/>
              <a:gd name="connsiteY57" fmla="*/ 398197 h 4181474"/>
              <a:gd name="connsiteX58" fmla="*/ 4413296 w 9143999"/>
              <a:gd name="connsiteY58" fmla="*/ 398197 h 4181474"/>
              <a:gd name="connsiteX59" fmla="*/ 4442261 w 9143999"/>
              <a:gd name="connsiteY59" fmla="*/ 454788 h 4181474"/>
              <a:gd name="connsiteX60" fmla="*/ 4505536 w 9143999"/>
              <a:gd name="connsiteY60" fmla="*/ 454788 h 4181474"/>
              <a:gd name="connsiteX61" fmla="*/ 4461421 w 9143999"/>
              <a:gd name="connsiteY61" fmla="*/ 387948 h 4181474"/>
              <a:gd name="connsiteX62" fmla="*/ 4492168 w 9143999"/>
              <a:gd name="connsiteY62" fmla="*/ 339824 h 4181474"/>
              <a:gd name="connsiteX63" fmla="*/ 4414633 w 9143999"/>
              <a:gd name="connsiteY63" fmla="*/ 282787 h 4181474"/>
              <a:gd name="connsiteX64" fmla="*/ 4274715 w 9143999"/>
              <a:gd name="connsiteY64" fmla="*/ 282787 h 4181474"/>
              <a:gd name="connsiteX65" fmla="*/ 4274715 w 9143999"/>
              <a:gd name="connsiteY65" fmla="*/ 319326 h 4181474"/>
              <a:gd name="connsiteX66" fmla="*/ 4314819 w 9143999"/>
              <a:gd name="connsiteY66" fmla="*/ 319326 h 4181474"/>
              <a:gd name="connsiteX67" fmla="*/ 4314819 w 9143999"/>
              <a:gd name="connsiteY67" fmla="*/ 282787 h 4181474"/>
              <a:gd name="connsiteX68" fmla="*/ 4124995 w 9143999"/>
              <a:gd name="connsiteY68" fmla="*/ 282787 h 4181474"/>
              <a:gd name="connsiteX69" fmla="*/ 4124995 w 9143999"/>
              <a:gd name="connsiteY69" fmla="*/ 319326 h 4181474"/>
              <a:gd name="connsiteX70" fmla="*/ 4165099 w 9143999"/>
              <a:gd name="connsiteY70" fmla="*/ 319326 h 4181474"/>
              <a:gd name="connsiteX71" fmla="*/ 4165099 w 9143999"/>
              <a:gd name="connsiteY71" fmla="*/ 282787 h 4181474"/>
              <a:gd name="connsiteX72" fmla="*/ 3942746 w 9143999"/>
              <a:gd name="connsiteY72" fmla="*/ 282787 h 4181474"/>
              <a:gd name="connsiteX73" fmla="*/ 3942746 w 9143999"/>
              <a:gd name="connsiteY73" fmla="*/ 454788 h 4181474"/>
              <a:gd name="connsiteX74" fmla="*/ 3996218 w 9143999"/>
              <a:gd name="connsiteY74" fmla="*/ 454788 h 4181474"/>
              <a:gd name="connsiteX75" fmla="*/ 3996218 w 9143999"/>
              <a:gd name="connsiteY75" fmla="*/ 387948 h 4181474"/>
              <a:gd name="connsiteX76" fmla="*/ 4013150 w 9143999"/>
              <a:gd name="connsiteY76" fmla="*/ 387948 h 4181474"/>
              <a:gd name="connsiteX77" fmla="*/ 4054591 w 9143999"/>
              <a:gd name="connsiteY77" fmla="*/ 454788 h 4181474"/>
              <a:gd name="connsiteX78" fmla="*/ 4120094 w 9143999"/>
              <a:gd name="connsiteY78" fmla="*/ 454788 h 4181474"/>
              <a:gd name="connsiteX79" fmla="*/ 4177130 w 9143999"/>
              <a:gd name="connsiteY79" fmla="*/ 454788 h 4181474"/>
              <a:gd name="connsiteX80" fmla="*/ 4186487 w 9143999"/>
              <a:gd name="connsiteY80" fmla="*/ 425824 h 4181474"/>
              <a:gd name="connsiteX81" fmla="*/ 4251098 w 9143999"/>
              <a:gd name="connsiteY81" fmla="*/ 425824 h 4181474"/>
              <a:gd name="connsiteX82" fmla="*/ 4260010 w 9143999"/>
              <a:gd name="connsiteY82" fmla="*/ 454788 h 4181474"/>
              <a:gd name="connsiteX83" fmla="*/ 4320611 w 9143999"/>
              <a:gd name="connsiteY83" fmla="*/ 454788 h 4181474"/>
              <a:gd name="connsiteX84" fmla="*/ 4250653 w 9143999"/>
              <a:gd name="connsiteY84" fmla="*/ 282787 h 4181474"/>
              <a:gd name="connsiteX85" fmla="*/ 4188270 w 9143999"/>
              <a:gd name="connsiteY85" fmla="*/ 282787 h 4181474"/>
              <a:gd name="connsiteX86" fmla="*/ 4120094 w 9143999"/>
              <a:gd name="connsiteY86" fmla="*/ 454787 h 4181474"/>
              <a:gd name="connsiteX87" fmla="*/ 4060830 w 9143999"/>
              <a:gd name="connsiteY87" fmla="*/ 364332 h 4181474"/>
              <a:gd name="connsiteX88" fmla="*/ 4116975 w 9143999"/>
              <a:gd name="connsiteY88" fmla="*/ 282787 h 4181474"/>
              <a:gd name="connsiteX89" fmla="*/ 4055036 w 9143999"/>
              <a:gd name="connsiteY89" fmla="*/ 282787 h 4181474"/>
              <a:gd name="connsiteX90" fmla="*/ 4013596 w 9143999"/>
              <a:gd name="connsiteY90" fmla="*/ 347399 h 4181474"/>
              <a:gd name="connsiteX91" fmla="*/ 3996218 w 9143999"/>
              <a:gd name="connsiteY91" fmla="*/ 347399 h 4181474"/>
              <a:gd name="connsiteX92" fmla="*/ 3996218 w 9143999"/>
              <a:gd name="connsiteY92" fmla="*/ 282787 h 4181474"/>
              <a:gd name="connsiteX93" fmla="*/ 4603122 w 9143999"/>
              <a:gd name="connsiteY93" fmla="*/ 279668 h 4181474"/>
              <a:gd name="connsiteX94" fmla="*/ 4507763 w 9143999"/>
              <a:gd name="connsiteY94" fmla="*/ 368343 h 4181474"/>
              <a:gd name="connsiteX95" fmla="*/ 4598666 w 9143999"/>
              <a:gd name="connsiteY95" fmla="*/ 458354 h 4181474"/>
              <a:gd name="connsiteX96" fmla="*/ 4649909 w 9143999"/>
              <a:gd name="connsiteY96" fmla="*/ 447659 h 4181474"/>
              <a:gd name="connsiteX97" fmla="*/ 4644117 w 9143999"/>
              <a:gd name="connsiteY97" fmla="*/ 408001 h 4181474"/>
              <a:gd name="connsiteX98" fmla="*/ 4605349 w 9143999"/>
              <a:gd name="connsiteY98" fmla="*/ 415130 h 4181474"/>
              <a:gd name="connsiteX99" fmla="*/ 4563909 w 9143999"/>
              <a:gd name="connsiteY99" fmla="*/ 368343 h 4181474"/>
              <a:gd name="connsiteX100" fmla="*/ 4604904 w 9143999"/>
              <a:gd name="connsiteY100" fmla="*/ 323337 h 4181474"/>
              <a:gd name="connsiteX101" fmla="*/ 4644117 w 9143999"/>
              <a:gd name="connsiteY101" fmla="*/ 328684 h 4181474"/>
              <a:gd name="connsiteX102" fmla="*/ 4649464 w 9143999"/>
              <a:gd name="connsiteY102" fmla="*/ 286798 h 4181474"/>
              <a:gd name="connsiteX103" fmla="*/ 4603122 w 9143999"/>
              <a:gd name="connsiteY103" fmla="*/ 279668 h 4181474"/>
              <a:gd name="connsiteX104" fmla="*/ 0 w 9143999"/>
              <a:gd name="connsiteY104" fmla="*/ 0 h 4181474"/>
              <a:gd name="connsiteX105" fmla="*/ 9143999 w 9143999"/>
              <a:gd name="connsiteY105" fmla="*/ 0 h 4181474"/>
              <a:gd name="connsiteX106" fmla="*/ 9143999 w 9143999"/>
              <a:gd name="connsiteY106" fmla="*/ 1419588 h 4181474"/>
              <a:gd name="connsiteX107" fmla="*/ 9143999 w 9143999"/>
              <a:gd name="connsiteY107" fmla="*/ 3390898 h 4181474"/>
              <a:gd name="connsiteX108" fmla="*/ 9143999 w 9143999"/>
              <a:gd name="connsiteY108" fmla="*/ 4181474 h 4181474"/>
              <a:gd name="connsiteX109" fmla="*/ 0 w 9143999"/>
              <a:gd name="connsiteY109" fmla="*/ 4181474 h 4181474"/>
              <a:gd name="connsiteX110" fmla="*/ 0 w 9143999"/>
              <a:gd name="connsiteY110" fmla="*/ 3390898 h 4181474"/>
              <a:gd name="connsiteX111" fmla="*/ 0 w 9143999"/>
              <a:gd name="connsiteY111" fmla="*/ 1419588 h 4181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9143999" h="4181474">
                <a:moveTo>
                  <a:pt x="3942746" y="508705"/>
                </a:moveTo>
                <a:lnTo>
                  <a:pt x="3942746" y="610748"/>
                </a:lnTo>
                <a:lnTo>
                  <a:pt x="5206017" y="610748"/>
                </a:lnTo>
                <a:lnTo>
                  <a:pt x="5206017" y="508705"/>
                </a:lnTo>
                <a:close/>
                <a:moveTo>
                  <a:pt x="4218570" y="323337"/>
                </a:moveTo>
                <a:lnTo>
                  <a:pt x="4219461" y="323337"/>
                </a:lnTo>
                <a:lnTo>
                  <a:pt x="4224362" y="341161"/>
                </a:lnTo>
                <a:lnTo>
                  <a:pt x="4238621" y="386166"/>
                </a:lnTo>
                <a:lnTo>
                  <a:pt x="4198963" y="386166"/>
                </a:lnTo>
                <a:lnTo>
                  <a:pt x="4213222" y="341161"/>
                </a:lnTo>
                <a:close/>
                <a:moveTo>
                  <a:pt x="5091497" y="322891"/>
                </a:moveTo>
                <a:lnTo>
                  <a:pt x="5114223" y="322891"/>
                </a:lnTo>
                <a:cubicBezTo>
                  <a:pt x="5130264" y="322891"/>
                  <a:pt x="5136057" y="327347"/>
                  <a:pt x="5136057" y="342052"/>
                </a:cubicBezTo>
                <a:cubicBezTo>
                  <a:pt x="5136057" y="358539"/>
                  <a:pt x="5129819" y="362549"/>
                  <a:pt x="5113777" y="362549"/>
                </a:cubicBezTo>
                <a:lnTo>
                  <a:pt x="5091497" y="362549"/>
                </a:lnTo>
                <a:close/>
                <a:moveTo>
                  <a:pt x="4391462" y="322891"/>
                </a:moveTo>
                <a:lnTo>
                  <a:pt x="4414187" y="322891"/>
                </a:lnTo>
                <a:cubicBezTo>
                  <a:pt x="4430229" y="322891"/>
                  <a:pt x="4436022" y="327347"/>
                  <a:pt x="4436022" y="342052"/>
                </a:cubicBezTo>
                <a:cubicBezTo>
                  <a:pt x="4436022" y="358539"/>
                  <a:pt x="4429784" y="362549"/>
                  <a:pt x="4413742" y="362549"/>
                </a:cubicBezTo>
                <a:lnTo>
                  <a:pt x="4391462" y="362549"/>
                </a:lnTo>
                <a:close/>
                <a:moveTo>
                  <a:pt x="5037134" y="282787"/>
                </a:moveTo>
                <a:lnTo>
                  <a:pt x="5037134" y="454788"/>
                </a:lnTo>
                <a:lnTo>
                  <a:pt x="5090606" y="454788"/>
                </a:lnTo>
                <a:lnTo>
                  <a:pt x="5090606" y="398197"/>
                </a:lnTo>
                <a:lnTo>
                  <a:pt x="5112886" y="398197"/>
                </a:lnTo>
                <a:lnTo>
                  <a:pt x="5141851" y="454788"/>
                </a:lnTo>
                <a:lnTo>
                  <a:pt x="5205125" y="454788"/>
                </a:lnTo>
                <a:lnTo>
                  <a:pt x="5161011" y="387948"/>
                </a:lnTo>
                <a:cubicBezTo>
                  <a:pt x="5181063" y="381264"/>
                  <a:pt x="5192203" y="362103"/>
                  <a:pt x="5192203" y="339823"/>
                </a:cubicBezTo>
                <a:cubicBezTo>
                  <a:pt x="5192203" y="301502"/>
                  <a:pt x="5165467" y="282787"/>
                  <a:pt x="5114669" y="282787"/>
                </a:cubicBezTo>
                <a:close/>
                <a:moveTo>
                  <a:pt x="4870926" y="282787"/>
                </a:moveTo>
                <a:lnTo>
                  <a:pt x="4870926" y="454788"/>
                </a:lnTo>
                <a:lnTo>
                  <a:pt x="5011735" y="454788"/>
                </a:lnTo>
                <a:lnTo>
                  <a:pt x="5012626" y="412456"/>
                </a:lnTo>
                <a:lnTo>
                  <a:pt x="4924398" y="412456"/>
                </a:lnTo>
                <a:lnTo>
                  <a:pt x="4924398" y="386166"/>
                </a:lnTo>
                <a:lnTo>
                  <a:pt x="4994357" y="386166"/>
                </a:lnTo>
                <a:lnTo>
                  <a:pt x="4994357" y="348735"/>
                </a:lnTo>
                <a:lnTo>
                  <a:pt x="4924398" y="348735"/>
                </a:lnTo>
                <a:lnTo>
                  <a:pt x="4924398" y="325564"/>
                </a:lnTo>
                <a:lnTo>
                  <a:pt x="5009061" y="325564"/>
                </a:lnTo>
                <a:lnTo>
                  <a:pt x="5008170" y="282787"/>
                </a:lnTo>
                <a:close/>
                <a:moveTo>
                  <a:pt x="4674417" y="282787"/>
                </a:moveTo>
                <a:lnTo>
                  <a:pt x="4674417" y="454788"/>
                </a:lnTo>
                <a:lnTo>
                  <a:pt x="4727889" y="454788"/>
                </a:lnTo>
                <a:lnTo>
                  <a:pt x="4727889" y="390176"/>
                </a:lnTo>
                <a:lnTo>
                  <a:pt x="4784926" y="390176"/>
                </a:lnTo>
                <a:lnTo>
                  <a:pt x="4784926" y="454788"/>
                </a:lnTo>
                <a:lnTo>
                  <a:pt x="4838397" y="454788"/>
                </a:lnTo>
                <a:lnTo>
                  <a:pt x="4838397" y="282787"/>
                </a:lnTo>
                <a:lnTo>
                  <a:pt x="4784926" y="282787"/>
                </a:lnTo>
                <a:lnTo>
                  <a:pt x="4784926" y="346508"/>
                </a:lnTo>
                <a:lnTo>
                  <a:pt x="4727889" y="346508"/>
                </a:lnTo>
                <a:lnTo>
                  <a:pt x="4727889" y="282787"/>
                </a:lnTo>
                <a:close/>
                <a:moveTo>
                  <a:pt x="4337544" y="282787"/>
                </a:moveTo>
                <a:lnTo>
                  <a:pt x="4337544" y="454788"/>
                </a:lnTo>
                <a:lnTo>
                  <a:pt x="4391016" y="454788"/>
                </a:lnTo>
                <a:lnTo>
                  <a:pt x="4391016" y="398197"/>
                </a:lnTo>
                <a:lnTo>
                  <a:pt x="4413296" y="398197"/>
                </a:lnTo>
                <a:lnTo>
                  <a:pt x="4442261" y="454788"/>
                </a:lnTo>
                <a:lnTo>
                  <a:pt x="4505536" y="454788"/>
                </a:lnTo>
                <a:lnTo>
                  <a:pt x="4461421" y="387948"/>
                </a:lnTo>
                <a:cubicBezTo>
                  <a:pt x="4481027" y="381264"/>
                  <a:pt x="4492168" y="362104"/>
                  <a:pt x="4492168" y="339824"/>
                </a:cubicBezTo>
                <a:cubicBezTo>
                  <a:pt x="4492168" y="301502"/>
                  <a:pt x="4465432" y="282787"/>
                  <a:pt x="4414633" y="282787"/>
                </a:cubicBezTo>
                <a:close/>
                <a:moveTo>
                  <a:pt x="4274715" y="282787"/>
                </a:moveTo>
                <a:lnTo>
                  <a:pt x="4274715" y="319326"/>
                </a:lnTo>
                <a:lnTo>
                  <a:pt x="4314819" y="319326"/>
                </a:lnTo>
                <a:lnTo>
                  <a:pt x="4314819" y="282787"/>
                </a:lnTo>
                <a:close/>
                <a:moveTo>
                  <a:pt x="4124995" y="282787"/>
                </a:moveTo>
                <a:lnTo>
                  <a:pt x="4124995" y="319326"/>
                </a:lnTo>
                <a:lnTo>
                  <a:pt x="4165099" y="319326"/>
                </a:lnTo>
                <a:lnTo>
                  <a:pt x="4165099" y="282787"/>
                </a:lnTo>
                <a:close/>
                <a:moveTo>
                  <a:pt x="3942746" y="282787"/>
                </a:moveTo>
                <a:lnTo>
                  <a:pt x="3942746" y="454788"/>
                </a:lnTo>
                <a:lnTo>
                  <a:pt x="3996218" y="454788"/>
                </a:lnTo>
                <a:lnTo>
                  <a:pt x="3996218" y="387948"/>
                </a:lnTo>
                <a:lnTo>
                  <a:pt x="4013150" y="387948"/>
                </a:lnTo>
                <a:lnTo>
                  <a:pt x="4054591" y="454788"/>
                </a:lnTo>
                <a:lnTo>
                  <a:pt x="4120094" y="454788"/>
                </a:lnTo>
                <a:lnTo>
                  <a:pt x="4177130" y="454788"/>
                </a:lnTo>
                <a:lnTo>
                  <a:pt x="4186487" y="425824"/>
                </a:lnTo>
                <a:lnTo>
                  <a:pt x="4251098" y="425824"/>
                </a:lnTo>
                <a:lnTo>
                  <a:pt x="4260010" y="454788"/>
                </a:lnTo>
                <a:lnTo>
                  <a:pt x="4320611" y="454788"/>
                </a:lnTo>
                <a:lnTo>
                  <a:pt x="4250653" y="282787"/>
                </a:lnTo>
                <a:lnTo>
                  <a:pt x="4188270" y="282787"/>
                </a:lnTo>
                <a:lnTo>
                  <a:pt x="4120094" y="454787"/>
                </a:lnTo>
                <a:lnTo>
                  <a:pt x="4060830" y="364332"/>
                </a:lnTo>
                <a:lnTo>
                  <a:pt x="4116975" y="282787"/>
                </a:lnTo>
                <a:lnTo>
                  <a:pt x="4055036" y="282787"/>
                </a:lnTo>
                <a:lnTo>
                  <a:pt x="4013596" y="347399"/>
                </a:lnTo>
                <a:lnTo>
                  <a:pt x="3996218" y="347399"/>
                </a:lnTo>
                <a:lnTo>
                  <a:pt x="3996218" y="282787"/>
                </a:lnTo>
                <a:close/>
                <a:moveTo>
                  <a:pt x="4603122" y="279668"/>
                </a:moveTo>
                <a:cubicBezTo>
                  <a:pt x="4537173" y="279668"/>
                  <a:pt x="4507763" y="313980"/>
                  <a:pt x="4507763" y="368343"/>
                </a:cubicBezTo>
                <a:cubicBezTo>
                  <a:pt x="4507763" y="427162"/>
                  <a:pt x="4538955" y="458354"/>
                  <a:pt x="4598666" y="458354"/>
                </a:cubicBezTo>
                <a:cubicBezTo>
                  <a:pt x="4616490" y="458354"/>
                  <a:pt x="4635650" y="454343"/>
                  <a:pt x="4649909" y="447659"/>
                </a:cubicBezTo>
                <a:lnTo>
                  <a:pt x="4644117" y="408001"/>
                </a:lnTo>
                <a:cubicBezTo>
                  <a:pt x="4632976" y="412457"/>
                  <a:pt x="4619608" y="415130"/>
                  <a:pt x="4605349" y="415130"/>
                </a:cubicBezTo>
                <a:cubicBezTo>
                  <a:pt x="4572375" y="415130"/>
                  <a:pt x="4563909" y="403991"/>
                  <a:pt x="4563909" y="368343"/>
                </a:cubicBezTo>
                <a:cubicBezTo>
                  <a:pt x="4563909" y="334477"/>
                  <a:pt x="4571930" y="323337"/>
                  <a:pt x="4604904" y="323337"/>
                </a:cubicBezTo>
                <a:cubicBezTo>
                  <a:pt x="4620500" y="323337"/>
                  <a:pt x="4632976" y="325565"/>
                  <a:pt x="4644117" y="328684"/>
                </a:cubicBezTo>
                <a:lnTo>
                  <a:pt x="4649464" y="286798"/>
                </a:lnTo>
                <a:cubicBezTo>
                  <a:pt x="4636987" y="282788"/>
                  <a:pt x="4619608" y="279668"/>
                  <a:pt x="4603122" y="279668"/>
                </a:cubicBezTo>
                <a:close/>
                <a:moveTo>
                  <a:pt x="0" y="0"/>
                </a:moveTo>
                <a:lnTo>
                  <a:pt x="9143999" y="0"/>
                </a:lnTo>
                <a:lnTo>
                  <a:pt x="9143999" y="1419588"/>
                </a:lnTo>
                <a:lnTo>
                  <a:pt x="9143999" y="3390898"/>
                </a:lnTo>
                <a:lnTo>
                  <a:pt x="9143999" y="4181474"/>
                </a:lnTo>
                <a:lnTo>
                  <a:pt x="0" y="4181474"/>
                </a:lnTo>
                <a:lnTo>
                  <a:pt x="0" y="3390898"/>
                </a:lnTo>
                <a:lnTo>
                  <a:pt x="0" y="1419588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cs-CZ" dirty="0"/>
              <a:t>Kliknutím na ikonu přidáte obrázek.</a:t>
            </a:r>
            <a:endParaRPr lang="de-DE" dirty="0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88000" y="4290465"/>
            <a:ext cx="5436160" cy="57608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spcAft>
                <a:spcPts val="0"/>
              </a:spcAft>
              <a:defRPr sz="1600" b="0" cap="none" baseline="0"/>
            </a:lvl1pPr>
          </a:lstStyle>
          <a:p>
            <a:pPr lvl="0"/>
            <a:r>
              <a:rPr lang="de-DE" dirty="0" err="1"/>
              <a:t>subheadline</a:t>
            </a:r>
            <a:r>
              <a:rPr lang="de-DE" dirty="0"/>
              <a:t>, 1 </a:t>
            </a:r>
            <a:r>
              <a:rPr lang="de-DE" dirty="0" err="1"/>
              <a:t>or</a:t>
            </a:r>
            <a:r>
              <a:rPr lang="de-DE" dirty="0"/>
              <a:t> 2 </a:t>
            </a:r>
            <a:r>
              <a:rPr lang="de-DE" dirty="0" err="1"/>
              <a:t>lines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/>
              <a:t>Arial </a:t>
            </a:r>
            <a:r>
              <a:rPr lang="de-DE" dirty="0" err="1"/>
              <a:t>regular</a:t>
            </a:r>
            <a:r>
              <a:rPr lang="de-DE" dirty="0"/>
              <a:t>, 16pt</a:t>
            </a:r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8" hasCustomPrompt="1"/>
          </p:nvPr>
        </p:nvSpPr>
        <p:spPr>
          <a:xfrm>
            <a:off x="288000" y="862560"/>
            <a:ext cx="4211990" cy="331245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spcAft>
                <a:spcPts val="0"/>
              </a:spcAft>
              <a:defRPr sz="4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Title Headline,</a:t>
            </a:r>
            <a:br>
              <a:rPr lang="de-DE" dirty="0"/>
            </a:br>
            <a:r>
              <a:rPr lang="de-DE" dirty="0"/>
              <a:t>1 </a:t>
            </a:r>
            <a:r>
              <a:rPr lang="de-DE" dirty="0" err="1"/>
              <a:t>to</a:t>
            </a:r>
            <a:r>
              <a:rPr lang="de-DE" dirty="0"/>
              <a:t> 5 </a:t>
            </a:r>
            <a:r>
              <a:rPr lang="de-DE" dirty="0" err="1"/>
              <a:t>lines</a:t>
            </a:r>
            <a:r>
              <a:rPr lang="de-DE" dirty="0"/>
              <a:t>, </a:t>
            </a:r>
          </a:p>
          <a:p>
            <a:pPr lvl="0"/>
            <a:r>
              <a:rPr lang="de-DE" dirty="0"/>
              <a:t>Arial </a:t>
            </a:r>
            <a:r>
              <a:rPr lang="de-DE" dirty="0" err="1"/>
              <a:t>bold</a:t>
            </a:r>
            <a:r>
              <a:rPr lang="de-DE" dirty="0"/>
              <a:t>, 44pt</a:t>
            </a:r>
          </a:p>
        </p:txBody>
      </p:sp>
      <p:grpSp>
        <p:nvGrpSpPr>
          <p:cNvPr id="9" name="Gruppieren 8"/>
          <p:cNvGrpSpPr/>
          <p:nvPr userDrawn="1"/>
        </p:nvGrpSpPr>
        <p:grpSpPr>
          <a:xfrm>
            <a:off x="7101194" y="4506020"/>
            <a:ext cx="1607126" cy="207581"/>
            <a:chOff x="295629" y="4506020"/>
            <a:chExt cx="1607126" cy="207581"/>
          </a:xfrm>
        </p:grpSpPr>
        <p:sp>
          <p:nvSpPr>
            <p:cNvPr id="10" name="Eingekerbter Richtungspfeil 8">
              <a:extLst>
                <a:ext uri="{FF2B5EF4-FFF2-40B4-BE49-F238E27FC236}">
                  <a16:creationId xmlns:a16="http://schemas.microsoft.com/office/drawing/2014/main" id="{5973FC7F-C5D0-42A1-8AD2-D21C0F0624F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95629" y="4506020"/>
              <a:ext cx="1607126" cy="205201"/>
            </a:xfrm>
            <a:custGeom>
              <a:avLst/>
              <a:gdLst>
                <a:gd name="connsiteX0" fmla="*/ 0 w 1607126"/>
                <a:gd name="connsiteY0" fmla="*/ 0 h 205200"/>
                <a:gd name="connsiteX1" fmla="*/ 1504526 w 1607126"/>
                <a:gd name="connsiteY1" fmla="*/ 0 h 205200"/>
                <a:gd name="connsiteX2" fmla="*/ 1607126 w 1607126"/>
                <a:gd name="connsiteY2" fmla="*/ 102600 h 205200"/>
                <a:gd name="connsiteX3" fmla="*/ 1504526 w 1607126"/>
                <a:gd name="connsiteY3" fmla="*/ 205200 h 205200"/>
                <a:gd name="connsiteX4" fmla="*/ 0 w 1607126"/>
                <a:gd name="connsiteY4" fmla="*/ 205200 h 205200"/>
                <a:gd name="connsiteX5" fmla="*/ 102600 w 1607126"/>
                <a:gd name="connsiteY5" fmla="*/ 102600 h 205200"/>
                <a:gd name="connsiteX6" fmla="*/ 0 w 1607126"/>
                <a:gd name="connsiteY6" fmla="*/ 0 h 205200"/>
                <a:gd name="connsiteX0" fmla="*/ 0 w 1607126"/>
                <a:gd name="connsiteY0" fmla="*/ 0 h 205200"/>
                <a:gd name="connsiteX1" fmla="*/ 1547389 w 1607126"/>
                <a:gd name="connsiteY1" fmla="*/ 0 h 205200"/>
                <a:gd name="connsiteX2" fmla="*/ 1607126 w 1607126"/>
                <a:gd name="connsiteY2" fmla="*/ 102600 h 205200"/>
                <a:gd name="connsiteX3" fmla="*/ 1504526 w 1607126"/>
                <a:gd name="connsiteY3" fmla="*/ 205200 h 205200"/>
                <a:gd name="connsiteX4" fmla="*/ 0 w 1607126"/>
                <a:gd name="connsiteY4" fmla="*/ 205200 h 205200"/>
                <a:gd name="connsiteX5" fmla="*/ 102600 w 1607126"/>
                <a:gd name="connsiteY5" fmla="*/ 102600 h 205200"/>
                <a:gd name="connsiteX6" fmla="*/ 0 w 1607126"/>
                <a:gd name="connsiteY6" fmla="*/ 0 h 205200"/>
                <a:gd name="connsiteX0" fmla="*/ 0 w 1607126"/>
                <a:gd name="connsiteY0" fmla="*/ 0 h 205200"/>
                <a:gd name="connsiteX1" fmla="*/ 1547389 w 1607126"/>
                <a:gd name="connsiteY1" fmla="*/ 0 h 205200"/>
                <a:gd name="connsiteX2" fmla="*/ 1607126 w 1607126"/>
                <a:gd name="connsiteY2" fmla="*/ 102600 h 205200"/>
                <a:gd name="connsiteX3" fmla="*/ 1540245 w 1607126"/>
                <a:gd name="connsiteY3" fmla="*/ 200438 h 205200"/>
                <a:gd name="connsiteX4" fmla="*/ 0 w 1607126"/>
                <a:gd name="connsiteY4" fmla="*/ 205200 h 205200"/>
                <a:gd name="connsiteX5" fmla="*/ 102600 w 1607126"/>
                <a:gd name="connsiteY5" fmla="*/ 102600 h 205200"/>
                <a:gd name="connsiteX6" fmla="*/ 0 w 1607126"/>
                <a:gd name="connsiteY6" fmla="*/ 0 h 205200"/>
                <a:gd name="connsiteX0" fmla="*/ 0 w 1607126"/>
                <a:gd name="connsiteY0" fmla="*/ 0 h 205200"/>
                <a:gd name="connsiteX1" fmla="*/ 1547389 w 1607126"/>
                <a:gd name="connsiteY1" fmla="*/ 0 h 205200"/>
                <a:gd name="connsiteX2" fmla="*/ 1607126 w 1607126"/>
                <a:gd name="connsiteY2" fmla="*/ 102600 h 205200"/>
                <a:gd name="connsiteX3" fmla="*/ 1554533 w 1607126"/>
                <a:gd name="connsiteY3" fmla="*/ 195676 h 205200"/>
                <a:gd name="connsiteX4" fmla="*/ 0 w 1607126"/>
                <a:gd name="connsiteY4" fmla="*/ 205200 h 205200"/>
                <a:gd name="connsiteX5" fmla="*/ 102600 w 1607126"/>
                <a:gd name="connsiteY5" fmla="*/ 102600 h 205200"/>
                <a:gd name="connsiteX6" fmla="*/ 0 w 1607126"/>
                <a:gd name="connsiteY6" fmla="*/ 0 h 205200"/>
                <a:gd name="connsiteX0" fmla="*/ 0 w 1607126"/>
                <a:gd name="connsiteY0" fmla="*/ 0 h 205201"/>
                <a:gd name="connsiteX1" fmla="*/ 1547389 w 1607126"/>
                <a:gd name="connsiteY1" fmla="*/ 0 h 205201"/>
                <a:gd name="connsiteX2" fmla="*/ 1607126 w 1607126"/>
                <a:gd name="connsiteY2" fmla="*/ 102600 h 205201"/>
                <a:gd name="connsiteX3" fmla="*/ 1547389 w 1607126"/>
                <a:gd name="connsiteY3" fmla="*/ 205201 h 205201"/>
                <a:gd name="connsiteX4" fmla="*/ 0 w 1607126"/>
                <a:gd name="connsiteY4" fmla="*/ 205200 h 205201"/>
                <a:gd name="connsiteX5" fmla="*/ 102600 w 1607126"/>
                <a:gd name="connsiteY5" fmla="*/ 102600 h 205201"/>
                <a:gd name="connsiteX6" fmla="*/ 0 w 1607126"/>
                <a:gd name="connsiteY6" fmla="*/ 0 h 205201"/>
                <a:gd name="connsiteX0" fmla="*/ 0 w 1607126"/>
                <a:gd name="connsiteY0" fmla="*/ 0 h 205201"/>
                <a:gd name="connsiteX1" fmla="*/ 1547389 w 1607126"/>
                <a:gd name="connsiteY1" fmla="*/ 0 h 205201"/>
                <a:gd name="connsiteX2" fmla="*/ 1607126 w 1607126"/>
                <a:gd name="connsiteY2" fmla="*/ 102600 h 205201"/>
                <a:gd name="connsiteX3" fmla="*/ 1547389 w 1607126"/>
                <a:gd name="connsiteY3" fmla="*/ 205201 h 205201"/>
                <a:gd name="connsiteX4" fmla="*/ 0 w 1607126"/>
                <a:gd name="connsiteY4" fmla="*/ 205200 h 205201"/>
                <a:gd name="connsiteX5" fmla="*/ 64500 w 1607126"/>
                <a:gd name="connsiteY5" fmla="*/ 100218 h 205201"/>
                <a:gd name="connsiteX6" fmla="*/ 0 w 1607126"/>
                <a:gd name="connsiteY6" fmla="*/ 0 h 205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7126" h="205201">
                  <a:moveTo>
                    <a:pt x="0" y="0"/>
                  </a:moveTo>
                  <a:lnTo>
                    <a:pt x="1547389" y="0"/>
                  </a:lnTo>
                  <a:lnTo>
                    <a:pt x="1607126" y="102600"/>
                  </a:lnTo>
                  <a:lnTo>
                    <a:pt x="1547389" y="205201"/>
                  </a:lnTo>
                  <a:lnTo>
                    <a:pt x="0" y="205200"/>
                  </a:lnTo>
                  <a:lnTo>
                    <a:pt x="64500" y="1002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72000" rIns="72000" bIns="72000" rtlCol="0" anchor="ctr"/>
            <a:lstStyle/>
            <a:p>
              <a:pPr algn="l"/>
              <a:r>
                <a:rPr lang="de-DE" sz="800" b="1" dirty="0">
                  <a:solidFill>
                    <a:schemeClr val="accent1"/>
                  </a:solidFill>
                </a:rPr>
                <a:t>DATE:</a:t>
              </a:r>
            </a:p>
          </p:txBody>
        </p:sp>
        <p:sp>
          <p:nvSpPr>
            <p:cNvPr id="11" name="Datumsplatzhalter 3">
              <a:extLst>
                <a:ext uri="{FF2B5EF4-FFF2-40B4-BE49-F238E27FC236}">
                  <a16:creationId xmlns:a16="http://schemas.microsoft.com/office/drawing/2014/main" id="{154E9777-37AA-43B4-B335-5913CD18017C}"/>
                </a:ext>
              </a:extLst>
            </p:cNvPr>
            <p:cNvSpPr txBox="1">
              <a:spLocks noChangeAspect="1"/>
            </p:cNvSpPr>
            <p:nvPr userDrawn="1"/>
          </p:nvSpPr>
          <p:spPr>
            <a:xfrm>
              <a:off x="835214" y="4508401"/>
              <a:ext cx="957707" cy="205200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72000" rIns="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lang="de-DE" sz="800" b="1" kern="1200" cap="all" baseline="0" smtClean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02A48BD-C00F-4FB4-873C-E4E37A6C9653}" type="datetime1">
                <a:rPr lang="de-DE" smtClean="0"/>
                <a:pPr/>
                <a:t>08.04.2020</a:t>
              </a:fld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2148159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mplat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014245" y="3291876"/>
            <a:ext cx="3864643" cy="936104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0"/>
              </a:spcAft>
              <a:defRPr sz="1600" b="0" cap="none" baseline="0"/>
            </a:lvl1pPr>
          </a:lstStyle>
          <a:p>
            <a:pPr lvl="0"/>
            <a:r>
              <a:rPr lang="de-DE" dirty="0" err="1"/>
              <a:t>subheadline</a:t>
            </a:r>
            <a:r>
              <a:rPr lang="de-DE" dirty="0"/>
              <a:t>,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lines</a:t>
            </a:r>
            <a:r>
              <a:rPr lang="de-DE" dirty="0"/>
              <a:t>, Arial </a:t>
            </a:r>
            <a:r>
              <a:rPr lang="de-DE" dirty="0" err="1"/>
              <a:t>regular</a:t>
            </a:r>
            <a:r>
              <a:rPr lang="de-DE" dirty="0"/>
              <a:t>, 16pt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8" hasCustomPrompt="1"/>
          </p:nvPr>
        </p:nvSpPr>
        <p:spPr>
          <a:xfrm>
            <a:off x="5004720" y="1347580"/>
            <a:ext cx="3864643" cy="1872260"/>
          </a:xfrm>
          <a:prstGeom prst="rect">
            <a:avLst/>
          </a:prstGeom>
        </p:spPr>
        <p:txBody>
          <a:bodyPr lIns="0" tIns="0" rIns="0" bIns="0" anchor="b"/>
          <a:lstStyle>
            <a:lvl1pPr>
              <a:spcAft>
                <a:spcPts val="0"/>
              </a:spcAft>
              <a:defRPr sz="3600" b="1" cap="all" baseline="0"/>
            </a:lvl1pPr>
          </a:lstStyle>
          <a:p>
            <a:pPr lvl="0"/>
            <a:r>
              <a:rPr lang="de-DE" dirty="0"/>
              <a:t>Title Headline, Arial </a:t>
            </a:r>
            <a:r>
              <a:rPr lang="de-DE" dirty="0" err="1"/>
              <a:t>bold</a:t>
            </a:r>
            <a:r>
              <a:rPr lang="de-DE" dirty="0"/>
              <a:t>, 36pt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sz="quarter" idx="19"/>
          </p:nvPr>
        </p:nvSpPr>
        <p:spPr>
          <a:xfrm>
            <a:off x="322" y="-2876"/>
            <a:ext cx="4571677" cy="516542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de-DE" dirty="0"/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5004060" y="4506020"/>
            <a:ext cx="1607126" cy="207581"/>
            <a:chOff x="295629" y="4506020"/>
            <a:chExt cx="1607126" cy="207581"/>
          </a:xfrm>
        </p:grpSpPr>
        <p:sp>
          <p:nvSpPr>
            <p:cNvPr id="13" name="Eingekerbter Richtungspfeil 8">
              <a:extLst>
                <a:ext uri="{FF2B5EF4-FFF2-40B4-BE49-F238E27FC236}">
                  <a16:creationId xmlns:a16="http://schemas.microsoft.com/office/drawing/2014/main" id="{5973FC7F-C5D0-42A1-8AD2-D21C0F0624F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95629" y="4506020"/>
              <a:ext cx="1607126" cy="205201"/>
            </a:xfrm>
            <a:custGeom>
              <a:avLst/>
              <a:gdLst>
                <a:gd name="connsiteX0" fmla="*/ 0 w 1607126"/>
                <a:gd name="connsiteY0" fmla="*/ 0 h 205200"/>
                <a:gd name="connsiteX1" fmla="*/ 1504526 w 1607126"/>
                <a:gd name="connsiteY1" fmla="*/ 0 h 205200"/>
                <a:gd name="connsiteX2" fmla="*/ 1607126 w 1607126"/>
                <a:gd name="connsiteY2" fmla="*/ 102600 h 205200"/>
                <a:gd name="connsiteX3" fmla="*/ 1504526 w 1607126"/>
                <a:gd name="connsiteY3" fmla="*/ 205200 h 205200"/>
                <a:gd name="connsiteX4" fmla="*/ 0 w 1607126"/>
                <a:gd name="connsiteY4" fmla="*/ 205200 h 205200"/>
                <a:gd name="connsiteX5" fmla="*/ 102600 w 1607126"/>
                <a:gd name="connsiteY5" fmla="*/ 102600 h 205200"/>
                <a:gd name="connsiteX6" fmla="*/ 0 w 1607126"/>
                <a:gd name="connsiteY6" fmla="*/ 0 h 205200"/>
                <a:gd name="connsiteX0" fmla="*/ 0 w 1607126"/>
                <a:gd name="connsiteY0" fmla="*/ 0 h 205200"/>
                <a:gd name="connsiteX1" fmla="*/ 1547389 w 1607126"/>
                <a:gd name="connsiteY1" fmla="*/ 0 h 205200"/>
                <a:gd name="connsiteX2" fmla="*/ 1607126 w 1607126"/>
                <a:gd name="connsiteY2" fmla="*/ 102600 h 205200"/>
                <a:gd name="connsiteX3" fmla="*/ 1504526 w 1607126"/>
                <a:gd name="connsiteY3" fmla="*/ 205200 h 205200"/>
                <a:gd name="connsiteX4" fmla="*/ 0 w 1607126"/>
                <a:gd name="connsiteY4" fmla="*/ 205200 h 205200"/>
                <a:gd name="connsiteX5" fmla="*/ 102600 w 1607126"/>
                <a:gd name="connsiteY5" fmla="*/ 102600 h 205200"/>
                <a:gd name="connsiteX6" fmla="*/ 0 w 1607126"/>
                <a:gd name="connsiteY6" fmla="*/ 0 h 205200"/>
                <a:gd name="connsiteX0" fmla="*/ 0 w 1607126"/>
                <a:gd name="connsiteY0" fmla="*/ 0 h 205200"/>
                <a:gd name="connsiteX1" fmla="*/ 1547389 w 1607126"/>
                <a:gd name="connsiteY1" fmla="*/ 0 h 205200"/>
                <a:gd name="connsiteX2" fmla="*/ 1607126 w 1607126"/>
                <a:gd name="connsiteY2" fmla="*/ 102600 h 205200"/>
                <a:gd name="connsiteX3" fmla="*/ 1540245 w 1607126"/>
                <a:gd name="connsiteY3" fmla="*/ 200438 h 205200"/>
                <a:gd name="connsiteX4" fmla="*/ 0 w 1607126"/>
                <a:gd name="connsiteY4" fmla="*/ 205200 h 205200"/>
                <a:gd name="connsiteX5" fmla="*/ 102600 w 1607126"/>
                <a:gd name="connsiteY5" fmla="*/ 102600 h 205200"/>
                <a:gd name="connsiteX6" fmla="*/ 0 w 1607126"/>
                <a:gd name="connsiteY6" fmla="*/ 0 h 205200"/>
                <a:gd name="connsiteX0" fmla="*/ 0 w 1607126"/>
                <a:gd name="connsiteY0" fmla="*/ 0 h 205200"/>
                <a:gd name="connsiteX1" fmla="*/ 1547389 w 1607126"/>
                <a:gd name="connsiteY1" fmla="*/ 0 h 205200"/>
                <a:gd name="connsiteX2" fmla="*/ 1607126 w 1607126"/>
                <a:gd name="connsiteY2" fmla="*/ 102600 h 205200"/>
                <a:gd name="connsiteX3" fmla="*/ 1554533 w 1607126"/>
                <a:gd name="connsiteY3" fmla="*/ 195676 h 205200"/>
                <a:gd name="connsiteX4" fmla="*/ 0 w 1607126"/>
                <a:gd name="connsiteY4" fmla="*/ 205200 h 205200"/>
                <a:gd name="connsiteX5" fmla="*/ 102600 w 1607126"/>
                <a:gd name="connsiteY5" fmla="*/ 102600 h 205200"/>
                <a:gd name="connsiteX6" fmla="*/ 0 w 1607126"/>
                <a:gd name="connsiteY6" fmla="*/ 0 h 205200"/>
                <a:gd name="connsiteX0" fmla="*/ 0 w 1607126"/>
                <a:gd name="connsiteY0" fmla="*/ 0 h 205201"/>
                <a:gd name="connsiteX1" fmla="*/ 1547389 w 1607126"/>
                <a:gd name="connsiteY1" fmla="*/ 0 h 205201"/>
                <a:gd name="connsiteX2" fmla="*/ 1607126 w 1607126"/>
                <a:gd name="connsiteY2" fmla="*/ 102600 h 205201"/>
                <a:gd name="connsiteX3" fmla="*/ 1547389 w 1607126"/>
                <a:gd name="connsiteY3" fmla="*/ 205201 h 205201"/>
                <a:gd name="connsiteX4" fmla="*/ 0 w 1607126"/>
                <a:gd name="connsiteY4" fmla="*/ 205200 h 205201"/>
                <a:gd name="connsiteX5" fmla="*/ 102600 w 1607126"/>
                <a:gd name="connsiteY5" fmla="*/ 102600 h 205201"/>
                <a:gd name="connsiteX6" fmla="*/ 0 w 1607126"/>
                <a:gd name="connsiteY6" fmla="*/ 0 h 205201"/>
                <a:gd name="connsiteX0" fmla="*/ 0 w 1607126"/>
                <a:gd name="connsiteY0" fmla="*/ 0 h 205201"/>
                <a:gd name="connsiteX1" fmla="*/ 1547389 w 1607126"/>
                <a:gd name="connsiteY1" fmla="*/ 0 h 205201"/>
                <a:gd name="connsiteX2" fmla="*/ 1607126 w 1607126"/>
                <a:gd name="connsiteY2" fmla="*/ 102600 h 205201"/>
                <a:gd name="connsiteX3" fmla="*/ 1547389 w 1607126"/>
                <a:gd name="connsiteY3" fmla="*/ 205201 h 205201"/>
                <a:gd name="connsiteX4" fmla="*/ 0 w 1607126"/>
                <a:gd name="connsiteY4" fmla="*/ 205200 h 205201"/>
                <a:gd name="connsiteX5" fmla="*/ 64500 w 1607126"/>
                <a:gd name="connsiteY5" fmla="*/ 100218 h 205201"/>
                <a:gd name="connsiteX6" fmla="*/ 0 w 1607126"/>
                <a:gd name="connsiteY6" fmla="*/ 0 h 205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7126" h="205201">
                  <a:moveTo>
                    <a:pt x="0" y="0"/>
                  </a:moveTo>
                  <a:lnTo>
                    <a:pt x="1547389" y="0"/>
                  </a:lnTo>
                  <a:lnTo>
                    <a:pt x="1607126" y="102600"/>
                  </a:lnTo>
                  <a:lnTo>
                    <a:pt x="1547389" y="205201"/>
                  </a:lnTo>
                  <a:lnTo>
                    <a:pt x="0" y="205200"/>
                  </a:lnTo>
                  <a:lnTo>
                    <a:pt x="64500" y="1002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72000" rIns="72000" bIns="72000" rtlCol="0" anchor="ctr"/>
            <a:lstStyle/>
            <a:p>
              <a:pPr algn="l"/>
              <a:r>
                <a:rPr lang="de-DE" sz="800" b="1" dirty="0">
                  <a:solidFill>
                    <a:schemeClr val="accent1"/>
                  </a:solidFill>
                </a:rPr>
                <a:t>DATE:</a:t>
              </a:r>
            </a:p>
          </p:txBody>
        </p:sp>
        <p:sp>
          <p:nvSpPr>
            <p:cNvPr id="14" name="Datumsplatzhalter 3">
              <a:extLst>
                <a:ext uri="{FF2B5EF4-FFF2-40B4-BE49-F238E27FC236}">
                  <a16:creationId xmlns:a16="http://schemas.microsoft.com/office/drawing/2014/main" id="{154E9777-37AA-43B4-B335-5913CD18017C}"/>
                </a:ext>
              </a:extLst>
            </p:cNvPr>
            <p:cNvSpPr txBox="1">
              <a:spLocks noChangeAspect="1"/>
            </p:cNvSpPr>
            <p:nvPr userDrawn="1"/>
          </p:nvSpPr>
          <p:spPr>
            <a:xfrm>
              <a:off x="835214" y="4508401"/>
              <a:ext cx="957707" cy="205200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72000" rIns="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lang="de-DE" sz="800" b="1" kern="1200" cap="all" baseline="0" smtClean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02A48BD-C00F-4FB4-873C-E4E37A6C9653}" type="datetime1">
                <a:rPr lang="de-DE" smtClean="0"/>
                <a:pPr/>
                <a:t>08.04.2020</a:t>
              </a:fld>
              <a:endParaRPr lang="de-DE" dirty="0"/>
            </a:p>
          </p:txBody>
        </p:sp>
      </p:grpSp>
      <p:pic>
        <p:nvPicPr>
          <p:cNvPr id="15" name="Picture 2" descr="N:\CI-CD-GUIDELINES\CI CD as of 07-2015\05 Logo\Office\Kaercher_Logo_Office\PNG\Black\Kaercher_Logo_2015_Black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782" y="130026"/>
            <a:ext cx="1516298" cy="63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431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platzhalter 1"/>
          <p:cNvSpPr>
            <a:spLocks noGrp="1"/>
          </p:cNvSpPr>
          <p:nvPr>
            <p:ph type="title"/>
          </p:nvPr>
        </p:nvSpPr>
        <p:spPr>
          <a:xfrm>
            <a:off x="288000" y="308961"/>
            <a:ext cx="8568000" cy="3030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TITELMASTERFORMAT DURCH KLICKEN BEARBEITEN</a:t>
            </a:r>
          </a:p>
        </p:txBody>
      </p:sp>
      <p:sp>
        <p:nvSpPr>
          <p:cNvPr id="4" name="Textplatzhalter 2"/>
          <p:cNvSpPr>
            <a:spLocks noGrp="1"/>
          </p:cNvSpPr>
          <p:nvPr>
            <p:ph type="body" idx="1"/>
          </p:nvPr>
        </p:nvSpPr>
        <p:spPr>
          <a:xfrm>
            <a:off x="288000" y="1008001"/>
            <a:ext cx="8557800" cy="36163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81025" y="4804060"/>
            <a:ext cx="6660000" cy="144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department/author’s reference  |  presentation’s title  |  date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88000" y="4804060"/>
            <a:ext cx="293025" cy="144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7EAD90C-539A-4A4C-B4E9-9D2B1AAA4D3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2130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43" r:id="rId4"/>
    <p:sldLayoutId id="2147483707" r:id="rId5"/>
    <p:sldLayoutId id="2147483744" r:id="rId6"/>
    <p:sldLayoutId id="2147483708" r:id="rId7"/>
    <p:sldLayoutId id="2147483745" r:id="rId8"/>
    <p:sldLayoutId id="2147483709" r:id="rId9"/>
    <p:sldLayoutId id="2147483710" r:id="rId10"/>
    <p:sldLayoutId id="2147483741" r:id="rId11"/>
    <p:sldLayoutId id="2147483711" r:id="rId12"/>
    <p:sldLayoutId id="2147483742" r:id="rId13"/>
    <p:sldLayoutId id="2147483712" r:id="rId14"/>
    <p:sldLayoutId id="2147483714" r:id="rId15"/>
    <p:sldLayoutId id="2147483713" r:id="rId16"/>
    <p:sldLayoutId id="2147483715" r:id="rId17"/>
    <p:sldLayoutId id="2147483703" r:id="rId18"/>
    <p:sldLayoutId id="2147483716" r:id="rId19"/>
    <p:sldLayoutId id="2147483717" r:id="rId20"/>
    <p:sldLayoutId id="2147483718" r:id="rId21"/>
    <p:sldLayoutId id="2147483719" r:id="rId22"/>
    <p:sldLayoutId id="2147483720" r:id="rId23"/>
    <p:sldLayoutId id="2147483721" r:id="rId24"/>
    <p:sldLayoutId id="2147483722" r:id="rId25"/>
    <p:sldLayoutId id="2147483723" r:id="rId26"/>
    <p:sldLayoutId id="2147483724" r:id="rId27"/>
    <p:sldLayoutId id="2147483725" r:id="rId28"/>
    <p:sldLayoutId id="2147483727" r:id="rId29"/>
    <p:sldLayoutId id="2147483726" r:id="rId30"/>
    <p:sldLayoutId id="2147483728" r:id="rId31"/>
    <p:sldLayoutId id="2147483729" r:id="rId32"/>
    <p:sldLayoutId id="2147483730" r:id="rId33"/>
    <p:sldLayoutId id="2147483731" r:id="rId34"/>
    <p:sldLayoutId id="2147483732" r:id="rId35"/>
    <p:sldLayoutId id="2147483733" r:id="rId36"/>
    <p:sldLayoutId id="2147483734" r:id="rId37"/>
    <p:sldLayoutId id="2147483735" r:id="rId38"/>
    <p:sldLayoutId id="2147483736" r:id="rId39"/>
    <p:sldLayoutId id="2147483737" r:id="rId40"/>
    <p:sldLayoutId id="2147483738" r:id="rId41"/>
    <p:sldLayoutId id="2147483739" r:id="rId42"/>
    <p:sldLayoutId id="2147483740" r:id="rId4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18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80000"/>
        <a:buFont typeface="Wingdings" panose="05000000000000000000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0"/>
        </a:spcBef>
        <a:buClr>
          <a:schemeClr val="tx1"/>
        </a:buClr>
        <a:buSzPct val="80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720000" indent="-18000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720000" indent="-18000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00" indent="-18000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720000" indent="-18000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86B93CC1-442B-4545-BB35-7911FE07E5A9}"/>
              </a:ext>
            </a:extLst>
          </p:cNvPr>
          <p:cNvSpPr/>
          <p:nvPr/>
        </p:nvSpPr>
        <p:spPr>
          <a:xfrm>
            <a:off x="251520" y="4027243"/>
            <a:ext cx="72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b="1" dirty="0">
                <a:solidFill>
                  <a:srgbClr val="2B2B2B"/>
                </a:solidFill>
                <a:latin typeface="inherit"/>
              </a:rPr>
              <a:t>Autokosmetika KÄRCHER</a:t>
            </a:r>
          </a:p>
          <a:p>
            <a:r>
              <a:rPr lang="cs-CZ" sz="1600" dirty="0">
                <a:solidFill>
                  <a:srgbClr val="2B2B2B"/>
                </a:solidFill>
                <a:latin typeface="inherit"/>
              </a:rPr>
              <a:t>Uvedení na trh – duben 2020</a:t>
            </a:r>
            <a:endParaRPr lang="cs-CZ" sz="1600" i="0" u="none" strike="noStrike" dirty="0">
              <a:solidFill>
                <a:srgbClr val="2B2B2B"/>
              </a:solidFill>
              <a:effectLst/>
              <a:latin typeface="inheri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8404469-6DD4-470F-A76B-98496E3718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12160" cy="400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493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15">
            <a:extLst>
              <a:ext uri="{FF2B5EF4-FFF2-40B4-BE49-F238E27FC236}">
                <a16:creationId xmlns:a16="http://schemas.microsoft.com/office/drawing/2014/main" id="{E89793CE-6641-49BE-AE0F-307429230668}"/>
              </a:ext>
            </a:extLst>
          </p:cNvPr>
          <p:cNvSpPr txBox="1"/>
          <p:nvPr/>
        </p:nvSpPr>
        <p:spPr>
          <a:xfrm>
            <a:off x="755576" y="330066"/>
            <a:ext cx="804963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AT" b="1" dirty="0"/>
              <a:t>KÄRCHER</a:t>
            </a:r>
            <a:r>
              <a:rPr lang="cs-CZ" b="1" dirty="0"/>
              <a:t> -</a:t>
            </a:r>
            <a:r>
              <a:rPr lang="de-AT" b="1" dirty="0"/>
              <a:t> </a:t>
            </a:r>
            <a:r>
              <a:rPr lang="cs-CZ" b="1" dirty="0"/>
              <a:t>KOMPLETNÍ PORTFOLIO PRO ČIŠTĚNÍ A PÉČI O AUTO</a:t>
            </a:r>
            <a:endParaRPr lang="de-DE" dirty="0"/>
          </a:p>
        </p:txBody>
      </p:sp>
      <p:sp>
        <p:nvSpPr>
          <p:cNvPr id="5" name="Line 23">
            <a:extLst>
              <a:ext uri="{FF2B5EF4-FFF2-40B4-BE49-F238E27FC236}">
                <a16:creationId xmlns:a16="http://schemas.microsoft.com/office/drawing/2014/main" id="{77B61C3A-02B6-4262-AA5E-6496D0639697}"/>
              </a:ext>
            </a:extLst>
          </p:cNvPr>
          <p:cNvSpPr>
            <a:spLocks noChangeShapeType="1"/>
          </p:cNvSpPr>
          <p:nvPr/>
        </p:nvSpPr>
        <p:spPr bwMode="auto">
          <a:xfrm>
            <a:off x="755576" y="931820"/>
            <a:ext cx="7344816" cy="2799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6" name="Picture 19" descr="2011 Volkswagen Golf 4-door HB Auto Front Exterior View">
            <a:extLst>
              <a:ext uri="{FF2B5EF4-FFF2-40B4-BE49-F238E27FC236}">
                <a16:creationId xmlns:a16="http://schemas.microsoft.com/office/drawing/2014/main" id="{D72D1151-0AE4-414B-A3D5-3AA4E4E8F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79897" y="2498445"/>
            <a:ext cx="1708721" cy="12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12">
            <a:extLst>
              <a:ext uri="{FF2B5EF4-FFF2-40B4-BE49-F238E27FC236}">
                <a16:creationId xmlns:a16="http://schemas.microsoft.com/office/drawing/2014/main" id="{DB164BD9-CE4A-4EBF-A241-9C610423C990}"/>
              </a:ext>
            </a:extLst>
          </p:cNvPr>
          <p:cNvSpPr txBox="1"/>
          <p:nvPr/>
        </p:nvSpPr>
        <p:spPr>
          <a:xfrm>
            <a:off x="4046709" y="2143183"/>
            <a:ext cx="1094705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360° </a:t>
            </a:r>
            <a:r>
              <a:rPr lang="cs-CZ" sz="1100" b="1" dirty="0"/>
              <a:t>ČIŠTĚNÍ A PÉČE</a:t>
            </a:r>
            <a:endParaRPr lang="de-DE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Gebogener Pfeil 18">
            <a:extLst>
              <a:ext uri="{FF2B5EF4-FFF2-40B4-BE49-F238E27FC236}">
                <a16:creationId xmlns:a16="http://schemas.microsoft.com/office/drawing/2014/main" id="{3E6A04ED-90C7-4D16-8D73-60ADC5A281C1}"/>
              </a:ext>
            </a:extLst>
          </p:cNvPr>
          <p:cNvSpPr/>
          <p:nvPr/>
        </p:nvSpPr>
        <p:spPr>
          <a:xfrm rot="5400000">
            <a:off x="3034337" y="1312989"/>
            <a:ext cx="3356328" cy="3356328"/>
          </a:xfrm>
          <a:prstGeom prst="circular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9" name="Gebogener Pfeil 37">
            <a:extLst>
              <a:ext uri="{FF2B5EF4-FFF2-40B4-BE49-F238E27FC236}">
                <a16:creationId xmlns:a16="http://schemas.microsoft.com/office/drawing/2014/main" id="{70B8EAD5-62AA-407F-800D-0E577F138AF9}"/>
              </a:ext>
            </a:extLst>
          </p:cNvPr>
          <p:cNvSpPr/>
          <p:nvPr/>
        </p:nvSpPr>
        <p:spPr>
          <a:xfrm rot="16200000">
            <a:off x="2755019" y="1319352"/>
            <a:ext cx="3356328" cy="3356328"/>
          </a:xfrm>
          <a:prstGeom prst="circular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Rechteck 46">
            <a:extLst>
              <a:ext uri="{FF2B5EF4-FFF2-40B4-BE49-F238E27FC236}">
                <a16:creationId xmlns:a16="http://schemas.microsoft.com/office/drawing/2014/main" id="{5F649835-72CE-4118-9730-0365C700EAAE}"/>
              </a:ext>
            </a:extLst>
          </p:cNvPr>
          <p:cNvSpPr/>
          <p:nvPr/>
        </p:nvSpPr>
        <p:spPr>
          <a:xfrm>
            <a:off x="2638149" y="2870451"/>
            <a:ext cx="1145208" cy="24140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EXTERI</a:t>
            </a:r>
            <a:r>
              <a:rPr lang="cs-CZ" sz="1400" dirty="0">
                <a:solidFill>
                  <a:schemeClr val="tx1"/>
                </a:solidFill>
              </a:rPr>
              <a:t>ÉR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1" name="Rechteck 62">
            <a:extLst>
              <a:ext uri="{FF2B5EF4-FFF2-40B4-BE49-F238E27FC236}">
                <a16:creationId xmlns:a16="http://schemas.microsoft.com/office/drawing/2014/main" id="{B17A69CF-C1A3-4DCB-8C00-C530A902C9A5}"/>
              </a:ext>
            </a:extLst>
          </p:cNvPr>
          <p:cNvSpPr/>
          <p:nvPr/>
        </p:nvSpPr>
        <p:spPr>
          <a:xfrm>
            <a:off x="5491612" y="2870451"/>
            <a:ext cx="1075938" cy="24140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INTER</a:t>
            </a:r>
            <a:r>
              <a:rPr lang="cs-CZ" sz="1400" dirty="0">
                <a:solidFill>
                  <a:schemeClr val="tx1"/>
                </a:solidFill>
              </a:rPr>
              <a:t>IÉR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3" name="Rechteck 52">
            <a:extLst>
              <a:ext uri="{FF2B5EF4-FFF2-40B4-BE49-F238E27FC236}">
                <a16:creationId xmlns:a16="http://schemas.microsoft.com/office/drawing/2014/main" id="{52FC35BD-B2E6-40EF-BEA4-6340738F9499}"/>
              </a:ext>
            </a:extLst>
          </p:cNvPr>
          <p:cNvSpPr/>
          <p:nvPr/>
        </p:nvSpPr>
        <p:spPr>
          <a:xfrm>
            <a:off x="430210" y="2200327"/>
            <a:ext cx="1944762" cy="5628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solidFill>
                  <a:schemeClr val="tx2"/>
                </a:solidFill>
              </a:rPr>
              <a:t>Čistič disků</a:t>
            </a:r>
            <a:endParaRPr lang="de-DE" sz="1400" dirty="0">
              <a:solidFill>
                <a:schemeClr val="tx2"/>
              </a:solidFill>
            </a:endParaRPr>
          </a:p>
        </p:txBody>
      </p:sp>
      <p:sp>
        <p:nvSpPr>
          <p:cNvPr id="20" name="Textfeld 2">
            <a:extLst>
              <a:ext uri="{FF2B5EF4-FFF2-40B4-BE49-F238E27FC236}">
                <a16:creationId xmlns:a16="http://schemas.microsoft.com/office/drawing/2014/main" id="{37FDF484-5620-48DA-A9D3-AB531119BBB9}"/>
              </a:ext>
            </a:extLst>
          </p:cNvPr>
          <p:cNvSpPr txBox="1"/>
          <p:nvPr/>
        </p:nvSpPr>
        <p:spPr>
          <a:xfrm>
            <a:off x="947962" y="2019738"/>
            <a:ext cx="98719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cs-CZ" sz="1400" dirty="0"/>
              <a:t>Lesk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sz="1400" dirty="0"/>
              <a:t>Vosk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feld 126">
            <a:extLst>
              <a:ext uri="{FF2B5EF4-FFF2-40B4-BE49-F238E27FC236}">
                <a16:creationId xmlns:a16="http://schemas.microsoft.com/office/drawing/2014/main" id="{B9C289D0-80D4-45C3-903D-EC24F6E4FAC9}"/>
              </a:ext>
            </a:extLst>
          </p:cNvPr>
          <p:cNvSpPr txBox="1"/>
          <p:nvPr/>
        </p:nvSpPr>
        <p:spPr>
          <a:xfrm>
            <a:off x="6650981" y="1643305"/>
            <a:ext cx="113492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cs-CZ" sz="1400" dirty="0"/>
              <a:t>Čistič interiérů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feld 130">
            <a:extLst>
              <a:ext uri="{FF2B5EF4-FFF2-40B4-BE49-F238E27FC236}">
                <a16:creationId xmlns:a16="http://schemas.microsoft.com/office/drawing/2014/main" id="{3297F1C5-24E0-49F2-8D32-74B88F30A09E}"/>
              </a:ext>
            </a:extLst>
          </p:cNvPr>
          <p:cNvSpPr txBox="1"/>
          <p:nvPr/>
        </p:nvSpPr>
        <p:spPr>
          <a:xfrm>
            <a:off x="964170" y="1621463"/>
            <a:ext cx="87684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cs-CZ" sz="1400" dirty="0"/>
              <a:t>Čistič oken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feld 134">
            <a:extLst>
              <a:ext uri="{FF2B5EF4-FFF2-40B4-BE49-F238E27FC236}">
                <a16:creationId xmlns:a16="http://schemas.microsoft.com/office/drawing/2014/main" id="{1997AB1A-4EEA-4458-947E-5B15CDA39329}"/>
              </a:ext>
            </a:extLst>
          </p:cNvPr>
          <p:cNvSpPr txBox="1"/>
          <p:nvPr/>
        </p:nvSpPr>
        <p:spPr>
          <a:xfrm>
            <a:off x="6650981" y="2035461"/>
            <a:ext cx="10756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cs-CZ" sz="1400" dirty="0"/>
              <a:t>Péče o kokpit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581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D0E741D5-143A-4F8B-BD30-9D2BEE7B7298}"/>
              </a:ext>
            </a:extLst>
          </p:cNvPr>
          <p:cNvSpPr/>
          <p:nvPr/>
        </p:nvSpPr>
        <p:spPr>
          <a:xfrm>
            <a:off x="184428" y="214957"/>
            <a:ext cx="3031599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b="1" dirty="0"/>
              <a:t>KÄRCHER</a:t>
            </a:r>
            <a:r>
              <a:rPr lang="cs-CZ" b="1" dirty="0"/>
              <a:t> - ČISTIČ OKEN</a:t>
            </a:r>
          </a:p>
          <a:p>
            <a:r>
              <a:rPr lang="cs-CZ" sz="1600" b="1" dirty="0"/>
              <a:t>RM 650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Textfeld 6">
            <a:extLst>
              <a:ext uri="{FF2B5EF4-FFF2-40B4-BE49-F238E27FC236}">
                <a16:creationId xmlns:a16="http://schemas.microsoft.com/office/drawing/2014/main" id="{61FAD9F7-34D9-46EF-9028-B16042DFE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000" y="1078166"/>
            <a:ext cx="4356100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71450" indent="-171450" eaLnBrk="0" hangingPunct="0">
              <a:lnSpc>
                <a:spcPct val="110000"/>
              </a:lnSpc>
              <a:spcAft>
                <a:spcPts val="600"/>
              </a:spcAft>
              <a:buSzPct val="100000"/>
              <a:buFont typeface="+mj-lt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ts val="60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ct val="110000"/>
              </a:lnSpc>
              <a:spcAft>
                <a:spcPts val="60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ct val="110000"/>
              </a:lnSpc>
              <a:spcAft>
                <a:spcPts val="60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ct val="110000"/>
              </a:lnSpc>
              <a:spcAft>
                <a:spcPts val="60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SzTx/>
              <a:buFont typeface="Wingdings" panose="05000000000000000000" pitchFamily="2" charset="2"/>
              <a:buChar char="§"/>
              <a:defRPr/>
            </a:pPr>
            <a:r>
              <a:rPr lang="cs-CZ" altLang="de-DE" sz="1100" b="1" dirty="0"/>
              <a:t>Jasný výhled</a:t>
            </a:r>
            <a:br>
              <a:rPr lang="de-DE" altLang="de-DE" sz="1100" b="1" dirty="0"/>
            </a:br>
            <a:r>
              <a:rPr lang="cs-CZ" altLang="de-DE" sz="1100" dirty="0"/>
              <a:t>okna bez pruhů a odlesků</a:t>
            </a:r>
            <a:endParaRPr lang="de-DE" altLang="de-DE" sz="1100" dirty="0"/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SzTx/>
              <a:buFont typeface="Wingdings" panose="05000000000000000000" pitchFamily="2" charset="2"/>
              <a:buChar char="§"/>
              <a:defRPr/>
            </a:pPr>
            <a:endParaRPr lang="de-DE" altLang="de-DE" sz="1100" b="1" dirty="0"/>
          </a:p>
          <a:p>
            <a:pPr lvl="0" eaLnBrk="1" hangingPunct="1">
              <a:lnSpc>
                <a:spcPct val="100000"/>
              </a:lnSpc>
              <a:spcAft>
                <a:spcPct val="0"/>
              </a:spcAft>
              <a:buSzTx/>
              <a:buFont typeface="Wingdings" panose="05000000000000000000" pitchFamily="2" charset="2"/>
              <a:buChar char="§"/>
              <a:defRPr/>
            </a:pPr>
            <a:r>
              <a:rPr lang="cs-CZ" altLang="de-DE" sz="1100" b="1" dirty="0"/>
              <a:t>Efektivní čištění</a:t>
            </a:r>
            <a:br>
              <a:rPr lang="de-DE" altLang="de-DE" sz="1100" dirty="0"/>
            </a:br>
            <a:r>
              <a:rPr lang="cs-CZ" altLang="de-DE" sz="1100" dirty="0"/>
              <a:t>snadno odstraňuje např. otisky prstů</a:t>
            </a:r>
            <a:r>
              <a:rPr lang="de-DE" altLang="de-DE" sz="1100" dirty="0"/>
              <a:t>, </a:t>
            </a:r>
            <a:r>
              <a:rPr lang="cs-CZ" altLang="de-DE" sz="1100" dirty="0"/>
              <a:t>mastnotu, skvrny od hmyzu, nikotin</a:t>
            </a:r>
            <a:endParaRPr lang="de-DE" altLang="de-DE" sz="1100" dirty="0"/>
          </a:p>
          <a:p>
            <a:pPr lvl="0" eaLnBrk="1" hangingPunct="1">
              <a:lnSpc>
                <a:spcPct val="100000"/>
              </a:lnSpc>
              <a:spcAft>
                <a:spcPct val="0"/>
              </a:spcAft>
              <a:buSzTx/>
              <a:buFont typeface="Wingdings" panose="05000000000000000000" pitchFamily="2" charset="2"/>
              <a:buChar char="§"/>
              <a:defRPr/>
            </a:pPr>
            <a:endParaRPr lang="de-DE" altLang="de-DE" sz="1100" dirty="0"/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SzTx/>
              <a:buFont typeface="Wingdings" panose="05000000000000000000" pitchFamily="2" charset="2"/>
              <a:buChar char="§"/>
              <a:defRPr/>
            </a:pPr>
            <a:r>
              <a:rPr lang="cs-CZ" altLang="de-DE" sz="1100" b="1" dirty="0"/>
              <a:t>Ochranná vrstva</a:t>
            </a:r>
            <a:br>
              <a:rPr lang="de-DE" altLang="de-DE" sz="1100" dirty="0"/>
            </a:br>
            <a:r>
              <a:rPr lang="cs-CZ" altLang="de-DE" sz="1100" dirty="0"/>
              <a:t>antistatický efekt - po použití je povrch hladký a odpuzuje špínu</a:t>
            </a:r>
            <a:endParaRPr lang="de-DE" altLang="de-DE" sz="1100" dirty="0"/>
          </a:p>
          <a:p>
            <a:pPr marL="0" lvl="0" indent="0" eaLnBrk="1" hangingPunct="1">
              <a:lnSpc>
                <a:spcPct val="100000"/>
              </a:lnSpc>
              <a:spcAft>
                <a:spcPct val="0"/>
              </a:spcAft>
              <a:buSzTx/>
              <a:defRPr/>
            </a:pPr>
            <a:endParaRPr lang="de-DE" altLang="de-DE" sz="1100" dirty="0"/>
          </a:p>
          <a:p>
            <a:pPr lvl="0" eaLnBrk="1" hangingPunct="1">
              <a:lnSpc>
                <a:spcPct val="100000"/>
              </a:lnSpc>
              <a:spcAft>
                <a:spcPct val="0"/>
              </a:spcAft>
              <a:buSzTx/>
              <a:buFont typeface="Arial" pitchFamily="34" charset="0"/>
              <a:buChar char="•"/>
              <a:defRPr/>
            </a:pPr>
            <a:endParaRPr lang="de-DE" dirty="0"/>
          </a:p>
          <a:p>
            <a:pPr lvl="0" eaLnBrk="1" hangingPunct="1">
              <a:lnSpc>
                <a:spcPct val="100000"/>
              </a:lnSpc>
              <a:spcAft>
                <a:spcPct val="0"/>
              </a:spcAft>
              <a:buSzTx/>
              <a:buFont typeface="Arial" pitchFamily="34" charset="0"/>
              <a:buChar char="•"/>
              <a:defRPr/>
            </a:pPr>
            <a:endParaRPr lang="de-DE" dirty="0"/>
          </a:p>
        </p:txBody>
      </p:sp>
      <p:pic>
        <p:nvPicPr>
          <p:cNvPr id="9" name="Grafik 1">
            <a:extLst>
              <a:ext uri="{FF2B5EF4-FFF2-40B4-BE49-F238E27FC236}">
                <a16:creationId xmlns:a16="http://schemas.microsoft.com/office/drawing/2014/main" id="{85826A54-86D9-494D-8A7E-865163C54F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1" r="8879" b="22214"/>
          <a:stretch/>
        </p:blipFill>
        <p:spPr>
          <a:xfrm>
            <a:off x="5833814" y="2697931"/>
            <a:ext cx="2869858" cy="1915371"/>
          </a:xfrm>
          <a:prstGeom prst="rect">
            <a:avLst/>
          </a:prstGeom>
        </p:spPr>
      </p:pic>
      <p:sp>
        <p:nvSpPr>
          <p:cNvPr id="10" name="Textplatzhalter 28">
            <a:extLst>
              <a:ext uri="{FF2B5EF4-FFF2-40B4-BE49-F238E27FC236}">
                <a16:creationId xmlns:a16="http://schemas.microsoft.com/office/drawing/2014/main" id="{E04B0243-4B95-4F36-825D-C85401ABAD7F}"/>
              </a:ext>
            </a:extLst>
          </p:cNvPr>
          <p:cNvSpPr txBox="1">
            <a:spLocks/>
          </p:cNvSpPr>
          <p:nvPr/>
        </p:nvSpPr>
        <p:spPr>
          <a:xfrm>
            <a:off x="5942758" y="522310"/>
            <a:ext cx="2016224" cy="448124"/>
          </a:xfrm>
          <a:prstGeom prst="rect">
            <a:avLst/>
          </a:prstGeom>
        </p:spPr>
        <p:txBody>
          <a:bodyPr/>
          <a:lstStyle>
            <a:lvl1pPr marL="0" indent="0" algn="l" defTabSz="80962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75" indent="-228600" algn="l" defTabSz="914400" rtl="0" eaLnBrk="1" latinLnBrk="0" hangingPunct="1">
              <a:spcBef>
                <a:spcPct val="20000"/>
              </a:spcBef>
              <a:buFont typeface="Symbol" panose="05050102010706020507" pitchFamily="18" charset="2"/>
              <a:buChar char="-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0700" indent="-228600" algn="l" defTabSz="914400" rtl="0" eaLnBrk="1" latinLnBrk="0" hangingPunct="1">
              <a:spcBef>
                <a:spcPct val="20000"/>
              </a:spcBef>
              <a:buFont typeface="Symbol" panose="05050102010706020507" pitchFamily="18" charset="2"/>
              <a:buChar char="-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85950">
              <a:spcBef>
                <a:spcPts val="0"/>
              </a:spcBef>
              <a:tabLst>
                <a:tab pos="1076325" algn="r"/>
              </a:tabLst>
            </a:pP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Obj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/>
              <a:t>6.296-105.0 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2075">
              <a:spcBef>
                <a:spcPts val="0"/>
              </a:spcBef>
              <a:tabLst>
                <a:tab pos="809625" algn="r"/>
              </a:tabLst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EAN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kód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b="1" dirty="0"/>
              <a:t>4054278669090</a:t>
            </a:r>
          </a:p>
          <a:p>
            <a:pPr defTabSz="92075">
              <a:spcBef>
                <a:spcPts val="0"/>
              </a:spcBef>
              <a:tabLst>
                <a:tab pos="809625" algn="r"/>
              </a:tabLst>
            </a:pPr>
            <a:endParaRPr lang="cs-CZ" b="1" dirty="0"/>
          </a:p>
          <a:p>
            <a:pPr defTabSz="92075">
              <a:spcBef>
                <a:spcPts val="0"/>
              </a:spcBef>
              <a:tabLst>
                <a:tab pos="809625" algn="r"/>
              </a:tabLst>
            </a:pPr>
            <a:endParaRPr lang="cs-CZ" b="1" dirty="0"/>
          </a:p>
          <a:p>
            <a:pPr defTabSz="92075">
              <a:spcBef>
                <a:spcPts val="0"/>
              </a:spcBef>
              <a:tabLst>
                <a:tab pos="809625" algn="r"/>
              </a:tabLst>
            </a:pPr>
            <a:r>
              <a:rPr lang="cs-CZ" dirty="0"/>
              <a:t>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ellenplatzhalter 13">
            <a:extLst>
              <a:ext uri="{FF2B5EF4-FFF2-40B4-BE49-F238E27FC236}">
                <a16:creationId xmlns:a16="http://schemas.microsoft.com/office/drawing/2014/main" id="{C36D804E-634F-45A8-9504-4F08092DB1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5146930"/>
              </p:ext>
            </p:extLst>
          </p:nvPr>
        </p:nvGraphicFramePr>
        <p:xfrm>
          <a:off x="307059" y="3291830"/>
          <a:ext cx="3255485" cy="715257"/>
        </p:xfrm>
        <a:graphic>
          <a:graphicData uri="http://schemas.openxmlformats.org/drawingml/2006/table">
            <a:tbl>
              <a:tblPr firstCol="1">
                <a:tableStyleId>{D7AC3CCA-C797-4891-BE02-D94E43425B78}</a:tableStyleId>
              </a:tblPr>
              <a:tblGrid>
                <a:gridCol w="1808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419">
                <a:tc>
                  <a:txBody>
                    <a:bodyPr/>
                    <a:lstStyle/>
                    <a:p>
                      <a:r>
                        <a:rPr lang="cs-CZ" sz="900" b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Velikost balení (ml)</a:t>
                      </a:r>
                    </a:p>
                  </a:txBody>
                  <a:tcPr marL="46800" marR="46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75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88" marR="35994" marT="13506" marB="13506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419">
                <a:tc>
                  <a:txBody>
                    <a:bodyPr/>
                    <a:lstStyle/>
                    <a:p>
                      <a:r>
                        <a:rPr lang="cs-CZ" sz="900" b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Hmotnost včetně obalu (kg)</a:t>
                      </a:r>
                    </a:p>
                  </a:txBody>
                  <a:tcPr marL="46800" marR="46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</a:t>
                      </a:r>
                      <a:endParaRPr lang="de-DE" sz="90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88" marR="35994" marT="952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419">
                <a:tc>
                  <a:txBody>
                    <a:bodyPr/>
                    <a:lstStyle/>
                    <a:p>
                      <a:r>
                        <a:rPr lang="cs-CZ" sz="900" b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Paleta</a:t>
                      </a:r>
                    </a:p>
                  </a:txBody>
                  <a:tcPr marL="46800" marR="46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aseline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480 ks</a:t>
                      </a:r>
                      <a:endParaRPr lang="en-US" sz="900" baseline="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3AE17B70-5081-4D10-A7BD-C25B584CD50A}"/>
              </a:ext>
            </a:extLst>
          </p:cNvPr>
          <p:cNvSpPr txBox="1">
            <a:spLocks/>
          </p:cNvSpPr>
          <p:nvPr/>
        </p:nvSpPr>
        <p:spPr>
          <a:xfrm>
            <a:off x="251520" y="3075806"/>
            <a:ext cx="3266878" cy="4320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80000"/>
              <a:buFont typeface="Wingdings" panose="05000000000000000000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0000" indent="-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indent="-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/>
              <a:t>Technické údaje</a:t>
            </a:r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id="{4787B5F0-5F31-4C63-9C43-E03F83E15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522" y="1764821"/>
            <a:ext cx="604912" cy="668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D66D2CA7-49FD-4DE4-A5E7-34CBED723B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21647"/>
            <a:ext cx="2257533" cy="225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611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D3056085-01AB-45AE-A9EB-BFF685132392}"/>
              </a:ext>
            </a:extLst>
          </p:cNvPr>
          <p:cNvSpPr/>
          <p:nvPr/>
        </p:nvSpPr>
        <p:spPr>
          <a:xfrm>
            <a:off x="248992" y="216577"/>
            <a:ext cx="37369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b="1" dirty="0"/>
              <a:t>KÄRCHER</a:t>
            </a:r>
            <a:r>
              <a:rPr lang="cs-CZ" b="1" dirty="0"/>
              <a:t> - ČISTIČ INTERIERU</a:t>
            </a:r>
          </a:p>
          <a:p>
            <a:r>
              <a:rPr lang="cs-CZ" sz="1600" b="1" dirty="0"/>
              <a:t>RM 651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Textfeld 6">
            <a:extLst>
              <a:ext uri="{FF2B5EF4-FFF2-40B4-BE49-F238E27FC236}">
                <a16:creationId xmlns:a16="http://schemas.microsoft.com/office/drawing/2014/main" id="{EAC5D137-DC57-479D-ACB5-D35432173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369" y="1032867"/>
            <a:ext cx="435610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71450" indent="-171450" eaLnBrk="0" hangingPunct="0">
              <a:lnSpc>
                <a:spcPct val="110000"/>
              </a:lnSpc>
              <a:spcAft>
                <a:spcPts val="600"/>
              </a:spcAft>
              <a:buSzPct val="100000"/>
              <a:buFont typeface="+mj-lt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ts val="60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ct val="110000"/>
              </a:lnSpc>
              <a:spcAft>
                <a:spcPts val="60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ct val="110000"/>
              </a:lnSpc>
              <a:spcAft>
                <a:spcPts val="60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ct val="110000"/>
              </a:lnSpc>
              <a:spcAft>
                <a:spcPts val="60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SzTx/>
              <a:buFont typeface="Wingdings" panose="05000000000000000000" pitchFamily="2" charset="2"/>
              <a:buChar char="§"/>
              <a:defRPr/>
            </a:pPr>
            <a:r>
              <a:rPr lang="cs-CZ" altLang="de-DE" sz="1100" b="1" dirty="0"/>
              <a:t>Multifunkční</a:t>
            </a:r>
            <a:br>
              <a:rPr lang="de-DE" altLang="de-DE" sz="1100" b="1" dirty="0"/>
            </a:br>
            <a:r>
              <a:rPr lang="cs-CZ" altLang="de-DE" sz="1100" dirty="0"/>
              <a:t>jednoduché čištění</a:t>
            </a:r>
            <a:r>
              <a:rPr lang="de-DE" altLang="de-DE" sz="1100" dirty="0"/>
              <a:t> </a:t>
            </a:r>
            <a:r>
              <a:rPr lang="cs-CZ" altLang="de-DE" sz="1100" dirty="0"/>
              <a:t>např. plastů</a:t>
            </a:r>
            <a:r>
              <a:rPr lang="de-DE" altLang="de-DE" sz="1100" dirty="0"/>
              <a:t>, </a:t>
            </a:r>
            <a:r>
              <a:rPr lang="cs-CZ" altLang="de-DE" sz="1100" dirty="0"/>
              <a:t>gumy</a:t>
            </a:r>
            <a:r>
              <a:rPr lang="de-DE" altLang="de-DE" sz="1100" dirty="0"/>
              <a:t>, </a:t>
            </a:r>
            <a:r>
              <a:rPr lang="cs-CZ" altLang="de-DE" sz="1100" dirty="0"/>
              <a:t>viny</a:t>
            </a:r>
            <a:r>
              <a:rPr lang="de-DE" altLang="de-DE" sz="1100" dirty="0"/>
              <a:t>l</a:t>
            </a:r>
            <a:r>
              <a:rPr lang="cs-CZ" altLang="de-DE" sz="1100" dirty="0"/>
              <a:t>u</a:t>
            </a:r>
            <a:r>
              <a:rPr lang="de-DE" altLang="de-DE" sz="1100" dirty="0"/>
              <a:t>, t</a:t>
            </a:r>
            <a:r>
              <a:rPr lang="cs-CZ" altLang="de-DE" sz="1100" dirty="0"/>
              <a:t>extilu</a:t>
            </a:r>
            <a:endParaRPr lang="de-DE" altLang="de-DE" sz="1100" b="1" dirty="0"/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SzTx/>
              <a:buFont typeface="Wingdings" panose="05000000000000000000" pitchFamily="2" charset="2"/>
              <a:buChar char="§"/>
              <a:defRPr/>
            </a:pPr>
            <a:endParaRPr lang="de-DE" altLang="de-DE" sz="1100" b="1" dirty="0"/>
          </a:p>
          <a:p>
            <a:pPr lvl="0" eaLnBrk="1" hangingPunct="1">
              <a:lnSpc>
                <a:spcPct val="100000"/>
              </a:lnSpc>
              <a:spcAft>
                <a:spcPct val="0"/>
              </a:spcAft>
              <a:buSzTx/>
              <a:buFont typeface="Wingdings" panose="05000000000000000000" pitchFamily="2" charset="2"/>
              <a:buChar char="§"/>
              <a:defRPr/>
            </a:pPr>
            <a:r>
              <a:rPr lang="cs-CZ" altLang="de-DE" sz="1100" b="1" dirty="0"/>
              <a:t>Efektivní čištění</a:t>
            </a:r>
            <a:br>
              <a:rPr lang="de-DE" altLang="de-DE" sz="1100" dirty="0"/>
            </a:br>
            <a:r>
              <a:rPr lang="cs-CZ" altLang="de-DE" sz="1100" dirty="0"/>
              <a:t>jednoduché odstranění</a:t>
            </a:r>
            <a:r>
              <a:rPr lang="de-DE" altLang="de-DE" sz="1100" dirty="0"/>
              <a:t> </a:t>
            </a:r>
            <a:r>
              <a:rPr lang="cs-CZ" altLang="de-DE" sz="1100" dirty="0"/>
              <a:t>např.</a:t>
            </a:r>
            <a:r>
              <a:rPr lang="de-DE" altLang="de-DE" sz="1100" dirty="0"/>
              <a:t> </a:t>
            </a:r>
            <a:r>
              <a:rPr lang="cs-CZ" altLang="de-DE" sz="1100" dirty="0"/>
              <a:t>kávy</a:t>
            </a:r>
            <a:r>
              <a:rPr lang="de-DE" altLang="de-DE" sz="1100" dirty="0"/>
              <a:t> </a:t>
            </a:r>
            <a:r>
              <a:rPr lang="cs-CZ" altLang="de-DE" sz="1100" dirty="0"/>
              <a:t>a skvrn od jídla</a:t>
            </a:r>
            <a:r>
              <a:rPr lang="de-DE" altLang="de-DE" sz="1100" dirty="0"/>
              <a:t>, </a:t>
            </a:r>
            <a:r>
              <a:rPr lang="cs-CZ" altLang="de-DE" sz="1100" dirty="0"/>
              <a:t>opalovacího krému</a:t>
            </a:r>
            <a:r>
              <a:rPr lang="de-DE" altLang="de-DE" sz="1100" dirty="0"/>
              <a:t>, </a:t>
            </a:r>
            <a:r>
              <a:rPr lang="cs-CZ" altLang="de-DE" sz="1100" dirty="0"/>
              <a:t>nikotinu</a:t>
            </a:r>
            <a:br>
              <a:rPr lang="de-DE" altLang="de-DE" sz="1100" dirty="0"/>
            </a:br>
            <a:endParaRPr lang="de-DE" altLang="de-DE" sz="1100" dirty="0"/>
          </a:p>
          <a:p>
            <a:pPr lvl="0" eaLnBrk="1" hangingPunct="1">
              <a:lnSpc>
                <a:spcPct val="100000"/>
              </a:lnSpc>
              <a:spcAft>
                <a:spcPct val="0"/>
              </a:spcAft>
              <a:buSzTx/>
              <a:buFont typeface="Wingdings" panose="05000000000000000000" pitchFamily="2" charset="2"/>
              <a:buChar char="§"/>
              <a:defRPr/>
            </a:pPr>
            <a:r>
              <a:rPr lang="cs-CZ" altLang="de-DE" sz="1100" b="1" dirty="0"/>
              <a:t>Svěží vůně</a:t>
            </a:r>
            <a:br>
              <a:rPr lang="de-DE" altLang="de-DE" sz="1100" dirty="0"/>
            </a:br>
            <a:r>
              <a:rPr lang="cs-CZ" altLang="de-DE" sz="1100" dirty="0"/>
              <a:t>redukuje nepříjemné pachy jako je cigaretový kouř nebo pot</a:t>
            </a:r>
            <a:endParaRPr lang="de-DE" altLang="de-DE" sz="1100" dirty="0"/>
          </a:p>
        </p:txBody>
      </p:sp>
      <p:graphicFrame>
        <p:nvGraphicFramePr>
          <p:cNvPr id="6" name="Tabellenplatzhalter 13">
            <a:extLst>
              <a:ext uri="{FF2B5EF4-FFF2-40B4-BE49-F238E27FC236}">
                <a16:creationId xmlns:a16="http://schemas.microsoft.com/office/drawing/2014/main" id="{08BD42C2-E72E-431C-B178-B45398E149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9598226"/>
              </p:ext>
            </p:extLst>
          </p:nvPr>
        </p:nvGraphicFramePr>
        <p:xfrm>
          <a:off x="539552" y="3739793"/>
          <a:ext cx="3255485" cy="715257"/>
        </p:xfrm>
        <a:graphic>
          <a:graphicData uri="http://schemas.openxmlformats.org/drawingml/2006/table">
            <a:tbl>
              <a:tblPr firstCol="1">
                <a:tableStyleId>{D7AC3CCA-C797-4891-BE02-D94E43425B78}</a:tableStyleId>
              </a:tblPr>
              <a:tblGrid>
                <a:gridCol w="1808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419">
                <a:tc>
                  <a:txBody>
                    <a:bodyPr/>
                    <a:lstStyle/>
                    <a:p>
                      <a:r>
                        <a:rPr lang="cs-CZ" sz="900" b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Velikost balení (ml)</a:t>
                      </a:r>
                    </a:p>
                  </a:txBody>
                  <a:tcPr marL="46800" marR="46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75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88" marR="35994" marT="13506" marB="13506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419">
                <a:tc>
                  <a:txBody>
                    <a:bodyPr/>
                    <a:lstStyle/>
                    <a:p>
                      <a:r>
                        <a:rPr lang="cs-CZ" sz="900" b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Hmotnost včetně obalu (kg)</a:t>
                      </a:r>
                    </a:p>
                  </a:txBody>
                  <a:tcPr marL="46800" marR="46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</a:t>
                      </a:r>
                      <a:endParaRPr lang="de-DE" sz="90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88" marR="35994" marT="952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419">
                <a:tc>
                  <a:txBody>
                    <a:bodyPr/>
                    <a:lstStyle/>
                    <a:p>
                      <a:r>
                        <a:rPr lang="cs-CZ" sz="900" b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Paleta</a:t>
                      </a:r>
                    </a:p>
                  </a:txBody>
                  <a:tcPr marL="46800" marR="46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aseline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480 ks</a:t>
                      </a:r>
                      <a:endParaRPr lang="en-US" sz="900" baseline="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Inhaltsplatzhalter 12">
            <a:extLst>
              <a:ext uri="{FF2B5EF4-FFF2-40B4-BE49-F238E27FC236}">
                <a16:creationId xmlns:a16="http://schemas.microsoft.com/office/drawing/2014/main" id="{6C58C4B4-91D8-49A2-BC2E-27CD70387898}"/>
              </a:ext>
            </a:extLst>
          </p:cNvPr>
          <p:cNvSpPr txBox="1">
            <a:spLocks/>
          </p:cNvSpPr>
          <p:nvPr/>
        </p:nvSpPr>
        <p:spPr>
          <a:xfrm>
            <a:off x="484013" y="3523769"/>
            <a:ext cx="3266878" cy="4320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80000"/>
              <a:buFont typeface="Wingdings" panose="05000000000000000000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0000" indent="-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indent="-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/>
              <a:t>Technické údaje</a:t>
            </a:r>
          </a:p>
        </p:txBody>
      </p:sp>
      <p:pic>
        <p:nvPicPr>
          <p:cNvPr id="10" name="Picture 5" descr="P:\P\PCD\RM-PROJEKTE\Neuprodukte 2018_2019\Car Cleaning Solution\01 Produktmanagement\Bilder\WD_car_app_5_96 dpi (jpg).jpg">
            <a:extLst>
              <a:ext uri="{FF2B5EF4-FFF2-40B4-BE49-F238E27FC236}">
                <a16:creationId xmlns:a16="http://schemas.microsoft.com/office/drawing/2014/main" id="{CCF75951-0655-4E17-BD74-133CC9293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423" y="2819092"/>
            <a:ext cx="2703545" cy="180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platzhalter 28">
            <a:extLst>
              <a:ext uri="{FF2B5EF4-FFF2-40B4-BE49-F238E27FC236}">
                <a16:creationId xmlns:a16="http://schemas.microsoft.com/office/drawing/2014/main" id="{D786EBEA-8D45-4D42-8BEE-6EEB7C0F2130}"/>
              </a:ext>
            </a:extLst>
          </p:cNvPr>
          <p:cNvSpPr txBox="1">
            <a:spLocks/>
          </p:cNvSpPr>
          <p:nvPr/>
        </p:nvSpPr>
        <p:spPr>
          <a:xfrm>
            <a:off x="6156176" y="469839"/>
            <a:ext cx="2016224" cy="448124"/>
          </a:xfrm>
          <a:prstGeom prst="rect">
            <a:avLst/>
          </a:prstGeom>
        </p:spPr>
        <p:txBody>
          <a:bodyPr/>
          <a:lstStyle>
            <a:lvl1pPr marL="0" indent="0" algn="l" defTabSz="80962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75" indent="-228600" algn="l" defTabSz="914400" rtl="0" eaLnBrk="1" latinLnBrk="0" hangingPunct="1">
              <a:spcBef>
                <a:spcPct val="20000"/>
              </a:spcBef>
              <a:buFont typeface="Symbol" panose="05050102010706020507" pitchFamily="18" charset="2"/>
              <a:buChar char="-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0700" indent="-228600" algn="l" defTabSz="914400" rtl="0" eaLnBrk="1" latinLnBrk="0" hangingPunct="1">
              <a:spcBef>
                <a:spcPct val="20000"/>
              </a:spcBef>
              <a:buFont typeface="Symbol" panose="05050102010706020507" pitchFamily="18" charset="2"/>
              <a:buChar char="-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85950">
              <a:spcBef>
                <a:spcPts val="0"/>
              </a:spcBef>
              <a:tabLst>
                <a:tab pos="1076325" algn="r"/>
              </a:tabLst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Obj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č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.: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   6.296-106.0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2075">
              <a:spcBef>
                <a:spcPts val="0"/>
              </a:spcBef>
              <a:tabLst>
                <a:tab pos="809625" algn="r"/>
              </a:tabLst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EAN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kód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b="1" dirty="0"/>
              <a:t>4054278669106</a:t>
            </a:r>
          </a:p>
          <a:p>
            <a:pPr defTabSz="92075">
              <a:spcBef>
                <a:spcPts val="0"/>
              </a:spcBef>
              <a:tabLst>
                <a:tab pos="809625" algn="r"/>
              </a:tabLst>
            </a:pPr>
            <a:endParaRPr lang="cs-CZ" b="1" dirty="0"/>
          </a:p>
          <a:p>
            <a:pPr defTabSz="92075">
              <a:spcBef>
                <a:spcPts val="0"/>
              </a:spcBef>
              <a:tabLst>
                <a:tab pos="809625" algn="r"/>
              </a:tabLst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2075">
              <a:spcBef>
                <a:spcPts val="0"/>
              </a:spcBef>
              <a:tabLst>
                <a:tab pos="809625" algn="r"/>
              </a:tabLst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333C7D38-7F56-47DA-AAA8-ACBF0635D6D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178" y="1614463"/>
            <a:ext cx="609167" cy="650069"/>
          </a:xfrm>
          <a:prstGeom prst="rect">
            <a:avLst/>
          </a:prstGeom>
          <a:noFill/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0B049AC3-0E68-46DF-B680-24E03D9E38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318" y="267494"/>
            <a:ext cx="2373105" cy="237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069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895318F4-D980-4DB2-B620-9758300C2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836" y="2427734"/>
            <a:ext cx="3168352" cy="2110426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C6E370A-72E4-4175-8C2B-EEF63C99E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3" y="1017166"/>
            <a:ext cx="4972625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71450" indent="-171450" eaLnBrk="0" hangingPunct="0">
              <a:lnSpc>
                <a:spcPct val="110000"/>
              </a:lnSpc>
              <a:spcAft>
                <a:spcPts val="600"/>
              </a:spcAft>
              <a:buSzPct val="100000"/>
              <a:buFont typeface="+mj-lt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ts val="60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ct val="110000"/>
              </a:lnSpc>
              <a:spcAft>
                <a:spcPts val="60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ct val="110000"/>
              </a:lnSpc>
              <a:spcAft>
                <a:spcPts val="60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ct val="110000"/>
              </a:lnSpc>
              <a:spcAft>
                <a:spcPts val="60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SzTx/>
              <a:buFont typeface="Wingdings" panose="05000000000000000000" pitchFamily="2" charset="2"/>
              <a:buChar char="§"/>
              <a:defRPr/>
            </a:pPr>
            <a:r>
              <a:rPr lang="cs-CZ" altLang="de-DE" sz="1100" b="1" dirty="0"/>
              <a:t>Kokpit jako nový</a:t>
            </a:r>
            <a:br>
              <a:rPr lang="de-DE" altLang="de-DE" sz="1100" b="1" dirty="0"/>
            </a:br>
            <a:r>
              <a:rPr lang="cs-CZ" altLang="de-DE" sz="1100" dirty="0"/>
              <a:t>Péče a ochrana na všechny plastové</a:t>
            </a:r>
            <a:r>
              <a:rPr lang="de-DE" altLang="de-DE" sz="1100" dirty="0"/>
              <a:t> a </a:t>
            </a:r>
            <a:r>
              <a:rPr lang="cs-CZ" altLang="de-DE" sz="1100" dirty="0"/>
              <a:t>gumové povrchy</a:t>
            </a:r>
            <a:r>
              <a:rPr lang="de-DE" altLang="de-DE" sz="1100" dirty="0"/>
              <a:t> (</a:t>
            </a:r>
            <a:r>
              <a:rPr lang="cs-CZ" altLang="de-DE" sz="1100" dirty="0"/>
              <a:t>např. přístrojová deska</a:t>
            </a:r>
            <a:r>
              <a:rPr lang="de-DE" altLang="de-DE" sz="1100" dirty="0"/>
              <a:t>, </a:t>
            </a:r>
            <a:r>
              <a:rPr lang="cs-CZ" altLang="de-DE" sz="1100" dirty="0"/>
              <a:t>dveřní výplně</a:t>
            </a:r>
            <a:r>
              <a:rPr lang="de-DE" altLang="de-DE" sz="1100" dirty="0"/>
              <a:t>)</a:t>
            </a:r>
            <a:endParaRPr lang="de-DE" altLang="de-DE" sz="1100" b="1" dirty="0"/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SzTx/>
              <a:buFont typeface="Wingdings" panose="05000000000000000000" pitchFamily="2" charset="2"/>
              <a:buChar char="§"/>
              <a:defRPr/>
            </a:pPr>
            <a:endParaRPr lang="de-DE" altLang="de-DE" sz="1100" b="1" dirty="0"/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SzTx/>
              <a:buFont typeface="Wingdings" panose="05000000000000000000" pitchFamily="2" charset="2"/>
              <a:buChar char="§"/>
              <a:defRPr/>
            </a:pPr>
            <a:r>
              <a:rPr lang="cs-CZ" altLang="de-DE" sz="1100" b="1" dirty="0"/>
              <a:t>Údržba kokpitu</a:t>
            </a:r>
            <a:br>
              <a:rPr lang="de-DE" altLang="de-DE" sz="1100" b="1" dirty="0"/>
            </a:br>
            <a:r>
              <a:rPr lang="cs-CZ" altLang="de-DE" sz="1100" dirty="0"/>
              <a:t>Zakrývá povrchová poškození</a:t>
            </a:r>
            <a:r>
              <a:rPr lang="de-DE" altLang="de-DE" sz="1100" dirty="0"/>
              <a:t>, </a:t>
            </a:r>
            <a:r>
              <a:rPr lang="cs-CZ" altLang="de-DE" sz="1100" dirty="0"/>
              <a:t>obnovuje barvu a lesk</a:t>
            </a:r>
            <a:endParaRPr lang="de-DE" altLang="de-DE" sz="1100" b="1" dirty="0"/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SzTx/>
              <a:buFont typeface="Wingdings" panose="05000000000000000000" pitchFamily="2" charset="2"/>
              <a:buChar char="§"/>
              <a:defRPr/>
            </a:pPr>
            <a:endParaRPr lang="de-DE" altLang="de-DE" sz="1100" b="1" dirty="0"/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SzTx/>
              <a:buFont typeface="Wingdings" panose="05000000000000000000" pitchFamily="2" charset="2"/>
              <a:buChar char="§"/>
              <a:defRPr/>
            </a:pPr>
            <a:r>
              <a:rPr lang="cs-CZ" altLang="de-DE" sz="1100" b="1" dirty="0"/>
              <a:t>Ochranná vrstva</a:t>
            </a:r>
            <a:br>
              <a:rPr lang="de-DE" altLang="de-DE" sz="1100" dirty="0"/>
            </a:br>
            <a:r>
              <a:rPr lang="cs-CZ" altLang="de-DE" sz="1100" dirty="0"/>
              <a:t>hladký povrch odpuzující vodu a špínu</a:t>
            </a:r>
            <a:br>
              <a:rPr lang="de-DE" altLang="de-DE" sz="1100" dirty="0"/>
            </a:br>
            <a:endParaRPr lang="de-DE" altLang="de-DE" sz="1100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AC2C75AB-0517-4F9C-AB05-EA0D7AA274FC}"/>
              </a:ext>
            </a:extLst>
          </p:cNvPr>
          <p:cNvSpPr/>
          <p:nvPr/>
        </p:nvSpPr>
        <p:spPr>
          <a:xfrm>
            <a:off x="240812" y="195440"/>
            <a:ext cx="335220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b="1" dirty="0"/>
              <a:t>KÄRCHER</a:t>
            </a:r>
            <a:r>
              <a:rPr lang="cs-CZ" b="1" dirty="0"/>
              <a:t> -</a:t>
            </a:r>
            <a:r>
              <a:rPr lang="de-AT" b="1" dirty="0"/>
              <a:t> </a:t>
            </a:r>
            <a:r>
              <a:rPr lang="cs-CZ" b="1" dirty="0"/>
              <a:t>PÉČE O KOKPIT</a:t>
            </a:r>
          </a:p>
          <a:p>
            <a:r>
              <a:rPr lang="cs-CZ" sz="1600" b="1" dirty="0"/>
              <a:t>RM 652</a:t>
            </a:r>
          </a:p>
        </p:txBody>
      </p:sp>
      <p:sp>
        <p:nvSpPr>
          <p:cNvPr id="10" name="Textplatzhalter 28">
            <a:extLst>
              <a:ext uri="{FF2B5EF4-FFF2-40B4-BE49-F238E27FC236}">
                <a16:creationId xmlns:a16="http://schemas.microsoft.com/office/drawing/2014/main" id="{136A15DE-B148-4A73-A955-BA4944A0F47B}"/>
              </a:ext>
            </a:extLst>
          </p:cNvPr>
          <p:cNvSpPr txBox="1">
            <a:spLocks/>
          </p:cNvSpPr>
          <p:nvPr/>
        </p:nvSpPr>
        <p:spPr>
          <a:xfrm>
            <a:off x="5982257" y="510390"/>
            <a:ext cx="2049327" cy="498587"/>
          </a:xfrm>
          <a:prstGeom prst="rect">
            <a:avLst/>
          </a:prstGeom>
        </p:spPr>
        <p:txBody>
          <a:bodyPr/>
          <a:lstStyle>
            <a:lvl1pPr marL="0" indent="0" algn="l" defTabSz="80962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75" indent="-228600" algn="l" defTabSz="914400" rtl="0" eaLnBrk="1" latinLnBrk="0" hangingPunct="1">
              <a:spcBef>
                <a:spcPct val="20000"/>
              </a:spcBef>
              <a:buFont typeface="Symbol" panose="05050102010706020507" pitchFamily="18" charset="2"/>
              <a:buChar char="-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0700" indent="-228600" algn="l" defTabSz="914400" rtl="0" eaLnBrk="1" latinLnBrk="0" hangingPunct="1">
              <a:spcBef>
                <a:spcPct val="20000"/>
              </a:spcBef>
              <a:buFont typeface="Symbol" panose="05050102010706020507" pitchFamily="18" charset="2"/>
              <a:buChar char="-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85950">
              <a:spcBef>
                <a:spcPts val="0"/>
              </a:spcBef>
              <a:tabLst>
                <a:tab pos="1076325" algn="r"/>
              </a:tabLst>
            </a:pP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Obj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cs-CZ" b="1" dirty="0"/>
              <a:t>6.296-107.0 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2075">
              <a:spcBef>
                <a:spcPts val="0"/>
              </a:spcBef>
              <a:tabLst>
                <a:tab pos="809625" algn="r"/>
              </a:tabLst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EAN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kód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/>
              <a:t>4054278669113</a:t>
            </a:r>
          </a:p>
          <a:p>
            <a:pPr defTabSz="92075">
              <a:spcBef>
                <a:spcPts val="0"/>
              </a:spcBef>
              <a:tabLst>
                <a:tab pos="809625" algn="r"/>
              </a:tabLst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2075">
              <a:spcBef>
                <a:spcPts val="0"/>
              </a:spcBef>
              <a:tabLst>
                <a:tab pos="809625" algn="r"/>
              </a:tabLst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2075">
              <a:spcBef>
                <a:spcPts val="0"/>
              </a:spcBef>
              <a:tabLst>
                <a:tab pos="809625" algn="r"/>
              </a:tabLst>
            </a:pPr>
            <a:r>
              <a:rPr lang="cs-CZ" sz="1400" b="1" dirty="0"/>
              <a:t> </a:t>
            </a:r>
            <a:r>
              <a:rPr lang="cs-CZ" dirty="0"/>
              <a:t>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ellenplatzhalter 13">
            <a:extLst>
              <a:ext uri="{FF2B5EF4-FFF2-40B4-BE49-F238E27FC236}">
                <a16:creationId xmlns:a16="http://schemas.microsoft.com/office/drawing/2014/main" id="{B7C29040-0D1F-4B6E-91FA-77C83692AF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1181691"/>
              </p:ext>
            </p:extLst>
          </p:nvPr>
        </p:nvGraphicFramePr>
        <p:xfrm>
          <a:off x="240812" y="3579862"/>
          <a:ext cx="3255485" cy="840058"/>
        </p:xfrm>
        <a:graphic>
          <a:graphicData uri="http://schemas.openxmlformats.org/drawingml/2006/table">
            <a:tbl>
              <a:tblPr firstCol="1">
                <a:tableStyleId>{D7AC3CCA-C797-4891-BE02-D94E43425B78}</a:tableStyleId>
              </a:tblPr>
              <a:tblGrid>
                <a:gridCol w="1808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419">
                <a:tc>
                  <a:txBody>
                    <a:bodyPr/>
                    <a:lstStyle/>
                    <a:p>
                      <a:r>
                        <a:rPr lang="cs-CZ" sz="1050" b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Velikost balení (ml)</a:t>
                      </a:r>
                    </a:p>
                  </a:txBody>
                  <a:tcPr marL="46800" marR="46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75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  <a:endParaRPr kumimoji="0" lang="en-GB" sz="105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88" marR="35994" marT="13506" marB="13506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419">
                <a:tc>
                  <a:txBody>
                    <a:bodyPr/>
                    <a:lstStyle/>
                    <a:p>
                      <a:r>
                        <a:rPr lang="cs-CZ" sz="1050" b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Hmotnost včetně obalu (kg)</a:t>
                      </a:r>
                    </a:p>
                  </a:txBody>
                  <a:tcPr marL="46800" marR="46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05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</a:t>
                      </a:r>
                      <a:endParaRPr lang="de-DE" sz="105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88" marR="35994" marT="952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7138">
                <a:tc>
                  <a:txBody>
                    <a:bodyPr/>
                    <a:lstStyle/>
                    <a:p>
                      <a:r>
                        <a:rPr lang="cs-CZ" sz="1050" b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Paleta</a:t>
                      </a:r>
                    </a:p>
                  </a:txBody>
                  <a:tcPr marL="46800" marR="46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baseline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480 ks</a:t>
                      </a:r>
                      <a:endParaRPr lang="en-US" sz="1050" baseline="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5" name="Obrázek 14">
            <a:extLst>
              <a:ext uri="{FF2B5EF4-FFF2-40B4-BE49-F238E27FC236}">
                <a16:creationId xmlns:a16="http://schemas.microsoft.com/office/drawing/2014/main" id="{A80EAD27-3088-488E-B85C-36676A220B5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000" y="1667597"/>
            <a:ext cx="609167" cy="650069"/>
          </a:xfrm>
          <a:prstGeom prst="rect">
            <a:avLst/>
          </a:prstGeom>
          <a:noFill/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5C7AFD52-9586-406B-B23A-7F74CC8195FE}"/>
              </a:ext>
            </a:extLst>
          </p:cNvPr>
          <p:cNvSpPr/>
          <p:nvPr/>
        </p:nvSpPr>
        <p:spPr>
          <a:xfrm>
            <a:off x="179512" y="3344447"/>
            <a:ext cx="13706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b="1" dirty="0"/>
              <a:t>Technické údaje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CCC4549-558A-42BE-B2A7-83919881CB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392" y="195439"/>
            <a:ext cx="2246483" cy="224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29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6">
            <a:extLst>
              <a:ext uri="{FF2B5EF4-FFF2-40B4-BE49-F238E27FC236}">
                <a16:creationId xmlns:a16="http://schemas.microsoft.com/office/drawing/2014/main" id="{9FC1EBD0-1C2B-4F28-9C55-F43BA5EBA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1" y="1041007"/>
            <a:ext cx="5044233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71450" indent="-171450" eaLnBrk="0" hangingPunct="0">
              <a:lnSpc>
                <a:spcPct val="110000"/>
              </a:lnSpc>
              <a:spcAft>
                <a:spcPts val="600"/>
              </a:spcAft>
              <a:buSzPct val="100000"/>
              <a:buFont typeface="+mj-lt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ts val="600"/>
              </a:spcAft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ct val="110000"/>
              </a:lnSpc>
              <a:spcAft>
                <a:spcPts val="60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ct val="110000"/>
              </a:lnSpc>
              <a:spcAft>
                <a:spcPts val="60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ct val="110000"/>
              </a:lnSpc>
              <a:spcAft>
                <a:spcPts val="60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>
              <a:lnSpc>
                <a:spcPct val="100000"/>
              </a:lnSpc>
              <a:spcAft>
                <a:spcPct val="0"/>
              </a:spcAft>
              <a:buSzTx/>
              <a:buFont typeface="Wingdings" panose="05000000000000000000" pitchFamily="2" charset="2"/>
              <a:buChar char="§"/>
              <a:defRPr/>
            </a:pPr>
            <a:r>
              <a:rPr lang="cs-CZ" altLang="de-DE" sz="1100" b="1" dirty="0"/>
              <a:t>Čištění a odstranění škrábanců</a:t>
            </a:r>
            <a:br>
              <a:rPr lang="de-DE" altLang="de-DE" sz="1100" dirty="0"/>
            </a:br>
            <a:r>
              <a:rPr lang="cs-CZ" altLang="de-DE" sz="1100" dirty="0"/>
              <a:t>čistí lakovaný povrch</a:t>
            </a:r>
            <a:r>
              <a:rPr lang="de-DE" altLang="de-DE" sz="1100" dirty="0"/>
              <a:t> </a:t>
            </a:r>
            <a:r>
              <a:rPr lang="cs-CZ" altLang="de-DE" sz="1100" dirty="0"/>
              <a:t>a odstraňuje povrchové škrábance</a:t>
            </a:r>
            <a:endParaRPr lang="de-DE" altLang="de-DE" sz="1100" dirty="0"/>
          </a:p>
          <a:p>
            <a:pPr lvl="0" eaLnBrk="1" hangingPunct="1">
              <a:lnSpc>
                <a:spcPct val="100000"/>
              </a:lnSpc>
              <a:spcAft>
                <a:spcPct val="0"/>
              </a:spcAft>
              <a:buSzTx/>
              <a:buFont typeface="Wingdings" panose="05000000000000000000" pitchFamily="2" charset="2"/>
              <a:buChar char="§"/>
              <a:defRPr/>
            </a:pPr>
            <a:endParaRPr lang="de-DE" sz="1100" dirty="0"/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SzTx/>
              <a:buFont typeface="Wingdings" panose="05000000000000000000" pitchFamily="2" charset="2"/>
              <a:buChar char="§"/>
              <a:defRPr/>
            </a:pPr>
            <a:r>
              <a:rPr lang="cs-CZ" altLang="de-DE" sz="1100" b="1" dirty="0"/>
              <a:t>Barevný lesk</a:t>
            </a:r>
            <a:br>
              <a:rPr lang="de-DE" altLang="de-DE" sz="1100" dirty="0"/>
            </a:br>
            <a:r>
              <a:rPr lang="cs-CZ" altLang="de-DE" sz="1100" dirty="0"/>
              <a:t>intenzivní lesk</a:t>
            </a:r>
            <a:r>
              <a:rPr lang="de-DE" altLang="de-DE" sz="1100" dirty="0"/>
              <a:t> </a:t>
            </a:r>
            <a:r>
              <a:rPr lang="cs-CZ" altLang="de-DE" sz="1100" dirty="0"/>
              <a:t>a zvýraznění barvy</a:t>
            </a:r>
            <a:r>
              <a:rPr lang="de-DE" altLang="de-DE" sz="1100" dirty="0"/>
              <a:t> </a:t>
            </a:r>
            <a:br>
              <a:rPr lang="de-DE" altLang="de-DE" sz="1100" dirty="0"/>
            </a:br>
            <a:endParaRPr lang="de-DE" altLang="de-DE" sz="1100" dirty="0"/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SzTx/>
              <a:buFont typeface="Wingdings" panose="05000000000000000000" pitchFamily="2" charset="2"/>
              <a:buChar char="§"/>
              <a:defRPr/>
            </a:pPr>
            <a:r>
              <a:rPr lang="cs-CZ" altLang="de-DE" sz="1100" b="1" dirty="0"/>
              <a:t>Ochrana laku</a:t>
            </a:r>
            <a:br>
              <a:rPr lang="de-DE" altLang="de-DE" sz="1100" dirty="0"/>
            </a:br>
            <a:r>
              <a:rPr lang="cs-CZ" altLang="de-DE" sz="1100" dirty="0"/>
              <a:t>chrání a uchovává barvu před počasím</a:t>
            </a:r>
            <a:r>
              <a:rPr lang="de-DE" altLang="de-DE" sz="1100" dirty="0"/>
              <a:t>, UV </a:t>
            </a:r>
            <a:r>
              <a:rPr lang="cs-CZ" altLang="de-DE" sz="1100" dirty="0"/>
              <a:t>zářením</a:t>
            </a:r>
            <a:r>
              <a:rPr lang="de-DE" altLang="de-DE" sz="1100" dirty="0"/>
              <a:t>, </a:t>
            </a:r>
            <a:r>
              <a:rPr lang="cs-CZ" altLang="de-DE" sz="1100" dirty="0"/>
              <a:t>silniční špínou a solí</a:t>
            </a:r>
            <a:endParaRPr lang="de-DE" altLang="de-DE" sz="1100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5BCC6AA-9A58-466D-AECC-32BA10424849}"/>
              </a:ext>
            </a:extLst>
          </p:cNvPr>
          <p:cNvSpPr/>
          <p:nvPr/>
        </p:nvSpPr>
        <p:spPr>
          <a:xfrm>
            <a:off x="201291" y="240788"/>
            <a:ext cx="411304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b="1" dirty="0"/>
              <a:t>KÄRCHER</a:t>
            </a:r>
            <a:r>
              <a:rPr lang="cs-CZ" b="1" dirty="0"/>
              <a:t> –</a:t>
            </a:r>
            <a:r>
              <a:rPr lang="de-AT" b="1" dirty="0"/>
              <a:t> </a:t>
            </a:r>
            <a:r>
              <a:rPr lang="cs-CZ" b="1" dirty="0"/>
              <a:t>LEŠTĚNKA S VOSKEM</a:t>
            </a:r>
          </a:p>
          <a:p>
            <a:r>
              <a:rPr lang="cs-CZ" sz="1600" b="1" dirty="0"/>
              <a:t>RM 660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Grafik 2">
            <a:extLst>
              <a:ext uri="{FF2B5EF4-FFF2-40B4-BE49-F238E27FC236}">
                <a16:creationId xmlns:a16="http://schemas.microsoft.com/office/drawing/2014/main" id="{9DC607BA-BB0D-4E76-9032-3E1013E6FD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8"/>
          <a:stretch/>
        </p:blipFill>
        <p:spPr>
          <a:xfrm>
            <a:off x="5436096" y="2305400"/>
            <a:ext cx="3313034" cy="2215991"/>
          </a:xfrm>
          <a:prstGeom prst="rect">
            <a:avLst/>
          </a:prstGeom>
        </p:spPr>
      </p:pic>
      <p:graphicFrame>
        <p:nvGraphicFramePr>
          <p:cNvPr id="8" name="Tabellenplatzhalter 13">
            <a:extLst>
              <a:ext uri="{FF2B5EF4-FFF2-40B4-BE49-F238E27FC236}">
                <a16:creationId xmlns:a16="http://schemas.microsoft.com/office/drawing/2014/main" id="{9A5E8848-8B13-404B-BC5F-D16888165F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3581887"/>
              </p:ext>
            </p:extLst>
          </p:nvPr>
        </p:nvGraphicFramePr>
        <p:xfrm>
          <a:off x="448278" y="3723878"/>
          <a:ext cx="3255485" cy="715257"/>
        </p:xfrm>
        <a:graphic>
          <a:graphicData uri="http://schemas.openxmlformats.org/drawingml/2006/table">
            <a:tbl>
              <a:tblPr firstCol="1">
                <a:tableStyleId>{D7AC3CCA-C797-4891-BE02-D94E43425B78}</a:tableStyleId>
              </a:tblPr>
              <a:tblGrid>
                <a:gridCol w="1808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419">
                <a:tc>
                  <a:txBody>
                    <a:bodyPr/>
                    <a:lstStyle/>
                    <a:p>
                      <a:r>
                        <a:rPr lang="cs-CZ" sz="900" b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Velikost balení (ml)</a:t>
                      </a:r>
                    </a:p>
                  </a:txBody>
                  <a:tcPr marL="46800" marR="46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75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88" marR="35994" marT="13506" marB="13506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419">
                <a:tc>
                  <a:txBody>
                    <a:bodyPr/>
                    <a:lstStyle/>
                    <a:p>
                      <a:r>
                        <a:rPr lang="cs-CZ" sz="900" b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Hmotnost včetně obalu (kg)</a:t>
                      </a:r>
                    </a:p>
                  </a:txBody>
                  <a:tcPr marL="46800" marR="46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</a:t>
                      </a:r>
                      <a:endParaRPr lang="de-DE" sz="90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88" marR="35994" marT="952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419">
                <a:tc>
                  <a:txBody>
                    <a:bodyPr/>
                    <a:lstStyle/>
                    <a:p>
                      <a:r>
                        <a:rPr lang="cs-CZ" sz="900" b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Paleta</a:t>
                      </a:r>
                    </a:p>
                  </a:txBody>
                  <a:tcPr marL="46800" marR="46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aseline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696 ks</a:t>
                      </a:r>
                      <a:endParaRPr lang="en-US" sz="900" baseline="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Inhaltsplatzhalter 12">
            <a:extLst>
              <a:ext uri="{FF2B5EF4-FFF2-40B4-BE49-F238E27FC236}">
                <a16:creationId xmlns:a16="http://schemas.microsoft.com/office/drawing/2014/main" id="{D1075A38-489F-433A-96B1-FCB4B179567E}"/>
              </a:ext>
            </a:extLst>
          </p:cNvPr>
          <p:cNvSpPr txBox="1">
            <a:spLocks/>
          </p:cNvSpPr>
          <p:nvPr/>
        </p:nvSpPr>
        <p:spPr>
          <a:xfrm>
            <a:off x="394870" y="3507854"/>
            <a:ext cx="3266878" cy="4320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80000"/>
              <a:buFont typeface="Wingdings" panose="05000000000000000000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0000" indent="-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indent="-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/>
              <a:t>Technické údaje</a:t>
            </a:r>
          </a:p>
        </p:txBody>
      </p:sp>
      <p:sp>
        <p:nvSpPr>
          <p:cNvPr id="10" name="Textplatzhalter 28">
            <a:extLst>
              <a:ext uri="{FF2B5EF4-FFF2-40B4-BE49-F238E27FC236}">
                <a16:creationId xmlns:a16="http://schemas.microsoft.com/office/drawing/2014/main" id="{D05C8195-E062-4453-A9D6-F205D81E20DF}"/>
              </a:ext>
            </a:extLst>
          </p:cNvPr>
          <p:cNvSpPr txBox="1">
            <a:spLocks/>
          </p:cNvSpPr>
          <p:nvPr/>
        </p:nvSpPr>
        <p:spPr>
          <a:xfrm>
            <a:off x="5940152" y="384852"/>
            <a:ext cx="2049327" cy="498587"/>
          </a:xfrm>
          <a:prstGeom prst="rect">
            <a:avLst/>
          </a:prstGeom>
        </p:spPr>
        <p:txBody>
          <a:bodyPr/>
          <a:lstStyle>
            <a:lvl1pPr marL="0" indent="0" algn="l" defTabSz="80962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75" indent="-228600" algn="l" defTabSz="914400" rtl="0" eaLnBrk="1" latinLnBrk="0" hangingPunct="1">
              <a:spcBef>
                <a:spcPct val="20000"/>
              </a:spcBef>
              <a:buFont typeface="Symbol" panose="05050102010706020507" pitchFamily="18" charset="2"/>
              <a:buChar char="-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0700" indent="-228600" algn="l" defTabSz="914400" rtl="0" eaLnBrk="1" latinLnBrk="0" hangingPunct="1">
              <a:spcBef>
                <a:spcPct val="20000"/>
              </a:spcBef>
              <a:buFont typeface="Symbol" panose="05050102010706020507" pitchFamily="18" charset="2"/>
              <a:buChar char="-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85950">
              <a:spcBef>
                <a:spcPts val="0"/>
              </a:spcBef>
              <a:tabLst>
                <a:tab pos="1076325" algn="r"/>
              </a:tabLst>
            </a:pP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Obj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6.296-108.0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2075">
              <a:spcBef>
                <a:spcPts val="0"/>
              </a:spcBef>
              <a:tabLst>
                <a:tab pos="809625" algn="r"/>
              </a:tabLst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EAN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kód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b="1" dirty="0"/>
              <a:t>4054278669120</a:t>
            </a:r>
          </a:p>
          <a:p>
            <a:pPr defTabSz="92075">
              <a:spcBef>
                <a:spcPts val="0"/>
              </a:spcBef>
              <a:tabLst>
                <a:tab pos="809625" algn="r"/>
              </a:tabLst>
            </a:pPr>
            <a:endParaRPr lang="cs-CZ" b="1" dirty="0"/>
          </a:p>
          <a:p>
            <a:pPr defTabSz="92075">
              <a:spcBef>
                <a:spcPts val="0"/>
              </a:spcBef>
              <a:tabLst>
                <a:tab pos="809625" algn="r"/>
              </a:tabLst>
            </a:pPr>
            <a:endParaRPr lang="cs-CZ" dirty="0"/>
          </a:p>
          <a:p>
            <a:pPr defTabSz="92075">
              <a:spcBef>
                <a:spcPts val="0"/>
              </a:spcBef>
              <a:tabLst>
                <a:tab pos="809625" algn="r"/>
              </a:tabLst>
            </a:pPr>
            <a:r>
              <a:rPr lang="cs-CZ" sz="1400" b="1" dirty="0"/>
              <a:t> </a:t>
            </a:r>
            <a:r>
              <a:rPr lang="cs-CZ" dirty="0"/>
              <a:t>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1CF5368C-DEA0-4FB3-9D07-DB9169C8D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157" y="1563638"/>
            <a:ext cx="548125" cy="60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470B1115-BCB0-4F2C-83F9-E1CE5A7C39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07111"/>
            <a:ext cx="1930139" cy="193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318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A33A9923-9871-499B-9084-AE42CA926A1E}"/>
              </a:ext>
            </a:extLst>
          </p:cNvPr>
          <p:cNvSpPr/>
          <p:nvPr/>
        </p:nvSpPr>
        <p:spPr>
          <a:xfrm>
            <a:off x="198000" y="195441"/>
            <a:ext cx="696628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b="1" dirty="0"/>
              <a:t>KÄRCHER</a:t>
            </a:r>
            <a:r>
              <a:rPr lang="cs-CZ" b="1" dirty="0"/>
              <a:t> - </a:t>
            </a:r>
            <a:r>
              <a:rPr lang="cs-CZ" b="1" cap="all" dirty="0"/>
              <a:t>Čistič disků Premium </a:t>
            </a:r>
            <a:endParaRPr lang="cs-CZ" b="1" dirty="0"/>
          </a:p>
          <a:p>
            <a:r>
              <a:rPr lang="cs-CZ" sz="1600" b="1" cap="all" dirty="0"/>
              <a:t>RM 667* </a:t>
            </a:r>
            <a:endParaRPr lang="cs-CZ" sz="1600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170443EA-56B7-40CD-8F6C-CA43135CFC68}"/>
              </a:ext>
            </a:extLst>
          </p:cNvPr>
          <p:cNvSpPr txBox="1">
            <a:spLocks/>
          </p:cNvSpPr>
          <p:nvPr/>
        </p:nvSpPr>
        <p:spPr>
          <a:xfrm>
            <a:off x="224388" y="699542"/>
            <a:ext cx="2277140" cy="3961234"/>
          </a:xfrm>
          <a:prstGeom prst="rect">
            <a:avLst/>
          </a:prstGeom>
        </p:spPr>
        <p:txBody>
          <a:bodyPr tIns="4680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80000"/>
              <a:buFont typeface="Wingdings" panose="05000000000000000000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0000" indent="-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indent="-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200" dirty="0"/>
          </a:p>
          <a:p>
            <a:r>
              <a:rPr lang="cs-CZ" sz="1100" b="1" dirty="0"/>
              <a:t>Oblasti použití</a:t>
            </a:r>
          </a:p>
          <a:p>
            <a:pPr marL="171450" indent="-171450"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altLang="de-DE" sz="1100" dirty="0">
                <a:cs typeface="Arial" charset="0"/>
              </a:rPr>
              <a:t>Čištění disků</a:t>
            </a:r>
          </a:p>
          <a:p>
            <a:pPr marL="171450" indent="-171450"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altLang="de-DE" sz="1100" dirty="0">
                <a:cs typeface="Arial" charset="0"/>
              </a:rPr>
              <a:t>Odstraňuje černou špínu z brzd, zimní nánosy soli, vápenaté skvrny</a:t>
            </a:r>
          </a:p>
          <a:p>
            <a:pPr marL="171450" indent="-171450"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altLang="de-DE" sz="1100" dirty="0">
                <a:cs typeface="Arial" charset="0"/>
              </a:rPr>
              <a:t>Šetrný k materiálům</a:t>
            </a:r>
          </a:p>
          <a:p>
            <a:pPr marL="171450" indent="-171450"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altLang="de-DE" sz="1100" dirty="0">
                <a:cs typeface="Arial" charset="0"/>
              </a:rPr>
              <a:t>Inteligentní změna barvy ukazuje aktivní pracovní dobu prostředku</a:t>
            </a:r>
          </a:p>
          <a:p>
            <a:pPr marL="171450" indent="-171450"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cs-CZ" altLang="de-DE" sz="1100" dirty="0">
              <a:cs typeface="Arial" charset="0"/>
            </a:endParaRPr>
          </a:p>
          <a:p>
            <a:pPr>
              <a:spcBef>
                <a:spcPts val="400"/>
              </a:spcBef>
              <a:spcAft>
                <a:spcPts val="0"/>
              </a:spcAft>
            </a:pPr>
            <a:endParaRPr lang="cs-CZ" altLang="de-DE" dirty="0">
              <a:cs typeface="Arial" charset="0"/>
            </a:endParaRPr>
          </a:p>
          <a:p>
            <a:pPr>
              <a:spcBef>
                <a:spcPts val="400"/>
              </a:spcBef>
              <a:spcAft>
                <a:spcPts val="0"/>
              </a:spcAft>
            </a:pPr>
            <a:endParaRPr lang="cs-CZ" altLang="de-DE" dirty="0">
              <a:cs typeface="Arial" charset="0"/>
            </a:endParaRPr>
          </a:p>
          <a:p>
            <a:pPr>
              <a:spcBef>
                <a:spcPts val="400"/>
              </a:spcBef>
              <a:spcAft>
                <a:spcPts val="0"/>
              </a:spcAft>
            </a:pPr>
            <a:endParaRPr lang="cs-CZ" altLang="de-DE" dirty="0">
              <a:cs typeface="Arial" charset="0"/>
            </a:endParaRPr>
          </a:p>
          <a:p>
            <a:pPr>
              <a:spcBef>
                <a:spcPts val="400"/>
              </a:spcBef>
              <a:spcAft>
                <a:spcPts val="0"/>
              </a:spcAft>
            </a:pPr>
            <a:endParaRPr lang="cs-CZ" altLang="de-DE" dirty="0">
              <a:cs typeface="Arial" charset="0"/>
            </a:endParaRPr>
          </a:p>
          <a:p>
            <a:pPr>
              <a:spcBef>
                <a:spcPts val="400"/>
              </a:spcBef>
              <a:spcAft>
                <a:spcPts val="0"/>
              </a:spcAft>
            </a:pPr>
            <a:endParaRPr lang="de-DE" altLang="de-DE" dirty="0">
              <a:cs typeface="Arial" charset="0"/>
            </a:endParaRPr>
          </a:p>
        </p:txBody>
      </p:sp>
      <p:graphicFrame>
        <p:nvGraphicFramePr>
          <p:cNvPr id="6" name="Tabellenplatzhalter 13">
            <a:extLst>
              <a:ext uri="{FF2B5EF4-FFF2-40B4-BE49-F238E27FC236}">
                <a16:creationId xmlns:a16="http://schemas.microsoft.com/office/drawing/2014/main" id="{B7DE642A-4F15-43F1-BA7E-E37983F340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3214165"/>
              </p:ext>
            </p:extLst>
          </p:nvPr>
        </p:nvGraphicFramePr>
        <p:xfrm>
          <a:off x="310455" y="3565643"/>
          <a:ext cx="3255485" cy="715257"/>
        </p:xfrm>
        <a:graphic>
          <a:graphicData uri="http://schemas.openxmlformats.org/drawingml/2006/table">
            <a:tbl>
              <a:tblPr firstCol="1">
                <a:tableStyleId>{D7AC3CCA-C797-4891-BE02-D94E43425B78}</a:tableStyleId>
              </a:tblPr>
              <a:tblGrid>
                <a:gridCol w="1808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419">
                <a:tc>
                  <a:txBody>
                    <a:bodyPr/>
                    <a:lstStyle/>
                    <a:p>
                      <a:r>
                        <a:rPr lang="cs-CZ" sz="900" b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Velikost balení (ml)</a:t>
                      </a:r>
                    </a:p>
                  </a:txBody>
                  <a:tcPr marL="46800" marR="46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75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88" marR="35994" marT="13506" marB="13506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419">
                <a:tc>
                  <a:txBody>
                    <a:bodyPr/>
                    <a:lstStyle/>
                    <a:p>
                      <a:r>
                        <a:rPr lang="cs-CZ" sz="900" b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Hmotnost včetně obalu (kg)</a:t>
                      </a:r>
                    </a:p>
                  </a:txBody>
                  <a:tcPr marL="46800" marR="46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</a:t>
                      </a:r>
                      <a:endParaRPr lang="de-DE" sz="90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88" marR="35994" marT="952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419">
                <a:tc>
                  <a:txBody>
                    <a:bodyPr/>
                    <a:lstStyle/>
                    <a:p>
                      <a:r>
                        <a:rPr lang="cs-CZ" sz="900" b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Paleta</a:t>
                      </a:r>
                    </a:p>
                  </a:txBody>
                  <a:tcPr marL="46800" marR="46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aseline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480 ks</a:t>
                      </a:r>
                      <a:endParaRPr lang="en-US" sz="900" baseline="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Inhaltsplatzhalter 12">
            <a:extLst>
              <a:ext uri="{FF2B5EF4-FFF2-40B4-BE49-F238E27FC236}">
                <a16:creationId xmlns:a16="http://schemas.microsoft.com/office/drawing/2014/main" id="{C3C55082-4C24-418D-BCFB-AD4F3BEC0951}"/>
              </a:ext>
            </a:extLst>
          </p:cNvPr>
          <p:cNvSpPr txBox="1">
            <a:spLocks/>
          </p:cNvSpPr>
          <p:nvPr/>
        </p:nvSpPr>
        <p:spPr>
          <a:xfrm>
            <a:off x="242574" y="3349619"/>
            <a:ext cx="3266878" cy="4320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80000"/>
              <a:buFont typeface="Wingdings" panose="05000000000000000000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0000" indent="-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indent="-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/>
              <a:t>Technické údaje</a:t>
            </a:r>
          </a:p>
        </p:txBody>
      </p:sp>
      <p:sp>
        <p:nvSpPr>
          <p:cNvPr id="8" name="Textplatzhalter 28">
            <a:extLst>
              <a:ext uri="{FF2B5EF4-FFF2-40B4-BE49-F238E27FC236}">
                <a16:creationId xmlns:a16="http://schemas.microsoft.com/office/drawing/2014/main" id="{64884A2C-E412-47BF-8955-E3E8A7924CC0}"/>
              </a:ext>
            </a:extLst>
          </p:cNvPr>
          <p:cNvSpPr txBox="1">
            <a:spLocks/>
          </p:cNvSpPr>
          <p:nvPr/>
        </p:nvSpPr>
        <p:spPr>
          <a:xfrm>
            <a:off x="5940152" y="588326"/>
            <a:ext cx="2016224" cy="448124"/>
          </a:xfrm>
          <a:prstGeom prst="rect">
            <a:avLst/>
          </a:prstGeom>
        </p:spPr>
        <p:txBody>
          <a:bodyPr/>
          <a:lstStyle>
            <a:lvl1pPr marL="0" indent="0" algn="l" defTabSz="80962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75" indent="-228600" algn="l" defTabSz="914400" rtl="0" eaLnBrk="1" latinLnBrk="0" hangingPunct="1">
              <a:spcBef>
                <a:spcPct val="20000"/>
              </a:spcBef>
              <a:buFont typeface="Symbol" panose="05050102010706020507" pitchFamily="18" charset="2"/>
              <a:buChar char="-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0700" indent="-228600" algn="l" defTabSz="914400" rtl="0" eaLnBrk="1" latinLnBrk="0" hangingPunct="1">
              <a:spcBef>
                <a:spcPct val="20000"/>
              </a:spcBef>
              <a:buFont typeface="Symbol" panose="05050102010706020507" pitchFamily="18" charset="2"/>
              <a:buChar char="-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85950">
              <a:spcBef>
                <a:spcPts val="0"/>
              </a:spcBef>
              <a:tabLst>
                <a:tab pos="1076325" algn="r"/>
              </a:tabLst>
            </a:pP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Obj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.-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.: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6.296-048.0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2075">
              <a:spcBef>
                <a:spcPts val="0"/>
              </a:spcBef>
              <a:tabLst>
                <a:tab pos="809625" algn="r"/>
              </a:tabLst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EAN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kód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b="1" dirty="0"/>
              <a:t>4054278529349</a:t>
            </a:r>
          </a:p>
          <a:p>
            <a:pPr defTabSz="92075">
              <a:spcBef>
                <a:spcPts val="0"/>
              </a:spcBef>
              <a:tabLst>
                <a:tab pos="809625" algn="r"/>
              </a:tabLst>
            </a:pPr>
            <a:endParaRPr lang="cs-CZ" dirty="0"/>
          </a:p>
          <a:p>
            <a:pPr defTabSz="92075">
              <a:spcBef>
                <a:spcPts val="0"/>
              </a:spcBef>
              <a:tabLst>
                <a:tab pos="809625" algn="r"/>
              </a:tabLst>
            </a:pPr>
            <a:endParaRPr lang="cs-CZ" dirty="0"/>
          </a:p>
          <a:p>
            <a:pPr defTabSz="92075">
              <a:spcBef>
                <a:spcPts val="0"/>
              </a:spcBef>
              <a:tabLst>
                <a:tab pos="809625" algn="r"/>
              </a:tabLst>
            </a:pPr>
            <a:r>
              <a:rPr lang="cs-CZ" dirty="0"/>
              <a:t> 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5CD37B1-EC7A-49E1-AF2F-DBA98C4EC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134" y="2548110"/>
            <a:ext cx="3005969" cy="2004266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A03E80D9-61E6-437F-AC17-C7533A7F9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507" y="1775502"/>
            <a:ext cx="473222" cy="522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C61756D6-2E7B-4FBA-B2BD-6309F383DF4F}"/>
              </a:ext>
            </a:extLst>
          </p:cNvPr>
          <p:cNvSpPr/>
          <p:nvPr/>
        </p:nvSpPr>
        <p:spPr>
          <a:xfrm>
            <a:off x="228673" y="4794976"/>
            <a:ext cx="226857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900" b="1" dirty="0">
                <a:solidFill>
                  <a:srgbClr val="3C4043"/>
                </a:solidFill>
                <a:latin typeface="Helvetica" panose="020B0604020202020204" pitchFamily="34" charset="0"/>
              </a:rPr>
              <a:t>*Již v sortimentu, pouze změna obalu.</a:t>
            </a:r>
            <a:endParaRPr lang="cs-CZ" sz="900" b="1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30663CD-8568-4E66-BF6D-C5E78C718F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118" y="277967"/>
            <a:ext cx="2277140" cy="227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169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8F2F3F4B-E12E-4B9F-8026-BE6EB3FF3FA8}"/>
              </a:ext>
            </a:extLst>
          </p:cNvPr>
          <p:cNvSpPr/>
          <p:nvPr/>
        </p:nvSpPr>
        <p:spPr>
          <a:xfrm>
            <a:off x="198000" y="195441"/>
            <a:ext cx="6966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b="1" dirty="0"/>
              <a:t>KÄRCHER </a:t>
            </a:r>
            <a:r>
              <a:rPr lang="cs-CZ" b="1" dirty="0"/>
              <a:t>- ODSTRAŇOVAČ HMYZU 3 V 1</a:t>
            </a:r>
          </a:p>
          <a:p>
            <a:r>
              <a:rPr lang="cs-CZ" sz="1600" b="1" dirty="0"/>
              <a:t>RM 618</a:t>
            </a:r>
            <a:r>
              <a:rPr lang="cs-CZ" b="1" dirty="0"/>
              <a:t>* </a:t>
            </a:r>
            <a:endParaRPr lang="cs-CZ" dirty="0"/>
          </a:p>
        </p:txBody>
      </p:sp>
      <p:graphicFrame>
        <p:nvGraphicFramePr>
          <p:cNvPr id="7" name="Tabellenplatzhalter 13">
            <a:extLst>
              <a:ext uri="{FF2B5EF4-FFF2-40B4-BE49-F238E27FC236}">
                <a16:creationId xmlns:a16="http://schemas.microsoft.com/office/drawing/2014/main" id="{15D7DA97-9F9E-46C2-97DD-C83BC6A0E5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7764923"/>
              </p:ext>
            </p:extLst>
          </p:nvPr>
        </p:nvGraphicFramePr>
        <p:xfrm>
          <a:off x="425659" y="3507854"/>
          <a:ext cx="3255485" cy="715257"/>
        </p:xfrm>
        <a:graphic>
          <a:graphicData uri="http://schemas.openxmlformats.org/drawingml/2006/table">
            <a:tbl>
              <a:tblPr firstCol="1">
                <a:tableStyleId>{D7AC3CCA-C797-4891-BE02-D94E43425B78}</a:tableStyleId>
              </a:tblPr>
              <a:tblGrid>
                <a:gridCol w="1808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419">
                <a:tc>
                  <a:txBody>
                    <a:bodyPr/>
                    <a:lstStyle/>
                    <a:p>
                      <a:r>
                        <a:rPr lang="cs-CZ" sz="900" b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Velikost balení (ml)</a:t>
                      </a:r>
                    </a:p>
                  </a:txBody>
                  <a:tcPr marL="46800" marR="46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75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88" marR="35994" marT="13506" marB="13506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419">
                <a:tc>
                  <a:txBody>
                    <a:bodyPr/>
                    <a:lstStyle/>
                    <a:p>
                      <a:r>
                        <a:rPr lang="cs-CZ" sz="900" b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Hmotnost včetně obalu (kg)</a:t>
                      </a:r>
                    </a:p>
                  </a:txBody>
                  <a:tcPr marL="46800" marR="46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</a:t>
                      </a:r>
                      <a:endParaRPr lang="de-DE" sz="90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88" marR="35994" marT="952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419">
                <a:tc>
                  <a:txBody>
                    <a:bodyPr/>
                    <a:lstStyle/>
                    <a:p>
                      <a:r>
                        <a:rPr lang="cs-CZ" sz="900" b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Paleta</a:t>
                      </a:r>
                    </a:p>
                  </a:txBody>
                  <a:tcPr marL="46800" marR="46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aseline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480 ks</a:t>
                      </a:r>
                      <a:endParaRPr lang="en-US" sz="900" baseline="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Inhaltsplatzhalter 12">
            <a:extLst>
              <a:ext uri="{FF2B5EF4-FFF2-40B4-BE49-F238E27FC236}">
                <a16:creationId xmlns:a16="http://schemas.microsoft.com/office/drawing/2014/main" id="{1FB07F53-C743-4902-83B7-F11919EC5A5E}"/>
              </a:ext>
            </a:extLst>
          </p:cNvPr>
          <p:cNvSpPr txBox="1">
            <a:spLocks/>
          </p:cNvSpPr>
          <p:nvPr/>
        </p:nvSpPr>
        <p:spPr>
          <a:xfrm>
            <a:off x="360717" y="3291830"/>
            <a:ext cx="3266878" cy="4320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80000"/>
              <a:buFont typeface="Wingdings" panose="05000000000000000000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0000" indent="-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indent="-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/>
              <a:t>Technické údaje</a:t>
            </a:r>
          </a:p>
        </p:txBody>
      </p:sp>
      <p:sp>
        <p:nvSpPr>
          <p:cNvPr id="9" name="Textplatzhalter 28">
            <a:extLst>
              <a:ext uri="{FF2B5EF4-FFF2-40B4-BE49-F238E27FC236}">
                <a16:creationId xmlns:a16="http://schemas.microsoft.com/office/drawing/2014/main" id="{F2B4ACA7-839D-4D49-8022-058143FE221B}"/>
              </a:ext>
            </a:extLst>
          </p:cNvPr>
          <p:cNvSpPr txBox="1">
            <a:spLocks/>
          </p:cNvSpPr>
          <p:nvPr/>
        </p:nvSpPr>
        <p:spPr>
          <a:xfrm>
            <a:off x="5858023" y="624646"/>
            <a:ext cx="2016224" cy="448124"/>
          </a:xfrm>
          <a:prstGeom prst="rect">
            <a:avLst/>
          </a:prstGeom>
        </p:spPr>
        <p:txBody>
          <a:bodyPr/>
          <a:lstStyle>
            <a:lvl1pPr marL="0" indent="0" algn="l" defTabSz="80962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75" indent="-228600" algn="l" defTabSz="914400" rtl="0" eaLnBrk="1" latinLnBrk="0" hangingPunct="1">
              <a:spcBef>
                <a:spcPct val="20000"/>
              </a:spcBef>
              <a:buFont typeface="Symbol" panose="05050102010706020507" pitchFamily="18" charset="2"/>
              <a:buChar char="-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0700" indent="-228600" algn="l" defTabSz="914400" rtl="0" eaLnBrk="1" latinLnBrk="0" hangingPunct="1">
              <a:spcBef>
                <a:spcPct val="20000"/>
              </a:spcBef>
              <a:buFont typeface="Symbol" panose="05050102010706020507" pitchFamily="18" charset="2"/>
              <a:buChar char="-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85950">
              <a:spcBef>
                <a:spcPts val="0"/>
              </a:spcBef>
              <a:tabLst>
                <a:tab pos="1076325" algn="r"/>
              </a:tabLst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Obj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6.295-761.0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2075">
              <a:spcBef>
                <a:spcPts val="0"/>
              </a:spcBef>
              <a:tabLst>
                <a:tab pos="809625" algn="r"/>
              </a:tabLst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EAN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kód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b="1" dirty="0"/>
              <a:t>4039784712218</a:t>
            </a:r>
          </a:p>
          <a:p>
            <a:pPr defTabSz="92075">
              <a:spcBef>
                <a:spcPts val="0"/>
              </a:spcBef>
              <a:tabLst>
                <a:tab pos="809625" algn="r"/>
              </a:tabLst>
            </a:pPr>
            <a:endParaRPr lang="cs-CZ" b="1" dirty="0"/>
          </a:p>
          <a:p>
            <a:pPr defTabSz="92075">
              <a:spcBef>
                <a:spcPts val="0"/>
              </a:spcBef>
              <a:tabLst>
                <a:tab pos="809625" algn="r"/>
              </a:tabLst>
            </a:pPr>
            <a:endParaRPr lang="cs-CZ" b="1" dirty="0"/>
          </a:p>
          <a:p>
            <a:pPr defTabSz="92075">
              <a:spcBef>
                <a:spcPts val="0"/>
              </a:spcBef>
              <a:tabLst>
                <a:tab pos="809625" algn="r"/>
              </a:tabLst>
            </a:pPr>
            <a:r>
              <a:rPr lang="cs-CZ" sz="1400" b="1" dirty="0"/>
              <a:t> </a:t>
            </a:r>
            <a:r>
              <a:rPr lang="cs-CZ" b="1" dirty="0"/>
              <a:t> 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984C6675-DF2E-4823-BBA0-365A47D3F7F3}"/>
              </a:ext>
            </a:extLst>
          </p:cNvPr>
          <p:cNvSpPr txBox="1">
            <a:spLocks/>
          </p:cNvSpPr>
          <p:nvPr/>
        </p:nvSpPr>
        <p:spPr>
          <a:xfrm>
            <a:off x="230931" y="813755"/>
            <a:ext cx="2277140" cy="3961234"/>
          </a:xfrm>
          <a:prstGeom prst="rect">
            <a:avLst/>
          </a:prstGeom>
        </p:spPr>
        <p:txBody>
          <a:bodyPr tIns="4680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80000"/>
              <a:buFont typeface="Wingdings" panose="05000000000000000000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0000" indent="-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indent="-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200" dirty="0"/>
          </a:p>
          <a:p>
            <a:r>
              <a:rPr lang="cs-CZ" sz="1100" b="1" dirty="0"/>
              <a:t>Oblasti použití</a:t>
            </a:r>
          </a:p>
          <a:p>
            <a:pPr marL="171450" indent="-171450"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altLang="de-DE" sz="1100" dirty="0">
                <a:cs typeface="Arial" charset="0"/>
              </a:rPr>
              <a:t>Lakované povrchy</a:t>
            </a:r>
          </a:p>
          <a:p>
            <a:pPr marL="171450" indent="-171450"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altLang="de-DE" sz="1100" dirty="0">
                <a:cs typeface="Arial" charset="0"/>
              </a:rPr>
              <a:t>Kov</a:t>
            </a:r>
          </a:p>
          <a:p>
            <a:pPr marL="171450" indent="-171450"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altLang="de-DE" sz="1100" dirty="0">
                <a:cs typeface="Arial" charset="0"/>
              </a:rPr>
              <a:t>Plast</a:t>
            </a:r>
          </a:p>
          <a:p>
            <a:pPr marL="171450" indent="-171450"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altLang="de-DE" sz="1100" dirty="0">
                <a:cs typeface="Arial" charset="0"/>
              </a:rPr>
              <a:t>Okna, zrcadla</a:t>
            </a:r>
          </a:p>
          <a:p>
            <a:pPr marL="171450" indent="-171450"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altLang="de-DE" sz="1100" dirty="0">
                <a:cs typeface="Arial" charset="0"/>
              </a:rPr>
              <a:t>Šetrný k materiálům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A4C15D0-C146-4CDC-87BB-F8F70ADAA0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513" y="2571750"/>
            <a:ext cx="3049770" cy="202809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CB3B718-8D5E-452C-BBAB-145EE63B5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1863" y="1851670"/>
            <a:ext cx="501680" cy="551848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3CA190FC-447C-46B6-A3C0-617E33273A2D}"/>
              </a:ext>
            </a:extLst>
          </p:cNvPr>
          <p:cNvSpPr/>
          <p:nvPr/>
        </p:nvSpPr>
        <p:spPr>
          <a:xfrm>
            <a:off x="316445" y="4749950"/>
            <a:ext cx="223651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900" b="1" dirty="0">
                <a:solidFill>
                  <a:srgbClr val="3C4043"/>
                </a:solidFill>
                <a:latin typeface="Helvetica" panose="020B0604020202020204" pitchFamily="34" charset="0"/>
              </a:rPr>
              <a:t>*Již v sortimentu, pouze změna obalu</a:t>
            </a:r>
            <a:endParaRPr lang="cs-CZ" sz="900" b="1" dirty="0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30F0110A-EEED-4365-83CC-722EBE4009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94609"/>
            <a:ext cx="2277141" cy="227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70346"/>
      </p:ext>
    </p:extLst>
  </p:cSld>
  <p:clrMapOvr>
    <a:masterClrMapping/>
  </p:clrMapOvr>
</p:sld>
</file>

<file path=ppt/theme/theme1.xml><?xml version="1.0" encoding="utf-8"?>
<a:theme xmlns:a="http://schemas.openxmlformats.org/drawingml/2006/main" name="2020 Kärcher PPT Template Layouts">
  <a:themeElements>
    <a:clrScheme name="© Kärcher">
      <a:dk1>
        <a:sysClr val="windowText" lastClr="000000"/>
      </a:dk1>
      <a:lt1>
        <a:sysClr val="window" lastClr="FFFFFF"/>
      </a:lt1>
      <a:dk2>
        <a:srgbClr val="000000"/>
      </a:dk2>
      <a:lt2>
        <a:srgbClr val="6E6E6E"/>
      </a:lt2>
      <a:accent1>
        <a:srgbClr val="FFFF00"/>
      </a:accent1>
      <a:accent2>
        <a:srgbClr val="7D7D7D"/>
      </a:accent2>
      <a:accent3>
        <a:srgbClr val="9A9A9A"/>
      </a:accent3>
      <a:accent4>
        <a:srgbClr val="B7B7B7"/>
      </a:accent4>
      <a:accent5>
        <a:srgbClr val="D3D3D3"/>
      </a:accent5>
      <a:accent6>
        <a:srgbClr val="F1F1F1"/>
      </a:accent6>
      <a:hlink>
        <a:srgbClr val="238C96"/>
      </a:hlink>
      <a:folHlink>
        <a:srgbClr val="4B8969"/>
      </a:folHlink>
    </a:clrScheme>
    <a:fontScheme name="© Kärch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8E7E3"/>
        </a:solidFill>
        <a:ln w="6350">
          <a:solidFill>
            <a:schemeClr val="tx1"/>
          </a:solidFill>
        </a:ln>
      </a:spPr>
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Petrol 100%">
      <a:srgbClr val="238C96"/>
    </a:custClr>
    <a:custClr name="Petrol 90%">
      <a:srgbClr val="3998A1"/>
    </a:custClr>
    <a:custClr name="Petrol 70%">
      <a:srgbClr val="65C6B6"/>
    </a:custClr>
    <a:custClr name="Petrol 50%">
      <a:srgbClr val="91C6CB"/>
    </a:custClr>
    <a:custClr name="Petrol 30%">
      <a:srgbClr val="BDDCDE"/>
    </a:custClr>
    <a:custClr name="Petrol 10%">
      <a:srgbClr val="E9F4F5"/>
    </a:custClr>
    <a:custClr name="empty">
      <a:srgbClr val="FFFFFF"/>
    </a:custClr>
    <a:custClr name="empty">
      <a:srgbClr val="FFFFFF"/>
    </a:custClr>
    <a:custClr name="empty">
      <a:srgbClr val="FFFFFF"/>
    </a:custClr>
    <a:custClr name="empty">
      <a:srgbClr val="FFFFFF"/>
    </a:custClr>
    <a:custClr name="Sand 100%">
      <a:srgbClr val="B1B0A1"/>
    </a:custClr>
    <a:custClr name="Sand 90%">
      <a:srgbClr val="B9B8AA"/>
    </a:custClr>
    <a:custClr name="Sand 70%">
      <a:srgbClr val="C8C8BD"/>
    </a:custClr>
    <a:custClr name="Sand 50%">
      <a:srgbClr val="D8D8D0"/>
    </a:custClr>
    <a:custClr name="Sand 30%">
      <a:srgbClr val="E8E7E3"/>
    </a:custClr>
    <a:custClr name="Sand 10%">
      <a:srgbClr val="F7F7F6"/>
    </a:custClr>
    <a:custClr name="empty">
      <a:srgbClr val="FFFFFF"/>
    </a:custClr>
    <a:custClr name="empty">
      <a:srgbClr val="FFFFFF"/>
    </a:custClr>
    <a:custClr name="empty">
      <a:srgbClr val="FFFFFF"/>
    </a:custClr>
    <a:custClr name="empty">
      <a:srgbClr val="FFFFFF"/>
    </a:custClr>
    <a:custClr name="Olive 100%">
      <a:srgbClr val="4B8969"/>
    </a:custClr>
    <a:custClr name="Olive 90%">
      <a:srgbClr val="5D9578"/>
    </a:custClr>
    <a:custClr name="Olive 70%">
      <a:srgbClr val="81AC96"/>
    </a:custClr>
    <a:custClr name="Olive 50%">
      <a:srgbClr val="A5C4B4"/>
    </a:custClr>
    <a:custClr name="Olive 30%">
      <a:srgbClr val="C9DCD2"/>
    </a:custClr>
    <a:custClr name="Olive 10%">
      <a:srgbClr val="EDF3F0"/>
    </a:custClr>
    <a:custClr name="empty">
      <a:srgbClr val="FFFFFF"/>
    </a:custClr>
    <a:custClr name="empty">
      <a:srgbClr val="FFFFFF"/>
    </a:custClr>
    <a:custClr name="empty">
      <a:srgbClr val="FFFFFF"/>
    </a:custClr>
    <a:custClr name="empty">
      <a:srgbClr val="FFFFFF"/>
    </a:custClr>
    <a:custClr name="Red 100%">
      <a:srgbClr val="B61A2D"/>
    </a:custClr>
    <a:custClr name="Red 90%">
      <a:srgbClr val="BD3142"/>
    </a:custClr>
    <a:custClr name="Red 70%">
      <a:srgbClr val="CC5F6C"/>
    </a:custClr>
    <a:custClr name="Red 50%">
      <a:srgbClr val="DB8D96"/>
    </a:custClr>
    <a:custClr name="Red 30%">
      <a:srgbClr val="E9BAC0"/>
    </a:custClr>
    <a:custClr name="Red 10%">
      <a:srgbClr val="F8E8EA"/>
    </a:custClr>
  </a:custClr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2020_Kaercher_PPT_Template_V1.0</Template>
  <TotalTime>1912</TotalTime>
  <Words>476</Words>
  <Application>Microsoft Office PowerPoint</Application>
  <PresentationFormat>Předvádění na obrazovce (16:9)</PresentationFormat>
  <Paragraphs>134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5" baseType="lpstr">
      <vt:lpstr>Arial</vt:lpstr>
      <vt:lpstr>Calibri</vt:lpstr>
      <vt:lpstr>Helvetica</vt:lpstr>
      <vt:lpstr>inherit</vt:lpstr>
      <vt:lpstr>Symbol</vt:lpstr>
      <vt:lpstr>Wingdings</vt:lpstr>
      <vt:lpstr>2020 Kärcher PPT Template Layouts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Admin Karcher</dc:creator>
  <cp:lastModifiedBy>Rom Lukáš</cp:lastModifiedBy>
  <cp:revision>239</cp:revision>
  <cp:lastPrinted>2019-12-16T12:57:51Z</cp:lastPrinted>
  <dcterms:created xsi:type="dcterms:W3CDTF">2020-01-31T13:08:01Z</dcterms:created>
  <dcterms:modified xsi:type="dcterms:W3CDTF">2020-04-08T08:54:15Z</dcterms:modified>
</cp:coreProperties>
</file>