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15" r:id="rId2"/>
    <p:sldId id="367" r:id="rId3"/>
    <p:sldId id="338" r:id="rId4"/>
    <p:sldId id="339" r:id="rId5"/>
    <p:sldId id="340" r:id="rId6"/>
    <p:sldId id="342" r:id="rId7"/>
    <p:sldId id="345" r:id="rId8"/>
    <p:sldId id="346" r:id="rId9"/>
    <p:sldId id="347" r:id="rId10"/>
    <p:sldId id="348" r:id="rId11"/>
    <p:sldId id="349" r:id="rId12"/>
    <p:sldId id="351" r:id="rId13"/>
    <p:sldId id="352" r:id="rId14"/>
    <p:sldId id="353" r:id="rId15"/>
    <p:sldId id="354" r:id="rId16"/>
    <p:sldId id="356" r:id="rId17"/>
    <p:sldId id="357" r:id="rId18"/>
    <p:sldId id="358" r:id="rId19"/>
    <p:sldId id="359" r:id="rId20"/>
    <p:sldId id="361" r:id="rId21"/>
    <p:sldId id="362" r:id="rId22"/>
    <p:sldId id="364" r:id="rId23"/>
    <p:sldId id="368" r:id="rId24"/>
    <p:sldId id="369" r:id="rId25"/>
    <p:sldId id="370" r:id="rId26"/>
    <p:sldId id="366" r:id="rId2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1E04"/>
    <a:srgbClr val="5C6670"/>
    <a:srgbClr val="E40F18"/>
    <a:srgbClr val="EDEDED"/>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Středně sytá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varScale="1">
        <p:scale>
          <a:sx n="77" d="100"/>
          <a:sy n="77" d="100"/>
        </p:scale>
        <p:origin x="86" y="2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75E7E9-CD1A-4C53-8E2C-0AEA5FCD0E66}"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GB"/>
        </a:p>
      </dgm:t>
    </dgm:pt>
    <dgm:pt modelId="{DA25CA84-39E1-4FD5-8395-D43C5FA8B379}">
      <dgm:prSet/>
      <dgm:spPr/>
      <dgm:t>
        <a:bodyPr/>
        <a:lstStyle/>
        <a:p>
          <a:pPr rtl="0"/>
          <a:r>
            <a:rPr lang="cs-CZ"/>
            <a:t>Přímé použití</a:t>
          </a:r>
          <a:endParaRPr lang="de-DE"/>
        </a:p>
      </dgm:t>
    </dgm:pt>
    <dgm:pt modelId="{CBCA09E4-8602-4527-94FA-50A0C963D755}" type="parTrans" cxnId="{F7E2E102-5909-4CDA-A478-B37ABE5DD6EB}">
      <dgm:prSet/>
      <dgm:spPr/>
      <dgm:t>
        <a:bodyPr/>
        <a:lstStyle/>
        <a:p>
          <a:endParaRPr lang="en-GB"/>
        </a:p>
      </dgm:t>
    </dgm:pt>
    <dgm:pt modelId="{9AB62318-310B-4084-A2BA-9E0612234BC3}" type="sibTrans" cxnId="{F7E2E102-5909-4CDA-A478-B37ABE5DD6EB}">
      <dgm:prSet/>
      <dgm:spPr/>
      <dgm:t>
        <a:bodyPr/>
        <a:lstStyle/>
        <a:p>
          <a:endParaRPr lang="en-GB"/>
        </a:p>
      </dgm:t>
    </dgm:pt>
    <dgm:pt modelId="{8277AAFD-3137-4AAD-8A92-B920B6022E27}">
      <dgm:prSet/>
      <dgm:spPr/>
      <dgm:t>
        <a:bodyPr/>
        <a:lstStyle/>
        <a:p>
          <a:pPr rtl="0"/>
          <a:r>
            <a:rPr lang="cs-CZ"/>
            <a:t>Surovina pro chemické syntézy</a:t>
          </a:r>
          <a:endParaRPr lang="de-DE"/>
        </a:p>
      </dgm:t>
    </dgm:pt>
    <dgm:pt modelId="{233554DE-8597-4375-AF4E-58EC9B001A03}" type="parTrans" cxnId="{93E1C1C9-6C92-4584-A380-67FD40DDC915}">
      <dgm:prSet/>
      <dgm:spPr/>
      <dgm:t>
        <a:bodyPr/>
        <a:lstStyle/>
        <a:p>
          <a:endParaRPr lang="en-GB"/>
        </a:p>
      </dgm:t>
    </dgm:pt>
    <dgm:pt modelId="{6ADA23A3-5A9C-4F5E-A5C7-1AC3E9A1E1A6}" type="sibTrans" cxnId="{93E1C1C9-6C92-4584-A380-67FD40DDC915}">
      <dgm:prSet/>
      <dgm:spPr/>
      <dgm:t>
        <a:bodyPr/>
        <a:lstStyle/>
        <a:p>
          <a:endParaRPr lang="en-GB"/>
        </a:p>
      </dgm:t>
    </dgm:pt>
    <dgm:pt modelId="{519A30F2-1713-4D53-9DB0-D0102707B8A7}">
      <dgm:prSet/>
      <dgm:spPr/>
      <dgm:t>
        <a:bodyPr/>
        <a:lstStyle/>
        <a:p>
          <a:pPr rtl="0"/>
          <a:r>
            <a:rPr lang="cs-CZ"/>
            <a:t>Využití pro biochemické pochody</a:t>
          </a:r>
          <a:endParaRPr lang="de-DE"/>
        </a:p>
      </dgm:t>
    </dgm:pt>
    <dgm:pt modelId="{4ABD0B23-35C6-470D-BC85-D68B1DF834F9}" type="parTrans" cxnId="{33D6EA45-B346-438A-A714-8A617F0FD3B7}">
      <dgm:prSet/>
      <dgm:spPr/>
      <dgm:t>
        <a:bodyPr/>
        <a:lstStyle/>
        <a:p>
          <a:endParaRPr lang="en-GB"/>
        </a:p>
      </dgm:t>
    </dgm:pt>
    <dgm:pt modelId="{1639F557-3759-4062-8E4D-47D80E433EB0}" type="sibTrans" cxnId="{33D6EA45-B346-438A-A714-8A617F0FD3B7}">
      <dgm:prSet/>
      <dgm:spPr/>
      <dgm:t>
        <a:bodyPr/>
        <a:lstStyle/>
        <a:p>
          <a:endParaRPr lang="en-GB"/>
        </a:p>
      </dgm:t>
    </dgm:pt>
    <dgm:pt modelId="{42C618B4-A39C-4F58-8D49-A3E08EA28A9B}">
      <dgm:prSet/>
      <dgm:spPr>
        <a:solidFill>
          <a:srgbClr val="009DDB"/>
        </a:solidFill>
      </dgm:spPr>
      <dgm:t>
        <a:bodyPr/>
        <a:lstStyle/>
        <a:p>
          <a:pPr rtl="0"/>
          <a:r>
            <a:rPr lang="cs-CZ" dirty="0"/>
            <a:t>Přírodní fotosyntéza</a:t>
          </a:r>
          <a:endParaRPr lang="de-DE" dirty="0"/>
        </a:p>
      </dgm:t>
    </dgm:pt>
    <dgm:pt modelId="{77F5CF43-9A98-4CB5-A01A-D524D53504A2}" type="parTrans" cxnId="{A9CFE02E-05BF-422F-8BD1-F966DB96B539}">
      <dgm:prSet/>
      <dgm:spPr/>
      <dgm:t>
        <a:bodyPr/>
        <a:lstStyle/>
        <a:p>
          <a:endParaRPr lang="en-GB"/>
        </a:p>
      </dgm:t>
    </dgm:pt>
    <dgm:pt modelId="{A82079F5-BA7F-4638-BE1F-8046DA612656}" type="sibTrans" cxnId="{A9CFE02E-05BF-422F-8BD1-F966DB96B539}">
      <dgm:prSet/>
      <dgm:spPr/>
      <dgm:t>
        <a:bodyPr/>
        <a:lstStyle/>
        <a:p>
          <a:endParaRPr lang="en-GB"/>
        </a:p>
      </dgm:t>
    </dgm:pt>
    <dgm:pt modelId="{9E5ED273-7EC0-4B22-8F97-08AC5F3AA2CF}" type="pres">
      <dgm:prSet presAssocID="{FB75E7E9-CD1A-4C53-8E2C-0AEA5FCD0E66}" presName="matrix" presStyleCnt="0">
        <dgm:presLayoutVars>
          <dgm:chMax val="1"/>
          <dgm:dir/>
          <dgm:resizeHandles val="exact"/>
        </dgm:presLayoutVars>
      </dgm:prSet>
      <dgm:spPr/>
      <dgm:t>
        <a:bodyPr/>
        <a:lstStyle/>
        <a:p>
          <a:endParaRPr lang="cs-CZ"/>
        </a:p>
      </dgm:t>
    </dgm:pt>
    <dgm:pt modelId="{FE563A32-19E2-4616-B16A-BC7F8E2E62EA}" type="pres">
      <dgm:prSet presAssocID="{FB75E7E9-CD1A-4C53-8E2C-0AEA5FCD0E66}" presName="diamond" presStyleLbl="bgShp" presStyleIdx="0" presStyleCnt="1"/>
      <dgm:spPr/>
    </dgm:pt>
    <dgm:pt modelId="{F51E6EFB-14EC-4469-B945-1DD3D1C70CD3}" type="pres">
      <dgm:prSet presAssocID="{FB75E7E9-CD1A-4C53-8E2C-0AEA5FCD0E66}" presName="quad1" presStyleLbl="node1" presStyleIdx="0" presStyleCnt="4">
        <dgm:presLayoutVars>
          <dgm:chMax val="0"/>
          <dgm:chPref val="0"/>
          <dgm:bulletEnabled val="1"/>
        </dgm:presLayoutVars>
      </dgm:prSet>
      <dgm:spPr/>
      <dgm:t>
        <a:bodyPr/>
        <a:lstStyle/>
        <a:p>
          <a:endParaRPr lang="cs-CZ"/>
        </a:p>
      </dgm:t>
    </dgm:pt>
    <dgm:pt modelId="{168FC80A-8548-45CF-B48D-5CB0FACF3DC0}" type="pres">
      <dgm:prSet presAssocID="{FB75E7E9-CD1A-4C53-8E2C-0AEA5FCD0E66}" presName="quad2" presStyleLbl="node1" presStyleIdx="1" presStyleCnt="4">
        <dgm:presLayoutVars>
          <dgm:chMax val="0"/>
          <dgm:chPref val="0"/>
          <dgm:bulletEnabled val="1"/>
        </dgm:presLayoutVars>
      </dgm:prSet>
      <dgm:spPr/>
      <dgm:t>
        <a:bodyPr/>
        <a:lstStyle/>
        <a:p>
          <a:endParaRPr lang="cs-CZ"/>
        </a:p>
      </dgm:t>
    </dgm:pt>
    <dgm:pt modelId="{7A973BFE-8145-4BB8-BFAB-2775B966A46E}" type="pres">
      <dgm:prSet presAssocID="{FB75E7E9-CD1A-4C53-8E2C-0AEA5FCD0E66}" presName="quad3" presStyleLbl="node1" presStyleIdx="2" presStyleCnt="4">
        <dgm:presLayoutVars>
          <dgm:chMax val="0"/>
          <dgm:chPref val="0"/>
          <dgm:bulletEnabled val="1"/>
        </dgm:presLayoutVars>
      </dgm:prSet>
      <dgm:spPr/>
      <dgm:t>
        <a:bodyPr/>
        <a:lstStyle/>
        <a:p>
          <a:endParaRPr lang="cs-CZ"/>
        </a:p>
      </dgm:t>
    </dgm:pt>
    <dgm:pt modelId="{2DE5140A-F5E7-4957-B5ED-C0E78D298AD7}" type="pres">
      <dgm:prSet presAssocID="{FB75E7E9-CD1A-4C53-8E2C-0AEA5FCD0E66}" presName="quad4" presStyleLbl="node1" presStyleIdx="3" presStyleCnt="4">
        <dgm:presLayoutVars>
          <dgm:chMax val="0"/>
          <dgm:chPref val="0"/>
          <dgm:bulletEnabled val="1"/>
        </dgm:presLayoutVars>
      </dgm:prSet>
      <dgm:spPr/>
      <dgm:t>
        <a:bodyPr/>
        <a:lstStyle/>
        <a:p>
          <a:endParaRPr lang="cs-CZ"/>
        </a:p>
      </dgm:t>
    </dgm:pt>
  </dgm:ptLst>
  <dgm:cxnLst>
    <dgm:cxn modelId="{93E1C1C9-6C92-4584-A380-67FD40DDC915}" srcId="{FB75E7E9-CD1A-4C53-8E2C-0AEA5FCD0E66}" destId="{8277AAFD-3137-4AAD-8A92-B920B6022E27}" srcOrd="1" destOrd="0" parTransId="{233554DE-8597-4375-AF4E-58EC9B001A03}" sibTransId="{6ADA23A3-5A9C-4F5E-A5C7-1AC3E9A1E1A6}"/>
    <dgm:cxn modelId="{E9F105F7-E32E-4D80-9E5D-EF89A7AC56B0}" type="presOf" srcId="{519A30F2-1713-4D53-9DB0-D0102707B8A7}" destId="{7A973BFE-8145-4BB8-BFAB-2775B966A46E}" srcOrd="0" destOrd="0" presId="urn:microsoft.com/office/officeart/2005/8/layout/matrix3"/>
    <dgm:cxn modelId="{845BC692-A5B5-4F94-AD83-6DF3CA532D42}" type="presOf" srcId="{FB75E7E9-CD1A-4C53-8E2C-0AEA5FCD0E66}" destId="{9E5ED273-7EC0-4B22-8F97-08AC5F3AA2CF}" srcOrd="0" destOrd="0" presId="urn:microsoft.com/office/officeart/2005/8/layout/matrix3"/>
    <dgm:cxn modelId="{F7E2E102-5909-4CDA-A478-B37ABE5DD6EB}" srcId="{FB75E7E9-CD1A-4C53-8E2C-0AEA5FCD0E66}" destId="{DA25CA84-39E1-4FD5-8395-D43C5FA8B379}" srcOrd="0" destOrd="0" parTransId="{CBCA09E4-8602-4527-94FA-50A0C963D755}" sibTransId="{9AB62318-310B-4084-A2BA-9E0612234BC3}"/>
    <dgm:cxn modelId="{46037A32-0E92-4EDA-B8F7-0016B4F6B95F}" type="presOf" srcId="{8277AAFD-3137-4AAD-8A92-B920B6022E27}" destId="{168FC80A-8548-45CF-B48D-5CB0FACF3DC0}" srcOrd="0" destOrd="0" presId="urn:microsoft.com/office/officeart/2005/8/layout/matrix3"/>
    <dgm:cxn modelId="{628A3EE1-68B2-4C06-BBC0-84C5FB2380A4}" type="presOf" srcId="{DA25CA84-39E1-4FD5-8395-D43C5FA8B379}" destId="{F51E6EFB-14EC-4469-B945-1DD3D1C70CD3}" srcOrd="0" destOrd="0" presId="urn:microsoft.com/office/officeart/2005/8/layout/matrix3"/>
    <dgm:cxn modelId="{33D6EA45-B346-438A-A714-8A617F0FD3B7}" srcId="{FB75E7E9-CD1A-4C53-8E2C-0AEA5FCD0E66}" destId="{519A30F2-1713-4D53-9DB0-D0102707B8A7}" srcOrd="2" destOrd="0" parTransId="{4ABD0B23-35C6-470D-BC85-D68B1DF834F9}" sibTransId="{1639F557-3759-4062-8E4D-47D80E433EB0}"/>
    <dgm:cxn modelId="{09B1F0BC-2297-41F0-9A6E-EB3E2D90014C}" type="presOf" srcId="{42C618B4-A39C-4F58-8D49-A3E08EA28A9B}" destId="{2DE5140A-F5E7-4957-B5ED-C0E78D298AD7}" srcOrd="0" destOrd="0" presId="urn:microsoft.com/office/officeart/2005/8/layout/matrix3"/>
    <dgm:cxn modelId="{A9CFE02E-05BF-422F-8BD1-F966DB96B539}" srcId="{FB75E7E9-CD1A-4C53-8E2C-0AEA5FCD0E66}" destId="{42C618B4-A39C-4F58-8D49-A3E08EA28A9B}" srcOrd="3" destOrd="0" parTransId="{77F5CF43-9A98-4CB5-A01A-D524D53504A2}" sibTransId="{A82079F5-BA7F-4638-BE1F-8046DA612656}"/>
    <dgm:cxn modelId="{B9968653-60CA-43A5-AB70-987515BCEC84}" type="presParOf" srcId="{9E5ED273-7EC0-4B22-8F97-08AC5F3AA2CF}" destId="{FE563A32-19E2-4616-B16A-BC7F8E2E62EA}" srcOrd="0" destOrd="0" presId="urn:microsoft.com/office/officeart/2005/8/layout/matrix3"/>
    <dgm:cxn modelId="{A12D5FC8-88D5-4757-8E31-762B6DAB9AEC}" type="presParOf" srcId="{9E5ED273-7EC0-4B22-8F97-08AC5F3AA2CF}" destId="{F51E6EFB-14EC-4469-B945-1DD3D1C70CD3}" srcOrd="1" destOrd="0" presId="urn:microsoft.com/office/officeart/2005/8/layout/matrix3"/>
    <dgm:cxn modelId="{53566475-21D1-4F82-8E34-4538124AE883}" type="presParOf" srcId="{9E5ED273-7EC0-4B22-8F97-08AC5F3AA2CF}" destId="{168FC80A-8548-45CF-B48D-5CB0FACF3DC0}" srcOrd="2" destOrd="0" presId="urn:microsoft.com/office/officeart/2005/8/layout/matrix3"/>
    <dgm:cxn modelId="{0AA421BE-D510-4089-94E7-B797D710AC9C}" type="presParOf" srcId="{9E5ED273-7EC0-4B22-8F97-08AC5F3AA2CF}" destId="{7A973BFE-8145-4BB8-BFAB-2775B966A46E}" srcOrd="3" destOrd="0" presId="urn:microsoft.com/office/officeart/2005/8/layout/matrix3"/>
    <dgm:cxn modelId="{16EAA301-14F9-465B-B34A-5E9E5924C0D0}" type="presParOf" srcId="{9E5ED273-7EC0-4B22-8F97-08AC5F3AA2CF}" destId="{2DE5140A-F5E7-4957-B5ED-C0E78D298AD7}"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BB5B01-B2E8-4B81-85EE-D0D4E95029FA}" type="doc">
      <dgm:prSet loTypeId="urn:microsoft.com/office/officeart/2005/8/layout/target2" loCatId="relationship" qsTypeId="urn:microsoft.com/office/officeart/2005/8/quickstyle/simple1" qsCatId="simple" csTypeId="urn:microsoft.com/office/officeart/2005/8/colors/accent1_2" csCatId="accent1" phldr="1"/>
      <dgm:spPr/>
      <dgm:t>
        <a:bodyPr/>
        <a:lstStyle/>
        <a:p>
          <a:endParaRPr lang="en-GB"/>
        </a:p>
      </dgm:t>
    </dgm:pt>
    <dgm:pt modelId="{DC486AD8-F311-4105-875C-301192DE2DC8}">
      <dgm:prSet/>
      <dgm:spPr/>
      <dgm:t>
        <a:bodyPr/>
        <a:lstStyle/>
        <a:p>
          <a:pPr rtl="0"/>
          <a:r>
            <a:rPr lang="cs-CZ"/>
            <a:t>Stávající komerční </a:t>
          </a:r>
          <a:endParaRPr lang="de-DE"/>
        </a:p>
      </dgm:t>
    </dgm:pt>
    <dgm:pt modelId="{6C3592E3-4A15-48BB-B0F3-FE2F551A843C}" type="parTrans" cxnId="{D543A492-B2FF-4E7D-A7B7-8543C1AFC7AE}">
      <dgm:prSet/>
      <dgm:spPr/>
      <dgm:t>
        <a:bodyPr/>
        <a:lstStyle/>
        <a:p>
          <a:endParaRPr lang="en-GB"/>
        </a:p>
      </dgm:t>
    </dgm:pt>
    <dgm:pt modelId="{E5B0606A-E5D3-453D-96DF-2E6C8E67F2EB}" type="sibTrans" cxnId="{D543A492-B2FF-4E7D-A7B7-8543C1AFC7AE}">
      <dgm:prSet/>
      <dgm:spPr/>
      <dgm:t>
        <a:bodyPr/>
        <a:lstStyle/>
        <a:p>
          <a:endParaRPr lang="en-GB"/>
        </a:p>
      </dgm:t>
    </dgm:pt>
    <dgm:pt modelId="{B42E9728-93C3-4162-8629-E8FECB058228}">
      <dgm:prSet custT="1"/>
      <dgm:spPr/>
      <dgm:t>
        <a:bodyPr/>
        <a:lstStyle/>
        <a:p>
          <a:pPr rtl="0"/>
          <a:r>
            <a:rPr lang="cs-CZ" sz="2000" dirty="0">
              <a:solidFill>
                <a:schemeClr val="tx2"/>
              </a:solidFill>
            </a:rPr>
            <a:t>Močovina</a:t>
          </a:r>
          <a:endParaRPr lang="de-DE" sz="2000" dirty="0">
            <a:solidFill>
              <a:schemeClr val="tx2"/>
            </a:solidFill>
          </a:endParaRPr>
        </a:p>
      </dgm:t>
    </dgm:pt>
    <dgm:pt modelId="{E3A98535-CD4B-4B35-953E-47AEF0C72876}" type="parTrans" cxnId="{6AF01DDD-7DD5-4456-B435-12B861B30ED5}">
      <dgm:prSet/>
      <dgm:spPr/>
      <dgm:t>
        <a:bodyPr/>
        <a:lstStyle/>
        <a:p>
          <a:endParaRPr lang="en-GB"/>
        </a:p>
      </dgm:t>
    </dgm:pt>
    <dgm:pt modelId="{61C04D7F-3DA6-4A99-8C3F-9E21ABF72911}" type="sibTrans" cxnId="{6AF01DDD-7DD5-4456-B435-12B861B30ED5}">
      <dgm:prSet/>
      <dgm:spPr/>
      <dgm:t>
        <a:bodyPr/>
        <a:lstStyle/>
        <a:p>
          <a:endParaRPr lang="en-GB"/>
        </a:p>
      </dgm:t>
    </dgm:pt>
    <dgm:pt modelId="{289820F5-6C26-4DEB-B0BA-C22E7028FA7A}">
      <dgm:prSet/>
      <dgm:spPr/>
      <dgm:t>
        <a:bodyPr/>
        <a:lstStyle/>
        <a:p>
          <a:pPr rtl="0"/>
          <a:r>
            <a:rPr lang="cs-CZ"/>
            <a:t>Kyselina salicylová</a:t>
          </a:r>
          <a:endParaRPr lang="de-DE"/>
        </a:p>
      </dgm:t>
    </dgm:pt>
    <dgm:pt modelId="{EFFBDBD1-7F03-456D-A330-BC10D6C84DBE}" type="parTrans" cxnId="{5E029C17-89AC-49B9-BBB2-830A0716E861}">
      <dgm:prSet/>
      <dgm:spPr/>
      <dgm:t>
        <a:bodyPr/>
        <a:lstStyle/>
        <a:p>
          <a:endParaRPr lang="en-GB"/>
        </a:p>
      </dgm:t>
    </dgm:pt>
    <dgm:pt modelId="{6DBDF641-EC72-420C-88A8-33B1D9D48151}" type="sibTrans" cxnId="{5E029C17-89AC-49B9-BBB2-830A0716E861}">
      <dgm:prSet/>
      <dgm:spPr/>
      <dgm:t>
        <a:bodyPr/>
        <a:lstStyle/>
        <a:p>
          <a:endParaRPr lang="en-GB"/>
        </a:p>
      </dgm:t>
    </dgm:pt>
    <dgm:pt modelId="{97012837-83C6-47B3-9869-F637085AC2CD}">
      <dgm:prSet/>
      <dgm:spPr/>
      <dgm:t>
        <a:bodyPr/>
        <a:lstStyle/>
        <a:p>
          <a:pPr rtl="0"/>
          <a:r>
            <a:rPr lang="cs-CZ"/>
            <a:t>Cyklické karbonáty</a:t>
          </a:r>
          <a:endParaRPr lang="de-DE"/>
        </a:p>
      </dgm:t>
    </dgm:pt>
    <dgm:pt modelId="{D1A856D5-B72B-40FC-9265-11834F00D350}" type="parTrans" cxnId="{0A0577AF-0406-4C28-8848-705417C3B0E2}">
      <dgm:prSet/>
      <dgm:spPr/>
      <dgm:t>
        <a:bodyPr/>
        <a:lstStyle/>
        <a:p>
          <a:endParaRPr lang="en-GB"/>
        </a:p>
      </dgm:t>
    </dgm:pt>
    <dgm:pt modelId="{C51E9468-5DC2-4549-882C-5B5403CBE6DA}" type="sibTrans" cxnId="{0A0577AF-0406-4C28-8848-705417C3B0E2}">
      <dgm:prSet/>
      <dgm:spPr/>
      <dgm:t>
        <a:bodyPr/>
        <a:lstStyle/>
        <a:p>
          <a:endParaRPr lang="en-GB"/>
        </a:p>
      </dgm:t>
    </dgm:pt>
    <dgm:pt modelId="{5446BE7C-C804-4CD4-9603-6FCEDD8BAE48}">
      <dgm:prSet/>
      <dgm:spPr/>
      <dgm:t>
        <a:bodyPr/>
        <a:lstStyle/>
        <a:p>
          <a:pPr rtl="0"/>
          <a:r>
            <a:rPr lang="cs-CZ"/>
            <a:t>Poloprovozní</a:t>
          </a:r>
          <a:endParaRPr lang="de-DE"/>
        </a:p>
      </dgm:t>
    </dgm:pt>
    <dgm:pt modelId="{A38880D8-33AF-487B-8C76-176F3BDBCCE2}" type="parTrans" cxnId="{D9A5C924-A763-4048-A3E7-58E2F2E51519}">
      <dgm:prSet/>
      <dgm:spPr/>
      <dgm:t>
        <a:bodyPr/>
        <a:lstStyle/>
        <a:p>
          <a:endParaRPr lang="en-GB"/>
        </a:p>
      </dgm:t>
    </dgm:pt>
    <dgm:pt modelId="{3586AC88-BFBE-4075-9273-C550F7C60CAF}" type="sibTrans" cxnId="{D9A5C924-A763-4048-A3E7-58E2F2E51519}">
      <dgm:prSet/>
      <dgm:spPr/>
      <dgm:t>
        <a:bodyPr/>
        <a:lstStyle/>
        <a:p>
          <a:endParaRPr lang="en-GB"/>
        </a:p>
      </dgm:t>
    </dgm:pt>
    <dgm:pt modelId="{27C57AE1-C460-47EC-BB27-EBBF24B52A38}">
      <dgm:prSet custT="1"/>
      <dgm:spPr/>
      <dgm:t>
        <a:bodyPr/>
        <a:lstStyle/>
        <a:p>
          <a:pPr rtl="0"/>
          <a:r>
            <a:rPr lang="cs-CZ" sz="2000" dirty="0">
              <a:solidFill>
                <a:schemeClr val="tx2"/>
              </a:solidFill>
            </a:rPr>
            <a:t>Metanol</a:t>
          </a:r>
          <a:endParaRPr lang="de-DE" sz="2000" dirty="0">
            <a:solidFill>
              <a:schemeClr val="tx2"/>
            </a:solidFill>
          </a:endParaRPr>
        </a:p>
      </dgm:t>
    </dgm:pt>
    <dgm:pt modelId="{26AD219D-8FCE-4EBB-92D3-760F37D5CF7D}" type="parTrans" cxnId="{E5BDEAF2-E89A-4789-AD3B-CA97ECC4E1E6}">
      <dgm:prSet/>
      <dgm:spPr/>
      <dgm:t>
        <a:bodyPr/>
        <a:lstStyle/>
        <a:p>
          <a:endParaRPr lang="en-GB"/>
        </a:p>
      </dgm:t>
    </dgm:pt>
    <dgm:pt modelId="{9AF47D89-496F-44D7-8693-D80DEF42C9CC}" type="sibTrans" cxnId="{E5BDEAF2-E89A-4789-AD3B-CA97ECC4E1E6}">
      <dgm:prSet/>
      <dgm:spPr/>
      <dgm:t>
        <a:bodyPr/>
        <a:lstStyle/>
        <a:p>
          <a:endParaRPr lang="en-GB"/>
        </a:p>
      </dgm:t>
    </dgm:pt>
    <dgm:pt modelId="{CFCC330A-0AFC-45B6-A250-A280F6FE3941}">
      <dgm:prSet/>
      <dgm:spPr/>
      <dgm:t>
        <a:bodyPr/>
        <a:lstStyle/>
        <a:p>
          <a:pPr rtl="0"/>
          <a:r>
            <a:rPr lang="cs-CZ"/>
            <a:t>Anorganické uhličitany</a:t>
          </a:r>
          <a:endParaRPr lang="de-DE"/>
        </a:p>
      </dgm:t>
    </dgm:pt>
    <dgm:pt modelId="{6DBEB8CA-C4FE-4345-9710-AB75D49BE056}" type="parTrans" cxnId="{F1650BD7-53AB-40D7-A1B5-B983048E5C6A}">
      <dgm:prSet/>
      <dgm:spPr/>
      <dgm:t>
        <a:bodyPr/>
        <a:lstStyle/>
        <a:p>
          <a:endParaRPr lang="en-GB"/>
        </a:p>
      </dgm:t>
    </dgm:pt>
    <dgm:pt modelId="{863E2608-B237-48CD-9418-D74C19170C89}" type="sibTrans" cxnId="{F1650BD7-53AB-40D7-A1B5-B983048E5C6A}">
      <dgm:prSet/>
      <dgm:spPr/>
      <dgm:t>
        <a:bodyPr/>
        <a:lstStyle/>
        <a:p>
          <a:endParaRPr lang="en-GB"/>
        </a:p>
      </dgm:t>
    </dgm:pt>
    <dgm:pt modelId="{0C9CDBDF-47DC-4A4C-ADE2-52E0DF7D08EB}">
      <dgm:prSet/>
      <dgm:spPr/>
      <dgm:t>
        <a:bodyPr/>
        <a:lstStyle/>
        <a:p>
          <a:pPr rtl="0"/>
          <a:r>
            <a:rPr lang="cs-CZ"/>
            <a:t>Kyselina mravenčí</a:t>
          </a:r>
          <a:endParaRPr lang="de-DE"/>
        </a:p>
      </dgm:t>
    </dgm:pt>
    <dgm:pt modelId="{BE28C34C-07D3-4445-85BA-B6FD249E921F}" type="parTrans" cxnId="{F7D80DBF-3537-4017-BB51-BE3294A9CD21}">
      <dgm:prSet/>
      <dgm:spPr/>
      <dgm:t>
        <a:bodyPr/>
        <a:lstStyle/>
        <a:p>
          <a:endParaRPr lang="en-GB"/>
        </a:p>
      </dgm:t>
    </dgm:pt>
    <dgm:pt modelId="{6B0452BB-5756-4F3B-A4D1-B86ABC809397}" type="sibTrans" cxnId="{F7D80DBF-3537-4017-BB51-BE3294A9CD21}">
      <dgm:prSet/>
      <dgm:spPr/>
      <dgm:t>
        <a:bodyPr/>
        <a:lstStyle/>
        <a:p>
          <a:endParaRPr lang="en-GB"/>
        </a:p>
      </dgm:t>
    </dgm:pt>
    <dgm:pt modelId="{2A0C033F-E070-48E1-81BB-6B3E6BB2C980}">
      <dgm:prSet/>
      <dgm:spPr/>
      <dgm:t>
        <a:bodyPr/>
        <a:lstStyle/>
        <a:p>
          <a:pPr rtl="0"/>
          <a:r>
            <a:rPr lang="cs-CZ" dirty="0"/>
            <a:t>Ve výzkumu</a:t>
          </a:r>
          <a:endParaRPr lang="de-DE" dirty="0"/>
        </a:p>
      </dgm:t>
    </dgm:pt>
    <dgm:pt modelId="{FA635158-FDC7-4233-B0D1-261D85BADDD7}" type="parTrans" cxnId="{3B70E7C8-77E5-4379-8825-BC77E4FE7306}">
      <dgm:prSet/>
      <dgm:spPr/>
      <dgm:t>
        <a:bodyPr/>
        <a:lstStyle/>
        <a:p>
          <a:endParaRPr lang="en-GB"/>
        </a:p>
      </dgm:t>
    </dgm:pt>
    <dgm:pt modelId="{AE262D45-ECE4-4D7B-B74D-3346B381114B}" type="sibTrans" cxnId="{3B70E7C8-77E5-4379-8825-BC77E4FE7306}">
      <dgm:prSet/>
      <dgm:spPr/>
      <dgm:t>
        <a:bodyPr/>
        <a:lstStyle/>
        <a:p>
          <a:endParaRPr lang="en-GB"/>
        </a:p>
      </dgm:t>
    </dgm:pt>
    <dgm:pt modelId="{6F25D7B9-DDE1-4918-9637-DBE059629FE2}">
      <dgm:prSet/>
      <dgm:spPr/>
      <dgm:t>
        <a:bodyPr/>
        <a:lstStyle/>
        <a:p>
          <a:pPr rtl="0"/>
          <a:r>
            <a:rPr lang="cs-CZ"/>
            <a:t>DME </a:t>
          </a:r>
          <a:endParaRPr lang="de-DE"/>
        </a:p>
      </dgm:t>
    </dgm:pt>
    <dgm:pt modelId="{3B4BF3FC-084B-4E74-94E6-3025314D6C2A}" type="parTrans" cxnId="{0B07226F-537B-47C9-8195-256402585045}">
      <dgm:prSet/>
      <dgm:spPr/>
      <dgm:t>
        <a:bodyPr/>
        <a:lstStyle/>
        <a:p>
          <a:endParaRPr lang="en-GB"/>
        </a:p>
      </dgm:t>
    </dgm:pt>
    <dgm:pt modelId="{AFC493AD-E6C9-4173-9AAE-40ED86E717A8}" type="sibTrans" cxnId="{0B07226F-537B-47C9-8195-256402585045}">
      <dgm:prSet/>
      <dgm:spPr/>
      <dgm:t>
        <a:bodyPr/>
        <a:lstStyle/>
        <a:p>
          <a:endParaRPr lang="en-GB"/>
        </a:p>
      </dgm:t>
    </dgm:pt>
    <dgm:pt modelId="{CCF2A604-FBAD-4CE7-98C8-1BA848B14027}">
      <dgm:prSet/>
      <dgm:spPr/>
      <dgm:t>
        <a:bodyPr/>
        <a:lstStyle/>
        <a:p>
          <a:pPr rtl="0"/>
          <a:r>
            <a:rPr lang="cs-CZ"/>
            <a:t>Aldehydy</a:t>
          </a:r>
          <a:endParaRPr lang="de-DE"/>
        </a:p>
      </dgm:t>
    </dgm:pt>
    <dgm:pt modelId="{C3072C6C-2F2A-4F10-AB61-3709FEEC33FB}" type="parTrans" cxnId="{01234BA7-6210-4B90-AFA6-9E961C759236}">
      <dgm:prSet/>
      <dgm:spPr/>
      <dgm:t>
        <a:bodyPr/>
        <a:lstStyle/>
        <a:p>
          <a:endParaRPr lang="en-GB"/>
        </a:p>
      </dgm:t>
    </dgm:pt>
    <dgm:pt modelId="{FA59E269-7115-4323-B9F4-FE1F2366D4D1}" type="sibTrans" cxnId="{01234BA7-6210-4B90-AFA6-9E961C759236}">
      <dgm:prSet/>
      <dgm:spPr/>
      <dgm:t>
        <a:bodyPr/>
        <a:lstStyle/>
        <a:p>
          <a:endParaRPr lang="en-GB"/>
        </a:p>
      </dgm:t>
    </dgm:pt>
    <dgm:pt modelId="{5393204E-CE7E-4EDC-BE9C-D90DC02B7F38}">
      <dgm:prSet/>
      <dgm:spPr/>
      <dgm:t>
        <a:bodyPr/>
        <a:lstStyle/>
        <a:p>
          <a:pPr rtl="0"/>
          <a:r>
            <a:rPr lang="cs-CZ"/>
            <a:t>Alkoholy</a:t>
          </a:r>
          <a:endParaRPr lang="de-DE"/>
        </a:p>
      </dgm:t>
    </dgm:pt>
    <dgm:pt modelId="{5EF58FE8-89E8-4C2D-A816-7F76591870A4}" type="parTrans" cxnId="{68D9773E-E7AD-495D-8BBF-4E545AA25857}">
      <dgm:prSet/>
      <dgm:spPr/>
      <dgm:t>
        <a:bodyPr/>
        <a:lstStyle/>
        <a:p>
          <a:endParaRPr lang="en-GB"/>
        </a:p>
      </dgm:t>
    </dgm:pt>
    <dgm:pt modelId="{7B986A71-4D16-4F5B-9586-FEB767F9ED80}" type="sibTrans" cxnId="{68D9773E-E7AD-495D-8BBF-4E545AA25857}">
      <dgm:prSet/>
      <dgm:spPr/>
      <dgm:t>
        <a:bodyPr/>
        <a:lstStyle/>
        <a:p>
          <a:endParaRPr lang="en-GB"/>
        </a:p>
      </dgm:t>
    </dgm:pt>
    <dgm:pt modelId="{F9ADC0A5-375B-40A2-BC08-B72E364DA57F}">
      <dgm:prSet/>
      <dgm:spPr/>
      <dgm:t>
        <a:bodyPr/>
        <a:lstStyle/>
        <a:p>
          <a:pPr rtl="0"/>
          <a:r>
            <a:rPr lang="cs-CZ"/>
            <a:t>Organické kyseliny</a:t>
          </a:r>
          <a:endParaRPr lang="de-DE"/>
        </a:p>
      </dgm:t>
    </dgm:pt>
    <dgm:pt modelId="{4A7D3FC0-5FB7-4AD6-9487-4AFDCC2220C8}" type="parTrans" cxnId="{CEC1BCD9-68FD-4048-B05B-3AEFC123903A}">
      <dgm:prSet/>
      <dgm:spPr/>
      <dgm:t>
        <a:bodyPr/>
        <a:lstStyle/>
        <a:p>
          <a:endParaRPr lang="en-GB"/>
        </a:p>
      </dgm:t>
    </dgm:pt>
    <dgm:pt modelId="{FED39F2F-57FF-4AEF-B4D2-A2444A2A96E7}" type="sibTrans" cxnId="{CEC1BCD9-68FD-4048-B05B-3AEFC123903A}">
      <dgm:prSet/>
      <dgm:spPr/>
      <dgm:t>
        <a:bodyPr/>
        <a:lstStyle/>
        <a:p>
          <a:endParaRPr lang="en-GB"/>
        </a:p>
      </dgm:t>
    </dgm:pt>
    <dgm:pt modelId="{71B850DB-F638-4F46-9015-B51889320DAD}">
      <dgm:prSet/>
      <dgm:spPr/>
      <dgm:t>
        <a:bodyPr/>
        <a:lstStyle/>
        <a:p>
          <a:pPr rtl="0"/>
          <a:r>
            <a:rPr lang="cs-CZ" dirty="0"/>
            <a:t>Vyšší karbonáty</a:t>
          </a:r>
          <a:endParaRPr lang="de-DE" dirty="0"/>
        </a:p>
      </dgm:t>
    </dgm:pt>
    <dgm:pt modelId="{F5ABE06F-9A9C-46D3-8EBC-7EB20C6419E0}" type="parTrans" cxnId="{88F340E8-F258-4646-B9F2-D442A15D8DA9}">
      <dgm:prSet/>
      <dgm:spPr/>
      <dgm:t>
        <a:bodyPr/>
        <a:lstStyle/>
        <a:p>
          <a:endParaRPr lang="en-GB"/>
        </a:p>
      </dgm:t>
    </dgm:pt>
    <dgm:pt modelId="{84CEFACD-FC8C-4064-AA32-A9EBFE5D781A}" type="sibTrans" cxnId="{88F340E8-F258-4646-B9F2-D442A15D8DA9}">
      <dgm:prSet/>
      <dgm:spPr/>
      <dgm:t>
        <a:bodyPr/>
        <a:lstStyle/>
        <a:p>
          <a:endParaRPr lang="en-GB"/>
        </a:p>
      </dgm:t>
    </dgm:pt>
    <dgm:pt modelId="{DD107989-EF66-4511-840B-3640B0256F4B}">
      <dgm:prSet/>
      <dgm:spPr/>
      <dgm:t>
        <a:bodyPr/>
        <a:lstStyle/>
        <a:p>
          <a:r>
            <a:rPr lang="cs-CZ" dirty="0"/>
            <a:t>Polymery</a:t>
          </a:r>
          <a:endParaRPr lang="en-GB" dirty="0"/>
        </a:p>
      </dgm:t>
    </dgm:pt>
    <dgm:pt modelId="{BE4DC893-B88B-4213-B436-DBFC7DF8BC11}" type="parTrans" cxnId="{40650EDA-310B-40B9-ADB6-CB3A08EB0D52}">
      <dgm:prSet/>
      <dgm:spPr/>
      <dgm:t>
        <a:bodyPr/>
        <a:lstStyle/>
        <a:p>
          <a:endParaRPr lang="en-GB"/>
        </a:p>
      </dgm:t>
    </dgm:pt>
    <dgm:pt modelId="{83C50EDF-19A0-4E80-82E9-51EAB669DD0C}" type="sibTrans" cxnId="{40650EDA-310B-40B9-ADB6-CB3A08EB0D52}">
      <dgm:prSet/>
      <dgm:spPr/>
      <dgm:t>
        <a:bodyPr/>
        <a:lstStyle/>
        <a:p>
          <a:endParaRPr lang="en-GB"/>
        </a:p>
      </dgm:t>
    </dgm:pt>
    <dgm:pt modelId="{285376D5-5F74-47B4-9E12-C3552C72CFAD}" type="pres">
      <dgm:prSet presAssocID="{E9BB5B01-B2E8-4B81-85EE-D0D4E95029FA}" presName="Name0" presStyleCnt="0">
        <dgm:presLayoutVars>
          <dgm:chMax val="3"/>
          <dgm:chPref val="1"/>
          <dgm:dir/>
          <dgm:animLvl val="lvl"/>
          <dgm:resizeHandles/>
        </dgm:presLayoutVars>
      </dgm:prSet>
      <dgm:spPr/>
      <dgm:t>
        <a:bodyPr/>
        <a:lstStyle/>
        <a:p>
          <a:endParaRPr lang="cs-CZ"/>
        </a:p>
      </dgm:t>
    </dgm:pt>
    <dgm:pt modelId="{B4B0939B-E9DD-4DF5-AD79-E4A48E31B157}" type="pres">
      <dgm:prSet presAssocID="{E9BB5B01-B2E8-4B81-85EE-D0D4E95029FA}" presName="outerBox" presStyleCnt="0"/>
      <dgm:spPr/>
    </dgm:pt>
    <dgm:pt modelId="{8DA3B730-A4D5-40C4-A9A9-D2A47C0E61AA}" type="pres">
      <dgm:prSet presAssocID="{E9BB5B01-B2E8-4B81-85EE-D0D4E95029FA}" presName="outerBoxParent" presStyleLbl="node1" presStyleIdx="0" presStyleCnt="3"/>
      <dgm:spPr/>
      <dgm:t>
        <a:bodyPr/>
        <a:lstStyle/>
        <a:p>
          <a:endParaRPr lang="cs-CZ"/>
        </a:p>
      </dgm:t>
    </dgm:pt>
    <dgm:pt modelId="{ABF6A7BD-B196-4B6C-8C7B-42EE5D733C71}" type="pres">
      <dgm:prSet presAssocID="{E9BB5B01-B2E8-4B81-85EE-D0D4E95029FA}" presName="outerBoxChildren" presStyleCnt="0"/>
      <dgm:spPr/>
    </dgm:pt>
    <dgm:pt modelId="{2A669428-B9B7-4CBE-882D-00B403C7E1A1}" type="pres">
      <dgm:prSet presAssocID="{B42E9728-93C3-4162-8629-E8FECB058228}" presName="oChild" presStyleLbl="fgAcc1" presStyleIdx="0" presStyleCnt="12">
        <dgm:presLayoutVars>
          <dgm:bulletEnabled val="1"/>
        </dgm:presLayoutVars>
      </dgm:prSet>
      <dgm:spPr/>
      <dgm:t>
        <a:bodyPr/>
        <a:lstStyle/>
        <a:p>
          <a:endParaRPr lang="cs-CZ"/>
        </a:p>
      </dgm:t>
    </dgm:pt>
    <dgm:pt modelId="{4DA70F3F-3A79-4701-866A-0EDE4E4FDB73}" type="pres">
      <dgm:prSet presAssocID="{61C04D7F-3DA6-4A99-8C3F-9E21ABF72911}" presName="outerSibTrans" presStyleCnt="0"/>
      <dgm:spPr/>
    </dgm:pt>
    <dgm:pt modelId="{79BA4BE5-1C8E-4C2F-A221-7C248B80268C}" type="pres">
      <dgm:prSet presAssocID="{289820F5-6C26-4DEB-B0BA-C22E7028FA7A}" presName="oChild" presStyleLbl="fgAcc1" presStyleIdx="1" presStyleCnt="12">
        <dgm:presLayoutVars>
          <dgm:bulletEnabled val="1"/>
        </dgm:presLayoutVars>
      </dgm:prSet>
      <dgm:spPr/>
      <dgm:t>
        <a:bodyPr/>
        <a:lstStyle/>
        <a:p>
          <a:endParaRPr lang="cs-CZ"/>
        </a:p>
      </dgm:t>
    </dgm:pt>
    <dgm:pt modelId="{51426BA3-02CA-429B-A5C9-63F8821E2341}" type="pres">
      <dgm:prSet presAssocID="{6DBDF641-EC72-420C-88A8-33B1D9D48151}" presName="outerSibTrans" presStyleCnt="0"/>
      <dgm:spPr/>
    </dgm:pt>
    <dgm:pt modelId="{F39A3F73-CBD8-4755-8528-BEC55E5EA64A}" type="pres">
      <dgm:prSet presAssocID="{97012837-83C6-47B3-9869-F637085AC2CD}" presName="oChild" presStyleLbl="fgAcc1" presStyleIdx="2" presStyleCnt="12">
        <dgm:presLayoutVars>
          <dgm:bulletEnabled val="1"/>
        </dgm:presLayoutVars>
      </dgm:prSet>
      <dgm:spPr/>
      <dgm:t>
        <a:bodyPr/>
        <a:lstStyle/>
        <a:p>
          <a:endParaRPr lang="cs-CZ"/>
        </a:p>
      </dgm:t>
    </dgm:pt>
    <dgm:pt modelId="{E4600C74-FF8F-4585-B5E7-96ACA3573573}" type="pres">
      <dgm:prSet presAssocID="{E9BB5B01-B2E8-4B81-85EE-D0D4E95029FA}" presName="middleBox" presStyleCnt="0"/>
      <dgm:spPr/>
    </dgm:pt>
    <dgm:pt modelId="{43061311-2DCD-4DE9-9098-478D65A980F4}" type="pres">
      <dgm:prSet presAssocID="{E9BB5B01-B2E8-4B81-85EE-D0D4E95029FA}" presName="middleBoxParent" presStyleLbl="node1" presStyleIdx="1" presStyleCnt="3"/>
      <dgm:spPr/>
      <dgm:t>
        <a:bodyPr/>
        <a:lstStyle/>
        <a:p>
          <a:endParaRPr lang="cs-CZ"/>
        </a:p>
      </dgm:t>
    </dgm:pt>
    <dgm:pt modelId="{CF11BA0A-2A52-4F35-B72D-7A14D3DAD145}" type="pres">
      <dgm:prSet presAssocID="{E9BB5B01-B2E8-4B81-85EE-D0D4E95029FA}" presName="middleBoxChildren" presStyleCnt="0"/>
      <dgm:spPr/>
    </dgm:pt>
    <dgm:pt modelId="{91421B33-DC45-4E05-91C4-78B95CB6278E}" type="pres">
      <dgm:prSet presAssocID="{27C57AE1-C460-47EC-BB27-EBBF24B52A38}" presName="mChild" presStyleLbl="fgAcc1" presStyleIdx="3" presStyleCnt="12">
        <dgm:presLayoutVars>
          <dgm:bulletEnabled val="1"/>
        </dgm:presLayoutVars>
      </dgm:prSet>
      <dgm:spPr/>
      <dgm:t>
        <a:bodyPr/>
        <a:lstStyle/>
        <a:p>
          <a:endParaRPr lang="cs-CZ"/>
        </a:p>
      </dgm:t>
    </dgm:pt>
    <dgm:pt modelId="{ED08FE69-DB3B-4307-8E83-CF7456CD932B}" type="pres">
      <dgm:prSet presAssocID="{9AF47D89-496F-44D7-8693-D80DEF42C9CC}" presName="middleSibTrans" presStyleCnt="0"/>
      <dgm:spPr/>
    </dgm:pt>
    <dgm:pt modelId="{CB782DFE-E107-458D-A5CF-4EE567DBACAB}" type="pres">
      <dgm:prSet presAssocID="{CFCC330A-0AFC-45B6-A250-A280F6FE3941}" presName="mChild" presStyleLbl="fgAcc1" presStyleIdx="4" presStyleCnt="12">
        <dgm:presLayoutVars>
          <dgm:bulletEnabled val="1"/>
        </dgm:presLayoutVars>
      </dgm:prSet>
      <dgm:spPr/>
      <dgm:t>
        <a:bodyPr/>
        <a:lstStyle/>
        <a:p>
          <a:endParaRPr lang="cs-CZ"/>
        </a:p>
      </dgm:t>
    </dgm:pt>
    <dgm:pt modelId="{F6D3BBA2-596A-4A49-BBC3-49AE0047BE25}" type="pres">
      <dgm:prSet presAssocID="{863E2608-B237-48CD-9418-D74C19170C89}" presName="middleSibTrans" presStyleCnt="0"/>
      <dgm:spPr/>
    </dgm:pt>
    <dgm:pt modelId="{20C780F6-5B24-4632-85A0-0C0E7FE0EB90}" type="pres">
      <dgm:prSet presAssocID="{0C9CDBDF-47DC-4A4C-ADE2-52E0DF7D08EB}" presName="mChild" presStyleLbl="fgAcc1" presStyleIdx="5" presStyleCnt="12">
        <dgm:presLayoutVars>
          <dgm:bulletEnabled val="1"/>
        </dgm:presLayoutVars>
      </dgm:prSet>
      <dgm:spPr/>
      <dgm:t>
        <a:bodyPr/>
        <a:lstStyle/>
        <a:p>
          <a:endParaRPr lang="cs-CZ"/>
        </a:p>
      </dgm:t>
    </dgm:pt>
    <dgm:pt modelId="{0BD6945E-6F77-4B89-A2B9-BAA3FB3418E8}" type="pres">
      <dgm:prSet presAssocID="{E9BB5B01-B2E8-4B81-85EE-D0D4E95029FA}" presName="centerBox" presStyleCnt="0"/>
      <dgm:spPr/>
    </dgm:pt>
    <dgm:pt modelId="{29143C05-6016-4A0A-BD14-9AC747272B29}" type="pres">
      <dgm:prSet presAssocID="{E9BB5B01-B2E8-4B81-85EE-D0D4E95029FA}" presName="centerBoxParent" presStyleLbl="node1" presStyleIdx="2" presStyleCnt="3"/>
      <dgm:spPr/>
      <dgm:t>
        <a:bodyPr/>
        <a:lstStyle/>
        <a:p>
          <a:endParaRPr lang="cs-CZ"/>
        </a:p>
      </dgm:t>
    </dgm:pt>
    <dgm:pt modelId="{B972E94C-60E8-49B7-98E7-24B3AA15012C}" type="pres">
      <dgm:prSet presAssocID="{E9BB5B01-B2E8-4B81-85EE-D0D4E95029FA}" presName="centerBoxChildren" presStyleCnt="0"/>
      <dgm:spPr/>
    </dgm:pt>
    <dgm:pt modelId="{E8771433-35FB-435D-826D-2122A195DA29}" type="pres">
      <dgm:prSet presAssocID="{6F25D7B9-DDE1-4918-9637-DBE059629FE2}" presName="cChild" presStyleLbl="fgAcc1" presStyleIdx="6" presStyleCnt="12">
        <dgm:presLayoutVars>
          <dgm:bulletEnabled val="1"/>
        </dgm:presLayoutVars>
      </dgm:prSet>
      <dgm:spPr/>
      <dgm:t>
        <a:bodyPr/>
        <a:lstStyle/>
        <a:p>
          <a:endParaRPr lang="cs-CZ"/>
        </a:p>
      </dgm:t>
    </dgm:pt>
    <dgm:pt modelId="{F205AE62-4945-49CB-ABDA-D7987E48C6B7}" type="pres">
      <dgm:prSet presAssocID="{AFC493AD-E6C9-4173-9AAE-40ED86E717A8}" presName="centerSibTrans" presStyleCnt="0"/>
      <dgm:spPr/>
    </dgm:pt>
    <dgm:pt modelId="{C3A9E8B0-ECBE-4B55-A228-8CE06D9231AD}" type="pres">
      <dgm:prSet presAssocID="{CCF2A604-FBAD-4CE7-98C8-1BA848B14027}" presName="cChild" presStyleLbl="fgAcc1" presStyleIdx="7" presStyleCnt="12">
        <dgm:presLayoutVars>
          <dgm:bulletEnabled val="1"/>
        </dgm:presLayoutVars>
      </dgm:prSet>
      <dgm:spPr/>
      <dgm:t>
        <a:bodyPr/>
        <a:lstStyle/>
        <a:p>
          <a:endParaRPr lang="cs-CZ"/>
        </a:p>
      </dgm:t>
    </dgm:pt>
    <dgm:pt modelId="{C5A0D96D-BD22-4DC9-9089-E6A3FBC0699C}" type="pres">
      <dgm:prSet presAssocID="{FA59E269-7115-4323-B9F4-FE1F2366D4D1}" presName="centerSibTrans" presStyleCnt="0"/>
      <dgm:spPr/>
    </dgm:pt>
    <dgm:pt modelId="{39E4F779-ACF3-4644-B0DE-182AF572ECFE}" type="pres">
      <dgm:prSet presAssocID="{5393204E-CE7E-4EDC-BE9C-D90DC02B7F38}" presName="cChild" presStyleLbl="fgAcc1" presStyleIdx="8" presStyleCnt="12">
        <dgm:presLayoutVars>
          <dgm:bulletEnabled val="1"/>
        </dgm:presLayoutVars>
      </dgm:prSet>
      <dgm:spPr/>
      <dgm:t>
        <a:bodyPr/>
        <a:lstStyle/>
        <a:p>
          <a:endParaRPr lang="cs-CZ"/>
        </a:p>
      </dgm:t>
    </dgm:pt>
    <dgm:pt modelId="{643E1B65-69F4-4338-871F-404395ABCA9D}" type="pres">
      <dgm:prSet presAssocID="{7B986A71-4D16-4F5B-9586-FEB767F9ED80}" presName="centerSibTrans" presStyleCnt="0"/>
      <dgm:spPr/>
    </dgm:pt>
    <dgm:pt modelId="{D78D1AFC-7DCB-48AC-873A-D9F5068F2CFE}" type="pres">
      <dgm:prSet presAssocID="{F9ADC0A5-375B-40A2-BC08-B72E364DA57F}" presName="cChild" presStyleLbl="fgAcc1" presStyleIdx="9" presStyleCnt="12">
        <dgm:presLayoutVars>
          <dgm:bulletEnabled val="1"/>
        </dgm:presLayoutVars>
      </dgm:prSet>
      <dgm:spPr/>
      <dgm:t>
        <a:bodyPr/>
        <a:lstStyle/>
        <a:p>
          <a:endParaRPr lang="cs-CZ"/>
        </a:p>
      </dgm:t>
    </dgm:pt>
    <dgm:pt modelId="{15CF6B05-8930-4B6C-890E-B6E2CC20543C}" type="pres">
      <dgm:prSet presAssocID="{FED39F2F-57FF-4AEF-B4D2-A2444A2A96E7}" presName="centerSibTrans" presStyleCnt="0"/>
      <dgm:spPr/>
    </dgm:pt>
    <dgm:pt modelId="{F9841ACC-B6C1-4ABD-9F1F-87FF13E13290}" type="pres">
      <dgm:prSet presAssocID="{71B850DB-F638-4F46-9015-B51889320DAD}" presName="cChild" presStyleLbl="fgAcc1" presStyleIdx="10" presStyleCnt="12">
        <dgm:presLayoutVars>
          <dgm:bulletEnabled val="1"/>
        </dgm:presLayoutVars>
      </dgm:prSet>
      <dgm:spPr/>
      <dgm:t>
        <a:bodyPr/>
        <a:lstStyle/>
        <a:p>
          <a:endParaRPr lang="cs-CZ"/>
        </a:p>
      </dgm:t>
    </dgm:pt>
    <dgm:pt modelId="{6F8454EA-E335-44B7-8F4F-67E4838CD794}" type="pres">
      <dgm:prSet presAssocID="{84CEFACD-FC8C-4064-AA32-A9EBFE5D781A}" presName="centerSibTrans" presStyleCnt="0"/>
      <dgm:spPr/>
    </dgm:pt>
    <dgm:pt modelId="{906A7DA6-5655-442D-AD1D-E05F07C15237}" type="pres">
      <dgm:prSet presAssocID="{DD107989-EF66-4511-840B-3640B0256F4B}" presName="cChild" presStyleLbl="fgAcc1" presStyleIdx="11" presStyleCnt="12">
        <dgm:presLayoutVars>
          <dgm:bulletEnabled val="1"/>
        </dgm:presLayoutVars>
      </dgm:prSet>
      <dgm:spPr/>
      <dgm:t>
        <a:bodyPr/>
        <a:lstStyle/>
        <a:p>
          <a:endParaRPr lang="cs-CZ"/>
        </a:p>
      </dgm:t>
    </dgm:pt>
  </dgm:ptLst>
  <dgm:cxnLst>
    <dgm:cxn modelId="{A4053608-3F63-4770-8BF9-33FAA9895F60}" type="presOf" srcId="{DC486AD8-F311-4105-875C-301192DE2DC8}" destId="{8DA3B730-A4D5-40C4-A9A9-D2A47C0E61AA}" srcOrd="0" destOrd="0" presId="urn:microsoft.com/office/officeart/2005/8/layout/target2"/>
    <dgm:cxn modelId="{F3A806C5-DF66-4672-97F9-C7FC243BB744}" type="presOf" srcId="{0C9CDBDF-47DC-4A4C-ADE2-52E0DF7D08EB}" destId="{20C780F6-5B24-4632-85A0-0C0E7FE0EB90}" srcOrd="0" destOrd="0" presId="urn:microsoft.com/office/officeart/2005/8/layout/target2"/>
    <dgm:cxn modelId="{01234BA7-6210-4B90-AFA6-9E961C759236}" srcId="{2A0C033F-E070-48E1-81BB-6B3E6BB2C980}" destId="{CCF2A604-FBAD-4CE7-98C8-1BA848B14027}" srcOrd="1" destOrd="0" parTransId="{C3072C6C-2F2A-4F10-AB61-3709FEEC33FB}" sibTransId="{FA59E269-7115-4323-B9F4-FE1F2366D4D1}"/>
    <dgm:cxn modelId="{68D9773E-E7AD-495D-8BBF-4E545AA25857}" srcId="{2A0C033F-E070-48E1-81BB-6B3E6BB2C980}" destId="{5393204E-CE7E-4EDC-BE9C-D90DC02B7F38}" srcOrd="2" destOrd="0" parTransId="{5EF58FE8-89E8-4C2D-A816-7F76591870A4}" sibTransId="{7B986A71-4D16-4F5B-9586-FEB767F9ED80}"/>
    <dgm:cxn modelId="{40650EDA-310B-40B9-ADB6-CB3A08EB0D52}" srcId="{2A0C033F-E070-48E1-81BB-6B3E6BB2C980}" destId="{DD107989-EF66-4511-840B-3640B0256F4B}" srcOrd="5" destOrd="0" parTransId="{BE4DC893-B88B-4213-B436-DBFC7DF8BC11}" sibTransId="{83C50EDF-19A0-4E80-82E9-51EAB669DD0C}"/>
    <dgm:cxn modelId="{C0C6C68F-6714-425F-90AE-6107D58DC1DD}" type="presOf" srcId="{27C57AE1-C460-47EC-BB27-EBBF24B52A38}" destId="{91421B33-DC45-4E05-91C4-78B95CB6278E}" srcOrd="0" destOrd="0" presId="urn:microsoft.com/office/officeart/2005/8/layout/target2"/>
    <dgm:cxn modelId="{FB1D723C-2E46-42BC-8425-1FEE9E730F3F}" type="presOf" srcId="{5393204E-CE7E-4EDC-BE9C-D90DC02B7F38}" destId="{39E4F779-ACF3-4644-B0DE-182AF572ECFE}" srcOrd="0" destOrd="0" presId="urn:microsoft.com/office/officeart/2005/8/layout/target2"/>
    <dgm:cxn modelId="{E5BDEAF2-E89A-4789-AD3B-CA97ECC4E1E6}" srcId="{5446BE7C-C804-4CD4-9603-6FCEDD8BAE48}" destId="{27C57AE1-C460-47EC-BB27-EBBF24B52A38}" srcOrd="0" destOrd="0" parTransId="{26AD219D-8FCE-4EBB-92D3-760F37D5CF7D}" sibTransId="{9AF47D89-496F-44D7-8693-D80DEF42C9CC}"/>
    <dgm:cxn modelId="{D543A492-B2FF-4E7D-A7B7-8543C1AFC7AE}" srcId="{E9BB5B01-B2E8-4B81-85EE-D0D4E95029FA}" destId="{DC486AD8-F311-4105-875C-301192DE2DC8}" srcOrd="0" destOrd="0" parTransId="{6C3592E3-4A15-48BB-B0F3-FE2F551A843C}" sibTransId="{E5B0606A-E5D3-453D-96DF-2E6C8E67F2EB}"/>
    <dgm:cxn modelId="{1D1351C3-5E14-4706-A5E8-9FE2C68D5E3D}" type="presOf" srcId="{CFCC330A-0AFC-45B6-A250-A280F6FE3941}" destId="{CB782DFE-E107-458D-A5CF-4EE567DBACAB}" srcOrd="0" destOrd="0" presId="urn:microsoft.com/office/officeart/2005/8/layout/target2"/>
    <dgm:cxn modelId="{180207AB-2B2F-4C71-8574-3A0582D1BC9E}" type="presOf" srcId="{CCF2A604-FBAD-4CE7-98C8-1BA848B14027}" destId="{C3A9E8B0-ECBE-4B55-A228-8CE06D9231AD}" srcOrd="0" destOrd="0" presId="urn:microsoft.com/office/officeart/2005/8/layout/target2"/>
    <dgm:cxn modelId="{CEC1BCD9-68FD-4048-B05B-3AEFC123903A}" srcId="{2A0C033F-E070-48E1-81BB-6B3E6BB2C980}" destId="{F9ADC0A5-375B-40A2-BC08-B72E364DA57F}" srcOrd="3" destOrd="0" parTransId="{4A7D3FC0-5FB7-4AD6-9487-4AFDCC2220C8}" sibTransId="{FED39F2F-57FF-4AEF-B4D2-A2444A2A96E7}"/>
    <dgm:cxn modelId="{357766E8-1EC7-4CC2-A2F9-FDD52C664CCC}" type="presOf" srcId="{5446BE7C-C804-4CD4-9603-6FCEDD8BAE48}" destId="{43061311-2DCD-4DE9-9098-478D65A980F4}" srcOrd="0" destOrd="0" presId="urn:microsoft.com/office/officeart/2005/8/layout/target2"/>
    <dgm:cxn modelId="{88F340E8-F258-4646-B9F2-D442A15D8DA9}" srcId="{2A0C033F-E070-48E1-81BB-6B3E6BB2C980}" destId="{71B850DB-F638-4F46-9015-B51889320DAD}" srcOrd="4" destOrd="0" parTransId="{F5ABE06F-9A9C-46D3-8EBC-7EB20C6419E0}" sibTransId="{84CEFACD-FC8C-4064-AA32-A9EBFE5D781A}"/>
    <dgm:cxn modelId="{6AF01DDD-7DD5-4456-B435-12B861B30ED5}" srcId="{DC486AD8-F311-4105-875C-301192DE2DC8}" destId="{B42E9728-93C3-4162-8629-E8FECB058228}" srcOrd="0" destOrd="0" parTransId="{E3A98535-CD4B-4B35-953E-47AEF0C72876}" sibTransId="{61C04D7F-3DA6-4A99-8C3F-9E21ABF72911}"/>
    <dgm:cxn modelId="{0B07226F-537B-47C9-8195-256402585045}" srcId="{2A0C033F-E070-48E1-81BB-6B3E6BB2C980}" destId="{6F25D7B9-DDE1-4918-9637-DBE059629FE2}" srcOrd="0" destOrd="0" parTransId="{3B4BF3FC-084B-4E74-94E6-3025314D6C2A}" sibTransId="{AFC493AD-E6C9-4173-9AAE-40ED86E717A8}"/>
    <dgm:cxn modelId="{4DDC1219-F89C-497C-A848-DFA48F4EBCA3}" type="presOf" srcId="{F9ADC0A5-375B-40A2-BC08-B72E364DA57F}" destId="{D78D1AFC-7DCB-48AC-873A-D9F5068F2CFE}" srcOrd="0" destOrd="0" presId="urn:microsoft.com/office/officeart/2005/8/layout/target2"/>
    <dgm:cxn modelId="{9E27809E-4330-458D-9307-2EFB5404585E}" type="presOf" srcId="{71B850DB-F638-4F46-9015-B51889320DAD}" destId="{F9841ACC-B6C1-4ABD-9F1F-87FF13E13290}" srcOrd="0" destOrd="0" presId="urn:microsoft.com/office/officeart/2005/8/layout/target2"/>
    <dgm:cxn modelId="{F7D80DBF-3537-4017-BB51-BE3294A9CD21}" srcId="{5446BE7C-C804-4CD4-9603-6FCEDD8BAE48}" destId="{0C9CDBDF-47DC-4A4C-ADE2-52E0DF7D08EB}" srcOrd="2" destOrd="0" parTransId="{BE28C34C-07D3-4445-85BA-B6FD249E921F}" sibTransId="{6B0452BB-5756-4F3B-A4D1-B86ABC809397}"/>
    <dgm:cxn modelId="{D9A5C924-A763-4048-A3E7-58E2F2E51519}" srcId="{E9BB5B01-B2E8-4B81-85EE-D0D4E95029FA}" destId="{5446BE7C-C804-4CD4-9603-6FCEDD8BAE48}" srcOrd="1" destOrd="0" parTransId="{A38880D8-33AF-487B-8C76-176F3BDBCCE2}" sibTransId="{3586AC88-BFBE-4075-9273-C550F7C60CAF}"/>
    <dgm:cxn modelId="{082B6A06-7087-4BC0-913B-C1F1D833682C}" type="presOf" srcId="{B42E9728-93C3-4162-8629-E8FECB058228}" destId="{2A669428-B9B7-4CBE-882D-00B403C7E1A1}" srcOrd="0" destOrd="0" presId="urn:microsoft.com/office/officeart/2005/8/layout/target2"/>
    <dgm:cxn modelId="{3B70E7C8-77E5-4379-8825-BC77E4FE7306}" srcId="{E9BB5B01-B2E8-4B81-85EE-D0D4E95029FA}" destId="{2A0C033F-E070-48E1-81BB-6B3E6BB2C980}" srcOrd="2" destOrd="0" parTransId="{FA635158-FDC7-4233-B0D1-261D85BADDD7}" sibTransId="{AE262D45-ECE4-4D7B-B74D-3346B381114B}"/>
    <dgm:cxn modelId="{5E029C17-89AC-49B9-BBB2-830A0716E861}" srcId="{DC486AD8-F311-4105-875C-301192DE2DC8}" destId="{289820F5-6C26-4DEB-B0BA-C22E7028FA7A}" srcOrd="1" destOrd="0" parTransId="{EFFBDBD1-7F03-456D-A330-BC10D6C84DBE}" sibTransId="{6DBDF641-EC72-420C-88A8-33B1D9D48151}"/>
    <dgm:cxn modelId="{59D73F7F-EEB4-40FA-B157-1CF256BEA224}" type="presOf" srcId="{2A0C033F-E070-48E1-81BB-6B3E6BB2C980}" destId="{29143C05-6016-4A0A-BD14-9AC747272B29}" srcOrd="0" destOrd="0" presId="urn:microsoft.com/office/officeart/2005/8/layout/target2"/>
    <dgm:cxn modelId="{D6120A09-5E93-4160-A5DF-08D600B36117}" type="presOf" srcId="{289820F5-6C26-4DEB-B0BA-C22E7028FA7A}" destId="{79BA4BE5-1C8E-4C2F-A221-7C248B80268C}" srcOrd="0" destOrd="0" presId="urn:microsoft.com/office/officeart/2005/8/layout/target2"/>
    <dgm:cxn modelId="{F4517BFE-3C7A-4BE5-B63C-2B75E14783F7}" type="presOf" srcId="{DD107989-EF66-4511-840B-3640B0256F4B}" destId="{906A7DA6-5655-442D-AD1D-E05F07C15237}" srcOrd="0" destOrd="0" presId="urn:microsoft.com/office/officeart/2005/8/layout/target2"/>
    <dgm:cxn modelId="{F1650BD7-53AB-40D7-A1B5-B983048E5C6A}" srcId="{5446BE7C-C804-4CD4-9603-6FCEDD8BAE48}" destId="{CFCC330A-0AFC-45B6-A250-A280F6FE3941}" srcOrd="1" destOrd="0" parTransId="{6DBEB8CA-C4FE-4345-9710-AB75D49BE056}" sibTransId="{863E2608-B237-48CD-9418-D74C19170C89}"/>
    <dgm:cxn modelId="{5DDD76D9-16D0-4745-AEA6-16183782FEBE}" type="presOf" srcId="{6F25D7B9-DDE1-4918-9637-DBE059629FE2}" destId="{E8771433-35FB-435D-826D-2122A195DA29}" srcOrd="0" destOrd="0" presId="urn:microsoft.com/office/officeart/2005/8/layout/target2"/>
    <dgm:cxn modelId="{0A0577AF-0406-4C28-8848-705417C3B0E2}" srcId="{DC486AD8-F311-4105-875C-301192DE2DC8}" destId="{97012837-83C6-47B3-9869-F637085AC2CD}" srcOrd="2" destOrd="0" parTransId="{D1A856D5-B72B-40FC-9265-11834F00D350}" sibTransId="{C51E9468-5DC2-4549-882C-5B5403CBE6DA}"/>
    <dgm:cxn modelId="{6CA57F80-6FDE-40F6-A781-C8883AF115B7}" type="presOf" srcId="{E9BB5B01-B2E8-4B81-85EE-D0D4E95029FA}" destId="{285376D5-5F74-47B4-9E12-C3552C72CFAD}" srcOrd="0" destOrd="0" presId="urn:microsoft.com/office/officeart/2005/8/layout/target2"/>
    <dgm:cxn modelId="{D31D6ADF-DDE1-416A-B447-044F7B7F4EC1}" type="presOf" srcId="{97012837-83C6-47B3-9869-F637085AC2CD}" destId="{F39A3F73-CBD8-4755-8528-BEC55E5EA64A}" srcOrd="0" destOrd="0" presId="urn:microsoft.com/office/officeart/2005/8/layout/target2"/>
    <dgm:cxn modelId="{8339C556-2409-477B-9ACA-1778C1CBCB01}" type="presParOf" srcId="{285376D5-5F74-47B4-9E12-C3552C72CFAD}" destId="{B4B0939B-E9DD-4DF5-AD79-E4A48E31B157}" srcOrd="0" destOrd="0" presId="urn:microsoft.com/office/officeart/2005/8/layout/target2"/>
    <dgm:cxn modelId="{7F6388AE-529E-41ED-96E4-A580039AB3B9}" type="presParOf" srcId="{B4B0939B-E9DD-4DF5-AD79-E4A48E31B157}" destId="{8DA3B730-A4D5-40C4-A9A9-D2A47C0E61AA}" srcOrd="0" destOrd="0" presId="urn:microsoft.com/office/officeart/2005/8/layout/target2"/>
    <dgm:cxn modelId="{D4AE3506-DD88-4266-AEA5-58CA1F279EEC}" type="presParOf" srcId="{B4B0939B-E9DD-4DF5-AD79-E4A48E31B157}" destId="{ABF6A7BD-B196-4B6C-8C7B-42EE5D733C71}" srcOrd="1" destOrd="0" presId="urn:microsoft.com/office/officeart/2005/8/layout/target2"/>
    <dgm:cxn modelId="{2093F958-F6B3-4500-AAB7-B147F2B10774}" type="presParOf" srcId="{ABF6A7BD-B196-4B6C-8C7B-42EE5D733C71}" destId="{2A669428-B9B7-4CBE-882D-00B403C7E1A1}" srcOrd="0" destOrd="0" presId="urn:microsoft.com/office/officeart/2005/8/layout/target2"/>
    <dgm:cxn modelId="{AFAF1274-9F73-4539-B63C-A5F55B00A932}" type="presParOf" srcId="{ABF6A7BD-B196-4B6C-8C7B-42EE5D733C71}" destId="{4DA70F3F-3A79-4701-866A-0EDE4E4FDB73}" srcOrd="1" destOrd="0" presId="urn:microsoft.com/office/officeart/2005/8/layout/target2"/>
    <dgm:cxn modelId="{9C72126F-C1FC-4422-B9B1-84F6E7111CFB}" type="presParOf" srcId="{ABF6A7BD-B196-4B6C-8C7B-42EE5D733C71}" destId="{79BA4BE5-1C8E-4C2F-A221-7C248B80268C}" srcOrd="2" destOrd="0" presId="urn:microsoft.com/office/officeart/2005/8/layout/target2"/>
    <dgm:cxn modelId="{6FDD927A-D08B-41EC-B3D3-B3231B9EEDB5}" type="presParOf" srcId="{ABF6A7BD-B196-4B6C-8C7B-42EE5D733C71}" destId="{51426BA3-02CA-429B-A5C9-63F8821E2341}" srcOrd="3" destOrd="0" presId="urn:microsoft.com/office/officeart/2005/8/layout/target2"/>
    <dgm:cxn modelId="{1FC5FD20-6B86-435D-B4DC-EA77359475F5}" type="presParOf" srcId="{ABF6A7BD-B196-4B6C-8C7B-42EE5D733C71}" destId="{F39A3F73-CBD8-4755-8528-BEC55E5EA64A}" srcOrd="4" destOrd="0" presId="urn:microsoft.com/office/officeart/2005/8/layout/target2"/>
    <dgm:cxn modelId="{BE1C19BE-2CB1-4216-A846-969501D1CC90}" type="presParOf" srcId="{285376D5-5F74-47B4-9E12-C3552C72CFAD}" destId="{E4600C74-FF8F-4585-B5E7-96ACA3573573}" srcOrd="1" destOrd="0" presId="urn:microsoft.com/office/officeart/2005/8/layout/target2"/>
    <dgm:cxn modelId="{520970EF-EACF-462E-AF90-907CD6B76F53}" type="presParOf" srcId="{E4600C74-FF8F-4585-B5E7-96ACA3573573}" destId="{43061311-2DCD-4DE9-9098-478D65A980F4}" srcOrd="0" destOrd="0" presId="urn:microsoft.com/office/officeart/2005/8/layout/target2"/>
    <dgm:cxn modelId="{DAFE21F3-66FE-4288-9303-5D4131815F38}" type="presParOf" srcId="{E4600C74-FF8F-4585-B5E7-96ACA3573573}" destId="{CF11BA0A-2A52-4F35-B72D-7A14D3DAD145}" srcOrd="1" destOrd="0" presId="urn:microsoft.com/office/officeart/2005/8/layout/target2"/>
    <dgm:cxn modelId="{794B65A6-7BE1-42BD-AD0C-9CBDD69A8F71}" type="presParOf" srcId="{CF11BA0A-2A52-4F35-B72D-7A14D3DAD145}" destId="{91421B33-DC45-4E05-91C4-78B95CB6278E}" srcOrd="0" destOrd="0" presId="urn:microsoft.com/office/officeart/2005/8/layout/target2"/>
    <dgm:cxn modelId="{E6B20E45-B978-45A7-B467-22DBFB8AEF63}" type="presParOf" srcId="{CF11BA0A-2A52-4F35-B72D-7A14D3DAD145}" destId="{ED08FE69-DB3B-4307-8E83-CF7456CD932B}" srcOrd="1" destOrd="0" presId="urn:microsoft.com/office/officeart/2005/8/layout/target2"/>
    <dgm:cxn modelId="{97CE2FC0-B4C1-47F5-8C70-BA3AC8FFEB8E}" type="presParOf" srcId="{CF11BA0A-2A52-4F35-B72D-7A14D3DAD145}" destId="{CB782DFE-E107-458D-A5CF-4EE567DBACAB}" srcOrd="2" destOrd="0" presId="urn:microsoft.com/office/officeart/2005/8/layout/target2"/>
    <dgm:cxn modelId="{721843A6-6BCF-4523-8022-A9D88CFF73CD}" type="presParOf" srcId="{CF11BA0A-2A52-4F35-B72D-7A14D3DAD145}" destId="{F6D3BBA2-596A-4A49-BBC3-49AE0047BE25}" srcOrd="3" destOrd="0" presId="urn:microsoft.com/office/officeart/2005/8/layout/target2"/>
    <dgm:cxn modelId="{F2EB4443-86AC-4FBC-B0CF-5AF363253303}" type="presParOf" srcId="{CF11BA0A-2A52-4F35-B72D-7A14D3DAD145}" destId="{20C780F6-5B24-4632-85A0-0C0E7FE0EB90}" srcOrd="4" destOrd="0" presId="urn:microsoft.com/office/officeart/2005/8/layout/target2"/>
    <dgm:cxn modelId="{C7ED98AD-9884-485F-928A-2F189212F37E}" type="presParOf" srcId="{285376D5-5F74-47B4-9E12-C3552C72CFAD}" destId="{0BD6945E-6F77-4B89-A2B9-BAA3FB3418E8}" srcOrd="2" destOrd="0" presId="urn:microsoft.com/office/officeart/2005/8/layout/target2"/>
    <dgm:cxn modelId="{9C30B649-7029-440F-B48E-052BEA3BE824}" type="presParOf" srcId="{0BD6945E-6F77-4B89-A2B9-BAA3FB3418E8}" destId="{29143C05-6016-4A0A-BD14-9AC747272B29}" srcOrd="0" destOrd="0" presId="urn:microsoft.com/office/officeart/2005/8/layout/target2"/>
    <dgm:cxn modelId="{41526D2D-E8FC-438B-9214-E12B2A24502F}" type="presParOf" srcId="{0BD6945E-6F77-4B89-A2B9-BAA3FB3418E8}" destId="{B972E94C-60E8-49B7-98E7-24B3AA15012C}" srcOrd="1" destOrd="0" presId="urn:microsoft.com/office/officeart/2005/8/layout/target2"/>
    <dgm:cxn modelId="{ED419F31-EBBA-4D7B-BA2F-1CF3CF314207}" type="presParOf" srcId="{B972E94C-60E8-49B7-98E7-24B3AA15012C}" destId="{E8771433-35FB-435D-826D-2122A195DA29}" srcOrd="0" destOrd="0" presId="urn:microsoft.com/office/officeart/2005/8/layout/target2"/>
    <dgm:cxn modelId="{C7D28459-DB19-4DB8-B9AE-D40B5F786E99}" type="presParOf" srcId="{B972E94C-60E8-49B7-98E7-24B3AA15012C}" destId="{F205AE62-4945-49CB-ABDA-D7987E48C6B7}" srcOrd="1" destOrd="0" presId="urn:microsoft.com/office/officeart/2005/8/layout/target2"/>
    <dgm:cxn modelId="{8CDADC29-7BB0-4659-8174-5AA8F6A77BFF}" type="presParOf" srcId="{B972E94C-60E8-49B7-98E7-24B3AA15012C}" destId="{C3A9E8B0-ECBE-4B55-A228-8CE06D9231AD}" srcOrd="2" destOrd="0" presId="urn:microsoft.com/office/officeart/2005/8/layout/target2"/>
    <dgm:cxn modelId="{88D26A5F-7C55-419C-A517-88E9B5D15363}" type="presParOf" srcId="{B972E94C-60E8-49B7-98E7-24B3AA15012C}" destId="{C5A0D96D-BD22-4DC9-9089-E6A3FBC0699C}" srcOrd="3" destOrd="0" presId="urn:microsoft.com/office/officeart/2005/8/layout/target2"/>
    <dgm:cxn modelId="{F2557FBF-2003-495B-8C00-9529F233B785}" type="presParOf" srcId="{B972E94C-60E8-49B7-98E7-24B3AA15012C}" destId="{39E4F779-ACF3-4644-B0DE-182AF572ECFE}" srcOrd="4" destOrd="0" presId="urn:microsoft.com/office/officeart/2005/8/layout/target2"/>
    <dgm:cxn modelId="{27D9A7EF-F993-4B55-BF2F-3CF200492AD4}" type="presParOf" srcId="{B972E94C-60E8-49B7-98E7-24B3AA15012C}" destId="{643E1B65-69F4-4338-871F-404395ABCA9D}" srcOrd="5" destOrd="0" presId="urn:microsoft.com/office/officeart/2005/8/layout/target2"/>
    <dgm:cxn modelId="{DA0AE967-58CD-4999-AF6E-DB1E1FD1E3B2}" type="presParOf" srcId="{B972E94C-60E8-49B7-98E7-24B3AA15012C}" destId="{D78D1AFC-7DCB-48AC-873A-D9F5068F2CFE}" srcOrd="6" destOrd="0" presId="urn:microsoft.com/office/officeart/2005/8/layout/target2"/>
    <dgm:cxn modelId="{1A0990E6-FEAD-455F-8461-4E715D0B0676}" type="presParOf" srcId="{B972E94C-60E8-49B7-98E7-24B3AA15012C}" destId="{15CF6B05-8930-4B6C-890E-B6E2CC20543C}" srcOrd="7" destOrd="0" presId="urn:microsoft.com/office/officeart/2005/8/layout/target2"/>
    <dgm:cxn modelId="{0F7D55D1-6E4F-4367-A2AE-C2EE954188A7}" type="presParOf" srcId="{B972E94C-60E8-49B7-98E7-24B3AA15012C}" destId="{F9841ACC-B6C1-4ABD-9F1F-87FF13E13290}" srcOrd="8" destOrd="0" presId="urn:microsoft.com/office/officeart/2005/8/layout/target2"/>
    <dgm:cxn modelId="{0357C84E-EB53-488D-B02C-A2425A296119}" type="presParOf" srcId="{B972E94C-60E8-49B7-98E7-24B3AA15012C}" destId="{6F8454EA-E335-44B7-8F4F-67E4838CD794}" srcOrd="9" destOrd="0" presId="urn:microsoft.com/office/officeart/2005/8/layout/target2"/>
    <dgm:cxn modelId="{BFDED3F5-13B0-4C62-9EC9-0EA41850162A}" type="presParOf" srcId="{B972E94C-60E8-49B7-98E7-24B3AA15012C}" destId="{906A7DA6-5655-442D-AD1D-E05F07C15237}" srcOrd="10"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3A32-19E2-4616-B16A-BC7F8E2E62EA}">
      <dsp:nvSpPr>
        <dsp:cNvPr id="0" name=""/>
        <dsp:cNvSpPr/>
      </dsp:nvSpPr>
      <dsp:spPr>
        <a:xfrm>
          <a:off x="2093404" y="0"/>
          <a:ext cx="5328591" cy="5328591"/>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1E6EFB-14EC-4469-B945-1DD3D1C70CD3}">
      <dsp:nvSpPr>
        <dsp:cNvPr id="0" name=""/>
        <dsp:cNvSpPr/>
      </dsp:nvSpPr>
      <dsp:spPr>
        <a:xfrm>
          <a:off x="2599620" y="506216"/>
          <a:ext cx="2078150" cy="20781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cs-CZ" sz="2300" kern="1200"/>
            <a:t>Přímé použití</a:t>
          </a:r>
          <a:endParaRPr lang="de-DE" sz="2300" kern="1200"/>
        </a:p>
      </dsp:txBody>
      <dsp:txXfrm>
        <a:off x="2701067" y="607663"/>
        <a:ext cx="1875256" cy="1875256"/>
      </dsp:txXfrm>
    </dsp:sp>
    <dsp:sp modelId="{168FC80A-8548-45CF-B48D-5CB0FACF3DC0}">
      <dsp:nvSpPr>
        <dsp:cNvPr id="0" name=""/>
        <dsp:cNvSpPr/>
      </dsp:nvSpPr>
      <dsp:spPr>
        <a:xfrm>
          <a:off x="4837628" y="506216"/>
          <a:ext cx="2078150" cy="207815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cs-CZ" sz="2300" kern="1200"/>
            <a:t>Surovina pro chemické syntézy</a:t>
          </a:r>
          <a:endParaRPr lang="de-DE" sz="2300" kern="1200"/>
        </a:p>
      </dsp:txBody>
      <dsp:txXfrm>
        <a:off x="4939075" y="607663"/>
        <a:ext cx="1875256" cy="1875256"/>
      </dsp:txXfrm>
    </dsp:sp>
    <dsp:sp modelId="{7A973BFE-8145-4BB8-BFAB-2775B966A46E}">
      <dsp:nvSpPr>
        <dsp:cNvPr id="0" name=""/>
        <dsp:cNvSpPr/>
      </dsp:nvSpPr>
      <dsp:spPr>
        <a:xfrm>
          <a:off x="2599620" y="2744224"/>
          <a:ext cx="2078150" cy="207815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cs-CZ" sz="2300" kern="1200"/>
            <a:t>Využití pro biochemické pochody</a:t>
          </a:r>
          <a:endParaRPr lang="de-DE" sz="2300" kern="1200"/>
        </a:p>
      </dsp:txBody>
      <dsp:txXfrm>
        <a:off x="2701067" y="2845671"/>
        <a:ext cx="1875256" cy="1875256"/>
      </dsp:txXfrm>
    </dsp:sp>
    <dsp:sp modelId="{2DE5140A-F5E7-4957-B5ED-C0E78D298AD7}">
      <dsp:nvSpPr>
        <dsp:cNvPr id="0" name=""/>
        <dsp:cNvSpPr/>
      </dsp:nvSpPr>
      <dsp:spPr>
        <a:xfrm>
          <a:off x="4837628" y="2744224"/>
          <a:ext cx="2078150" cy="2078150"/>
        </a:xfrm>
        <a:prstGeom prst="roundRect">
          <a:avLst/>
        </a:prstGeom>
        <a:solidFill>
          <a:srgbClr val="009DD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cs-CZ" sz="2300" kern="1200" dirty="0"/>
            <a:t>Přírodní fotosyntéza</a:t>
          </a:r>
          <a:endParaRPr lang="de-DE" sz="2300" kern="1200" dirty="0"/>
        </a:p>
      </dsp:txBody>
      <dsp:txXfrm>
        <a:off x="4939075" y="2845671"/>
        <a:ext cx="1875256" cy="18752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A3B730-A4D5-40C4-A9A9-D2A47C0E61AA}">
      <dsp:nvSpPr>
        <dsp:cNvPr id="0" name=""/>
        <dsp:cNvSpPr/>
      </dsp:nvSpPr>
      <dsp:spPr>
        <a:xfrm>
          <a:off x="0" y="0"/>
          <a:ext cx="9505056" cy="5184576"/>
        </a:xfrm>
        <a:prstGeom prst="roundRect">
          <a:avLst>
            <a:gd name="adj" fmla="val 8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4023807" numCol="1" spcCol="1270" anchor="t" anchorCtr="0">
          <a:noAutofit/>
        </a:bodyPr>
        <a:lstStyle/>
        <a:p>
          <a:pPr lvl="0" algn="l" defTabSz="2000250" rtl="0">
            <a:lnSpc>
              <a:spcPct val="90000"/>
            </a:lnSpc>
            <a:spcBef>
              <a:spcPct val="0"/>
            </a:spcBef>
            <a:spcAft>
              <a:spcPct val="35000"/>
            </a:spcAft>
          </a:pPr>
          <a:r>
            <a:rPr lang="cs-CZ" sz="4500" kern="1200"/>
            <a:t>Stávající komerční </a:t>
          </a:r>
          <a:endParaRPr lang="de-DE" sz="4500" kern="1200"/>
        </a:p>
      </dsp:txBody>
      <dsp:txXfrm>
        <a:off x="129073" y="129073"/>
        <a:ext cx="9246910" cy="4926430"/>
      </dsp:txXfrm>
    </dsp:sp>
    <dsp:sp modelId="{2A669428-B9B7-4CBE-882D-00B403C7E1A1}">
      <dsp:nvSpPr>
        <dsp:cNvPr id="0" name=""/>
        <dsp:cNvSpPr/>
      </dsp:nvSpPr>
      <dsp:spPr>
        <a:xfrm>
          <a:off x="237626" y="1296144"/>
          <a:ext cx="1425758" cy="1178427"/>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cs-CZ" sz="2000" kern="1200" dirty="0">
              <a:solidFill>
                <a:schemeClr val="tx2"/>
              </a:solidFill>
            </a:rPr>
            <a:t>Močovina</a:t>
          </a:r>
          <a:endParaRPr lang="de-DE" sz="2000" kern="1200" dirty="0">
            <a:solidFill>
              <a:schemeClr val="tx2"/>
            </a:solidFill>
          </a:endParaRPr>
        </a:p>
      </dsp:txBody>
      <dsp:txXfrm>
        <a:off x="273867" y="1332385"/>
        <a:ext cx="1353276" cy="1105945"/>
      </dsp:txXfrm>
    </dsp:sp>
    <dsp:sp modelId="{79BA4BE5-1C8E-4C2F-A221-7C248B80268C}">
      <dsp:nvSpPr>
        <dsp:cNvPr id="0" name=""/>
        <dsp:cNvSpPr/>
      </dsp:nvSpPr>
      <dsp:spPr>
        <a:xfrm>
          <a:off x="237626" y="2520867"/>
          <a:ext cx="1425758" cy="1178427"/>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cs-CZ" sz="1100" kern="1200"/>
            <a:t>Kyselina salicylová</a:t>
          </a:r>
          <a:endParaRPr lang="de-DE" sz="1100" kern="1200"/>
        </a:p>
      </dsp:txBody>
      <dsp:txXfrm>
        <a:off x="273867" y="2557108"/>
        <a:ext cx="1353276" cy="1105945"/>
      </dsp:txXfrm>
    </dsp:sp>
    <dsp:sp modelId="{F39A3F73-CBD8-4755-8528-BEC55E5EA64A}">
      <dsp:nvSpPr>
        <dsp:cNvPr id="0" name=""/>
        <dsp:cNvSpPr/>
      </dsp:nvSpPr>
      <dsp:spPr>
        <a:xfrm>
          <a:off x="237626" y="3745590"/>
          <a:ext cx="1425758" cy="1178427"/>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cs-CZ" sz="1100" kern="1200"/>
            <a:t>Cyklické karbonáty</a:t>
          </a:r>
          <a:endParaRPr lang="de-DE" sz="1100" kern="1200"/>
        </a:p>
      </dsp:txBody>
      <dsp:txXfrm>
        <a:off x="273867" y="3781831"/>
        <a:ext cx="1353276" cy="1105945"/>
      </dsp:txXfrm>
    </dsp:sp>
    <dsp:sp modelId="{43061311-2DCD-4DE9-9098-478D65A980F4}">
      <dsp:nvSpPr>
        <dsp:cNvPr id="0" name=""/>
        <dsp:cNvSpPr/>
      </dsp:nvSpPr>
      <dsp:spPr>
        <a:xfrm>
          <a:off x="1901011" y="1296144"/>
          <a:ext cx="7366418" cy="3629203"/>
        </a:xfrm>
        <a:prstGeom prst="roundRect">
          <a:avLst>
            <a:gd name="adj" fmla="val 10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2304544" numCol="1" spcCol="1270" anchor="t" anchorCtr="0">
          <a:noAutofit/>
        </a:bodyPr>
        <a:lstStyle/>
        <a:p>
          <a:pPr lvl="0" algn="l" defTabSz="2000250" rtl="0">
            <a:lnSpc>
              <a:spcPct val="90000"/>
            </a:lnSpc>
            <a:spcBef>
              <a:spcPct val="0"/>
            </a:spcBef>
            <a:spcAft>
              <a:spcPct val="35000"/>
            </a:spcAft>
          </a:pPr>
          <a:r>
            <a:rPr lang="cs-CZ" sz="4500" kern="1200"/>
            <a:t>Poloprovozní</a:t>
          </a:r>
          <a:endParaRPr lang="de-DE" sz="4500" kern="1200"/>
        </a:p>
      </dsp:txBody>
      <dsp:txXfrm>
        <a:off x="2012622" y="1407755"/>
        <a:ext cx="7143196" cy="3405981"/>
      </dsp:txXfrm>
    </dsp:sp>
    <dsp:sp modelId="{91421B33-DC45-4E05-91C4-78B95CB6278E}">
      <dsp:nvSpPr>
        <dsp:cNvPr id="0" name=""/>
        <dsp:cNvSpPr/>
      </dsp:nvSpPr>
      <dsp:spPr>
        <a:xfrm>
          <a:off x="2085171" y="2566365"/>
          <a:ext cx="1473283" cy="664349"/>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cs-CZ" sz="2000" kern="1200" dirty="0">
              <a:solidFill>
                <a:schemeClr val="tx2"/>
              </a:solidFill>
            </a:rPr>
            <a:t>Metanol</a:t>
          </a:r>
          <a:endParaRPr lang="de-DE" sz="2000" kern="1200" dirty="0">
            <a:solidFill>
              <a:schemeClr val="tx2"/>
            </a:solidFill>
          </a:endParaRPr>
        </a:p>
      </dsp:txBody>
      <dsp:txXfrm>
        <a:off x="2105602" y="2586796"/>
        <a:ext cx="1432421" cy="623487"/>
      </dsp:txXfrm>
    </dsp:sp>
    <dsp:sp modelId="{CB782DFE-E107-458D-A5CF-4EE567DBACAB}">
      <dsp:nvSpPr>
        <dsp:cNvPr id="0" name=""/>
        <dsp:cNvSpPr/>
      </dsp:nvSpPr>
      <dsp:spPr>
        <a:xfrm>
          <a:off x="2085171" y="3276105"/>
          <a:ext cx="1473283" cy="664349"/>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cs-CZ" sz="1100" kern="1200"/>
            <a:t>Anorganické uhličitany</a:t>
          </a:r>
          <a:endParaRPr lang="de-DE" sz="1100" kern="1200"/>
        </a:p>
      </dsp:txBody>
      <dsp:txXfrm>
        <a:off x="2105602" y="3296536"/>
        <a:ext cx="1432421" cy="623487"/>
      </dsp:txXfrm>
    </dsp:sp>
    <dsp:sp modelId="{20C780F6-5B24-4632-85A0-0C0E7FE0EB90}">
      <dsp:nvSpPr>
        <dsp:cNvPr id="0" name=""/>
        <dsp:cNvSpPr/>
      </dsp:nvSpPr>
      <dsp:spPr>
        <a:xfrm>
          <a:off x="2085171" y="3985845"/>
          <a:ext cx="1473283" cy="664349"/>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cs-CZ" sz="1100" kern="1200"/>
            <a:t>Kyselina mravenčí</a:t>
          </a:r>
          <a:endParaRPr lang="de-DE" sz="1100" kern="1200"/>
        </a:p>
      </dsp:txBody>
      <dsp:txXfrm>
        <a:off x="2105602" y="4006276"/>
        <a:ext cx="1432421" cy="623487"/>
      </dsp:txXfrm>
    </dsp:sp>
    <dsp:sp modelId="{29143C05-6016-4A0A-BD14-9AC747272B29}">
      <dsp:nvSpPr>
        <dsp:cNvPr id="0" name=""/>
        <dsp:cNvSpPr/>
      </dsp:nvSpPr>
      <dsp:spPr>
        <a:xfrm>
          <a:off x="3754497" y="2592288"/>
          <a:ext cx="5275306" cy="2073830"/>
        </a:xfrm>
        <a:prstGeom prst="roundRect">
          <a:avLst>
            <a:gd name="adj" fmla="val 10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170562" numCol="1" spcCol="1270" anchor="t" anchorCtr="0">
          <a:noAutofit/>
        </a:bodyPr>
        <a:lstStyle/>
        <a:p>
          <a:pPr lvl="0" algn="l" defTabSz="2000250" rtl="0">
            <a:lnSpc>
              <a:spcPct val="90000"/>
            </a:lnSpc>
            <a:spcBef>
              <a:spcPct val="0"/>
            </a:spcBef>
            <a:spcAft>
              <a:spcPct val="35000"/>
            </a:spcAft>
          </a:pPr>
          <a:r>
            <a:rPr lang="cs-CZ" sz="4500" kern="1200" dirty="0"/>
            <a:t>Ve výzkumu</a:t>
          </a:r>
          <a:endParaRPr lang="de-DE" sz="4500" kern="1200" dirty="0"/>
        </a:p>
      </dsp:txBody>
      <dsp:txXfrm>
        <a:off x="3818274" y="2656065"/>
        <a:ext cx="5147752" cy="1946276"/>
      </dsp:txXfrm>
    </dsp:sp>
    <dsp:sp modelId="{E8771433-35FB-435D-826D-2122A195DA29}">
      <dsp:nvSpPr>
        <dsp:cNvPr id="0" name=""/>
        <dsp:cNvSpPr/>
      </dsp:nvSpPr>
      <dsp:spPr>
        <a:xfrm>
          <a:off x="3886379" y="3525511"/>
          <a:ext cx="814864" cy="933223"/>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cs-CZ" sz="1100" kern="1200"/>
            <a:t>DME </a:t>
          </a:r>
          <a:endParaRPr lang="de-DE" sz="1100" kern="1200"/>
        </a:p>
      </dsp:txBody>
      <dsp:txXfrm>
        <a:off x="3911439" y="3550571"/>
        <a:ext cx="764744" cy="883103"/>
      </dsp:txXfrm>
    </dsp:sp>
    <dsp:sp modelId="{C3A9E8B0-ECBE-4B55-A228-8CE06D9231AD}">
      <dsp:nvSpPr>
        <dsp:cNvPr id="0" name=""/>
        <dsp:cNvSpPr/>
      </dsp:nvSpPr>
      <dsp:spPr>
        <a:xfrm>
          <a:off x="4724427" y="3525511"/>
          <a:ext cx="814864" cy="933223"/>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cs-CZ" sz="1100" kern="1200"/>
            <a:t>Aldehydy</a:t>
          </a:r>
          <a:endParaRPr lang="de-DE" sz="1100" kern="1200"/>
        </a:p>
      </dsp:txBody>
      <dsp:txXfrm>
        <a:off x="4749487" y="3550571"/>
        <a:ext cx="764744" cy="883103"/>
      </dsp:txXfrm>
    </dsp:sp>
    <dsp:sp modelId="{39E4F779-ACF3-4644-B0DE-182AF572ECFE}">
      <dsp:nvSpPr>
        <dsp:cNvPr id="0" name=""/>
        <dsp:cNvSpPr/>
      </dsp:nvSpPr>
      <dsp:spPr>
        <a:xfrm>
          <a:off x="5562474" y="3525511"/>
          <a:ext cx="814864" cy="933223"/>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cs-CZ" sz="1100" kern="1200"/>
            <a:t>Alkoholy</a:t>
          </a:r>
          <a:endParaRPr lang="de-DE" sz="1100" kern="1200"/>
        </a:p>
      </dsp:txBody>
      <dsp:txXfrm>
        <a:off x="5587534" y="3550571"/>
        <a:ext cx="764744" cy="883103"/>
      </dsp:txXfrm>
    </dsp:sp>
    <dsp:sp modelId="{D78D1AFC-7DCB-48AC-873A-D9F5068F2CFE}">
      <dsp:nvSpPr>
        <dsp:cNvPr id="0" name=""/>
        <dsp:cNvSpPr/>
      </dsp:nvSpPr>
      <dsp:spPr>
        <a:xfrm>
          <a:off x="6400521" y="3525511"/>
          <a:ext cx="814864" cy="933223"/>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cs-CZ" sz="1100" kern="1200"/>
            <a:t>Organické kyseliny</a:t>
          </a:r>
          <a:endParaRPr lang="de-DE" sz="1100" kern="1200"/>
        </a:p>
      </dsp:txBody>
      <dsp:txXfrm>
        <a:off x="6425581" y="3550571"/>
        <a:ext cx="764744" cy="883103"/>
      </dsp:txXfrm>
    </dsp:sp>
    <dsp:sp modelId="{F9841ACC-B6C1-4ABD-9F1F-87FF13E13290}">
      <dsp:nvSpPr>
        <dsp:cNvPr id="0" name=""/>
        <dsp:cNvSpPr/>
      </dsp:nvSpPr>
      <dsp:spPr>
        <a:xfrm>
          <a:off x="7238568" y="3525511"/>
          <a:ext cx="814864" cy="933223"/>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cs-CZ" sz="1100" kern="1200" dirty="0"/>
            <a:t>Vyšší karbonáty</a:t>
          </a:r>
          <a:endParaRPr lang="de-DE" sz="1100" kern="1200" dirty="0"/>
        </a:p>
      </dsp:txBody>
      <dsp:txXfrm>
        <a:off x="7263628" y="3550571"/>
        <a:ext cx="764744" cy="883103"/>
      </dsp:txXfrm>
    </dsp:sp>
    <dsp:sp modelId="{906A7DA6-5655-442D-AD1D-E05F07C15237}">
      <dsp:nvSpPr>
        <dsp:cNvPr id="0" name=""/>
        <dsp:cNvSpPr/>
      </dsp:nvSpPr>
      <dsp:spPr>
        <a:xfrm>
          <a:off x="8076616" y="3525511"/>
          <a:ext cx="814864" cy="933223"/>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cs-CZ" sz="1100" kern="1200" dirty="0"/>
            <a:t>Polymery</a:t>
          </a:r>
          <a:endParaRPr lang="en-GB" sz="1100" kern="1200" dirty="0"/>
        </a:p>
      </dsp:txBody>
      <dsp:txXfrm>
        <a:off x="8101676" y="3550571"/>
        <a:ext cx="764744" cy="883103"/>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5BD191-A9E9-40CD-AD5B-0E96780549F1}" type="datetimeFigureOut">
              <a:rPr lang="cs-CZ" smtClean="0"/>
              <a:t>11.09.2023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9378A2-60B1-4B81-A81F-0D10825AD192}" type="slidenum">
              <a:rPr lang="cs-CZ" smtClean="0"/>
              <a:t>‹#›</a:t>
            </a:fld>
            <a:endParaRPr lang="cs-CZ"/>
          </a:p>
        </p:txBody>
      </p:sp>
    </p:spTree>
    <p:extLst>
      <p:ext uri="{BB962C8B-B14F-4D97-AF65-F5344CB8AC3E}">
        <p14:creationId xmlns:p14="http://schemas.microsoft.com/office/powerpoint/2010/main" val="1458067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C2A409E-ECF4-4AD4-BAAD-E321A1DEF91E}" type="slidenum">
              <a:rPr lang="cs-CZ" altLang="de-DE" sz="1200"/>
              <a:pPr eaLnBrk="1" hangingPunct="1"/>
              <a:t>12</a:t>
            </a:fld>
            <a:endParaRPr lang="cs-CZ" altLang="de-DE" sz="120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3897644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None/>
            </a:pPr>
            <a:r>
              <a:rPr lang="cs-CZ" sz="1100" dirty="0"/>
              <a:t>CO2 termodynamicky nejstabilnější </a:t>
            </a:r>
          </a:p>
          <a:p>
            <a:pPr>
              <a:buNone/>
            </a:pPr>
            <a:r>
              <a:rPr lang="cs-CZ" sz="1100" dirty="0"/>
              <a:t>Pro nízkoenergetickou je potřeba silný </a:t>
            </a:r>
            <a:r>
              <a:rPr lang="cs-CZ" sz="1100" dirty="0" err="1"/>
              <a:t>nukleofil</a:t>
            </a:r>
            <a:endParaRPr lang="cs-CZ" sz="1100" dirty="0"/>
          </a:p>
          <a:p>
            <a:pPr>
              <a:buNone/>
            </a:pPr>
            <a:r>
              <a:rPr lang="cs-CZ" sz="1100" dirty="0"/>
              <a:t>Průmyslové aplikace na přípravu cyklických polykarbonátů z epoxidů</a:t>
            </a:r>
          </a:p>
          <a:p>
            <a:pPr>
              <a:buNone/>
            </a:pPr>
            <a:r>
              <a:rPr lang="cs-CZ" sz="1100" dirty="0"/>
              <a:t>Používají se jako organické intermediáty, rozpouštědla, plasty</a:t>
            </a:r>
          </a:p>
          <a:p>
            <a:pPr>
              <a:buNone/>
            </a:pPr>
            <a:r>
              <a:rPr lang="cs-CZ" sz="1100" dirty="0"/>
              <a:t>Elektrofilní adice CO2</a:t>
            </a:r>
            <a:endParaRPr lang="en-GB" sz="1100" dirty="0"/>
          </a:p>
          <a:p>
            <a:endParaRPr lang="cs-CZ" dirty="0"/>
          </a:p>
        </p:txBody>
      </p:sp>
      <p:sp>
        <p:nvSpPr>
          <p:cNvPr id="4" name="Zástupný symbol pro číslo snímku 3"/>
          <p:cNvSpPr>
            <a:spLocks noGrp="1"/>
          </p:cNvSpPr>
          <p:nvPr>
            <p:ph type="sldNum" sz="quarter" idx="10"/>
          </p:nvPr>
        </p:nvSpPr>
        <p:spPr/>
        <p:txBody>
          <a:bodyPr/>
          <a:lstStyle/>
          <a:p>
            <a:pPr defTabSz="843991">
              <a:defRPr/>
            </a:pPr>
            <a:fld id="{04F9A4BE-6B72-42C5-BA21-48A5BD78FA94}" type="slidenum">
              <a:rPr lang="cs-CZ"/>
              <a:pPr defTabSz="843991">
                <a:defRPr/>
              </a:pPr>
              <a:t>16</a:t>
            </a:fld>
            <a:endParaRPr lang="cs-CZ" dirty="0"/>
          </a:p>
        </p:txBody>
      </p:sp>
    </p:spTree>
    <p:extLst>
      <p:ext uri="{BB962C8B-B14F-4D97-AF65-F5344CB8AC3E}">
        <p14:creationId xmlns:p14="http://schemas.microsoft.com/office/powerpoint/2010/main" val="41870407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NÍ_STRANA">
    <p:spTree>
      <p:nvGrpSpPr>
        <p:cNvPr id="1" name=""/>
        <p:cNvGrpSpPr/>
        <p:nvPr/>
      </p:nvGrpSpPr>
      <p:grpSpPr>
        <a:xfrm>
          <a:off x="0" y="0"/>
          <a:ext cx="0" cy="0"/>
          <a:chOff x="0" y="0"/>
          <a:chExt cx="0" cy="0"/>
        </a:xfrm>
      </p:grpSpPr>
      <p:pic>
        <p:nvPicPr>
          <p:cNvPr id="15" name="Obrázek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2198459" cy="6861633"/>
          </a:xfrm>
          <a:prstGeom prst="rect">
            <a:avLst/>
          </a:prstGeom>
        </p:spPr>
      </p:pic>
      <p:sp>
        <p:nvSpPr>
          <p:cNvPr id="8" name="Nadpis 1"/>
          <p:cNvSpPr>
            <a:spLocks noGrp="1"/>
          </p:cNvSpPr>
          <p:nvPr>
            <p:ph type="ctrTitle" hasCustomPrompt="1"/>
          </p:nvPr>
        </p:nvSpPr>
        <p:spPr>
          <a:xfrm>
            <a:off x="936000" y="1545456"/>
            <a:ext cx="8256344" cy="2769989"/>
          </a:xfrm>
        </p:spPr>
        <p:txBody>
          <a:bodyPr lIns="0" tIns="0" rIns="0" bIns="0" anchor="t">
            <a:noAutofit/>
          </a:bodyPr>
          <a:lstStyle>
            <a:lvl1pPr algn="l">
              <a:lnSpc>
                <a:spcPct val="80000"/>
              </a:lnSpc>
              <a:defRPr sz="7500" b="1">
                <a:solidFill>
                  <a:schemeClr val="bg1"/>
                </a:solidFill>
                <a:latin typeface="+mj-lt"/>
              </a:defRPr>
            </a:lvl1pPr>
          </a:lstStyle>
          <a:p>
            <a:r>
              <a:rPr lang="cs-CZ" dirty="0"/>
              <a:t>Titulní </a:t>
            </a:r>
            <a:br>
              <a:rPr lang="cs-CZ" dirty="0"/>
            </a:br>
            <a:r>
              <a:rPr lang="cs-CZ" dirty="0"/>
              <a:t>strana</a:t>
            </a:r>
            <a:br>
              <a:rPr lang="cs-CZ" dirty="0"/>
            </a:br>
            <a:r>
              <a:rPr lang="cs-CZ" dirty="0"/>
              <a:t>prezentace</a:t>
            </a:r>
          </a:p>
        </p:txBody>
      </p:sp>
      <p:sp>
        <p:nvSpPr>
          <p:cNvPr id="13" name="Zástupný symbol pro text 3"/>
          <p:cNvSpPr>
            <a:spLocks noGrp="1"/>
          </p:cNvSpPr>
          <p:nvPr>
            <p:ph type="body" sz="quarter" idx="13"/>
          </p:nvPr>
        </p:nvSpPr>
        <p:spPr>
          <a:xfrm>
            <a:off x="1775520" y="4612319"/>
            <a:ext cx="3345804" cy="244865"/>
          </a:xfrm>
        </p:spPr>
        <p:txBody>
          <a:bodyPr>
            <a:noAutofit/>
          </a:bodyPr>
          <a:lstStyle>
            <a:lvl1pPr>
              <a:spcBef>
                <a:spcPts val="0"/>
              </a:spcBef>
              <a:defRPr sz="1800">
                <a:solidFill>
                  <a:schemeClr val="bg1"/>
                </a:solidFill>
              </a:defRPr>
            </a:lvl1pPr>
            <a:lvl4pPr>
              <a:spcBef>
                <a:spcPts val="0"/>
              </a:spcBef>
              <a:defRPr/>
            </a:lvl4pPr>
          </a:lstStyle>
          <a:p>
            <a:pPr lvl="0"/>
            <a:r>
              <a:rPr lang="cs-CZ"/>
              <a:t>Upravte styly předlohy textu.</a:t>
            </a:r>
          </a:p>
        </p:txBody>
      </p:sp>
      <p:sp>
        <p:nvSpPr>
          <p:cNvPr id="17" name="Zástupný symbol pro text 3"/>
          <p:cNvSpPr>
            <a:spLocks noGrp="1"/>
          </p:cNvSpPr>
          <p:nvPr>
            <p:ph type="body" sz="quarter" idx="16" hasCustomPrompt="1"/>
          </p:nvPr>
        </p:nvSpPr>
        <p:spPr>
          <a:xfrm>
            <a:off x="936000" y="4612318"/>
            <a:ext cx="767512" cy="244865"/>
          </a:xfrm>
        </p:spPr>
        <p:txBody>
          <a:bodyPr>
            <a:noAutofit/>
          </a:bodyPr>
          <a:lstStyle>
            <a:lvl1pPr>
              <a:spcBef>
                <a:spcPts val="0"/>
              </a:spcBef>
              <a:defRPr sz="1800" b="1">
                <a:solidFill>
                  <a:schemeClr val="bg1"/>
                </a:solidFill>
              </a:defRPr>
            </a:lvl1pPr>
            <a:lvl4pPr>
              <a:spcBef>
                <a:spcPts val="0"/>
              </a:spcBef>
              <a:defRPr/>
            </a:lvl4pPr>
          </a:lstStyle>
          <a:p>
            <a:pPr lvl="0"/>
            <a:r>
              <a:rPr lang="cs-CZ" dirty="0"/>
              <a:t>datum:</a:t>
            </a:r>
          </a:p>
        </p:txBody>
      </p:sp>
      <p:sp>
        <p:nvSpPr>
          <p:cNvPr id="18" name="Zástupný symbol pro text 3"/>
          <p:cNvSpPr>
            <a:spLocks noGrp="1"/>
          </p:cNvSpPr>
          <p:nvPr>
            <p:ph type="body" sz="quarter" idx="17" hasCustomPrompt="1"/>
          </p:nvPr>
        </p:nvSpPr>
        <p:spPr>
          <a:xfrm>
            <a:off x="936000" y="4903344"/>
            <a:ext cx="767512" cy="244865"/>
          </a:xfrm>
        </p:spPr>
        <p:txBody>
          <a:bodyPr>
            <a:noAutofit/>
          </a:bodyPr>
          <a:lstStyle>
            <a:lvl1pPr>
              <a:spcBef>
                <a:spcPts val="0"/>
              </a:spcBef>
              <a:defRPr sz="1800" b="1">
                <a:solidFill>
                  <a:schemeClr val="bg1"/>
                </a:solidFill>
              </a:defRPr>
            </a:lvl1pPr>
            <a:lvl4pPr>
              <a:spcBef>
                <a:spcPts val="0"/>
              </a:spcBef>
              <a:defRPr/>
            </a:lvl4pPr>
          </a:lstStyle>
          <a:p>
            <a:pPr lvl="0"/>
            <a:r>
              <a:rPr lang="cs-CZ" dirty="0"/>
              <a:t>jméno:</a:t>
            </a:r>
          </a:p>
        </p:txBody>
      </p:sp>
      <p:sp>
        <p:nvSpPr>
          <p:cNvPr id="19" name="Zástupný symbol pro text 3"/>
          <p:cNvSpPr>
            <a:spLocks noGrp="1"/>
          </p:cNvSpPr>
          <p:nvPr>
            <p:ph type="body" sz="quarter" idx="18" hasCustomPrompt="1"/>
          </p:nvPr>
        </p:nvSpPr>
        <p:spPr>
          <a:xfrm>
            <a:off x="936000" y="5195643"/>
            <a:ext cx="1055544" cy="244865"/>
          </a:xfrm>
        </p:spPr>
        <p:txBody>
          <a:bodyPr>
            <a:noAutofit/>
          </a:bodyPr>
          <a:lstStyle>
            <a:lvl1pPr>
              <a:spcBef>
                <a:spcPts val="0"/>
              </a:spcBef>
              <a:defRPr sz="1800" b="1">
                <a:solidFill>
                  <a:schemeClr val="bg1"/>
                </a:solidFill>
              </a:defRPr>
            </a:lvl1pPr>
            <a:lvl4pPr>
              <a:spcBef>
                <a:spcPts val="0"/>
              </a:spcBef>
              <a:defRPr/>
            </a:lvl4pPr>
          </a:lstStyle>
          <a:p>
            <a:pPr lvl="0"/>
            <a:r>
              <a:rPr lang="cs-CZ" dirty="0"/>
              <a:t>oddělení:</a:t>
            </a:r>
          </a:p>
        </p:txBody>
      </p:sp>
      <p:sp>
        <p:nvSpPr>
          <p:cNvPr id="20" name="Zástupný symbol pro text 3"/>
          <p:cNvSpPr>
            <a:spLocks noGrp="1"/>
          </p:cNvSpPr>
          <p:nvPr>
            <p:ph type="body" sz="quarter" idx="19"/>
          </p:nvPr>
        </p:nvSpPr>
        <p:spPr>
          <a:xfrm>
            <a:off x="1775520" y="4903344"/>
            <a:ext cx="3345804" cy="244865"/>
          </a:xfrm>
        </p:spPr>
        <p:txBody>
          <a:bodyPr>
            <a:noAutofit/>
          </a:bodyPr>
          <a:lstStyle>
            <a:lvl1pPr>
              <a:spcBef>
                <a:spcPts val="0"/>
              </a:spcBef>
              <a:defRPr sz="1800">
                <a:solidFill>
                  <a:schemeClr val="bg1"/>
                </a:solidFill>
              </a:defRPr>
            </a:lvl1pPr>
            <a:lvl4pPr>
              <a:spcBef>
                <a:spcPts val="0"/>
              </a:spcBef>
              <a:defRPr/>
            </a:lvl4pPr>
          </a:lstStyle>
          <a:p>
            <a:pPr lvl="0"/>
            <a:r>
              <a:rPr lang="cs-CZ"/>
              <a:t>Upravte styly předlohy textu.</a:t>
            </a:r>
          </a:p>
        </p:txBody>
      </p:sp>
      <p:sp>
        <p:nvSpPr>
          <p:cNvPr id="21" name="Zástupný symbol pro text 3"/>
          <p:cNvSpPr>
            <a:spLocks noGrp="1"/>
          </p:cNvSpPr>
          <p:nvPr>
            <p:ph type="body" sz="quarter" idx="20"/>
          </p:nvPr>
        </p:nvSpPr>
        <p:spPr>
          <a:xfrm>
            <a:off x="2076295" y="5200359"/>
            <a:ext cx="3045029" cy="244865"/>
          </a:xfrm>
        </p:spPr>
        <p:txBody>
          <a:bodyPr>
            <a:noAutofit/>
          </a:bodyPr>
          <a:lstStyle>
            <a:lvl1pPr>
              <a:spcBef>
                <a:spcPts val="0"/>
              </a:spcBef>
              <a:defRPr sz="1800">
                <a:solidFill>
                  <a:schemeClr val="bg1"/>
                </a:solidFill>
              </a:defRPr>
            </a:lvl1pPr>
            <a:lvl4pPr>
              <a:spcBef>
                <a:spcPts val="0"/>
              </a:spcBef>
              <a:defRPr/>
            </a:lvl4pPr>
          </a:lstStyle>
          <a:p>
            <a:pPr lvl="0"/>
            <a:r>
              <a:rPr lang="cs-CZ"/>
              <a:t>Upravte styly předlohy textu.</a:t>
            </a:r>
          </a:p>
        </p:txBody>
      </p:sp>
      <p:pic>
        <p:nvPicPr>
          <p:cNvPr id="12" name="Obrázek 1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927112" y="5644800"/>
            <a:ext cx="1777498" cy="540000"/>
          </a:xfrm>
          <a:prstGeom prst="rect">
            <a:avLst/>
          </a:prstGeom>
        </p:spPr>
      </p:pic>
    </p:spTree>
    <p:extLst>
      <p:ext uri="{BB962C8B-B14F-4D97-AF65-F5344CB8AC3E}">
        <p14:creationId xmlns:p14="http://schemas.microsoft.com/office/powerpoint/2010/main" val="388587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ULKA_S_TEXTEM">
    <p:spTree>
      <p:nvGrpSpPr>
        <p:cNvPr id="1" name=""/>
        <p:cNvGrpSpPr/>
        <p:nvPr/>
      </p:nvGrpSpPr>
      <p:grpSpPr>
        <a:xfrm>
          <a:off x="0" y="0"/>
          <a:ext cx="0" cy="0"/>
          <a:chOff x="0" y="0"/>
          <a:chExt cx="0" cy="0"/>
        </a:xfrm>
      </p:grpSpPr>
      <p:pic>
        <p:nvPicPr>
          <p:cNvPr id="8" name="Obrázek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268000" y="5436000"/>
            <a:ext cx="1584176" cy="1635279"/>
          </a:xfrm>
          <a:prstGeom prst="rect">
            <a:avLst/>
          </a:prstGeom>
        </p:spPr>
      </p:pic>
      <p:sp>
        <p:nvSpPr>
          <p:cNvPr id="6" name="Zástupný symbol pro číslo snímku 5"/>
          <p:cNvSpPr>
            <a:spLocks noGrp="1"/>
          </p:cNvSpPr>
          <p:nvPr>
            <p:ph type="sldNum" sz="quarter" idx="4"/>
          </p:nvPr>
        </p:nvSpPr>
        <p:spPr>
          <a:xfrm>
            <a:off x="10127177" y="6395760"/>
            <a:ext cx="1220273" cy="216024"/>
          </a:xfrm>
          <a:prstGeom prst="rect">
            <a:avLst/>
          </a:prstGeom>
        </p:spPr>
        <p:txBody>
          <a:bodyPr vert="horz" lIns="91440" tIns="45720" rIns="91440" bIns="45720" rtlCol="0" anchor="ctr"/>
          <a:lstStyle>
            <a:lvl1pPr algn="r">
              <a:defRPr sz="1300">
                <a:solidFill>
                  <a:schemeClr val="tx1">
                    <a:tint val="75000"/>
                  </a:schemeClr>
                </a:solidFill>
              </a:defRPr>
            </a:lvl1pPr>
          </a:lstStyle>
          <a:p>
            <a:fld id="{F633C6B9-C75B-4149-93B0-5E1BF0C180BC}" type="slidenum">
              <a:rPr lang="cs-CZ" smtClean="0"/>
              <a:pPr/>
              <a:t>‹#›</a:t>
            </a:fld>
            <a:endParaRPr lang="cs-CZ" dirty="0"/>
          </a:p>
        </p:txBody>
      </p:sp>
      <p:sp>
        <p:nvSpPr>
          <p:cNvPr id="10" name="Zástupný symbol pro text 3"/>
          <p:cNvSpPr>
            <a:spLocks noGrp="1"/>
          </p:cNvSpPr>
          <p:nvPr>
            <p:ph type="body" sz="quarter" idx="12" hasCustomPrompt="1"/>
          </p:nvPr>
        </p:nvSpPr>
        <p:spPr>
          <a:xfrm>
            <a:off x="844551" y="404664"/>
            <a:ext cx="10502900" cy="432048"/>
          </a:xfrm>
        </p:spPr>
        <p:txBody>
          <a:bodyPr>
            <a:noAutofit/>
          </a:bodyPr>
          <a:lstStyle>
            <a:lvl1pPr>
              <a:spcBef>
                <a:spcPts val="0"/>
              </a:spcBef>
              <a:defRPr lang="cs-CZ" sz="2500" b="1" kern="1200" dirty="0" smtClean="0">
                <a:solidFill>
                  <a:srgbClr val="E40F18"/>
                </a:solidFill>
                <a:latin typeface="+mj-lt"/>
                <a:ea typeface="+mj-ea"/>
                <a:cs typeface="+mj-cs"/>
              </a:defRPr>
            </a:lvl1pPr>
            <a:lvl4pPr>
              <a:spcBef>
                <a:spcPts val="0"/>
              </a:spcBef>
              <a:defRPr/>
            </a:lvl4pPr>
          </a:lstStyle>
          <a:p>
            <a:pPr lvl="0"/>
            <a:r>
              <a:rPr lang="cs-CZ" dirty="0"/>
              <a:t>Kliknutím vložíte nadpis stránky</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3" name="Zástupný symbol pro tabulku 2"/>
          <p:cNvSpPr>
            <a:spLocks noGrp="1"/>
          </p:cNvSpPr>
          <p:nvPr>
            <p:ph type="tbl" sz="quarter" idx="13"/>
          </p:nvPr>
        </p:nvSpPr>
        <p:spPr>
          <a:xfrm>
            <a:off x="844551" y="980729"/>
            <a:ext cx="10502900" cy="4311254"/>
          </a:xfrm>
        </p:spPr>
        <p:txBody>
          <a:bodyPr/>
          <a:lstStyle/>
          <a:p>
            <a:r>
              <a:rPr lang="cs-CZ"/>
              <a:t>Kliknutím na ikonu přidáte tabulku.</a:t>
            </a:r>
          </a:p>
        </p:txBody>
      </p:sp>
      <p:sp>
        <p:nvSpPr>
          <p:cNvPr id="7" name="Zástupný symbol pro text 3"/>
          <p:cNvSpPr>
            <a:spLocks noGrp="1"/>
          </p:cNvSpPr>
          <p:nvPr>
            <p:ph type="body" sz="quarter" idx="11"/>
          </p:nvPr>
        </p:nvSpPr>
        <p:spPr>
          <a:xfrm>
            <a:off x="844551" y="5291982"/>
            <a:ext cx="10502900" cy="729305"/>
          </a:xfrm>
        </p:spPr>
        <p:txBody>
          <a:bodyPr>
            <a:noAutofit/>
          </a:bodyPr>
          <a:lstStyle>
            <a:lvl1pPr>
              <a:spcBef>
                <a:spcPts val="0"/>
              </a:spcBef>
              <a:defRPr/>
            </a:lvl1pPr>
            <a:lvl4pPr>
              <a:spcBef>
                <a:spcPts val="0"/>
              </a:spcBef>
              <a:defRPr/>
            </a:lvl4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pic>
        <p:nvPicPr>
          <p:cNvPr id="9" name="Obrázek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4800" y="5925600"/>
            <a:ext cx="2068657" cy="831600"/>
          </a:xfrm>
          <a:prstGeom prst="rect">
            <a:avLst/>
          </a:prstGeom>
        </p:spPr>
      </p:pic>
    </p:spTree>
    <p:extLst>
      <p:ext uri="{BB962C8B-B14F-4D97-AF65-F5344CB8AC3E}">
        <p14:creationId xmlns:p14="http://schemas.microsoft.com/office/powerpoint/2010/main" val="3124857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ĚLÍCÍ_STRANA">
    <p:spTree>
      <p:nvGrpSpPr>
        <p:cNvPr id="1" name=""/>
        <p:cNvGrpSpPr/>
        <p:nvPr/>
      </p:nvGrpSpPr>
      <p:grpSpPr>
        <a:xfrm>
          <a:off x="0" y="0"/>
          <a:ext cx="0" cy="0"/>
          <a:chOff x="0" y="0"/>
          <a:chExt cx="0" cy="0"/>
        </a:xfrm>
      </p:grpSpPr>
      <p:pic>
        <p:nvPicPr>
          <p:cNvPr id="6" name="Obráze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Nadpis 1"/>
          <p:cNvSpPr>
            <a:spLocks noGrp="1"/>
          </p:cNvSpPr>
          <p:nvPr>
            <p:ph type="ctrTitle" hasCustomPrompt="1"/>
          </p:nvPr>
        </p:nvSpPr>
        <p:spPr>
          <a:xfrm>
            <a:off x="936000" y="2060849"/>
            <a:ext cx="8256344" cy="1800200"/>
          </a:xfrm>
        </p:spPr>
        <p:txBody>
          <a:bodyPr lIns="0" tIns="0" rIns="0" bIns="0" anchor="t">
            <a:noAutofit/>
          </a:bodyPr>
          <a:lstStyle>
            <a:lvl1pPr algn="l">
              <a:lnSpc>
                <a:spcPct val="80000"/>
              </a:lnSpc>
              <a:defRPr sz="7500" b="1" baseline="0">
                <a:solidFill>
                  <a:schemeClr val="bg1"/>
                </a:solidFill>
                <a:latin typeface="+mj-lt"/>
              </a:defRPr>
            </a:lvl1pPr>
          </a:lstStyle>
          <a:p>
            <a:r>
              <a:rPr lang="cs-CZ" dirty="0"/>
              <a:t>Dělící</a:t>
            </a:r>
            <a:br>
              <a:rPr lang="cs-CZ" dirty="0"/>
            </a:br>
            <a:r>
              <a:rPr lang="cs-CZ" dirty="0"/>
              <a:t>strana</a:t>
            </a:r>
          </a:p>
        </p:txBody>
      </p:sp>
      <p:pic>
        <p:nvPicPr>
          <p:cNvPr id="5" name="Obrázek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99600" y="6044400"/>
            <a:ext cx="1777498" cy="540000"/>
          </a:xfrm>
          <a:prstGeom prst="rect">
            <a:avLst/>
          </a:prstGeom>
        </p:spPr>
      </p:pic>
    </p:spTree>
    <p:extLst>
      <p:ext uri="{BB962C8B-B14F-4D97-AF65-F5344CB8AC3E}">
        <p14:creationId xmlns:p14="http://schemas.microsoft.com/office/powerpoint/2010/main" val="678387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ONCOVÁ_STRANA">
    <p:spTree>
      <p:nvGrpSpPr>
        <p:cNvPr id="1" name=""/>
        <p:cNvGrpSpPr/>
        <p:nvPr/>
      </p:nvGrpSpPr>
      <p:grpSpPr>
        <a:xfrm>
          <a:off x="0" y="0"/>
          <a:ext cx="0" cy="0"/>
          <a:chOff x="0" y="0"/>
          <a:chExt cx="0" cy="0"/>
        </a:xfrm>
      </p:grpSpPr>
      <p:pic>
        <p:nvPicPr>
          <p:cNvPr id="15" name="Obrázek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2198459" cy="6861633"/>
          </a:xfrm>
          <a:prstGeom prst="rect">
            <a:avLst/>
          </a:prstGeom>
        </p:spPr>
      </p:pic>
      <p:pic>
        <p:nvPicPr>
          <p:cNvPr id="3" name="Obrázek 2"/>
          <p:cNvPicPr>
            <a:picLocks noChangeAspect="1"/>
          </p:cNvPicPr>
          <p:nvPr userDrawn="1"/>
        </p:nvPicPr>
        <p:blipFill rotWithShape="1">
          <a:blip r:embed="rId3"/>
          <a:srcRect/>
          <a:stretch/>
        </p:blipFill>
        <p:spPr>
          <a:xfrm>
            <a:off x="3935760" y="2492896"/>
            <a:ext cx="4408488" cy="1368152"/>
          </a:xfrm>
          <a:prstGeom prst="rect">
            <a:avLst/>
          </a:prstGeom>
        </p:spPr>
      </p:pic>
      <p:sp>
        <p:nvSpPr>
          <p:cNvPr id="13" name="Zástupný symbol pro text 2"/>
          <p:cNvSpPr>
            <a:spLocks noGrp="1"/>
          </p:cNvSpPr>
          <p:nvPr>
            <p:ph type="body" idx="1" hasCustomPrompt="1"/>
          </p:nvPr>
        </p:nvSpPr>
        <p:spPr>
          <a:xfrm>
            <a:off x="983432" y="5526000"/>
            <a:ext cx="9865096" cy="576065"/>
          </a:xfrm>
        </p:spPr>
        <p:txBody>
          <a:bodyPr lIns="0" tIns="0" rIns="0" bIns="0">
            <a:normAutofit/>
          </a:bodyPr>
          <a:lstStyle>
            <a:lvl1pPr marL="0" indent="0">
              <a:lnSpc>
                <a:spcPct val="98000"/>
              </a:lnSpc>
              <a:spcBef>
                <a:spcPts val="0"/>
              </a:spcBef>
              <a:buNone/>
              <a:defRPr sz="11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dirty="0"/>
              <a:t>Upozornění: Informace obsažené v této prezentaci jsou určeny výhradně oprávněným příjemcům a mohou obsahovat důvěrné informace, popř. mohou být předmětem obchodního tajemství. Neoprávněné prohlížení, šíření, úpravy, zpřístupnění jejího obsahu nebo jiný neoprávněný způsob užití jsou zakázány. Pokud jste obdržel(a) tuto prezentaci omylem, informujte o tom prosím okamžitě odesílatele a tuto prezentaci zničte/vymažte ze systému. Děkujeme.</a:t>
            </a:r>
          </a:p>
        </p:txBody>
      </p:sp>
      <p:sp>
        <p:nvSpPr>
          <p:cNvPr id="5" name="Nadpis 1"/>
          <p:cNvSpPr>
            <a:spLocks noGrp="1"/>
          </p:cNvSpPr>
          <p:nvPr>
            <p:ph type="ctrTitle" hasCustomPrompt="1"/>
          </p:nvPr>
        </p:nvSpPr>
        <p:spPr>
          <a:xfrm>
            <a:off x="983432" y="2348880"/>
            <a:ext cx="8064896" cy="1368151"/>
          </a:xfrm>
        </p:spPr>
        <p:txBody>
          <a:bodyPr lIns="0" tIns="0" rIns="0" bIns="0" anchor="ctr">
            <a:normAutofit/>
          </a:bodyPr>
          <a:lstStyle>
            <a:lvl1pPr algn="ctr">
              <a:lnSpc>
                <a:spcPct val="80000"/>
              </a:lnSpc>
              <a:defRPr sz="7000" b="1">
                <a:solidFill>
                  <a:schemeClr val="bg1"/>
                </a:solidFill>
                <a:latin typeface="+mj-lt"/>
              </a:defRPr>
            </a:lvl1pPr>
          </a:lstStyle>
          <a:p>
            <a:r>
              <a:rPr lang="cs-CZ" dirty="0"/>
              <a:t>Děkuji</a:t>
            </a:r>
          </a:p>
        </p:txBody>
      </p:sp>
    </p:spTree>
    <p:extLst>
      <p:ext uri="{BB962C8B-B14F-4D97-AF65-F5344CB8AC3E}">
        <p14:creationId xmlns:p14="http://schemas.microsoft.com/office/powerpoint/2010/main" val="3004611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23392" y="1268760"/>
            <a:ext cx="10972800" cy="720080"/>
          </a:xfrm>
        </p:spPr>
        <p:txBody>
          <a:bodyPr/>
          <a:lstStyle>
            <a:lvl1pPr>
              <a:defRPr sz="4000">
                <a:latin typeface="Arial" panose="020B0604020202020204" pitchFamily="34" charset="0"/>
                <a:cs typeface="Arial" panose="020B0604020202020204" pitchFamily="34" charset="0"/>
              </a:defRPr>
            </a:lvl1pPr>
          </a:lstStyle>
          <a:p>
            <a:r>
              <a:rPr lang="cs-CZ" noProof="0"/>
              <a:t>Kliknutím lze upravit styl.</a:t>
            </a:r>
            <a:endParaRPr lang="en-GB" dirty="0"/>
          </a:p>
        </p:txBody>
      </p:sp>
      <p:sp>
        <p:nvSpPr>
          <p:cNvPr id="3" name="Zástupný symbol pro obsah 2"/>
          <p:cNvSpPr>
            <a:spLocks noGrp="1"/>
          </p:cNvSpPr>
          <p:nvPr>
            <p:ph idx="1"/>
          </p:nvPr>
        </p:nvSpPr>
        <p:spPr>
          <a:xfrm>
            <a:off x="609600" y="2132857"/>
            <a:ext cx="10972800" cy="39933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en-GB" noProof="0" dirty="0"/>
          </a:p>
        </p:txBody>
      </p:sp>
      <p:sp>
        <p:nvSpPr>
          <p:cNvPr id="4" name="Zástupný symbol pro datum 3"/>
          <p:cNvSpPr>
            <a:spLocks noGrp="1"/>
          </p:cNvSpPr>
          <p:nvPr>
            <p:ph type="dt" sz="half" idx="10"/>
          </p:nvPr>
        </p:nvSpPr>
        <p:spPr/>
        <p:txBody>
          <a:bodyPr/>
          <a:lstStyle/>
          <a:p>
            <a:fld id="{423CA052-9521-40E4-B10E-2F06056ACA9F}" type="datetimeFigureOut">
              <a:rPr lang="cs-CZ" smtClean="0"/>
              <a:pPr/>
              <a:t>11.09.2023</a:t>
            </a:fld>
            <a:endParaRPr lang="cs-CZ" dirty="0"/>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2431528-6F1F-43E4-B512-5843ADB8CBAB}" type="slidenum">
              <a:rPr lang="cs-CZ" smtClean="0"/>
              <a:pPr/>
              <a:t>‹#›</a:t>
            </a:fld>
            <a:endParaRPr lang="cs-CZ"/>
          </a:p>
        </p:txBody>
      </p:sp>
    </p:spTree>
    <p:extLst>
      <p:ext uri="{BB962C8B-B14F-4D97-AF65-F5344CB8AC3E}">
        <p14:creationId xmlns:p14="http://schemas.microsoft.com/office/powerpoint/2010/main" val="2701150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23CA052-9521-40E4-B10E-2F06056ACA9F}" type="datetimeFigureOut">
              <a:rPr lang="cs-CZ" smtClean="0"/>
              <a:pPr/>
              <a:t>11.09.2023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B2431528-6F1F-43E4-B512-5843ADB8CBAB}" type="slidenum">
              <a:rPr lang="cs-CZ" smtClean="0"/>
              <a:pPr/>
              <a:t>‹#›</a:t>
            </a:fld>
            <a:endParaRPr lang="cs-CZ"/>
          </a:p>
        </p:txBody>
      </p:sp>
    </p:spTree>
    <p:extLst>
      <p:ext uri="{BB962C8B-B14F-4D97-AF65-F5344CB8AC3E}">
        <p14:creationId xmlns:p14="http://schemas.microsoft.com/office/powerpoint/2010/main" val="2904926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Pouze nadpis">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fld id="{423CA052-9521-40E4-B10E-2F06056ACA9F}" type="datetimeFigureOut">
              <a:rPr lang="cs-CZ" smtClean="0"/>
              <a:pPr/>
              <a:t>11.09.2023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B2431528-6F1F-43E4-B512-5843ADB8CBAB}" type="slidenum">
              <a:rPr lang="cs-CZ" smtClean="0"/>
              <a:pPr/>
              <a:t>‹#›</a:t>
            </a:fld>
            <a:endParaRPr lang="cs-CZ"/>
          </a:p>
        </p:txBody>
      </p:sp>
      <p:sp>
        <p:nvSpPr>
          <p:cNvPr id="7" name="Nadpis 1"/>
          <p:cNvSpPr>
            <a:spLocks noGrp="1"/>
          </p:cNvSpPr>
          <p:nvPr>
            <p:ph type="title"/>
          </p:nvPr>
        </p:nvSpPr>
        <p:spPr>
          <a:xfrm>
            <a:off x="623392" y="1268760"/>
            <a:ext cx="10972800" cy="720080"/>
          </a:xfrm>
        </p:spPr>
        <p:txBody>
          <a:bodyPr/>
          <a:lstStyle>
            <a:lvl1pPr>
              <a:defRPr sz="4000">
                <a:latin typeface="Arial" panose="020B0604020202020204" pitchFamily="34" charset="0"/>
                <a:cs typeface="Arial" panose="020B0604020202020204" pitchFamily="34" charset="0"/>
              </a:defRPr>
            </a:lvl1pPr>
          </a:lstStyle>
          <a:p>
            <a:r>
              <a:rPr lang="cs-CZ" noProof="0"/>
              <a:t>Kliknutím lze upravit styl.</a:t>
            </a:r>
            <a:endParaRPr lang="en-GB" noProof="0" dirty="0"/>
          </a:p>
        </p:txBody>
      </p:sp>
    </p:spTree>
    <p:extLst>
      <p:ext uri="{BB962C8B-B14F-4D97-AF65-F5344CB8AC3E}">
        <p14:creationId xmlns:p14="http://schemas.microsoft.com/office/powerpoint/2010/main" val="354696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OVÁ_STRANA_1">
    <p:spTree>
      <p:nvGrpSpPr>
        <p:cNvPr id="1" name=""/>
        <p:cNvGrpSpPr/>
        <p:nvPr/>
      </p:nvGrpSpPr>
      <p:grpSpPr>
        <a:xfrm>
          <a:off x="0" y="0"/>
          <a:ext cx="0" cy="0"/>
          <a:chOff x="0" y="0"/>
          <a:chExt cx="0" cy="0"/>
        </a:xfrm>
      </p:grpSpPr>
      <p:pic>
        <p:nvPicPr>
          <p:cNvPr id="8" name="Obrázek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268000" y="5436000"/>
            <a:ext cx="1584176" cy="1635279"/>
          </a:xfrm>
          <a:prstGeom prst="rect">
            <a:avLst/>
          </a:prstGeom>
        </p:spPr>
      </p:pic>
      <p:sp>
        <p:nvSpPr>
          <p:cNvPr id="6" name="Zástupný symbol pro číslo snímku 5"/>
          <p:cNvSpPr>
            <a:spLocks noGrp="1"/>
          </p:cNvSpPr>
          <p:nvPr>
            <p:ph type="sldNum" sz="quarter" idx="4"/>
          </p:nvPr>
        </p:nvSpPr>
        <p:spPr>
          <a:xfrm>
            <a:off x="10127177" y="6395760"/>
            <a:ext cx="1220273" cy="216024"/>
          </a:xfrm>
          <a:prstGeom prst="rect">
            <a:avLst/>
          </a:prstGeom>
        </p:spPr>
        <p:txBody>
          <a:bodyPr vert="horz" lIns="91440" tIns="45720" rIns="91440" bIns="45720" rtlCol="0" anchor="ctr"/>
          <a:lstStyle>
            <a:lvl1pPr algn="r">
              <a:defRPr sz="1300">
                <a:solidFill>
                  <a:schemeClr val="tx1">
                    <a:tint val="75000"/>
                  </a:schemeClr>
                </a:solidFill>
              </a:defRPr>
            </a:lvl1pPr>
          </a:lstStyle>
          <a:p>
            <a:fld id="{F633C6B9-C75B-4149-93B0-5E1BF0C180BC}" type="slidenum">
              <a:rPr lang="cs-CZ" smtClean="0"/>
              <a:pPr/>
              <a:t>‹#›</a:t>
            </a:fld>
            <a:endParaRPr lang="cs-CZ" dirty="0"/>
          </a:p>
        </p:txBody>
      </p:sp>
      <p:sp>
        <p:nvSpPr>
          <p:cNvPr id="4" name="Zástupný symbol pro text 3"/>
          <p:cNvSpPr>
            <a:spLocks noGrp="1"/>
          </p:cNvSpPr>
          <p:nvPr>
            <p:ph type="body" sz="quarter" idx="11"/>
          </p:nvPr>
        </p:nvSpPr>
        <p:spPr>
          <a:xfrm>
            <a:off x="844551" y="980728"/>
            <a:ext cx="10502900" cy="5040560"/>
          </a:xfrm>
        </p:spPr>
        <p:txBody>
          <a:bodyPr>
            <a:noAutofit/>
          </a:bodyPr>
          <a:lstStyle>
            <a:lvl1pPr>
              <a:spcBef>
                <a:spcPts val="0"/>
              </a:spcBef>
              <a:defRPr/>
            </a:lvl1pPr>
            <a:lvl4pPr>
              <a:spcBef>
                <a:spcPts val="0"/>
              </a:spcBef>
              <a:defRPr/>
            </a:lvl4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0" name="Zástupný symbol pro text 3"/>
          <p:cNvSpPr>
            <a:spLocks noGrp="1"/>
          </p:cNvSpPr>
          <p:nvPr>
            <p:ph type="body" sz="quarter" idx="12" hasCustomPrompt="1"/>
          </p:nvPr>
        </p:nvSpPr>
        <p:spPr>
          <a:xfrm>
            <a:off x="844551" y="404664"/>
            <a:ext cx="10502900" cy="432048"/>
          </a:xfrm>
        </p:spPr>
        <p:txBody>
          <a:bodyPr>
            <a:noAutofit/>
          </a:bodyPr>
          <a:lstStyle>
            <a:lvl1pPr>
              <a:spcBef>
                <a:spcPts val="0"/>
              </a:spcBef>
              <a:defRPr lang="cs-CZ" sz="2500" b="1" kern="1200" dirty="0" smtClean="0">
                <a:solidFill>
                  <a:srgbClr val="E40F18"/>
                </a:solidFill>
                <a:latin typeface="+mj-lt"/>
                <a:ea typeface="+mj-ea"/>
                <a:cs typeface="+mj-cs"/>
              </a:defRPr>
            </a:lvl1pPr>
            <a:lvl4pPr>
              <a:spcBef>
                <a:spcPts val="0"/>
              </a:spcBef>
              <a:defRPr/>
            </a:lvl4pPr>
          </a:lstStyle>
          <a:p>
            <a:pPr lvl="0"/>
            <a:r>
              <a:rPr lang="cs-CZ" dirty="0"/>
              <a:t>Kliknutím vložíte nadpis stránky</a:t>
            </a:r>
          </a:p>
          <a:p>
            <a:pPr lvl="1"/>
            <a:r>
              <a:rPr lang="cs-CZ" dirty="0"/>
              <a:t>Druhá úroveň</a:t>
            </a:r>
          </a:p>
          <a:p>
            <a:pPr lvl="2"/>
            <a:r>
              <a:rPr lang="cs-CZ" dirty="0"/>
              <a:t>Třetí úroveň</a:t>
            </a:r>
          </a:p>
          <a:p>
            <a:pPr lvl="3"/>
            <a:r>
              <a:rPr lang="cs-CZ" dirty="0"/>
              <a:t>Čtvrtá úroveň</a:t>
            </a:r>
          </a:p>
          <a:p>
            <a:pPr lvl="4"/>
            <a:r>
              <a:rPr lang="cs-CZ" dirty="0"/>
              <a:t>Pátá úroveň</a:t>
            </a:r>
          </a:p>
        </p:txBody>
      </p:sp>
      <p:pic>
        <p:nvPicPr>
          <p:cNvPr id="11" name="Obrázek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4800" y="5925600"/>
            <a:ext cx="2068657" cy="831600"/>
          </a:xfrm>
          <a:prstGeom prst="rect">
            <a:avLst/>
          </a:prstGeom>
        </p:spPr>
      </p:pic>
    </p:spTree>
    <p:extLst>
      <p:ext uri="{BB962C8B-B14F-4D97-AF65-F5344CB8AC3E}">
        <p14:creationId xmlns:p14="http://schemas.microsoft.com/office/powerpoint/2010/main" val="2009898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LOŽENÍ_OBJEKTU">
    <p:spTree>
      <p:nvGrpSpPr>
        <p:cNvPr id="1" name=""/>
        <p:cNvGrpSpPr/>
        <p:nvPr/>
      </p:nvGrpSpPr>
      <p:grpSpPr>
        <a:xfrm>
          <a:off x="0" y="0"/>
          <a:ext cx="0" cy="0"/>
          <a:chOff x="0" y="0"/>
          <a:chExt cx="0" cy="0"/>
        </a:xfrm>
      </p:grpSpPr>
      <p:pic>
        <p:nvPicPr>
          <p:cNvPr id="8" name="Obrázek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268000" y="5436000"/>
            <a:ext cx="1584176" cy="1635279"/>
          </a:xfrm>
          <a:prstGeom prst="rect">
            <a:avLst/>
          </a:prstGeom>
        </p:spPr>
      </p:pic>
      <p:sp>
        <p:nvSpPr>
          <p:cNvPr id="6" name="Zástupný symbol pro číslo snímku 5"/>
          <p:cNvSpPr>
            <a:spLocks noGrp="1"/>
          </p:cNvSpPr>
          <p:nvPr>
            <p:ph type="sldNum" sz="quarter" idx="4"/>
          </p:nvPr>
        </p:nvSpPr>
        <p:spPr>
          <a:xfrm>
            <a:off x="10127177" y="6395760"/>
            <a:ext cx="1220273" cy="216024"/>
          </a:xfrm>
          <a:prstGeom prst="rect">
            <a:avLst/>
          </a:prstGeom>
        </p:spPr>
        <p:txBody>
          <a:bodyPr vert="horz" lIns="91440" tIns="45720" rIns="91440" bIns="45720" rtlCol="0" anchor="ctr"/>
          <a:lstStyle>
            <a:lvl1pPr algn="r">
              <a:defRPr sz="1300">
                <a:solidFill>
                  <a:schemeClr val="tx1">
                    <a:tint val="75000"/>
                  </a:schemeClr>
                </a:solidFill>
              </a:defRPr>
            </a:lvl1pPr>
          </a:lstStyle>
          <a:p>
            <a:fld id="{F633C6B9-C75B-4149-93B0-5E1BF0C180BC}" type="slidenum">
              <a:rPr lang="cs-CZ" smtClean="0"/>
              <a:pPr/>
              <a:t>‹#›</a:t>
            </a:fld>
            <a:endParaRPr lang="cs-CZ" dirty="0"/>
          </a:p>
        </p:txBody>
      </p:sp>
      <p:sp>
        <p:nvSpPr>
          <p:cNvPr id="10" name="Zástupný symbol pro text 3"/>
          <p:cNvSpPr>
            <a:spLocks noGrp="1"/>
          </p:cNvSpPr>
          <p:nvPr>
            <p:ph type="body" sz="quarter" idx="12" hasCustomPrompt="1"/>
          </p:nvPr>
        </p:nvSpPr>
        <p:spPr>
          <a:xfrm>
            <a:off x="844551" y="404664"/>
            <a:ext cx="10502900" cy="432048"/>
          </a:xfrm>
        </p:spPr>
        <p:txBody>
          <a:bodyPr>
            <a:noAutofit/>
          </a:bodyPr>
          <a:lstStyle>
            <a:lvl1pPr>
              <a:spcBef>
                <a:spcPts val="0"/>
              </a:spcBef>
              <a:defRPr lang="cs-CZ" sz="2500" b="1" kern="1200" dirty="0" smtClean="0">
                <a:solidFill>
                  <a:srgbClr val="E40F18"/>
                </a:solidFill>
                <a:latin typeface="+mj-lt"/>
                <a:ea typeface="+mj-ea"/>
                <a:cs typeface="+mj-cs"/>
              </a:defRPr>
            </a:lvl1pPr>
            <a:lvl4pPr>
              <a:spcBef>
                <a:spcPts val="0"/>
              </a:spcBef>
              <a:defRPr/>
            </a:lvl4pPr>
          </a:lstStyle>
          <a:p>
            <a:pPr lvl="0"/>
            <a:r>
              <a:rPr lang="cs-CZ" dirty="0"/>
              <a:t>Kliknutím vložíte nadpis stránky</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3" name="Zástupný symbol pro obsah 2"/>
          <p:cNvSpPr>
            <a:spLocks noGrp="1"/>
          </p:cNvSpPr>
          <p:nvPr>
            <p:ph sz="quarter" idx="13"/>
          </p:nvPr>
        </p:nvSpPr>
        <p:spPr>
          <a:xfrm>
            <a:off x="844550" y="980729"/>
            <a:ext cx="10502900" cy="5040560"/>
          </a:xfrm>
        </p:spPr>
        <p:txBody>
          <a:bodyPr>
            <a:noAutofit/>
          </a:bodyPr>
          <a:lstStyle>
            <a:lvl1pPr>
              <a:spcBef>
                <a:spcPts val="0"/>
              </a:spcBef>
              <a:defRPr/>
            </a:lvl1pPr>
            <a:lvl4pPr>
              <a:spcBef>
                <a:spcPts val="0"/>
              </a:spcBef>
              <a:defRPr/>
            </a:lvl4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pic>
        <p:nvPicPr>
          <p:cNvPr id="9" name="Obrázek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4800" y="5925600"/>
            <a:ext cx="2068657" cy="831600"/>
          </a:xfrm>
          <a:prstGeom prst="rect">
            <a:avLst/>
          </a:prstGeom>
        </p:spPr>
      </p:pic>
    </p:spTree>
    <p:extLst>
      <p:ext uri="{BB962C8B-B14F-4D97-AF65-F5344CB8AC3E}">
        <p14:creationId xmlns:p14="http://schemas.microsoft.com/office/powerpoint/2010/main" val="2775436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ÁZDNÝ_SNÍMEK">
    <p:spTree>
      <p:nvGrpSpPr>
        <p:cNvPr id="1" name=""/>
        <p:cNvGrpSpPr/>
        <p:nvPr/>
      </p:nvGrpSpPr>
      <p:grpSpPr>
        <a:xfrm>
          <a:off x="0" y="0"/>
          <a:ext cx="0" cy="0"/>
          <a:chOff x="0" y="0"/>
          <a:chExt cx="0" cy="0"/>
        </a:xfrm>
      </p:grpSpPr>
      <p:pic>
        <p:nvPicPr>
          <p:cNvPr id="8" name="Obrázek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268000" y="5436000"/>
            <a:ext cx="1584176" cy="1635279"/>
          </a:xfrm>
          <a:prstGeom prst="rect">
            <a:avLst/>
          </a:prstGeom>
        </p:spPr>
      </p:pic>
      <p:sp>
        <p:nvSpPr>
          <p:cNvPr id="6" name="Zástupný symbol pro číslo snímku 5"/>
          <p:cNvSpPr>
            <a:spLocks noGrp="1"/>
          </p:cNvSpPr>
          <p:nvPr>
            <p:ph type="sldNum" sz="quarter" idx="4"/>
          </p:nvPr>
        </p:nvSpPr>
        <p:spPr>
          <a:xfrm>
            <a:off x="10127177" y="6395760"/>
            <a:ext cx="1220273" cy="216024"/>
          </a:xfrm>
          <a:prstGeom prst="rect">
            <a:avLst/>
          </a:prstGeom>
        </p:spPr>
        <p:txBody>
          <a:bodyPr vert="horz" lIns="91440" tIns="45720" rIns="91440" bIns="45720" rtlCol="0" anchor="ctr"/>
          <a:lstStyle>
            <a:lvl1pPr algn="r">
              <a:defRPr sz="1300">
                <a:solidFill>
                  <a:schemeClr val="tx1">
                    <a:tint val="75000"/>
                  </a:schemeClr>
                </a:solidFill>
              </a:defRPr>
            </a:lvl1pPr>
          </a:lstStyle>
          <a:p>
            <a:fld id="{F633C6B9-C75B-4149-93B0-5E1BF0C180BC}" type="slidenum">
              <a:rPr lang="cs-CZ" smtClean="0"/>
              <a:pPr/>
              <a:t>‹#›</a:t>
            </a:fld>
            <a:endParaRPr lang="cs-CZ" dirty="0"/>
          </a:p>
        </p:txBody>
      </p:sp>
      <p:pic>
        <p:nvPicPr>
          <p:cNvPr id="7" name="Obráze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4800" y="5925600"/>
            <a:ext cx="2068657" cy="831600"/>
          </a:xfrm>
          <a:prstGeom prst="rect">
            <a:avLst/>
          </a:prstGeom>
        </p:spPr>
      </p:pic>
    </p:spTree>
    <p:extLst>
      <p:ext uri="{BB962C8B-B14F-4D97-AF65-F5344CB8AC3E}">
        <p14:creationId xmlns:p14="http://schemas.microsoft.com/office/powerpoint/2010/main" val="3484542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LOŽENÍ_OBJEKTU_2x_TEXT">
    <p:spTree>
      <p:nvGrpSpPr>
        <p:cNvPr id="1" name=""/>
        <p:cNvGrpSpPr/>
        <p:nvPr/>
      </p:nvGrpSpPr>
      <p:grpSpPr>
        <a:xfrm>
          <a:off x="0" y="0"/>
          <a:ext cx="0" cy="0"/>
          <a:chOff x="0" y="0"/>
          <a:chExt cx="0" cy="0"/>
        </a:xfrm>
      </p:grpSpPr>
      <p:pic>
        <p:nvPicPr>
          <p:cNvPr id="8" name="Obrázek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268000" y="5436000"/>
            <a:ext cx="1584176" cy="1635279"/>
          </a:xfrm>
          <a:prstGeom prst="rect">
            <a:avLst/>
          </a:prstGeom>
        </p:spPr>
      </p:pic>
      <p:sp>
        <p:nvSpPr>
          <p:cNvPr id="6" name="Zástupný symbol pro číslo snímku 5"/>
          <p:cNvSpPr>
            <a:spLocks noGrp="1"/>
          </p:cNvSpPr>
          <p:nvPr>
            <p:ph type="sldNum" sz="quarter" idx="4"/>
          </p:nvPr>
        </p:nvSpPr>
        <p:spPr>
          <a:xfrm>
            <a:off x="10127177" y="6395760"/>
            <a:ext cx="1220273" cy="216024"/>
          </a:xfrm>
          <a:prstGeom prst="rect">
            <a:avLst/>
          </a:prstGeom>
        </p:spPr>
        <p:txBody>
          <a:bodyPr vert="horz" lIns="91440" tIns="45720" rIns="91440" bIns="45720" rtlCol="0" anchor="ctr"/>
          <a:lstStyle>
            <a:lvl1pPr algn="r">
              <a:defRPr sz="1300">
                <a:solidFill>
                  <a:schemeClr val="tx1">
                    <a:tint val="75000"/>
                  </a:schemeClr>
                </a:solidFill>
              </a:defRPr>
            </a:lvl1pPr>
          </a:lstStyle>
          <a:p>
            <a:fld id="{F633C6B9-C75B-4149-93B0-5E1BF0C180BC}" type="slidenum">
              <a:rPr lang="cs-CZ" smtClean="0"/>
              <a:pPr/>
              <a:t>‹#›</a:t>
            </a:fld>
            <a:endParaRPr lang="cs-CZ" dirty="0"/>
          </a:p>
        </p:txBody>
      </p:sp>
      <p:sp>
        <p:nvSpPr>
          <p:cNvPr id="10" name="Zástupný symbol pro text 3"/>
          <p:cNvSpPr>
            <a:spLocks noGrp="1"/>
          </p:cNvSpPr>
          <p:nvPr>
            <p:ph type="body" sz="quarter" idx="12" hasCustomPrompt="1"/>
          </p:nvPr>
        </p:nvSpPr>
        <p:spPr>
          <a:xfrm>
            <a:off x="844551" y="404664"/>
            <a:ext cx="10502900" cy="432048"/>
          </a:xfrm>
        </p:spPr>
        <p:txBody>
          <a:bodyPr>
            <a:noAutofit/>
          </a:bodyPr>
          <a:lstStyle>
            <a:lvl1pPr>
              <a:spcBef>
                <a:spcPts val="0"/>
              </a:spcBef>
              <a:defRPr lang="cs-CZ" sz="2500" b="1" kern="1200" dirty="0" smtClean="0">
                <a:solidFill>
                  <a:srgbClr val="E40F18"/>
                </a:solidFill>
                <a:latin typeface="+mj-lt"/>
                <a:ea typeface="+mj-ea"/>
                <a:cs typeface="+mj-cs"/>
              </a:defRPr>
            </a:lvl1pPr>
            <a:lvl4pPr>
              <a:spcBef>
                <a:spcPts val="0"/>
              </a:spcBef>
              <a:defRPr/>
            </a:lvl4pPr>
          </a:lstStyle>
          <a:p>
            <a:pPr lvl="0"/>
            <a:r>
              <a:rPr lang="cs-CZ" dirty="0"/>
              <a:t>Kliknutím vložíte nadpis stránky</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3" name="Zástupný symbol pro obsah 2"/>
          <p:cNvSpPr>
            <a:spLocks noGrp="1"/>
          </p:cNvSpPr>
          <p:nvPr>
            <p:ph sz="quarter" idx="13"/>
          </p:nvPr>
        </p:nvSpPr>
        <p:spPr>
          <a:xfrm>
            <a:off x="844550" y="980729"/>
            <a:ext cx="10502900" cy="3851758"/>
          </a:xfrm>
        </p:spPr>
        <p:txBody>
          <a:bodyPr>
            <a:noAutofit/>
          </a:bodyPr>
          <a:lstStyle>
            <a:lvl1pPr>
              <a:spcBef>
                <a:spcPts val="0"/>
              </a:spcBef>
              <a:defRPr/>
            </a:lvl1pPr>
            <a:lvl4pPr>
              <a:spcBef>
                <a:spcPts val="0"/>
              </a:spcBef>
              <a:defRPr/>
            </a:lvl4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text 3"/>
          <p:cNvSpPr>
            <a:spLocks noGrp="1"/>
          </p:cNvSpPr>
          <p:nvPr>
            <p:ph type="body" sz="quarter" idx="11"/>
          </p:nvPr>
        </p:nvSpPr>
        <p:spPr>
          <a:xfrm>
            <a:off x="844551" y="5291982"/>
            <a:ext cx="10502900" cy="729305"/>
          </a:xfrm>
        </p:spPr>
        <p:txBody>
          <a:bodyPr>
            <a:noAutofit/>
          </a:bodyPr>
          <a:lstStyle>
            <a:lvl1pPr>
              <a:spcBef>
                <a:spcPts val="0"/>
              </a:spcBef>
              <a:defRPr/>
            </a:lvl1pPr>
            <a:lvl4pPr>
              <a:spcBef>
                <a:spcPts val="0"/>
              </a:spcBef>
              <a:defRPr/>
            </a:lvl4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1" name="Zástupný symbol pro text 3"/>
          <p:cNvSpPr>
            <a:spLocks noGrp="1"/>
          </p:cNvSpPr>
          <p:nvPr>
            <p:ph type="body" sz="quarter" idx="14"/>
          </p:nvPr>
        </p:nvSpPr>
        <p:spPr>
          <a:xfrm>
            <a:off x="844550" y="4976505"/>
            <a:ext cx="10502900" cy="319270"/>
          </a:xfrm>
        </p:spPr>
        <p:txBody>
          <a:bodyPr>
            <a:noAutofit/>
          </a:bodyPr>
          <a:lstStyle>
            <a:lvl1pPr>
              <a:spcBef>
                <a:spcPts val="0"/>
              </a:spcBef>
              <a:defRPr lang="cs-CZ" sz="1900" b="1" kern="1200" dirty="0" smtClean="0">
                <a:solidFill>
                  <a:srgbClr val="5C6670"/>
                </a:solidFill>
                <a:latin typeface="+mn-lt"/>
                <a:ea typeface="+mn-ea"/>
                <a:cs typeface="+mn-cs"/>
              </a:defRPr>
            </a:lvl1pPr>
            <a:lvl4pPr>
              <a:spcBef>
                <a:spcPts val="0"/>
              </a:spcBef>
              <a:defRPr/>
            </a:lvl4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pic>
        <p:nvPicPr>
          <p:cNvPr id="9" name="Obrázek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4800" y="5925600"/>
            <a:ext cx="2068657" cy="831600"/>
          </a:xfrm>
          <a:prstGeom prst="rect">
            <a:avLst/>
          </a:prstGeom>
        </p:spPr>
      </p:pic>
    </p:spTree>
    <p:extLst>
      <p:ext uri="{BB962C8B-B14F-4D97-AF65-F5344CB8AC3E}">
        <p14:creationId xmlns:p14="http://schemas.microsoft.com/office/powerpoint/2010/main" val="335494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ULKA_A_TEXT">
    <p:spTree>
      <p:nvGrpSpPr>
        <p:cNvPr id="1" name=""/>
        <p:cNvGrpSpPr/>
        <p:nvPr/>
      </p:nvGrpSpPr>
      <p:grpSpPr>
        <a:xfrm>
          <a:off x="0" y="0"/>
          <a:ext cx="0" cy="0"/>
          <a:chOff x="0" y="0"/>
          <a:chExt cx="0" cy="0"/>
        </a:xfrm>
      </p:grpSpPr>
      <p:pic>
        <p:nvPicPr>
          <p:cNvPr id="8" name="Obrázek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268000" y="5436000"/>
            <a:ext cx="1584176" cy="1635279"/>
          </a:xfrm>
          <a:prstGeom prst="rect">
            <a:avLst/>
          </a:prstGeom>
        </p:spPr>
      </p:pic>
      <p:sp>
        <p:nvSpPr>
          <p:cNvPr id="6" name="Zástupný symbol pro číslo snímku 5"/>
          <p:cNvSpPr>
            <a:spLocks noGrp="1"/>
          </p:cNvSpPr>
          <p:nvPr>
            <p:ph type="sldNum" sz="quarter" idx="4"/>
          </p:nvPr>
        </p:nvSpPr>
        <p:spPr>
          <a:xfrm>
            <a:off x="10127177" y="6395760"/>
            <a:ext cx="1220273" cy="216024"/>
          </a:xfrm>
          <a:prstGeom prst="rect">
            <a:avLst/>
          </a:prstGeom>
        </p:spPr>
        <p:txBody>
          <a:bodyPr vert="horz" lIns="91440" tIns="45720" rIns="91440" bIns="45720" rtlCol="0" anchor="ctr"/>
          <a:lstStyle>
            <a:lvl1pPr algn="r">
              <a:defRPr sz="1300">
                <a:solidFill>
                  <a:schemeClr val="tx1">
                    <a:tint val="75000"/>
                  </a:schemeClr>
                </a:solidFill>
              </a:defRPr>
            </a:lvl1pPr>
          </a:lstStyle>
          <a:p>
            <a:fld id="{F633C6B9-C75B-4149-93B0-5E1BF0C180BC}" type="slidenum">
              <a:rPr lang="cs-CZ" smtClean="0"/>
              <a:pPr/>
              <a:t>‹#›</a:t>
            </a:fld>
            <a:endParaRPr lang="cs-CZ" dirty="0"/>
          </a:p>
        </p:txBody>
      </p:sp>
      <p:sp>
        <p:nvSpPr>
          <p:cNvPr id="4" name="Zástupný symbol pro text 3"/>
          <p:cNvSpPr>
            <a:spLocks noGrp="1"/>
          </p:cNvSpPr>
          <p:nvPr>
            <p:ph type="body" sz="quarter" idx="11"/>
          </p:nvPr>
        </p:nvSpPr>
        <p:spPr>
          <a:xfrm>
            <a:off x="7032104" y="980728"/>
            <a:ext cx="4315346" cy="5040560"/>
          </a:xfrm>
        </p:spPr>
        <p:txBody>
          <a:bodyPr>
            <a:noAutofit/>
          </a:bodyPr>
          <a:lstStyle>
            <a:lvl1pPr>
              <a:spcBef>
                <a:spcPts val="0"/>
              </a:spcBef>
              <a:defRPr/>
            </a:lvl1pPr>
            <a:lvl4pPr>
              <a:spcBef>
                <a:spcPts val="0"/>
              </a:spcBef>
              <a:defRPr/>
            </a:lvl4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0" name="Zástupný symbol pro text 3"/>
          <p:cNvSpPr>
            <a:spLocks noGrp="1"/>
          </p:cNvSpPr>
          <p:nvPr>
            <p:ph type="body" sz="quarter" idx="12" hasCustomPrompt="1"/>
          </p:nvPr>
        </p:nvSpPr>
        <p:spPr>
          <a:xfrm>
            <a:off x="844551" y="404664"/>
            <a:ext cx="10502900" cy="432048"/>
          </a:xfrm>
        </p:spPr>
        <p:txBody>
          <a:bodyPr>
            <a:noAutofit/>
          </a:bodyPr>
          <a:lstStyle>
            <a:lvl1pPr>
              <a:spcBef>
                <a:spcPts val="0"/>
              </a:spcBef>
              <a:defRPr lang="cs-CZ" sz="2500" b="1" kern="1200" dirty="0" smtClean="0">
                <a:solidFill>
                  <a:srgbClr val="E40F18"/>
                </a:solidFill>
                <a:latin typeface="+mj-lt"/>
                <a:ea typeface="+mj-ea"/>
                <a:cs typeface="+mj-cs"/>
              </a:defRPr>
            </a:lvl1pPr>
            <a:lvl4pPr>
              <a:spcBef>
                <a:spcPts val="0"/>
              </a:spcBef>
              <a:defRPr/>
            </a:lvl4pPr>
          </a:lstStyle>
          <a:p>
            <a:pPr lvl="0"/>
            <a:r>
              <a:rPr lang="cs-CZ" dirty="0"/>
              <a:t>Kliknutím vložíte nadpis stránky</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3" name="Zástupný symbol pro tabulku 2"/>
          <p:cNvSpPr>
            <a:spLocks noGrp="1"/>
          </p:cNvSpPr>
          <p:nvPr>
            <p:ph type="tbl" sz="quarter" idx="13"/>
          </p:nvPr>
        </p:nvSpPr>
        <p:spPr>
          <a:xfrm>
            <a:off x="844551" y="980729"/>
            <a:ext cx="6043537" cy="5040559"/>
          </a:xfrm>
        </p:spPr>
        <p:txBody>
          <a:bodyPr/>
          <a:lstStyle/>
          <a:p>
            <a:r>
              <a:rPr lang="cs-CZ"/>
              <a:t>Kliknutím na ikonu přidáte tabulku.</a:t>
            </a:r>
          </a:p>
        </p:txBody>
      </p:sp>
      <p:pic>
        <p:nvPicPr>
          <p:cNvPr id="9" name="Obrázek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4800" y="5925600"/>
            <a:ext cx="2068657" cy="831600"/>
          </a:xfrm>
          <a:prstGeom prst="rect">
            <a:avLst/>
          </a:prstGeom>
        </p:spPr>
      </p:pic>
    </p:spTree>
    <p:extLst>
      <p:ext uri="{BB962C8B-B14F-4D97-AF65-F5344CB8AC3E}">
        <p14:creationId xmlns:p14="http://schemas.microsoft.com/office/powerpoint/2010/main" val="4000983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LOŽENÍ_OBJEKTU_2_SLOUPCE">
    <p:spTree>
      <p:nvGrpSpPr>
        <p:cNvPr id="1" name=""/>
        <p:cNvGrpSpPr/>
        <p:nvPr/>
      </p:nvGrpSpPr>
      <p:grpSpPr>
        <a:xfrm>
          <a:off x="0" y="0"/>
          <a:ext cx="0" cy="0"/>
          <a:chOff x="0" y="0"/>
          <a:chExt cx="0" cy="0"/>
        </a:xfrm>
      </p:grpSpPr>
      <p:pic>
        <p:nvPicPr>
          <p:cNvPr id="8" name="Obrázek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268000" y="5436000"/>
            <a:ext cx="1584176" cy="1635279"/>
          </a:xfrm>
          <a:prstGeom prst="rect">
            <a:avLst/>
          </a:prstGeom>
        </p:spPr>
      </p:pic>
      <p:sp>
        <p:nvSpPr>
          <p:cNvPr id="6" name="Zástupný symbol pro číslo snímku 5"/>
          <p:cNvSpPr>
            <a:spLocks noGrp="1"/>
          </p:cNvSpPr>
          <p:nvPr>
            <p:ph type="sldNum" sz="quarter" idx="4"/>
          </p:nvPr>
        </p:nvSpPr>
        <p:spPr>
          <a:xfrm>
            <a:off x="10127177" y="6395760"/>
            <a:ext cx="1220273" cy="216024"/>
          </a:xfrm>
          <a:prstGeom prst="rect">
            <a:avLst/>
          </a:prstGeom>
        </p:spPr>
        <p:txBody>
          <a:bodyPr vert="horz" lIns="91440" tIns="45720" rIns="91440" bIns="45720" rtlCol="0" anchor="ctr"/>
          <a:lstStyle>
            <a:lvl1pPr algn="r">
              <a:defRPr sz="1300">
                <a:solidFill>
                  <a:schemeClr val="tx1">
                    <a:tint val="75000"/>
                  </a:schemeClr>
                </a:solidFill>
              </a:defRPr>
            </a:lvl1pPr>
          </a:lstStyle>
          <a:p>
            <a:fld id="{F633C6B9-C75B-4149-93B0-5E1BF0C180BC}" type="slidenum">
              <a:rPr lang="cs-CZ" smtClean="0"/>
              <a:pPr/>
              <a:t>‹#›</a:t>
            </a:fld>
            <a:endParaRPr lang="cs-CZ" dirty="0"/>
          </a:p>
        </p:txBody>
      </p:sp>
      <p:sp>
        <p:nvSpPr>
          <p:cNvPr id="10" name="Zástupný symbol pro text 3"/>
          <p:cNvSpPr>
            <a:spLocks noGrp="1"/>
          </p:cNvSpPr>
          <p:nvPr>
            <p:ph type="body" sz="quarter" idx="12" hasCustomPrompt="1"/>
          </p:nvPr>
        </p:nvSpPr>
        <p:spPr>
          <a:xfrm>
            <a:off x="844551" y="404664"/>
            <a:ext cx="10502900" cy="432048"/>
          </a:xfrm>
        </p:spPr>
        <p:txBody>
          <a:bodyPr>
            <a:noAutofit/>
          </a:bodyPr>
          <a:lstStyle>
            <a:lvl1pPr>
              <a:spcBef>
                <a:spcPts val="0"/>
              </a:spcBef>
              <a:defRPr lang="cs-CZ" sz="2500" b="1" kern="1200" dirty="0" smtClean="0">
                <a:solidFill>
                  <a:srgbClr val="E40F18"/>
                </a:solidFill>
                <a:latin typeface="+mj-lt"/>
                <a:ea typeface="+mj-ea"/>
                <a:cs typeface="+mj-cs"/>
              </a:defRPr>
            </a:lvl1pPr>
            <a:lvl4pPr>
              <a:spcBef>
                <a:spcPts val="0"/>
              </a:spcBef>
              <a:defRPr/>
            </a:lvl4pPr>
          </a:lstStyle>
          <a:p>
            <a:pPr lvl="0"/>
            <a:r>
              <a:rPr lang="cs-CZ" dirty="0"/>
              <a:t>Kliknutím vložíte nadpis stránky</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3" name="Zástupný symbol pro obsah 2"/>
          <p:cNvSpPr>
            <a:spLocks noGrp="1"/>
          </p:cNvSpPr>
          <p:nvPr>
            <p:ph sz="quarter" idx="13"/>
          </p:nvPr>
        </p:nvSpPr>
        <p:spPr>
          <a:xfrm>
            <a:off x="844550" y="980729"/>
            <a:ext cx="5179442" cy="5040558"/>
          </a:xfrm>
        </p:spPr>
        <p:txBody>
          <a:bodyPr>
            <a:noAutofit/>
          </a:bodyPr>
          <a:lstStyle>
            <a:lvl1pPr>
              <a:spcBef>
                <a:spcPts val="0"/>
              </a:spcBef>
              <a:defRPr/>
            </a:lvl1pPr>
            <a:lvl4pPr>
              <a:spcBef>
                <a:spcPts val="0"/>
              </a:spcBef>
              <a:defRPr/>
            </a:lvl4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2" name="Zástupný symbol pro obsah 2"/>
          <p:cNvSpPr>
            <a:spLocks noGrp="1"/>
          </p:cNvSpPr>
          <p:nvPr>
            <p:ph sz="quarter" idx="14"/>
          </p:nvPr>
        </p:nvSpPr>
        <p:spPr>
          <a:xfrm>
            <a:off x="6168008" y="980729"/>
            <a:ext cx="5179442" cy="5040558"/>
          </a:xfrm>
        </p:spPr>
        <p:txBody>
          <a:bodyPr>
            <a:noAutofit/>
          </a:bodyPr>
          <a:lstStyle>
            <a:lvl1pPr>
              <a:spcBef>
                <a:spcPts val="0"/>
              </a:spcBef>
              <a:defRPr/>
            </a:lvl1pPr>
            <a:lvl4pPr>
              <a:spcBef>
                <a:spcPts val="0"/>
              </a:spcBef>
              <a:defRPr/>
            </a:lvl4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pic>
        <p:nvPicPr>
          <p:cNvPr id="9" name="Obrázek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4800" y="5925600"/>
            <a:ext cx="2068657" cy="831600"/>
          </a:xfrm>
          <a:prstGeom prst="rect">
            <a:avLst/>
          </a:prstGeom>
        </p:spPr>
      </p:pic>
    </p:spTree>
    <p:extLst>
      <p:ext uri="{BB962C8B-B14F-4D97-AF65-F5344CB8AC3E}">
        <p14:creationId xmlns:p14="http://schemas.microsoft.com/office/powerpoint/2010/main" val="894448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LOŽENÍ_OBJEKTU_2_SLOUPCE_TEXT">
    <p:spTree>
      <p:nvGrpSpPr>
        <p:cNvPr id="1" name=""/>
        <p:cNvGrpSpPr/>
        <p:nvPr/>
      </p:nvGrpSpPr>
      <p:grpSpPr>
        <a:xfrm>
          <a:off x="0" y="0"/>
          <a:ext cx="0" cy="0"/>
          <a:chOff x="0" y="0"/>
          <a:chExt cx="0" cy="0"/>
        </a:xfrm>
      </p:grpSpPr>
      <p:pic>
        <p:nvPicPr>
          <p:cNvPr id="8" name="Obrázek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268000" y="5436000"/>
            <a:ext cx="1584176" cy="1635279"/>
          </a:xfrm>
          <a:prstGeom prst="rect">
            <a:avLst/>
          </a:prstGeom>
        </p:spPr>
      </p:pic>
      <p:sp>
        <p:nvSpPr>
          <p:cNvPr id="6" name="Zástupný symbol pro číslo snímku 5"/>
          <p:cNvSpPr>
            <a:spLocks noGrp="1"/>
          </p:cNvSpPr>
          <p:nvPr>
            <p:ph type="sldNum" sz="quarter" idx="4"/>
          </p:nvPr>
        </p:nvSpPr>
        <p:spPr>
          <a:xfrm>
            <a:off x="10127177" y="6395760"/>
            <a:ext cx="1220273" cy="216024"/>
          </a:xfrm>
          <a:prstGeom prst="rect">
            <a:avLst/>
          </a:prstGeom>
        </p:spPr>
        <p:txBody>
          <a:bodyPr vert="horz" lIns="91440" tIns="45720" rIns="91440" bIns="45720" rtlCol="0" anchor="ctr"/>
          <a:lstStyle>
            <a:lvl1pPr algn="r">
              <a:defRPr sz="1300">
                <a:solidFill>
                  <a:schemeClr val="tx1">
                    <a:tint val="75000"/>
                  </a:schemeClr>
                </a:solidFill>
              </a:defRPr>
            </a:lvl1pPr>
          </a:lstStyle>
          <a:p>
            <a:fld id="{F633C6B9-C75B-4149-93B0-5E1BF0C180BC}" type="slidenum">
              <a:rPr lang="cs-CZ" smtClean="0"/>
              <a:pPr/>
              <a:t>‹#›</a:t>
            </a:fld>
            <a:endParaRPr lang="cs-CZ" dirty="0"/>
          </a:p>
        </p:txBody>
      </p:sp>
      <p:sp>
        <p:nvSpPr>
          <p:cNvPr id="10" name="Zástupný symbol pro text 3"/>
          <p:cNvSpPr>
            <a:spLocks noGrp="1"/>
          </p:cNvSpPr>
          <p:nvPr>
            <p:ph type="body" sz="quarter" idx="12" hasCustomPrompt="1"/>
          </p:nvPr>
        </p:nvSpPr>
        <p:spPr>
          <a:xfrm>
            <a:off x="844551" y="404664"/>
            <a:ext cx="10502900" cy="432048"/>
          </a:xfrm>
        </p:spPr>
        <p:txBody>
          <a:bodyPr>
            <a:noAutofit/>
          </a:bodyPr>
          <a:lstStyle>
            <a:lvl1pPr>
              <a:spcBef>
                <a:spcPts val="0"/>
              </a:spcBef>
              <a:defRPr lang="cs-CZ" sz="2500" b="1" kern="1200" dirty="0" smtClean="0">
                <a:solidFill>
                  <a:srgbClr val="E40F18"/>
                </a:solidFill>
                <a:latin typeface="+mj-lt"/>
                <a:ea typeface="+mj-ea"/>
                <a:cs typeface="+mj-cs"/>
              </a:defRPr>
            </a:lvl1pPr>
            <a:lvl4pPr>
              <a:spcBef>
                <a:spcPts val="0"/>
              </a:spcBef>
              <a:defRPr/>
            </a:lvl4pPr>
          </a:lstStyle>
          <a:p>
            <a:pPr lvl="0"/>
            <a:r>
              <a:rPr lang="cs-CZ" dirty="0"/>
              <a:t>Kliknutím vložíte nadpis stránky</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3" name="Zástupný symbol pro obsah 2"/>
          <p:cNvSpPr>
            <a:spLocks noGrp="1"/>
          </p:cNvSpPr>
          <p:nvPr>
            <p:ph sz="quarter" idx="13"/>
          </p:nvPr>
        </p:nvSpPr>
        <p:spPr>
          <a:xfrm>
            <a:off x="844550" y="1556792"/>
            <a:ext cx="5179442" cy="4464494"/>
          </a:xfrm>
        </p:spPr>
        <p:txBody>
          <a:bodyPr>
            <a:noAutofit/>
          </a:bodyPr>
          <a:lstStyle>
            <a:lvl1pPr>
              <a:spcBef>
                <a:spcPts val="0"/>
              </a:spcBef>
              <a:defRPr/>
            </a:lvl1pPr>
            <a:lvl4pPr>
              <a:spcBef>
                <a:spcPts val="0"/>
              </a:spcBef>
              <a:defRPr/>
            </a:lvl4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2" name="Zástupný symbol pro obsah 2"/>
          <p:cNvSpPr>
            <a:spLocks noGrp="1"/>
          </p:cNvSpPr>
          <p:nvPr>
            <p:ph sz="quarter" idx="14"/>
          </p:nvPr>
        </p:nvSpPr>
        <p:spPr>
          <a:xfrm>
            <a:off x="6168008" y="1556792"/>
            <a:ext cx="5179442" cy="4464494"/>
          </a:xfrm>
        </p:spPr>
        <p:txBody>
          <a:bodyPr>
            <a:noAutofit/>
          </a:bodyPr>
          <a:lstStyle>
            <a:lvl1pPr>
              <a:spcBef>
                <a:spcPts val="0"/>
              </a:spcBef>
              <a:defRPr/>
            </a:lvl1pPr>
            <a:lvl4pPr>
              <a:spcBef>
                <a:spcPts val="0"/>
              </a:spcBef>
              <a:defRPr/>
            </a:lvl4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1" name="Zástupný symbol pro text 3"/>
          <p:cNvSpPr>
            <a:spLocks noGrp="1"/>
          </p:cNvSpPr>
          <p:nvPr>
            <p:ph type="body" sz="quarter" idx="11"/>
          </p:nvPr>
        </p:nvSpPr>
        <p:spPr>
          <a:xfrm>
            <a:off x="844550" y="980728"/>
            <a:ext cx="5179442" cy="432048"/>
          </a:xfrm>
        </p:spPr>
        <p:txBody>
          <a:bodyPr>
            <a:noAutofit/>
          </a:bodyPr>
          <a:lstStyle>
            <a:lvl1pPr>
              <a:spcBef>
                <a:spcPts val="0"/>
              </a:spcBef>
              <a:defRPr/>
            </a:lvl1pPr>
            <a:lvl4pPr>
              <a:spcBef>
                <a:spcPts val="0"/>
              </a:spcBef>
              <a:defRPr/>
            </a:lvl4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3" name="Zástupný symbol pro text 3"/>
          <p:cNvSpPr>
            <a:spLocks noGrp="1"/>
          </p:cNvSpPr>
          <p:nvPr>
            <p:ph type="body" sz="quarter" idx="15"/>
          </p:nvPr>
        </p:nvSpPr>
        <p:spPr>
          <a:xfrm>
            <a:off x="6168008" y="980728"/>
            <a:ext cx="5179442" cy="432048"/>
          </a:xfrm>
        </p:spPr>
        <p:txBody>
          <a:bodyPr>
            <a:noAutofit/>
          </a:bodyPr>
          <a:lstStyle>
            <a:lvl1pPr>
              <a:spcBef>
                <a:spcPts val="0"/>
              </a:spcBef>
              <a:defRPr/>
            </a:lvl1pPr>
            <a:lvl4pPr>
              <a:spcBef>
                <a:spcPts val="0"/>
              </a:spcBef>
              <a:defRPr/>
            </a:lvl4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pic>
        <p:nvPicPr>
          <p:cNvPr id="15" name="Obrázek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4800" y="5925600"/>
            <a:ext cx="2068657" cy="831600"/>
          </a:xfrm>
          <a:prstGeom prst="rect">
            <a:avLst/>
          </a:prstGeom>
        </p:spPr>
      </p:pic>
    </p:spTree>
    <p:extLst>
      <p:ext uri="{BB962C8B-B14F-4D97-AF65-F5344CB8AC3E}">
        <p14:creationId xmlns:p14="http://schemas.microsoft.com/office/powerpoint/2010/main" val="119738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ULKA">
    <p:spTree>
      <p:nvGrpSpPr>
        <p:cNvPr id="1" name=""/>
        <p:cNvGrpSpPr/>
        <p:nvPr/>
      </p:nvGrpSpPr>
      <p:grpSpPr>
        <a:xfrm>
          <a:off x="0" y="0"/>
          <a:ext cx="0" cy="0"/>
          <a:chOff x="0" y="0"/>
          <a:chExt cx="0" cy="0"/>
        </a:xfrm>
      </p:grpSpPr>
      <p:pic>
        <p:nvPicPr>
          <p:cNvPr id="8" name="Obrázek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268000" y="5436000"/>
            <a:ext cx="1584176" cy="1635279"/>
          </a:xfrm>
          <a:prstGeom prst="rect">
            <a:avLst/>
          </a:prstGeom>
        </p:spPr>
      </p:pic>
      <p:sp>
        <p:nvSpPr>
          <p:cNvPr id="6" name="Zástupný symbol pro číslo snímku 5"/>
          <p:cNvSpPr>
            <a:spLocks noGrp="1"/>
          </p:cNvSpPr>
          <p:nvPr>
            <p:ph type="sldNum" sz="quarter" idx="4"/>
          </p:nvPr>
        </p:nvSpPr>
        <p:spPr>
          <a:xfrm>
            <a:off x="10127177" y="6395760"/>
            <a:ext cx="1220273" cy="216024"/>
          </a:xfrm>
          <a:prstGeom prst="rect">
            <a:avLst/>
          </a:prstGeom>
        </p:spPr>
        <p:txBody>
          <a:bodyPr vert="horz" lIns="91440" tIns="45720" rIns="91440" bIns="45720" rtlCol="0" anchor="ctr"/>
          <a:lstStyle>
            <a:lvl1pPr algn="r">
              <a:defRPr sz="1300">
                <a:solidFill>
                  <a:schemeClr val="tx1">
                    <a:tint val="75000"/>
                  </a:schemeClr>
                </a:solidFill>
              </a:defRPr>
            </a:lvl1pPr>
          </a:lstStyle>
          <a:p>
            <a:fld id="{F633C6B9-C75B-4149-93B0-5E1BF0C180BC}" type="slidenum">
              <a:rPr lang="cs-CZ" smtClean="0"/>
              <a:pPr/>
              <a:t>‹#›</a:t>
            </a:fld>
            <a:endParaRPr lang="cs-CZ" dirty="0"/>
          </a:p>
        </p:txBody>
      </p:sp>
      <p:sp>
        <p:nvSpPr>
          <p:cNvPr id="10" name="Zástupný symbol pro text 3"/>
          <p:cNvSpPr>
            <a:spLocks noGrp="1"/>
          </p:cNvSpPr>
          <p:nvPr>
            <p:ph type="body" sz="quarter" idx="12" hasCustomPrompt="1"/>
          </p:nvPr>
        </p:nvSpPr>
        <p:spPr>
          <a:xfrm>
            <a:off x="844551" y="404664"/>
            <a:ext cx="10502900" cy="432048"/>
          </a:xfrm>
        </p:spPr>
        <p:txBody>
          <a:bodyPr>
            <a:noAutofit/>
          </a:bodyPr>
          <a:lstStyle>
            <a:lvl1pPr>
              <a:spcBef>
                <a:spcPts val="0"/>
              </a:spcBef>
              <a:defRPr lang="cs-CZ" sz="2500" b="1" kern="1200" dirty="0" smtClean="0">
                <a:solidFill>
                  <a:srgbClr val="E40F18"/>
                </a:solidFill>
                <a:latin typeface="+mj-lt"/>
                <a:ea typeface="+mj-ea"/>
                <a:cs typeface="+mj-cs"/>
              </a:defRPr>
            </a:lvl1pPr>
            <a:lvl4pPr>
              <a:spcBef>
                <a:spcPts val="0"/>
              </a:spcBef>
              <a:defRPr/>
            </a:lvl4pPr>
          </a:lstStyle>
          <a:p>
            <a:pPr lvl="0"/>
            <a:r>
              <a:rPr lang="cs-CZ" dirty="0"/>
              <a:t>Kliknutím vložíte nadpis stránky</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3" name="Zástupný symbol pro tabulku 2"/>
          <p:cNvSpPr>
            <a:spLocks noGrp="1"/>
          </p:cNvSpPr>
          <p:nvPr>
            <p:ph type="tbl" sz="quarter" idx="13"/>
          </p:nvPr>
        </p:nvSpPr>
        <p:spPr>
          <a:xfrm>
            <a:off x="844551" y="980728"/>
            <a:ext cx="10502900" cy="5040561"/>
          </a:xfrm>
        </p:spPr>
        <p:txBody>
          <a:bodyPr/>
          <a:lstStyle/>
          <a:p>
            <a:r>
              <a:rPr lang="cs-CZ"/>
              <a:t>Kliknutím na ikonu přidáte tabulku.</a:t>
            </a:r>
          </a:p>
        </p:txBody>
      </p:sp>
      <p:pic>
        <p:nvPicPr>
          <p:cNvPr id="9" name="Obrázek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4800" y="5925600"/>
            <a:ext cx="2068657" cy="831600"/>
          </a:xfrm>
          <a:prstGeom prst="rect">
            <a:avLst/>
          </a:prstGeom>
        </p:spPr>
      </p:pic>
    </p:spTree>
    <p:extLst>
      <p:ext uri="{BB962C8B-B14F-4D97-AF65-F5344CB8AC3E}">
        <p14:creationId xmlns:p14="http://schemas.microsoft.com/office/powerpoint/2010/main" val="499528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dirty="0"/>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fld id="{4B20E3A1-D304-49EC-97A7-A19BDE31C9FE}" type="datetime1">
              <a:rPr lang="cs-CZ" smtClean="0"/>
              <a:pPr/>
              <a:t>11.09.2023</a:t>
            </a:fld>
            <a:endParaRPr lang="cs-CZ" dirty="0"/>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endParaRPr lang="cs-CZ" dirty="0"/>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F633C6B9-C75B-4149-93B0-5E1BF0C180BC}" type="slidenum">
              <a:rPr lang="cs-CZ" smtClean="0"/>
              <a:pPr/>
              <a:t>‹#›</a:t>
            </a:fld>
            <a:endParaRPr lang="cs-CZ" dirty="0"/>
          </a:p>
        </p:txBody>
      </p:sp>
    </p:spTree>
    <p:extLst>
      <p:ext uri="{BB962C8B-B14F-4D97-AF65-F5344CB8AC3E}">
        <p14:creationId xmlns:p14="http://schemas.microsoft.com/office/powerpoint/2010/main" val="2676194064"/>
      </p:ext>
    </p:extLst>
  </p:cSld>
  <p:clrMap bg1="lt1" tx1="dk1" bg2="lt2" tx2="dk2" accent1="accent1" accent2="accent2" accent3="accent3" accent4="accent4" accent5="accent5" accent6="accent6" hlink="hlink" folHlink="folHlink"/>
  <p:sldLayoutIdLst>
    <p:sldLayoutId id="2147483663" r:id="rId1"/>
    <p:sldLayoutId id="2147483676" r:id="rId2"/>
    <p:sldLayoutId id="2147483681" r:id="rId3"/>
    <p:sldLayoutId id="2147483680" r:id="rId4"/>
    <p:sldLayoutId id="2147483682" r:id="rId5"/>
    <p:sldLayoutId id="2147483683" r:id="rId6"/>
    <p:sldLayoutId id="2147483684" r:id="rId7"/>
    <p:sldLayoutId id="2147483685" r:id="rId8"/>
    <p:sldLayoutId id="2147483686" r:id="rId9"/>
    <p:sldLayoutId id="2147483687" r:id="rId10"/>
    <p:sldLayoutId id="2147483662" r:id="rId11"/>
    <p:sldLayoutId id="2147483660" r:id="rId12"/>
    <p:sldLayoutId id="2147483688" r:id="rId13"/>
    <p:sldLayoutId id="2147483689" r:id="rId14"/>
    <p:sldLayoutId id="2147483690"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0" indent="0" algn="l" defTabSz="914400" rtl="0" eaLnBrk="1" latinLnBrk="0" hangingPunct="1">
        <a:lnSpc>
          <a:spcPct val="90000"/>
        </a:lnSpc>
        <a:spcBef>
          <a:spcPts val="0"/>
        </a:spcBef>
        <a:buFont typeface="Arial" panose="020B0604020202020204" pitchFamily="34" charset="0"/>
        <a:buNone/>
        <a:defRPr lang="cs-CZ" sz="1500" kern="1200" dirty="0" smtClean="0">
          <a:solidFill>
            <a:srgbClr val="5C6670"/>
          </a:solidFill>
          <a:latin typeface="+mn-lt"/>
          <a:ea typeface="+mn-ea"/>
          <a:cs typeface="+mn-cs"/>
        </a:defRPr>
      </a:lvl1pPr>
      <a:lvl2pPr marL="0" indent="0" algn="l" defTabSz="914400" rtl="0" eaLnBrk="1" latinLnBrk="0" hangingPunct="1">
        <a:lnSpc>
          <a:spcPct val="90000"/>
        </a:lnSpc>
        <a:spcBef>
          <a:spcPts val="0"/>
        </a:spcBef>
        <a:buFont typeface="Arial" panose="020B0604020202020204" pitchFamily="34" charset="0"/>
        <a:buNone/>
        <a:defRPr lang="cs-CZ" sz="1500" kern="1200" dirty="0" smtClean="0">
          <a:solidFill>
            <a:srgbClr val="5C6670"/>
          </a:solidFill>
          <a:latin typeface="+mn-lt"/>
          <a:ea typeface="+mn-ea"/>
          <a:cs typeface="+mn-cs"/>
        </a:defRPr>
      </a:lvl2pPr>
      <a:lvl3pPr marL="0" indent="0" algn="l" defTabSz="914400" rtl="0" eaLnBrk="1" latinLnBrk="0" hangingPunct="1">
        <a:lnSpc>
          <a:spcPct val="90000"/>
        </a:lnSpc>
        <a:spcBef>
          <a:spcPts val="0"/>
        </a:spcBef>
        <a:buFont typeface="Arial" panose="020B0604020202020204" pitchFamily="34" charset="0"/>
        <a:buNone/>
        <a:defRPr lang="cs-CZ" sz="1900" b="1" kern="1200" dirty="0" smtClean="0">
          <a:solidFill>
            <a:srgbClr val="5C6670"/>
          </a:solidFill>
          <a:latin typeface="+mn-lt"/>
          <a:ea typeface="+mn-ea"/>
          <a:cs typeface="+mn-cs"/>
        </a:defRPr>
      </a:lvl3pPr>
      <a:lvl4pPr marL="0" indent="0" algn="l" defTabSz="914400" rtl="0" eaLnBrk="1" latinLnBrk="0" hangingPunct="1">
        <a:lnSpc>
          <a:spcPct val="90000"/>
        </a:lnSpc>
        <a:spcBef>
          <a:spcPts val="0"/>
        </a:spcBef>
        <a:buFont typeface="Arial" panose="020B0604020202020204" pitchFamily="34" charset="0"/>
        <a:buNone/>
        <a:defRPr lang="cs-CZ" sz="2500" b="1" kern="1200" dirty="0" smtClean="0">
          <a:solidFill>
            <a:srgbClr val="E40F18"/>
          </a:solidFill>
          <a:latin typeface="+mj-lt"/>
          <a:ea typeface="+mj-ea"/>
          <a:cs typeface="+mj-cs"/>
        </a:defRPr>
      </a:lvl4pPr>
      <a:lvl5pPr marL="268288" indent="-268288" algn="l" defTabSz="914400" rtl="0" eaLnBrk="1" latinLnBrk="0" hangingPunct="1">
        <a:lnSpc>
          <a:spcPct val="90000"/>
        </a:lnSpc>
        <a:spcBef>
          <a:spcPts val="0"/>
        </a:spcBef>
        <a:buFont typeface="Wingdings" panose="05000000000000000000" pitchFamily="2" charset="2"/>
        <a:buChar char="§"/>
        <a:defRPr lang="cs-CZ" sz="1500" kern="1200" dirty="0">
          <a:solidFill>
            <a:srgbClr val="5C667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google.com/url?sa=i&amp;rct=j&amp;q=&amp;esrc=s&amp;source=images&amp;cd=&amp;cad=rja&amp;uact=8&amp;ved=2ahUKEwiY5qSywrLdAhXEZFAKHZHFB9YQjRx6BAgBEAU&amp;url=https://de.wikipedia.org/wiki/Datei:Kolbe-Schmitt.png&amp;psig=AOvVaw3A6lWDLKnNDTNp115HFTOY&amp;ust=1536740311192810"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263352" y="1842314"/>
            <a:ext cx="7344816" cy="2769989"/>
          </a:xfrm>
        </p:spPr>
        <p:txBody>
          <a:bodyPr>
            <a:noAutofit/>
          </a:bodyPr>
          <a:lstStyle/>
          <a:p>
            <a:pPr>
              <a:lnSpc>
                <a:spcPct val="100000"/>
              </a:lnSpc>
            </a:pPr>
            <a:r>
              <a:rPr lang="cs-CZ" sz="2800" dirty="0" smtClean="0">
                <a:solidFill>
                  <a:srgbClr val="E40F18"/>
                </a:solidFill>
              </a:rPr>
              <a:t>LZE U NÁS ZPRACOVÁVAT CO</a:t>
            </a:r>
            <a:r>
              <a:rPr lang="cs-CZ" sz="2800" baseline="-25000" dirty="0" smtClean="0">
                <a:solidFill>
                  <a:srgbClr val="E40F18"/>
                </a:solidFill>
              </a:rPr>
              <a:t>2</a:t>
            </a:r>
            <a:r>
              <a:rPr lang="cs-CZ" sz="2800" dirty="0" smtClean="0">
                <a:solidFill>
                  <a:srgbClr val="E40F18"/>
                </a:solidFill>
              </a:rPr>
              <a:t> ? </a:t>
            </a:r>
            <a:br>
              <a:rPr lang="cs-CZ" sz="2800" dirty="0" smtClean="0">
                <a:solidFill>
                  <a:srgbClr val="E40F18"/>
                </a:solidFill>
              </a:rPr>
            </a:br>
            <a:r>
              <a:rPr lang="cs-CZ" sz="2800" dirty="0" smtClean="0">
                <a:solidFill>
                  <a:srgbClr val="E40F18"/>
                </a:solidFill>
              </a:rPr>
              <a:t>ALE JAK ? </a:t>
            </a:r>
            <a:endParaRPr lang="cs-CZ" sz="2800" dirty="0">
              <a:solidFill>
                <a:srgbClr val="E40F18"/>
              </a:solidFill>
            </a:endParaRPr>
          </a:p>
        </p:txBody>
      </p:sp>
      <p:sp>
        <p:nvSpPr>
          <p:cNvPr id="3" name="Zástupný symbol pro text 2"/>
          <p:cNvSpPr>
            <a:spLocks noGrp="1"/>
          </p:cNvSpPr>
          <p:nvPr>
            <p:ph type="body" sz="quarter" idx="13"/>
          </p:nvPr>
        </p:nvSpPr>
        <p:spPr>
          <a:xfrm>
            <a:off x="1914044" y="4070217"/>
            <a:ext cx="3345804" cy="244865"/>
          </a:xfrm>
        </p:spPr>
        <p:txBody>
          <a:bodyPr/>
          <a:lstStyle/>
          <a:p>
            <a:r>
              <a:rPr lang="cs-CZ" dirty="0" smtClean="0">
                <a:solidFill>
                  <a:srgbClr val="5C6670"/>
                </a:solidFill>
              </a:rPr>
              <a:t>	</a:t>
            </a:r>
            <a:r>
              <a:rPr lang="cs-CZ" b="1" dirty="0">
                <a:solidFill>
                  <a:srgbClr val="5C6670"/>
                </a:solidFill>
              </a:rPr>
              <a:t>19.9. 2023</a:t>
            </a:r>
          </a:p>
        </p:txBody>
      </p:sp>
      <p:sp>
        <p:nvSpPr>
          <p:cNvPr id="4" name="Zástupný symbol pro text 3"/>
          <p:cNvSpPr>
            <a:spLocks noGrp="1"/>
          </p:cNvSpPr>
          <p:nvPr>
            <p:ph type="body" sz="quarter" idx="16"/>
          </p:nvPr>
        </p:nvSpPr>
        <p:spPr>
          <a:xfrm>
            <a:off x="936000" y="4070217"/>
            <a:ext cx="834994" cy="330294"/>
          </a:xfrm>
        </p:spPr>
        <p:txBody>
          <a:bodyPr/>
          <a:lstStyle/>
          <a:p>
            <a:r>
              <a:rPr lang="cs-CZ" dirty="0" smtClean="0">
                <a:solidFill>
                  <a:srgbClr val="5C6670"/>
                </a:solidFill>
              </a:rPr>
              <a:t>Datum:</a:t>
            </a:r>
            <a:endParaRPr lang="cs-CZ" dirty="0">
              <a:solidFill>
                <a:srgbClr val="5C6670"/>
              </a:solidFill>
            </a:endParaRPr>
          </a:p>
        </p:txBody>
      </p:sp>
      <p:sp>
        <p:nvSpPr>
          <p:cNvPr id="5" name="Zástupný symbol pro text 4"/>
          <p:cNvSpPr>
            <a:spLocks noGrp="1"/>
          </p:cNvSpPr>
          <p:nvPr>
            <p:ph type="body" sz="quarter" idx="17"/>
          </p:nvPr>
        </p:nvSpPr>
        <p:spPr>
          <a:xfrm>
            <a:off x="931474" y="4456635"/>
            <a:ext cx="767512" cy="244865"/>
          </a:xfrm>
        </p:spPr>
        <p:txBody>
          <a:bodyPr/>
          <a:lstStyle/>
          <a:p>
            <a:r>
              <a:rPr lang="cs-CZ" dirty="0" smtClean="0">
                <a:solidFill>
                  <a:srgbClr val="5C6670"/>
                </a:solidFill>
              </a:rPr>
              <a:t>Autor:</a:t>
            </a:r>
            <a:endParaRPr lang="cs-CZ" dirty="0">
              <a:solidFill>
                <a:srgbClr val="5C6670"/>
              </a:solidFill>
            </a:endParaRPr>
          </a:p>
        </p:txBody>
      </p:sp>
      <p:sp>
        <p:nvSpPr>
          <p:cNvPr id="6" name="Zástupný symbol pro text 5"/>
          <p:cNvSpPr>
            <a:spLocks noGrp="1"/>
          </p:cNvSpPr>
          <p:nvPr>
            <p:ph type="body" sz="quarter" idx="18"/>
          </p:nvPr>
        </p:nvSpPr>
        <p:spPr>
          <a:xfrm>
            <a:off x="2812637" y="4794004"/>
            <a:ext cx="4291475" cy="1011260"/>
          </a:xfrm>
        </p:spPr>
        <p:txBody>
          <a:bodyPr/>
          <a:lstStyle/>
          <a:p>
            <a:r>
              <a:rPr lang="cs-CZ" dirty="0">
                <a:solidFill>
                  <a:srgbClr val="5C6670"/>
                </a:solidFill>
              </a:rPr>
              <a:t>Chemické fórum Ústeckého kraje</a:t>
            </a:r>
          </a:p>
          <a:p>
            <a:endParaRPr lang="cs-CZ" dirty="0" smtClean="0">
              <a:solidFill>
                <a:srgbClr val="5C6670"/>
              </a:solidFill>
            </a:endParaRPr>
          </a:p>
          <a:p>
            <a:endParaRPr lang="cs-CZ" dirty="0" smtClean="0">
              <a:solidFill>
                <a:srgbClr val="5C6670"/>
              </a:solidFill>
            </a:endParaRPr>
          </a:p>
        </p:txBody>
      </p:sp>
      <p:sp>
        <p:nvSpPr>
          <p:cNvPr id="7" name="Zástupný symbol pro text 6"/>
          <p:cNvSpPr>
            <a:spLocks noGrp="1"/>
          </p:cNvSpPr>
          <p:nvPr>
            <p:ph type="body" sz="quarter" idx="19"/>
          </p:nvPr>
        </p:nvSpPr>
        <p:spPr>
          <a:xfrm>
            <a:off x="2871732" y="4411902"/>
            <a:ext cx="4808444" cy="330294"/>
          </a:xfrm>
        </p:spPr>
        <p:txBody>
          <a:bodyPr/>
          <a:lstStyle/>
          <a:p>
            <a:r>
              <a:rPr lang="cs-CZ" b="1" dirty="0">
                <a:solidFill>
                  <a:srgbClr val="5C6670"/>
                </a:solidFill>
              </a:rPr>
              <a:t>Doc. Ing. Jaromír Lederer, CSc., </a:t>
            </a:r>
          </a:p>
        </p:txBody>
      </p:sp>
      <p:sp>
        <p:nvSpPr>
          <p:cNvPr id="8" name="Zástupný symbol pro text 7"/>
          <p:cNvSpPr>
            <a:spLocks noGrp="1"/>
          </p:cNvSpPr>
          <p:nvPr>
            <p:ph type="body" sz="quarter" idx="20"/>
          </p:nvPr>
        </p:nvSpPr>
        <p:spPr>
          <a:xfrm>
            <a:off x="1775520" y="5188853"/>
            <a:ext cx="3045029" cy="244865"/>
          </a:xfrm>
        </p:spPr>
        <p:txBody>
          <a:bodyPr>
            <a:normAutofit lnSpcReduction="10000"/>
          </a:bodyPr>
          <a:lstStyle/>
          <a:p>
            <a:r>
              <a:rPr lang="cs-CZ" dirty="0" smtClean="0">
                <a:solidFill>
                  <a:srgbClr val="5C6670"/>
                </a:solidFill>
              </a:rPr>
              <a:t>	</a:t>
            </a:r>
            <a:endParaRPr lang="cs-CZ" dirty="0">
              <a:solidFill>
                <a:srgbClr val="5C6670"/>
              </a:solidFill>
            </a:endParaRPr>
          </a:p>
        </p:txBody>
      </p:sp>
    </p:spTree>
    <p:extLst>
      <p:ext uri="{BB962C8B-B14F-4D97-AF65-F5344CB8AC3E}">
        <p14:creationId xmlns:p14="http://schemas.microsoft.com/office/powerpoint/2010/main" val="3467911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7408" y="404664"/>
            <a:ext cx="10972800" cy="720080"/>
          </a:xfrm>
        </p:spPr>
        <p:txBody>
          <a:bodyPr>
            <a:normAutofit/>
          </a:bodyPr>
          <a:lstStyle/>
          <a:p>
            <a:pPr>
              <a:spcBef>
                <a:spcPts val="0"/>
              </a:spcBef>
            </a:pPr>
            <a:r>
              <a:rPr lang="cs-CZ" sz="2500" b="1" dirty="0">
                <a:solidFill>
                  <a:srgbClr val="E40F18"/>
                </a:solidFill>
                <a:latin typeface="+mj-lt"/>
                <a:cs typeface="+mj-cs"/>
              </a:rPr>
              <a:t>Chemické využití CO</a:t>
            </a:r>
            <a:r>
              <a:rPr lang="cs-CZ" sz="2500" b="1" baseline="-25000" dirty="0">
                <a:solidFill>
                  <a:srgbClr val="E40F18"/>
                </a:solidFill>
                <a:latin typeface="+mj-lt"/>
                <a:cs typeface="+mj-cs"/>
              </a:rPr>
              <a:t>2</a:t>
            </a:r>
            <a:endParaRPr lang="en-GB" sz="2500" b="1" baseline="-25000" dirty="0">
              <a:solidFill>
                <a:srgbClr val="E40F18"/>
              </a:solidFill>
              <a:latin typeface="+mj-lt"/>
              <a:cs typeface="+mj-cs"/>
            </a:endParaRP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2261978793"/>
              </p:ext>
            </p:extLst>
          </p:nvPr>
        </p:nvGraphicFramePr>
        <p:xfrm>
          <a:off x="911424" y="1124744"/>
          <a:ext cx="9505056"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0485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p:cNvSpPr>
          <p:nvPr/>
        </p:nvSpPr>
        <p:spPr>
          <a:xfrm>
            <a:off x="1045096" y="446036"/>
            <a:ext cx="8229600" cy="720080"/>
          </a:xfrm>
          <a:prstGeom prst="rect">
            <a:avLst/>
          </a:prstGeom>
        </p:spPr>
        <p:txBody>
          <a:bodyPr/>
          <a:lstStyle>
            <a:lvl1pPr algn="ctr" defTabSz="914400" rtl="0" eaLnBrk="1" latinLnBrk="0" hangingPunct="1">
              <a:spcBef>
                <a:spcPct val="0"/>
              </a:spcBef>
              <a:buNone/>
              <a:defRPr sz="4000" kern="1200">
                <a:solidFill>
                  <a:srgbClr val="002147"/>
                </a:solidFill>
                <a:latin typeface="Arial" panose="020B0604020202020204" pitchFamily="34" charset="0"/>
                <a:ea typeface="+mj-ea"/>
                <a:cs typeface="Arial" panose="020B0604020202020204" pitchFamily="34" charset="0"/>
              </a:defRPr>
            </a:lvl1pPr>
          </a:lstStyle>
          <a:p>
            <a:pPr algn="l">
              <a:lnSpc>
                <a:spcPct val="90000"/>
              </a:lnSpc>
              <a:spcBef>
                <a:spcPts val="0"/>
              </a:spcBef>
            </a:pPr>
            <a:r>
              <a:rPr lang="cs-CZ" sz="2500" b="1" dirty="0">
                <a:solidFill>
                  <a:srgbClr val="E40F18"/>
                </a:solidFill>
                <a:latin typeface="+mj-lt"/>
                <a:cs typeface="+mj-cs"/>
              </a:rPr>
              <a:t>Možnosti zpracování</a:t>
            </a:r>
            <a:endParaRPr lang="en-GB" sz="2500" b="1" dirty="0">
              <a:solidFill>
                <a:srgbClr val="E40F18"/>
              </a:solidFill>
              <a:latin typeface="+mj-lt"/>
              <a:cs typeface="+mj-cs"/>
            </a:endParaRPr>
          </a:p>
        </p:txBody>
      </p:sp>
      <p:sp>
        <p:nvSpPr>
          <p:cNvPr id="4" name="TextovéPole 3"/>
          <p:cNvSpPr txBox="1"/>
          <p:nvPr/>
        </p:nvSpPr>
        <p:spPr>
          <a:xfrm>
            <a:off x="4223792" y="2852936"/>
            <a:ext cx="1326004"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cs-CZ" dirty="0"/>
              <a:t>Chemikálie</a:t>
            </a:r>
          </a:p>
        </p:txBody>
      </p:sp>
      <p:sp>
        <p:nvSpPr>
          <p:cNvPr id="7" name="TextovéPole 6"/>
          <p:cNvSpPr txBox="1"/>
          <p:nvPr/>
        </p:nvSpPr>
        <p:spPr>
          <a:xfrm>
            <a:off x="2567608" y="4211796"/>
            <a:ext cx="615874"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cs-CZ" b="1" dirty="0"/>
              <a:t>CO</a:t>
            </a:r>
            <a:r>
              <a:rPr lang="cs-CZ" b="1" baseline="-25000" dirty="0"/>
              <a:t>2</a:t>
            </a:r>
          </a:p>
        </p:txBody>
      </p:sp>
      <p:cxnSp>
        <p:nvCxnSpPr>
          <p:cNvPr id="9" name="Přímá spojovací šipka 8"/>
          <p:cNvCxnSpPr/>
          <p:nvPr/>
        </p:nvCxnSpPr>
        <p:spPr>
          <a:xfrm flipV="1">
            <a:off x="3215680" y="2996952"/>
            <a:ext cx="864096" cy="1399510"/>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sp>
        <p:nvSpPr>
          <p:cNvPr id="11" name="TextovéPole 10"/>
          <p:cNvSpPr txBox="1"/>
          <p:nvPr/>
        </p:nvSpPr>
        <p:spPr>
          <a:xfrm>
            <a:off x="6519024" y="1556792"/>
            <a:ext cx="2185214"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cs-CZ" dirty="0"/>
              <a:t>močovina/</a:t>
            </a:r>
            <a:r>
              <a:rPr lang="cs-CZ" dirty="0" err="1"/>
              <a:t>methanol</a:t>
            </a:r>
            <a:endParaRPr lang="cs-CZ" dirty="0"/>
          </a:p>
        </p:txBody>
      </p:sp>
      <p:sp>
        <p:nvSpPr>
          <p:cNvPr id="14" name="TextovéPole 13"/>
          <p:cNvSpPr txBox="1"/>
          <p:nvPr/>
        </p:nvSpPr>
        <p:spPr>
          <a:xfrm>
            <a:off x="4223793" y="4221088"/>
            <a:ext cx="813043"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cs-CZ" dirty="0"/>
              <a:t>Paliva</a:t>
            </a:r>
          </a:p>
        </p:txBody>
      </p:sp>
      <p:cxnSp>
        <p:nvCxnSpPr>
          <p:cNvPr id="20" name="Přímá spojovací šipka 19"/>
          <p:cNvCxnSpPr/>
          <p:nvPr/>
        </p:nvCxnSpPr>
        <p:spPr>
          <a:xfrm flipV="1">
            <a:off x="5591944" y="1700808"/>
            <a:ext cx="792088" cy="1264786"/>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cxnSp>
        <p:nvCxnSpPr>
          <p:cNvPr id="22" name="Přímá spojovací šipka 21"/>
          <p:cNvCxnSpPr/>
          <p:nvPr/>
        </p:nvCxnSpPr>
        <p:spPr>
          <a:xfrm flipV="1">
            <a:off x="5591944" y="2348880"/>
            <a:ext cx="792088" cy="616714"/>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cxnSp>
        <p:nvCxnSpPr>
          <p:cNvPr id="24" name="Přímá spojovací šipka 23"/>
          <p:cNvCxnSpPr/>
          <p:nvPr/>
        </p:nvCxnSpPr>
        <p:spPr>
          <a:xfrm>
            <a:off x="5591944" y="2924944"/>
            <a:ext cx="792088" cy="432048"/>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cxnSp>
        <p:nvCxnSpPr>
          <p:cNvPr id="26" name="Přímá spojovací šipka 25"/>
          <p:cNvCxnSpPr/>
          <p:nvPr/>
        </p:nvCxnSpPr>
        <p:spPr>
          <a:xfrm>
            <a:off x="3215680" y="4427820"/>
            <a:ext cx="864096" cy="0"/>
          </a:xfrm>
          <a:prstGeom prst="straightConnector1">
            <a:avLst/>
          </a:prstGeom>
          <a:ln w="28575">
            <a:tailEnd type="arrow"/>
          </a:ln>
        </p:spPr>
        <p:style>
          <a:lnRef idx="1">
            <a:schemeClr val="accent3"/>
          </a:lnRef>
          <a:fillRef idx="0">
            <a:schemeClr val="accent3"/>
          </a:fillRef>
          <a:effectRef idx="0">
            <a:schemeClr val="accent3"/>
          </a:effectRef>
          <a:fontRef idx="minor">
            <a:schemeClr val="tx1"/>
          </a:fontRef>
        </p:style>
      </p:cxnSp>
      <p:sp>
        <p:nvSpPr>
          <p:cNvPr id="29" name="TextovéPole 28"/>
          <p:cNvSpPr txBox="1"/>
          <p:nvPr/>
        </p:nvSpPr>
        <p:spPr>
          <a:xfrm>
            <a:off x="4223792" y="5291916"/>
            <a:ext cx="1056700"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cs-CZ" dirty="0"/>
              <a:t>Aplikace</a:t>
            </a:r>
          </a:p>
        </p:txBody>
      </p:sp>
      <p:sp>
        <p:nvSpPr>
          <p:cNvPr id="31" name="TextovéPole 30"/>
          <p:cNvSpPr txBox="1"/>
          <p:nvPr/>
        </p:nvSpPr>
        <p:spPr>
          <a:xfrm>
            <a:off x="5951984" y="5301209"/>
            <a:ext cx="2287806"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cs-CZ" dirty="0"/>
              <a:t>Extrakce v </a:t>
            </a:r>
          </a:p>
          <a:p>
            <a:r>
              <a:rPr lang="cs-CZ" dirty="0"/>
              <a:t>superkritickém stavu</a:t>
            </a:r>
          </a:p>
        </p:txBody>
      </p:sp>
      <p:sp>
        <p:nvSpPr>
          <p:cNvPr id="32" name="TextovéPole 31"/>
          <p:cNvSpPr txBox="1"/>
          <p:nvPr/>
        </p:nvSpPr>
        <p:spPr>
          <a:xfrm>
            <a:off x="6023992" y="4787860"/>
            <a:ext cx="2210862"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cs-CZ" dirty="0"/>
              <a:t>uhlovodíková paliva</a:t>
            </a:r>
          </a:p>
        </p:txBody>
      </p:sp>
      <p:sp>
        <p:nvSpPr>
          <p:cNvPr id="33" name="TextovéPole 32"/>
          <p:cNvSpPr txBox="1"/>
          <p:nvPr/>
        </p:nvSpPr>
        <p:spPr>
          <a:xfrm>
            <a:off x="6023993" y="4221088"/>
            <a:ext cx="825867"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cs-CZ" dirty="0"/>
              <a:t>metan</a:t>
            </a:r>
          </a:p>
        </p:txBody>
      </p:sp>
      <p:cxnSp>
        <p:nvCxnSpPr>
          <p:cNvPr id="39" name="Přímá spojovací šipka 38"/>
          <p:cNvCxnSpPr/>
          <p:nvPr/>
        </p:nvCxnSpPr>
        <p:spPr>
          <a:xfrm>
            <a:off x="5159896" y="4437112"/>
            <a:ext cx="648072" cy="0"/>
          </a:xfrm>
          <a:prstGeom prst="straightConnector1">
            <a:avLst/>
          </a:prstGeom>
          <a:ln w="28575">
            <a:tailEnd type="arrow"/>
          </a:ln>
        </p:spPr>
        <p:style>
          <a:lnRef idx="1">
            <a:schemeClr val="accent3"/>
          </a:lnRef>
          <a:fillRef idx="0">
            <a:schemeClr val="accent3"/>
          </a:fillRef>
          <a:effectRef idx="0">
            <a:schemeClr val="accent3"/>
          </a:effectRef>
          <a:fontRef idx="minor">
            <a:schemeClr val="tx1"/>
          </a:fontRef>
        </p:style>
      </p:cxnSp>
      <p:cxnSp>
        <p:nvCxnSpPr>
          <p:cNvPr id="41" name="Přímá spojovací šipka 40"/>
          <p:cNvCxnSpPr/>
          <p:nvPr/>
        </p:nvCxnSpPr>
        <p:spPr>
          <a:xfrm>
            <a:off x="5303912" y="5517232"/>
            <a:ext cx="576064" cy="0"/>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43" name="Přímá spojovací šipka 42"/>
          <p:cNvCxnSpPr/>
          <p:nvPr/>
        </p:nvCxnSpPr>
        <p:spPr>
          <a:xfrm>
            <a:off x="3215680" y="4499828"/>
            <a:ext cx="864096" cy="864096"/>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sp>
        <p:nvSpPr>
          <p:cNvPr id="42" name="TextovéPole 41"/>
          <p:cNvSpPr txBox="1"/>
          <p:nvPr/>
        </p:nvSpPr>
        <p:spPr>
          <a:xfrm>
            <a:off x="6520505" y="2051556"/>
            <a:ext cx="1608133"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cs-CZ" dirty="0" err="1"/>
              <a:t>kys</a:t>
            </a:r>
            <a:r>
              <a:rPr lang="cs-CZ" dirty="0"/>
              <a:t>. mravenčí</a:t>
            </a:r>
          </a:p>
        </p:txBody>
      </p:sp>
      <p:sp>
        <p:nvSpPr>
          <p:cNvPr id="44" name="TextovéPole 43"/>
          <p:cNvSpPr txBox="1"/>
          <p:nvPr/>
        </p:nvSpPr>
        <p:spPr>
          <a:xfrm>
            <a:off x="6516019" y="2708920"/>
            <a:ext cx="1620957"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cs-CZ" dirty="0"/>
              <a:t>polykarbonáty</a:t>
            </a:r>
          </a:p>
        </p:txBody>
      </p:sp>
      <p:cxnSp>
        <p:nvCxnSpPr>
          <p:cNvPr id="47" name="Přímá spojovací šipka 46"/>
          <p:cNvCxnSpPr/>
          <p:nvPr/>
        </p:nvCxnSpPr>
        <p:spPr>
          <a:xfrm>
            <a:off x="5591944" y="2924944"/>
            <a:ext cx="792088" cy="0"/>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sp>
        <p:nvSpPr>
          <p:cNvPr id="49" name="TextovéPole 48"/>
          <p:cNvSpPr txBox="1"/>
          <p:nvPr/>
        </p:nvSpPr>
        <p:spPr>
          <a:xfrm>
            <a:off x="6519155" y="3212976"/>
            <a:ext cx="1377300"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cs-CZ" dirty="0"/>
              <a:t>polyuretany</a:t>
            </a:r>
          </a:p>
        </p:txBody>
      </p:sp>
      <p:cxnSp>
        <p:nvCxnSpPr>
          <p:cNvPr id="50" name="Přímá spojovací šipka 49"/>
          <p:cNvCxnSpPr/>
          <p:nvPr/>
        </p:nvCxnSpPr>
        <p:spPr>
          <a:xfrm>
            <a:off x="5591944" y="2924944"/>
            <a:ext cx="792088" cy="864096"/>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sp>
        <p:nvSpPr>
          <p:cNvPr id="53" name="TextovéPole 52"/>
          <p:cNvSpPr txBox="1"/>
          <p:nvPr/>
        </p:nvSpPr>
        <p:spPr>
          <a:xfrm>
            <a:off x="6530499" y="3707740"/>
            <a:ext cx="902811"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cs-CZ" dirty="0" err="1"/>
              <a:t>polyoly</a:t>
            </a:r>
            <a:endParaRPr lang="cs-CZ" dirty="0"/>
          </a:p>
        </p:txBody>
      </p:sp>
      <p:cxnSp>
        <p:nvCxnSpPr>
          <p:cNvPr id="62" name="Přímá spojovací šipka 61"/>
          <p:cNvCxnSpPr/>
          <p:nvPr/>
        </p:nvCxnSpPr>
        <p:spPr>
          <a:xfrm>
            <a:off x="5159896" y="4437112"/>
            <a:ext cx="648072" cy="504056"/>
          </a:xfrm>
          <a:prstGeom prst="straightConnector1">
            <a:avLst/>
          </a:prstGeom>
          <a:ln w="28575">
            <a:tailEnd type="arrow"/>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44572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5"/>
          <p:cNvSpPr>
            <a:spLocks noGrp="1" noChangeArrowheads="1"/>
          </p:cNvSpPr>
          <p:nvPr>
            <p:ph type="title"/>
          </p:nvPr>
        </p:nvSpPr>
        <p:spPr>
          <a:xfrm>
            <a:off x="1201738" y="404664"/>
            <a:ext cx="7772400" cy="762000"/>
          </a:xfrm>
        </p:spPr>
        <p:txBody>
          <a:bodyPr>
            <a:normAutofit/>
          </a:bodyPr>
          <a:lstStyle/>
          <a:p>
            <a:pPr>
              <a:spcBef>
                <a:spcPts val="0"/>
              </a:spcBef>
            </a:pPr>
            <a:r>
              <a:rPr lang="cs-CZ" altLang="de-DE" sz="2500" b="1" dirty="0" smtClean="0">
                <a:solidFill>
                  <a:srgbClr val="E40F18"/>
                </a:solidFill>
                <a:latin typeface="+mj-lt"/>
                <a:cs typeface="+mj-cs"/>
              </a:rPr>
              <a:t>Výroba močoviny z </a:t>
            </a:r>
            <a:r>
              <a:rPr lang="cs-CZ" altLang="de-DE" sz="2500" b="1" dirty="0" smtClean="0">
                <a:solidFill>
                  <a:srgbClr val="E40F18"/>
                </a:solidFill>
                <a:latin typeface="+mj-lt"/>
                <a:cs typeface="+mj-cs"/>
              </a:rPr>
              <a:t>amoniaku a oxidu uhličitého</a:t>
            </a:r>
            <a:endParaRPr lang="en-GB" altLang="de-DE" sz="2500" b="1" dirty="0">
              <a:solidFill>
                <a:srgbClr val="E40F18"/>
              </a:solidFill>
              <a:latin typeface="+mj-lt"/>
              <a:cs typeface="+mj-cs"/>
            </a:endParaRPr>
          </a:p>
        </p:txBody>
      </p:sp>
      <p:pic>
        <p:nvPicPr>
          <p:cNvPr id="72707" name="Picture 4" descr="Vyroba mocovin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79376" y="1052736"/>
            <a:ext cx="6911975" cy="5314950"/>
          </a:xfrm>
          <a:noFill/>
        </p:spPr>
      </p:pic>
      <p:sp>
        <p:nvSpPr>
          <p:cNvPr id="2" name="TextovéPole 1"/>
          <p:cNvSpPr txBox="1"/>
          <p:nvPr/>
        </p:nvSpPr>
        <p:spPr>
          <a:xfrm>
            <a:off x="6672064" y="3417823"/>
            <a:ext cx="2241319" cy="584775"/>
          </a:xfrm>
          <a:prstGeom prst="rect">
            <a:avLst/>
          </a:prstGeom>
          <a:noFill/>
        </p:spPr>
        <p:txBody>
          <a:bodyPr wrap="none" rtlCol="0">
            <a:spAutoFit/>
          </a:bodyPr>
          <a:lstStyle/>
          <a:p>
            <a:r>
              <a:rPr lang="cs-CZ" sz="3200" dirty="0" smtClean="0"/>
              <a:t>NH</a:t>
            </a:r>
            <a:r>
              <a:rPr lang="cs-CZ" sz="3200" baseline="-25000" dirty="0" smtClean="0"/>
              <a:t>3</a:t>
            </a:r>
            <a:r>
              <a:rPr lang="cs-CZ" sz="3200" dirty="0" smtClean="0"/>
              <a:t> + CO</a:t>
            </a:r>
            <a:r>
              <a:rPr lang="cs-CZ" sz="3200" baseline="-25000" dirty="0" smtClean="0"/>
              <a:t>2</a:t>
            </a:r>
            <a:endParaRPr lang="cs-CZ" sz="3200" baseline="-25000" dirty="0"/>
          </a:p>
        </p:txBody>
      </p:sp>
      <p:cxnSp>
        <p:nvCxnSpPr>
          <p:cNvPr id="4" name="Přímá spojnice se šipkou 3"/>
          <p:cNvCxnSpPr/>
          <p:nvPr/>
        </p:nvCxnSpPr>
        <p:spPr>
          <a:xfrm>
            <a:off x="8974138" y="3709196"/>
            <a:ext cx="648072"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5" name="TextovéPole 4"/>
          <p:cNvSpPr txBox="1"/>
          <p:nvPr/>
        </p:nvSpPr>
        <p:spPr>
          <a:xfrm>
            <a:off x="9708186" y="3356267"/>
            <a:ext cx="2194832" cy="646331"/>
          </a:xfrm>
          <a:prstGeom prst="rect">
            <a:avLst/>
          </a:prstGeom>
          <a:noFill/>
        </p:spPr>
        <p:txBody>
          <a:bodyPr wrap="none" rtlCol="0">
            <a:spAutoFit/>
          </a:bodyPr>
          <a:lstStyle/>
          <a:p>
            <a:r>
              <a:rPr lang="cs-CZ" sz="3600" dirty="0" smtClean="0"/>
              <a:t>(NH</a:t>
            </a:r>
            <a:r>
              <a:rPr lang="cs-CZ" sz="3600" baseline="-25000" dirty="0" smtClean="0"/>
              <a:t>2</a:t>
            </a:r>
            <a:r>
              <a:rPr lang="cs-CZ" sz="3600" dirty="0" smtClean="0"/>
              <a:t>)</a:t>
            </a:r>
            <a:r>
              <a:rPr lang="cs-CZ" sz="3600" baseline="-25000" dirty="0" smtClean="0"/>
              <a:t>2</a:t>
            </a:r>
            <a:r>
              <a:rPr lang="cs-CZ" sz="3600" dirty="0" smtClean="0"/>
              <a:t>CO</a:t>
            </a:r>
            <a:endParaRPr lang="cs-CZ" sz="3600" dirty="0"/>
          </a:p>
        </p:txBody>
      </p:sp>
    </p:spTree>
    <p:extLst>
      <p:ext uri="{BB962C8B-B14F-4D97-AF65-F5344CB8AC3E}">
        <p14:creationId xmlns:p14="http://schemas.microsoft.com/office/powerpoint/2010/main" val="574637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83432" y="404664"/>
            <a:ext cx="10972800" cy="720080"/>
          </a:xfrm>
        </p:spPr>
        <p:txBody>
          <a:bodyPr>
            <a:noAutofit/>
          </a:bodyPr>
          <a:lstStyle/>
          <a:p>
            <a:pPr>
              <a:spcBef>
                <a:spcPts val="0"/>
              </a:spcBef>
            </a:pPr>
            <a:r>
              <a:rPr lang="cs-CZ" sz="2500" b="1" dirty="0">
                <a:solidFill>
                  <a:srgbClr val="E40F18"/>
                </a:solidFill>
                <a:latin typeface="+mj-lt"/>
                <a:cs typeface="+mj-cs"/>
              </a:rPr>
              <a:t>Výroba kyseliny </a:t>
            </a:r>
            <a:r>
              <a:rPr lang="cs-CZ" sz="2500" b="1" dirty="0" smtClean="0">
                <a:solidFill>
                  <a:srgbClr val="E40F18"/>
                </a:solidFill>
                <a:latin typeface="+mj-lt"/>
                <a:cs typeface="+mj-cs"/>
              </a:rPr>
              <a:t>salicylové</a:t>
            </a:r>
            <a:r>
              <a:rPr lang="cs-CZ" sz="2500" b="1" dirty="0">
                <a:solidFill>
                  <a:srgbClr val="E40F18"/>
                </a:solidFill>
                <a:latin typeface="+mj-lt"/>
                <a:cs typeface="+mj-cs"/>
              </a:rPr>
              <a:t> </a:t>
            </a:r>
            <a:r>
              <a:rPr lang="cs-CZ" sz="2500" b="1" dirty="0" smtClean="0">
                <a:solidFill>
                  <a:srgbClr val="E40F18"/>
                </a:solidFill>
                <a:latin typeface="+mj-lt"/>
                <a:cs typeface="+mj-cs"/>
              </a:rPr>
              <a:t> </a:t>
            </a:r>
            <a:r>
              <a:rPr lang="cs-CZ" sz="2500" b="1" dirty="0" smtClean="0">
                <a:solidFill>
                  <a:srgbClr val="E40F18"/>
                </a:solidFill>
                <a:latin typeface="+mj-lt"/>
                <a:cs typeface="+mj-cs"/>
              </a:rPr>
              <a:t>(</a:t>
            </a:r>
            <a:r>
              <a:rPr lang="cs-CZ" sz="2500" b="1" dirty="0" err="1" smtClean="0">
                <a:solidFill>
                  <a:srgbClr val="E40F18"/>
                </a:solidFill>
                <a:latin typeface="+mj-lt"/>
                <a:cs typeface="+mj-cs"/>
              </a:rPr>
              <a:t>Kolbe-Schmitt</a:t>
            </a:r>
            <a:r>
              <a:rPr lang="cs-CZ" sz="2500" b="1" dirty="0">
                <a:solidFill>
                  <a:srgbClr val="E40F18"/>
                </a:solidFill>
                <a:latin typeface="+mj-lt"/>
                <a:cs typeface="+mj-cs"/>
              </a:rPr>
              <a:t>)</a:t>
            </a:r>
            <a:endParaRPr lang="en-GB" sz="2500" b="1" dirty="0">
              <a:solidFill>
                <a:srgbClr val="E40F18"/>
              </a:solidFill>
              <a:latin typeface="+mj-lt"/>
              <a:cs typeface="+mj-cs"/>
            </a:endParaRPr>
          </a:p>
        </p:txBody>
      </p:sp>
      <p:pic>
        <p:nvPicPr>
          <p:cNvPr id="2050" name="Picture 2" descr="Výsledek obrázku pro kolbe schmitt synthes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226" y="2420888"/>
            <a:ext cx="10681740" cy="216024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639616" y="5274786"/>
            <a:ext cx="5976664" cy="523220"/>
          </a:xfrm>
          <a:prstGeom prst="rect">
            <a:avLst/>
          </a:prstGeom>
          <a:noFill/>
        </p:spPr>
        <p:txBody>
          <a:bodyPr wrap="square" rtlCol="0">
            <a:spAutoFit/>
          </a:bodyPr>
          <a:lstStyle/>
          <a:p>
            <a:pPr marL="457200" indent="-457200">
              <a:buFont typeface="Arial" panose="020B0604020202020204" pitchFamily="34" charset="0"/>
              <a:buChar char="•"/>
            </a:pPr>
            <a:r>
              <a:rPr lang="cs-CZ" sz="2800" dirty="0"/>
              <a:t>70 000 t/rok</a:t>
            </a:r>
            <a:endParaRPr lang="en-GB" sz="2800" dirty="0"/>
          </a:p>
        </p:txBody>
      </p:sp>
    </p:spTree>
    <p:extLst>
      <p:ext uri="{BB962C8B-B14F-4D97-AF65-F5344CB8AC3E}">
        <p14:creationId xmlns:p14="http://schemas.microsoft.com/office/powerpoint/2010/main" val="1669429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2"/>
          <p:cNvSpPr>
            <a:spLocks noGrp="1"/>
          </p:cNvSpPr>
          <p:nvPr>
            <p:ph type="title"/>
          </p:nvPr>
        </p:nvSpPr>
        <p:spPr>
          <a:xfrm>
            <a:off x="1199456" y="404664"/>
            <a:ext cx="9144000" cy="719138"/>
          </a:xfrm>
        </p:spPr>
        <p:txBody>
          <a:bodyPr/>
          <a:lstStyle/>
          <a:p>
            <a:pPr>
              <a:spcBef>
                <a:spcPts val="0"/>
              </a:spcBef>
            </a:pPr>
            <a:r>
              <a:rPr lang="cs-CZ" sz="2500" b="1" dirty="0">
                <a:solidFill>
                  <a:srgbClr val="E40F18"/>
                </a:solidFill>
                <a:latin typeface="+mj-lt"/>
                <a:cs typeface="+mj-cs"/>
              </a:rPr>
              <a:t>    Produkce </a:t>
            </a:r>
            <a:r>
              <a:rPr lang="cs-CZ" sz="2500" b="1" dirty="0" smtClean="0">
                <a:solidFill>
                  <a:srgbClr val="E40F18"/>
                </a:solidFill>
                <a:latin typeface="+mj-lt"/>
                <a:cs typeface="+mj-cs"/>
              </a:rPr>
              <a:t>nových typů monomerů na bázi </a:t>
            </a:r>
            <a:r>
              <a:rPr lang="cs-CZ" sz="2500" b="1" dirty="0" smtClean="0">
                <a:solidFill>
                  <a:srgbClr val="E40F18"/>
                </a:solidFill>
                <a:latin typeface="+mj-lt"/>
                <a:cs typeface="+mj-cs"/>
              </a:rPr>
              <a:t>CO</a:t>
            </a:r>
            <a:r>
              <a:rPr lang="cs-CZ" sz="2500" b="1" baseline="-25000" dirty="0" smtClean="0">
                <a:solidFill>
                  <a:srgbClr val="E40F18"/>
                </a:solidFill>
                <a:latin typeface="+mj-lt"/>
                <a:cs typeface="+mj-cs"/>
              </a:rPr>
              <a:t>2</a:t>
            </a:r>
            <a:endParaRPr lang="cs-CZ" sz="2500" b="1" baseline="-25000" dirty="0">
              <a:solidFill>
                <a:srgbClr val="E40F18"/>
              </a:solidFill>
              <a:latin typeface="+mj-lt"/>
              <a:cs typeface="+mj-cs"/>
            </a:endParaRPr>
          </a:p>
        </p:txBody>
      </p:sp>
      <p:pic>
        <p:nvPicPr>
          <p:cNvPr id="22531" name="Picture 2" descr="C:\Users\User\Desktop\heterogeneous catalysis in biomass\obrázek str. 90.jpg"/>
          <p:cNvPicPr>
            <a:picLocks noGrp="1" noChangeAspect="1" noChangeArrowheads="1"/>
          </p:cNvPicPr>
          <p:nvPr>
            <p:ph idx="1"/>
          </p:nvPr>
        </p:nvPicPr>
        <p:blipFill>
          <a:blip r:embed="rId2" cstate="print"/>
          <a:srcRect/>
          <a:stretch>
            <a:fillRect/>
          </a:stretch>
        </p:blipFill>
        <p:spPr>
          <a:xfrm>
            <a:off x="2668498" y="1916832"/>
            <a:ext cx="6872288" cy="3779838"/>
          </a:xfrm>
        </p:spPr>
      </p:pic>
      <p:sp>
        <p:nvSpPr>
          <p:cNvPr id="5" name="Obdélník 4"/>
          <p:cNvSpPr/>
          <p:nvPr/>
        </p:nvSpPr>
        <p:spPr>
          <a:xfrm>
            <a:off x="2640014" y="4976814"/>
            <a:ext cx="7451725" cy="936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2400" b="1" dirty="0" err="1">
                <a:solidFill>
                  <a:srgbClr val="FFFF00"/>
                </a:solidFill>
              </a:rPr>
              <a:t>Cykloadice</a:t>
            </a:r>
            <a:r>
              <a:rPr lang="cs-CZ" sz="2400" b="1" dirty="0">
                <a:solidFill>
                  <a:srgbClr val="FFFF00"/>
                </a:solidFill>
              </a:rPr>
              <a:t> oxidu uhličitého na epoxidy</a:t>
            </a:r>
          </a:p>
        </p:txBody>
      </p:sp>
    </p:spTree>
    <p:extLst>
      <p:ext uri="{BB962C8B-B14F-4D97-AF65-F5344CB8AC3E}">
        <p14:creationId xmlns:p14="http://schemas.microsoft.com/office/powerpoint/2010/main" val="1177270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9416" y="548680"/>
            <a:ext cx="10972800" cy="720080"/>
          </a:xfrm>
        </p:spPr>
        <p:txBody>
          <a:bodyPr>
            <a:normAutofit/>
          </a:bodyPr>
          <a:lstStyle/>
          <a:p>
            <a:pPr>
              <a:spcBef>
                <a:spcPts val="0"/>
              </a:spcBef>
            </a:pPr>
            <a:r>
              <a:rPr lang="cs-CZ" sz="2500" b="1" dirty="0">
                <a:solidFill>
                  <a:srgbClr val="E40F18"/>
                </a:solidFill>
                <a:latin typeface="+mj-lt"/>
                <a:cs typeface="+mj-cs"/>
              </a:rPr>
              <a:t>Blízká budoucnost spočívá v </a:t>
            </a:r>
            <a:r>
              <a:rPr lang="cs-CZ" sz="2500" b="1" dirty="0" err="1" smtClean="0">
                <a:solidFill>
                  <a:srgbClr val="E40F18"/>
                </a:solidFill>
                <a:latin typeface="+mj-lt"/>
                <a:cs typeface="+mj-cs"/>
              </a:rPr>
              <a:t>koprocesingu</a:t>
            </a:r>
            <a:r>
              <a:rPr lang="cs-CZ" sz="2500" b="1" dirty="0" smtClean="0">
                <a:solidFill>
                  <a:srgbClr val="E40F18"/>
                </a:solidFill>
                <a:latin typeface="+mj-lt"/>
                <a:cs typeface="+mj-cs"/>
              </a:rPr>
              <a:t> = </a:t>
            </a:r>
            <a:r>
              <a:rPr lang="cs-CZ" sz="2500" b="1" dirty="0" smtClean="0">
                <a:solidFill>
                  <a:srgbClr val="0070C0"/>
                </a:solidFill>
                <a:latin typeface="+mj-lt"/>
                <a:cs typeface="+mj-cs"/>
              </a:rPr>
              <a:t>ROPA + OBNOVITELNÉ</a:t>
            </a:r>
            <a:endParaRPr lang="en-GB" sz="2500" b="1" dirty="0">
              <a:solidFill>
                <a:srgbClr val="0070C0"/>
              </a:solidFill>
              <a:latin typeface="+mj-lt"/>
              <a:cs typeface="+mj-cs"/>
            </a:endParaRPr>
          </a:p>
        </p:txBody>
      </p:sp>
      <p:sp>
        <p:nvSpPr>
          <p:cNvPr id="3" name="TextovéPole 2"/>
          <p:cNvSpPr txBox="1"/>
          <p:nvPr/>
        </p:nvSpPr>
        <p:spPr>
          <a:xfrm>
            <a:off x="839416" y="1340768"/>
            <a:ext cx="7499938" cy="3046988"/>
          </a:xfrm>
          <a:prstGeom prst="rect">
            <a:avLst/>
          </a:prstGeom>
          <a:noFill/>
        </p:spPr>
        <p:txBody>
          <a:bodyPr wrap="none" rtlCol="0">
            <a:spAutoFit/>
          </a:bodyPr>
          <a:lstStyle/>
          <a:p>
            <a:pPr marL="514350" indent="-514350">
              <a:lnSpc>
                <a:spcPct val="150000"/>
              </a:lnSpc>
              <a:buFont typeface="+mj-lt"/>
              <a:buAutoNum type="arabicPeriod"/>
            </a:pPr>
            <a:r>
              <a:rPr lang="cs-CZ" sz="3200" b="1" dirty="0"/>
              <a:t>FISCHER TROPSCHOVA SYNTÉZA</a:t>
            </a:r>
          </a:p>
          <a:p>
            <a:pPr marL="514350" indent="-514350">
              <a:lnSpc>
                <a:spcPct val="150000"/>
              </a:lnSpc>
              <a:buFont typeface="+mj-lt"/>
              <a:buAutoNum type="arabicPeriod"/>
            </a:pPr>
            <a:r>
              <a:rPr lang="cs-CZ" sz="3200" b="1" dirty="0"/>
              <a:t>SNG</a:t>
            </a:r>
          </a:p>
          <a:p>
            <a:pPr marL="514350" indent="-514350">
              <a:lnSpc>
                <a:spcPct val="150000"/>
              </a:lnSpc>
              <a:buFont typeface="+mj-lt"/>
              <a:buAutoNum type="arabicPeriod"/>
            </a:pPr>
            <a:r>
              <a:rPr lang="cs-CZ" sz="3200" b="1" dirty="0"/>
              <a:t>METHANOL</a:t>
            </a:r>
          </a:p>
          <a:p>
            <a:pPr>
              <a:lnSpc>
                <a:spcPct val="150000"/>
              </a:lnSpc>
            </a:pPr>
            <a:endParaRPr lang="cs-CZ" sz="3200" b="1" dirty="0"/>
          </a:p>
        </p:txBody>
      </p:sp>
      <p:sp>
        <p:nvSpPr>
          <p:cNvPr id="5" name="Zástupný symbol pro obsah 4">
            <a:extLst>
              <a:ext uri="{FF2B5EF4-FFF2-40B4-BE49-F238E27FC236}">
                <a16:creationId xmlns:a16="http://schemas.microsoft.com/office/drawing/2014/main" id="{381E3FBE-AEF6-4EBB-8401-E6A640BA5810}"/>
              </a:ext>
            </a:extLst>
          </p:cNvPr>
          <p:cNvSpPr>
            <a:spLocks noGrp="1"/>
          </p:cNvSpPr>
          <p:nvPr>
            <p:ph idx="1"/>
          </p:nvPr>
        </p:nvSpPr>
        <p:spPr>
          <a:xfrm>
            <a:off x="0" y="5661248"/>
            <a:ext cx="11247040" cy="4713388"/>
          </a:xfrm>
        </p:spPr>
        <p:txBody>
          <a:bodyPr/>
          <a:lstStyle/>
          <a:p>
            <a:endParaRPr lang="en-GB" dirty="0"/>
          </a:p>
        </p:txBody>
      </p:sp>
      <p:sp>
        <p:nvSpPr>
          <p:cNvPr id="4" name="Šipka dolů 3"/>
          <p:cNvSpPr/>
          <p:nvPr/>
        </p:nvSpPr>
        <p:spPr>
          <a:xfrm>
            <a:off x="4943872" y="3520053"/>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554620" y="4547502"/>
            <a:ext cx="10699789" cy="1015663"/>
          </a:xfrm>
          <a:prstGeom prst="rect">
            <a:avLst/>
          </a:prstGeom>
          <a:noFill/>
        </p:spPr>
        <p:txBody>
          <a:bodyPr wrap="none" rtlCol="0">
            <a:spAutoFit/>
          </a:bodyPr>
          <a:lstStyle/>
          <a:p>
            <a:r>
              <a:rPr lang="cs-CZ" sz="6000" dirty="0" smtClean="0">
                <a:solidFill>
                  <a:srgbClr val="0070C0"/>
                </a:solidFill>
              </a:rPr>
              <a:t>PALIVA A POLYMERNÍ LÁTKY</a:t>
            </a:r>
            <a:endParaRPr lang="cs-CZ" sz="6000" dirty="0">
              <a:solidFill>
                <a:srgbClr val="0070C0"/>
              </a:solidFill>
            </a:endParaRPr>
          </a:p>
        </p:txBody>
      </p:sp>
    </p:spTree>
    <p:extLst>
      <p:ext uri="{BB962C8B-B14F-4D97-AF65-F5344CB8AC3E}">
        <p14:creationId xmlns:p14="http://schemas.microsoft.com/office/powerpoint/2010/main" val="2560990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1631504" y="467748"/>
            <a:ext cx="8229600" cy="720080"/>
          </a:xfrm>
        </p:spPr>
        <p:txBody>
          <a:bodyPr>
            <a:normAutofit/>
          </a:bodyPr>
          <a:lstStyle/>
          <a:p>
            <a:pPr>
              <a:spcBef>
                <a:spcPts val="0"/>
              </a:spcBef>
            </a:pPr>
            <a:r>
              <a:rPr lang="en-GB" sz="2500" b="1" dirty="0">
                <a:solidFill>
                  <a:srgbClr val="E40F18"/>
                </a:solidFill>
                <a:latin typeface="+mj-lt"/>
                <a:cs typeface="+mj-cs"/>
              </a:rPr>
              <a:t>Methanol</a:t>
            </a:r>
          </a:p>
        </p:txBody>
      </p:sp>
      <p:sp>
        <p:nvSpPr>
          <p:cNvPr id="12" name="TextovéPole 11"/>
          <p:cNvSpPr txBox="1"/>
          <p:nvPr/>
        </p:nvSpPr>
        <p:spPr>
          <a:xfrm>
            <a:off x="1947473" y="1995995"/>
            <a:ext cx="948792" cy="408623"/>
          </a:xfrm>
          <a:prstGeom prst="round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a:defRPr/>
            </a:pPr>
            <a:r>
              <a:rPr lang="cs-CZ" b="1" dirty="0">
                <a:solidFill>
                  <a:prstClr val="black"/>
                </a:solidFill>
                <a:latin typeface="Calibri"/>
              </a:rPr>
              <a:t>Syntéza</a:t>
            </a:r>
          </a:p>
        </p:txBody>
      </p:sp>
      <p:sp>
        <p:nvSpPr>
          <p:cNvPr id="21" name="TextovéPole 20"/>
          <p:cNvSpPr txBox="1"/>
          <p:nvPr/>
        </p:nvSpPr>
        <p:spPr>
          <a:xfrm>
            <a:off x="2019481" y="3364146"/>
            <a:ext cx="3096344"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buFont typeface="Arial" pitchFamily="34" charset="0"/>
              <a:buChar char="•"/>
              <a:defRPr/>
            </a:pPr>
            <a:r>
              <a:rPr lang="cs-CZ" dirty="0">
                <a:solidFill>
                  <a:prstClr val="black"/>
                </a:solidFill>
                <a:latin typeface="Calibri"/>
              </a:rPr>
              <a:t> 250 -260 °C</a:t>
            </a:r>
          </a:p>
          <a:p>
            <a:pPr>
              <a:buFont typeface="Arial" pitchFamily="34" charset="0"/>
              <a:buChar char="•"/>
              <a:defRPr/>
            </a:pPr>
            <a:r>
              <a:rPr lang="cs-CZ" dirty="0">
                <a:solidFill>
                  <a:prstClr val="black"/>
                </a:solidFill>
                <a:latin typeface="Calibri"/>
              </a:rPr>
              <a:t> 5-10 </a:t>
            </a:r>
            <a:r>
              <a:rPr lang="cs-CZ" dirty="0" err="1">
                <a:solidFill>
                  <a:prstClr val="black"/>
                </a:solidFill>
                <a:latin typeface="Calibri"/>
              </a:rPr>
              <a:t>MPa</a:t>
            </a:r>
            <a:endParaRPr lang="cs-CZ" dirty="0">
              <a:solidFill>
                <a:prstClr val="black"/>
              </a:solidFill>
              <a:latin typeface="Calibri"/>
            </a:endParaRPr>
          </a:p>
          <a:p>
            <a:pPr>
              <a:buFont typeface="Arial" pitchFamily="34" charset="0"/>
              <a:buChar char="•"/>
              <a:defRPr/>
            </a:pPr>
            <a:r>
              <a:rPr lang="cs-CZ" dirty="0">
                <a:solidFill>
                  <a:prstClr val="black"/>
                </a:solidFill>
                <a:latin typeface="Calibri"/>
              </a:rPr>
              <a:t> </a:t>
            </a:r>
            <a:r>
              <a:rPr lang="cs-CZ" dirty="0" err="1">
                <a:solidFill>
                  <a:prstClr val="black"/>
                </a:solidFill>
                <a:latin typeface="Calibri"/>
              </a:rPr>
              <a:t>Catalyst</a:t>
            </a:r>
            <a:r>
              <a:rPr lang="cs-CZ" dirty="0">
                <a:solidFill>
                  <a:prstClr val="black"/>
                </a:solidFill>
                <a:latin typeface="Calibri"/>
              </a:rPr>
              <a:t> (</a:t>
            </a:r>
            <a:r>
              <a:rPr lang="cs-CZ" dirty="0" err="1">
                <a:solidFill>
                  <a:prstClr val="black"/>
                </a:solidFill>
                <a:latin typeface="Calibri"/>
              </a:rPr>
              <a:t>Cu</a:t>
            </a:r>
            <a:r>
              <a:rPr lang="cs-CZ" dirty="0">
                <a:solidFill>
                  <a:prstClr val="black"/>
                </a:solidFill>
                <a:latin typeface="Calibri"/>
              </a:rPr>
              <a:t>, ZnO-Al</a:t>
            </a:r>
            <a:r>
              <a:rPr lang="cs-CZ" baseline="-25000" dirty="0">
                <a:solidFill>
                  <a:prstClr val="black"/>
                </a:solidFill>
                <a:latin typeface="Calibri"/>
              </a:rPr>
              <a:t>2</a:t>
            </a:r>
            <a:r>
              <a:rPr lang="cs-CZ" dirty="0">
                <a:solidFill>
                  <a:prstClr val="black"/>
                </a:solidFill>
                <a:latin typeface="Calibri"/>
              </a:rPr>
              <a:t>O</a:t>
            </a:r>
            <a:r>
              <a:rPr lang="cs-CZ" baseline="-25000" dirty="0">
                <a:solidFill>
                  <a:prstClr val="black"/>
                </a:solidFill>
                <a:latin typeface="Calibri"/>
              </a:rPr>
              <a:t>3</a:t>
            </a:r>
            <a:r>
              <a:rPr lang="cs-CZ" dirty="0">
                <a:solidFill>
                  <a:prstClr val="black"/>
                </a:solidFill>
                <a:latin typeface="Calibri"/>
              </a:rPr>
              <a:t>)</a:t>
            </a:r>
          </a:p>
        </p:txBody>
      </p:sp>
      <p:sp>
        <p:nvSpPr>
          <p:cNvPr id="16" name="TextovéPole 15"/>
          <p:cNvSpPr txBox="1"/>
          <p:nvPr/>
        </p:nvSpPr>
        <p:spPr>
          <a:xfrm>
            <a:off x="1947474" y="2572058"/>
            <a:ext cx="1563313" cy="523220"/>
          </a:xfrm>
          <a:prstGeom prst="rect">
            <a:avLst/>
          </a:prstGeom>
          <a:noFill/>
        </p:spPr>
        <p:txBody>
          <a:bodyPr wrap="none" rtlCol="0">
            <a:spAutoFit/>
          </a:bodyPr>
          <a:lstStyle/>
          <a:p>
            <a:pPr>
              <a:defRPr/>
            </a:pPr>
            <a:r>
              <a:rPr lang="cs-CZ" sz="2800" dirty="0">
                <a:solidFill>
                  <a:prstClr val="black"/>
                </a:solidFill>
                <a:latin typeface="Calibri"/>
              </a:rPr>
              <a:t>CO + 2H</a:t>
            </a:r>
            <a:r>
              <a:rPr lang="cs-CZ" sz="2800" baseline="-25000" dirty="0">
                <a:solidFill>
                  <a:prstClr val="black"/>
                </a:solidFill>
                <a:latin typeface="Calibri"/>
              </a:rPr>
              <a:t>2</a:t>
            </a:r>
            <a:r>
              <a:rPr lang="cs-CZ" sz="2800" dirty="0">
                <a:solidFill>
                  <a:prstClr val="black"/>
                </a:solidFill>
                <a:latin typeface="Calibri"/>
              </a:rPr>
              <a:t> </a:t>
            </a:r>
          </a:p>
        </p:txBody>
      </p:sp>
      <p:cxnSp>
        <p:nvCxnSpPr>
          <p:cNvPr id="18" name="Přímá spojovací šipka 17"/>
          <p:cNvCxnSpPr/>
          <p:nvPr/>
        </p:nvCxnSpPr>
        <p:spPr>
          <a:xfrm flipV="1">
            <a:off x="3459641" y="2860090"/>
            <a:ext cx="539744"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2" name="TextovéPole 21"/>
          <p:cNvSpPr txBox="1"/>
          <p:nvPr/>
        </p:nvSpPr>
        <p:spPr>
          <a:xfrm>
            <a:off x="4076505" y="2572058"/>
            <a:ext cx="1183337" cy="523220"/>
          </a:xfrm>
          <a:prstGeom prst="rect">
            <a:avLst/>
          </a:prstGeom>
          <a:noFill/>
        </p:spPr>
        <p:txBody>
          <a:bodyPr wrap="none" rtlCol="0">
            <a:spAutoFit/>
          </a:bodyPr>
          <a:lstStyle/>
          <a:p>
            <a:pPr>
              <a:defRPr/>
            </a:pPr>
            <a:r>
              <a:rPr lang="cs-CZ" sz="2800" dirty="0">
                <a:solidFill>
                  <a:prstClr val="black"/>
                </a:solidFill>
                <a:latin typeface="Calibri"/>
              </a:rPr>
              <a:t>CH</a:t>
            </a:r>
            <a:r>
              <a:rPr lang="cs-CZ" sz="2800" baseline="-25000" dirty="0">
                <a:solidFill>
                  <a:prstClr val="black"/>
                </a:solidFill>
                <a:latin typeface="Calibri"/>
              </a:rPr>
              <a:t>3</a:t>
            </a:r>
            <a:r>
              <a:rPr lang="cs-CZ" sz="2800" dirty="0">
                <a:solidFill>
                  <a:prstClr val="black"/>
                </a:solidFill>
                <a:latin typeface="Calibri"/>
              </a:rPr>
              <a:t>OH</a:t>
            </a:r>
          </a:p>
        </p:txBody>
      </p:sp>
      <p:sp>
        <p:nvSpPr>
          <p:cNvPr id="32" name="TextovéPole 31"/>
          <p:cNvSpPr txBox="1"/>
          <p:nvPr/>
        </p:nvSpPr>
        <p:spPr>
          <a:xfrm>
            <a:off x="1947474" y="4588283"/>
            <a:ext cx="1105635" cy="408623"/>
          </a:xfrm>
          <a:prstGeom prst="round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a:defRPr/>
            </a:pPr>
            <a:r>
              <a:rPr lang="cs-CZ" b="1" dirty="0">
                <a:solidFill>
                  <a:prstClr val="black"/>
                </a:solidFill>
                <a:latin typeface="Calibri"/>
              </a:rPr>
              <a:t>Produkce</a:t>
            </a:r>
          </a:p>
        </p:txBody>
      </p:sp>
      <p:sp>
        <p:nvSpPr>
          <p:cNvPr id="33" name="TextovéPole 32"/>
          <p:cNvSpPr txBox="1"/>
          <p:nvPr/>
        </p:nvSpPr>
        <p:spPr>
          <a:xfrm>
            <a:off x="1947473" y="5308362"/>
            <a:ext cx="2232248"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defRPr/>
            </a:pPr>
            <a:r>
              <a:rPr lang="cs-CZ" dirty="0" smtClean="0">
                <a:solidFill>
                  <a:prstClr val="black"/>
                </a:solidFill>
                <a:latin typeface="Calibri"/>
              </a:rPr>
              <a:t>40</a:t>
            </a:r>
            <a:r>
              <a:rPr lang="cs-CZ" dirty="0" smtClean="0">
                <a:solidFill>
                  <a:prstClr val="black"/>
                </a:solidFill>
                <a:latin typeface="Calibri"/>
              </a:rPr>
              <a:t> mil. t </a:t>
            </a:r>
            <a:r>
              <a:rPr lang="cs-CZ" dirty="0">
                <a:solidFill>
                  <a:prstClr val="black"/>
                </a:solidFill>
                <a:latin typeface="Calibri"/>
              </a:rPr>
              <a:t>v EU</a:t>
            </a:r>
          </a:p>
        </p:txBody>
      </p:sp>
      <p:sp>
        <p:nvSpPr>
          <p:cNvPr id="34" name="TextovéPole 33"/>
          <p:cNvSpPr txBox="1"/>
          <p:nvPr/>
        </p:nvSpPr>
        <p:spPr>
          <a:xfrm>
            <a:off x="7420082" y="1995995"/>
            <a:ext cx="2245127" cy="408623"/>
          </a:xfrm>
          <a:prstGeom prst="round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defRPr/>
            </a:pPr>
            <a:r>
              <a:rPr lang="cs-CZ" b="1" dirty="0">
                <a:solidFill>
                  <a:prstClr val="black"/>
                </a:solidFill>
                <a:latin typeface="Calibri"/>
              </a:rPr>
              <a:t>Průmyslové aplikace</a:t>
            </a:r>
          </a:p>
        </p:txBody>
      </p:sp>
      <p:sp>
        <p:nvSpPr>
          <p:cNvPr id="35" name="TextovéPole 34"/>
          <p:cNvSpPr txBox="1"/>
          <p:nvPr/>
        </p:nvSpPr>
        <p:spPr>
          <a:xfrm>
            <a:off x="6123937" y="4156234"/>
            <a:ext cx="1101968"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defRPr/>
            </a:pPr>
            <a:r>
              <a:rPr lang="cs-CZ" dirty="0" err="1">
                <a:solidFill>
                  <a:prstClr val="black"/>
                </a:solidFill>
                <a:latin typeface="Calibri"/>
              </a:rPr>
              <a:t>Methanol</a:t>
            </a:r>
            <a:endParaRPr lang="cs-CZ" dirty="0">
              <a:solidFill>
                <a:prstClr val="black"/>
              </a:solidFill>
              <a:latin typeface="Calibri"/>
            </a:endParaRPr>
          </a:p>
        </p:txBody>
      </p:sp>
      <p:cxnSp>
        <p:nvCxnSpPr>
          <p:cNvPr id="37" name="Přímá spojovací šipka 36"/>
          <p:cNvCxnSpPr/>
          <p:nvPr/>
        </p:nvCxnSpPr>
        <p:spPr>
          <a:xfrm>
            <a:off x="7348073" y="4228242"/>
            <a:ext cx="648072" cy="0"/>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sp>
        <p:nvSpPr>
          <p:cNvPr id="44" name="TextovéPole 43"/>
          <p:cNvSpPr txBox="1"/>
          <p:nvPr/>
        </p:nvSpPr>
        <p:spPr>
          <a:xfrm>
            <a:off x="7996145" y="2788082"/>
            <a:ext cx="1378262"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defRPr/>
            </a:pPr>
            <a:r>
              <a:rPr lang="cs-CZ" dirty="0">
                <a:solidFill>
                  <a:prstClr val="black"/>
                </a:solidFill>
                <a:latin typeface="Calibri"/>
              </a:rPr>
              <a:t>formaldehyd</a:t>
            </a:r>
          </a:p>
        </p:txBody>
      </p:sp>
      <p:cxnSp>
        <p:nvCxnSpPr>
          <p:cNvPr id="45" name="Přímá spojovací šipka 44"/>
          <p:cNvCxnSpPr/>
          <p:nvPr/>
        </p:nvCxnSpPr>
        <p:spPr>
          <a:xfrm>
            <a:off x="7348073" y="4228242"/>
            <a:ext cx="648072" cy="1368152"/>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sp>
        <p:nvSpPr>
          <p:cNvPr id="46" name="TextovéPole 45"/>
          <p:cNvSpPr txBox="1"/>
          <p:nvPr/>
        </p:nvSpPr>
        <p:spPr>
          <a:xfrm>
            <a:off x="7996145" y="4084226"/>
            <a:ext cx="1591782"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defRPr/>
            </a:pPr>
            <a:r>
              <a:rPr lang="cs-CZ" dirty="0" err="1">
                <a:solidFill>
                  <a:prstClr val="black"/>
                </a:solidFill>
                <a:latin typeface="Calibri"/>
              </a:rPr>
              <a:t>Dimethylether</a:t>
            </a:r>
            <a:endParaRPr lang="cs-CZ" dirty="0">
              <a:solidFill>
                <a:prstClr val="black"/>
              </a:solidFill>
              <a:latin typeface="Calibri"/>
            </a:endParaRPr>
          </a:p>
        </p:txBody>
      </p:sp>
      <p:cxnSp>
        <p:nvCxnSpPr>
          <p:cNvPr id="47" name="Přímá spojovací šipka 46"/>
          <p:cNvCxnSpPr/>
          <p:nvPr/>
        </p:nvCxnSpPr>
        <p:spPr>
          <a:xfrm flipV="1">
            <a:off x="7348073" y="2932098"/>
            <a:ext cx="576064" cy="1296144"/>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sp>
        <p:nvSpPr>
          <p:cNvPr id="48" name="TextovéPole 47"/>
          <p:cNvSpPr txBox="1"/>
          <p:nvPr/>
        </p:nvSpPr>
        <p:spPr>
          <a:xfrm>
            <a:off x="7996145" y="4732298"/>
            <a:ext cx="731290"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defRPr/>
            </a:pPr>
            <a:r>
              <a:rPr lang="cs-CZ" dirty="0">
                <a:solidFill>
                  <a:prstClr val="black"/>
                </a:solidFill>
                <a:latin typeface="Calibri"/>
              </a:rPr>
              <a:t>MTBE</a:t>
            </a:r>
          </a:p>
        </p:txBody>
      </p:sp>
      <p:cxnSp>
        <p:nvCxnSpPr>
          <p:cNvPr id="58" name="Přímá spojovací šipka 57"/>
          <p:cNvCxnSpPr/>
          <p:nvPr/>
        </p:nvCxnSpPr>
        <p:spPr>
          <a:xfrm flipV="1">
            <a:off x="7348073" y="3724186"/>
            <a:ext cx="576064" cy="504056"/>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sp>
        <p:nvSpPr>
          <p:cNvPr id="61" name="TextovéPole 60"/>
          <p:cNvSpPr txBox="1"/>
          <p:nvPr/>
        </p:nvSpPr>
        <p:spPr>
          <a:xfrm>
            <a:off x="7996145" y="3508162"/>
            <a:ext cx="1620252"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defRPr/>
            </a:pPr>
            <a:r>
              <a:rPr lang="cs-CZ" dirty="0">
                <a:solidFill>
                  <a:prstClr val="black"/>
                </a:solidFill>
                <a:latin typeface="Calibri"/>
              </a:rPr>
              <a:t>Kyselina octová</a:t>
            </a:r>
          </a:p>
        </p:txBody>
      </p:sp>
      <p:cxnSp>
        <p:nvCxnSpPr>
          <p:cNvPr id="64" name="Přímá spojovací šipka 63"/>
          <p:cNvCxnSpPr/>
          <p:nvPr/>
        </p:nvCxnSpPr>
        <p:spPr>
          <a:xfrm>
            <a:off x="7348073" y="4228242"/>
            <a:ext cx="576064" cy="504056"/>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sp>
        <p:nvSpPr>
          <p:cNvPr id="69" name="TextovéPole 68"/>
          <p:cNvSpPr txBox="1"/>
          <p:nvPr/>
        </p:nvSpPr>
        <p:spPr>
          <a:xfrm>
            <a:off x="8068293" y="5452378"/>
            <a:ext cx="719941"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defRPr/>
            </a:pPr>
            <a:r>
              <a:rPr lang="cs-CZ" dirty="0">
                <a:solidFill>
                  <a:prstClr val="black"/>
                </a:solidFill>
                <a:latin typeface="Calibri"/>
              </a:rPr>
              <a:t>FAME</a:t>
            </a:r>
          </a:p>
        </p:txBody>
      </p:sp>
      <p:pic>
        <p:nvPicPr>
          <p:cNvPr id="2" name="Obrázek 1"/>
          <p:cNvPicPr>
            <a:picLocks noChangeAspect="1"/>
          </p:cNvPicPr>
          <p:nvPr/>
        </p:nvPicPr>
        <p:blipFill>
          <a:blip r:embed="rId3"/>
          <a:stretch>
            <a:fillRect/>
          </a:stretch>
        </p:blipFill>
        <p:spPr>
          <a:xfrm>
            <a:off x="5414709" y="1976171"/>
            <a:ext cx="6625451" cy="4083611"/>
          </a:xfrm>
          <a:prstGeom prst="rect">
            <a:avLst/>
          </a:prstGeom>
        </p:spPr>
      </p:pic>
    </p:spTree>
    <p:extLst>
      <p:ext uri="{BB962C8B-B14F-4D97-AF65-F5344CB8AC3E}">
        <p14:creationId xmlns:p14="http://schemas.microsoft.com/office/powerpoint/2010/main" val="3428424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p:cNvSpPr>
          <p:nvPr/>
        </p:nvSpPr>
        <p:spPr>
          <a:xfrm>
            <a:off x="1415480" y="349496"/>
            <a:ext cx="8229600" cy="720080"/>
          </a:xfrm>
          <a:prstGeom prst="rect">
            <a:avLst/>
          </a:prstGeom>
        </p:spPr>
        <p:txBody>
          <a:bodyPr vert="horz" lIns="91440" tIns="45720" rIns="91440" bIns="45720" rtlCol="0" anchor="ctr">
            <a:normAutofit/>
          </a:bodyPr>
          <a:lstStyle>
            <a:lvl1pPr>
              <a:lnSpc>
                <a:spcPct val="90000"/>
              </a:lnSpc>
              <a:spcBef>
                <a:spcPts val="0"/>
              </a:spcBef>
              <a:buNone/>
              <a:defRPr sz="2500" b="1">
                <a:solidFill>
                  <a:srgbClr val="E40F18"/>
                </a:solidFill>
                <a:latin typeface="+mj-lt"/>
                <a:ea typeface="+mj-ea"/>
                <a:cs typeface="+mj-cs"/>
              </a:defRPr>
            </a:lvl1pPr>
          </a:lstStyle>
          <a:p>
            <a:r>
              <a:rPr lang="cs-CZ" dirty="0"/>
              <a:t>Syntéza metanolu z CO</a:t>
            </a:r>
            <a:r>
              <a:rPr lang="cs-CZ" baseline="-25000" dirty="0"/>
              <a:t>2</a:t>
            </a:r>
            <a:endParaRPr lang="en-GB" baseline="-25000" dirty="0"/>
          </a:p>
        </p:txBody>
      </p:sp>
      <p:sp>
        <p:nvSpPr>
          <p:cNvPr id="11" name="TextovéPole 10"/>
          <p:cNvSpPr txBox="1"/>
          <p:nvPr/>
        </p:nvSpPr>
        <p:spPr>
          <a:xfrm>
            <a:off x="1703513" y="1753652"/>
            <a:ext cx="1957587" cy="523220"/>
          </a:xfrm>
          <a:prstGeom prst="rect">
            <a:avLst/>
          </a:prstGeom>
          <a:noFill/>
        </p:spPr>
        <p:txBody>
          <a:bodyPr wrap="none" rtlCol="0">
            <a:spAutoFit/>
          </a:bodyPr>
          <a:lstStyle/>
          <a:p>
            <a:r>
              <a:rPr lang="cs-CZ" sz="2800" dirty="0"/>
              <a:t>CO</a:t>
            </a:r>
            <a:r>
              <a:rPr lang="cs-CZ" sz="2800" baseline="-25000" dirty="0"/>
              <a:t>2</a:t>
            </a:r>
            <a:r>
              <a:rPr lang="cs-CZ" sz="2800" dirty="0"/>
              <a:t> + 3H</a:t>
            </a:r>
            <a:r>
              <a:rPr lang="cs-CZ" sz="2800" baseline="-25000" dirty="0"/>
              <a:t>2</a:t>
            </a:r>
            <a:r>
              <a:rPr lang="cs-CZ" sz="2800" dirty="0"/>
              <a:t> </a:t>
            </a:r>
          </a:p>
        </p:txBody>
      </p:sp>
      <p:cxnSp>
        <p:nvCxnSpPr>
          <p:cNvPr id="12" name="Přímá spojovací šipka 11"/>
          <p:cNvCxnSpPr/>
          <p:nvPr/>
        </p:nvCxnSpPr>
        <p:spPr>
          <a:xfrm flipV="1">
            <a:off x="3661100" y="2015262"/>
            <a:ext cx="539744" cy="0"/>
          </a:xfrm>
          <a:prstGeom prst="straightConnector1">
            <a:avLst/>
          </a:prstGeom>
          <a:ln w="41275">
            <a:tailEnd type="arrow"/>
          </a:ln>
        </p:spPr>
        <p:style>
          <a:lnRef idx="1">
            <a:schemeClr val="dk1"/>
          </a:lnRef>
          <a:fillRef idx="0">
            <a:schemeClr val="dk1"/>
          </a:fillRef>
          <a:effectRef idx="0">
            <a:schemeClr val="dk1"/>
          </a:effectRef>
          <a:fontRef idx="minor">
            <a:schemeClr val="tx1"/>
          </a:fontRef>
        </p:style>
      </p:cxnSp>
      <p:sp>
        <p:nvSpPr>
          <p:cNvPr id="13" name="TextovéPole 12"/>
          <p:cNvSpPr txBox="1"/>
          <p:nvPr/>
        </p:nvSpPr>
        <p:spPr>
          <a:xfrm>
            <a:off x="4314579" y="1753652"/>
            <a:ext cx="2456122" cy="523220"/>
          </a:xfrm>
          <a:prstGeom prst="rect">
            <a:avLst/>
          </a:prstGeom>
          <a:noFill/>
        </p:spPr>
        <p:txBody>
          <a:bodyPr wrap="none" rtlCol="0">
            <a:spAutoFit/>
          </a:bodyPr>
          <a:lstStyle/>
          <a:p>
            <a:r>
              <a:rPr lang="cs-CZ" sz="2800" dirty="0"/>
              <a:t>CH</a:t>
            </a:r>
            <a:r>
              <a:rPr lang="cs-CZ" sz="2800" baseline="-25000" dirty="0"/>
              <a:t>3</a:t>
            </a:r>
            <a:r>
              <a:rPr lang="cs-CZ" sz="2800" dirty="0"/>
              <a:t>OH + </a:t>
            </a:r>
            <a:r>
              <a:rPr lang="cs-CZ" sz="2800" dirty="0">
                <a:solidFill>
                  <a:schemeClr val="accent1"/>
                </a:solidFill>
              </a:rPr>
              <a:t>H</a:t>
            </a:r>
            <a:r>
              <a:rPr lang="cs-CZ" sz="2800" baseline="-25000" dirty="0">
                <a:solidFill>
                  <a:schemeClr val="accent1"/>
                </a:solidFill>
              </a:rPr>
              <a:t>2</a:t>
            </a:r>
            <a:r>
              <a:rPr lang="cs-CZ" sz="2800" dirty="0">
                <a:solidFill>
                  <a:schemeClr val="accent1"/>
                </a:solidFill>
              </a:rPr>
              <a:t>O</a:t>
            </a:r>
          </a:p>
        </p:txBody>
      </p:sp>
      <p:sp>
        <p:nvSpPr>
          <p:cNvPr id="15" name="TextovéPole 14"/>
          <p:cNvSpPr txBox="1"/>
          <p:nvPr/>
        </p:nvSpPr>
        <p:spPr>
          <a:xfrm>
            <a:off x="1703512" y="2492896"/>
            <a:ext cx="4608512" cy="120032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buFont typeface="Arial" pitchFamily="34" charset="0"/>
              <a:buChar char="•"/>
            </a:pPr>
            <a:r>
              <a:rPr lang="cs-CZ" dirty="0"/>
              <a:t> 200 -230 °C</a:t>
            </a:r>
          </a:p>
          <a:p>
            <a:pPr>
              <a:buFont typeface="Arial" pitchFamily="34" charset="0"/>
              <a:buChar char="•"/>
            </a:pPr>
            <a:r>
              <a:rPr lang="cs-CZ" dirty="0"/>
              <a:t> 3 </a:t>
            </a:r>
            <a:r>
              <a:rPr lang="cs-CZ" dirty="0" err="1"/>
              <a:t>MPa</a:t>
            </a:r>
            <a:endParaRPr lang="cs-CZ" dirty="0"/>
          </a:p>
          <a:p>
            <a:pPr>
              <a:buFont typeface="Arial" pitchFamily="34" charset="0"/>
              <a:buChar char="•"/>
            </a:pPr>
            <a:r>
              <a:rPr lang="cs-CZ" dirty="0"/>
              <a:t> Katalyzátor (</a:t>
            </a:r>
            <a:r>
              <a:rPr lang="cs-CZ" dirty="0" err="1"/>
              <a:t>Cu</a:t>
            </a:r>
            <a:r>
              <a:rPr lang="cs-CZ" dirty="0"/>
              <a:t>, </a:t>
            </a:r>
            <a:r>
              <a:rPr lang="cs-CZ" dirty="0" err="1"/>
              <a:t>ZnO</a:t>
            </a:r>
            <a:r>
              <a:rPr lang="cs-CZ" dirty="0"/>
              <a:t>-Al</a:t>
            </a:r>
            <a:r>
              <a:rPr lang="cs-CZ" baseline="-25000" dirty="0"/>
              <a:t>2</a:t>
            </a:r>
            <a:r>
              <a:rPr lang="cs-CZ" dirty="0"/>
              <a:t>O</a:t>
            </a:r>
            <a:r>
              <a:rPr lang="cs-CZ" baseline="-25000" dirty="0"/>
              <a:t>3</a:t>
            </a:r>
            <a:r>
              <a:rPr lang="cs-CZ" dirty="0"/>
              <a:t>)</a:t>
            </a:r>
          </a:p>
          <a:p>
            <a:pPr>
              <a:buFont typeface="Arial" pitchFamily="34" charset="0"/>
              <a:buChar char="•"/>
            </a:pPr>
            <a:r>
              <a:rPr lang="cs-CZ" dirty="0"/>
              <a:t> Výtěžek 6 %</a:t>
            </a:r>
          </a:p>
        </p:txBody>
      </p:sp>
      <p:sp>
        <p:nvSpPr>
          <p:cNvPr id="17" name="Zaoblený obdélník 16"/>
          <p:cNvSpPr/>
          <p:nvPr/>
        </p:nvSpPr>
        <p:spPr>
          <a:xfrm>
            <a:off x="7320136" y="2420888"/>
            <a:ext cx="2880320" cy="1440160"/>
          </a:xfrm>
          <a:prstGeom prst="roundRect">
            <a:avLst/>
          </a:prstGeom>
          <a:solidFill>
            <a:srgbClr val="4FE7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r>
              <a:rPr lang="cs-CZ" b="1" dirty="0">
                <a:solidFill>
                  <a:schemeClr val="tx1"/>
                </a:solidFill>
              </a:rPr>
              <a:t> Molární poměr H</a:t>
            </a:r>
            <a:r>
              <a:rPr lang="cs-CZ" b="1" baseline="-25000" dirty="0">
                <a:solidFill>
                  <a:schemeClr val="tx1"/>
                </a:solidFill>
              </a:rPr>
              <a:t>2</a:t>
            </a:r>
            <a:r>
              <a:rPr lang="cs-CZ" b="1" dirty="0">
                <a:solidFill>
                  <a:schemeClr val="tx1"/>
                </a:solidFill>
              </a:rPr>
              <a:t>/CO</a:t>
            </a:r>
            <a:r>
              <a:rPr lang="cs-CZ" b="1" baseline="-25000" dirty="0">
                <a:solidFill>
                  <a:schemeClr val="tx1"/>
                </a:solidFill>
              </a:rPr>
              <a:t>2</a:t>
            </a:r>
          </a:p>
          <a:p>
            <a:pPr>
              <a:buFont typeface="Arial" pitchFamily="34" charset="0"/>
              <a:buChar char="•"/>
            </a:pPr>
            <a:r>
              <a:rPr lang="cs-CZ" b="1" dirty="0">
                <a:solidFill>
                  <a:schemeClr val="tx1"/>
                </a:solidFill>
              </a:rPr>
              <a:t> Teplota</a:t>
            </a:r>
          </a:p>
          <a:p>
            <a:pPr>
              <a:buFont typeface="Arial" pitchFamily="34" charset="0"/>
              <a:buChar char="•"/>
            </a:pPr>
            <a:r>
              <a:rPr lang="cs-CZ" b="1" dirty="0">
                <a:solidFill>
                  <a:schemeClr val="tx1"/>
                </a:solidFill>
              </a:rPr>
              <a:t> Tlak</a:t>
            </a:r>
          </a:p>
          <a:p>
            <a:pPr>
              <a:buFont typeface="Arial" pitchFamily="34" charset="0"/>
              <a:buChar char="•"/>
            </a:pPr>
            <a:r>
              <a:rPr lang="cs-CZ" b="1" dirty="0">
                <a:solidFill>
                  <a:schemeClr val="tx1"/>
                </a:solidFill>
              </a:rPr>
              <a:t> Druh katalyzátoru</a:t>
            </a:r>
          </a:p>
        </p:txBody>
      </p:sp>
      <p:sp>
        <p:nvSpPr>
          <p:cNvPr id="18" name="TextovéPole 17"/>
          <p:cNvSpPr txBox="1"/>
          <p:nvPr/>
        </p:nvSpPr>
        <p:spPr>
          <a:xfrm>
            <a:off x="2135561" y="4077073"/>
            <a:ext cx="1883849" cy="2031325"/>
          </a:xfrm>
          <a:prstGeom prst="rect">
            <a:avLst/>
          </a:prstGeom>
          <a:noFill/>
        </p:spPr>
        <p:txBody>
          <a:bodyPr wrap="none" rtlCol="0">
            <a:spAutoFit/>
          </a:bodyPr>
          <a:lstStyle/>
          <a:p>
            <a:pPr>
              <a:buFont typeface="Arial" pitchFamily="34" charset="0"/>
              <a:buChar char="•"/>
            </a:pPr>
            <a:r>
              <a:rPr lang="cs-CZ" b="1" dirty="0"/>
              <a:t> </a:t>
            </a:r>
            <a:r>
              <a:rPr lang="cs-CZ" b="1" dirty="0" err="1"/>
              <a:t>ZnO</a:t>
            </a:r>
            <a:r>
              <a:rPr lang="cs-CZ" b="1" dirty="0"/>
              <a:t>-Cr</a:t>
            </a:r>
            <a:r>
              <a:rPr lang="cs-CZ" b="1" baseline="-25000" dirty="0"/>
              <a:t>2</a:t>
            </a:r>
            <a:r>
              <a:rPr lang="cs-CZ" b="1" dirty="0"/>
              <a:t>O</a:t>
            </a:r>
            <a:r>
              <a:rPr lang="cs-CZ" b="1" baseline="-25000" dirty="0"/>
              <a:t>3</a:t>
            </a:r>
          </a:p>
          <a:p>
            <a:pPr>
              <a:buFont typeface="Arial" pitchFamily="34" charset="0"/>
              <a:buChar char="•"/>
            </a:pPr>
            <a:r>
              <a:rPr lang="cs-CZ" b="1" dirty="0"/>
              <a:t> </a:t>
            </a:r>
            <a:r>
              <a:rPr lang="cs-CZ" b="1" dirty="0" err="1"/>
              <a:t>Cu</a:t>
            </a:r>
            <a:r>
              <a:rPr lang="cs-CZ" b="1" dirty="0"/>
              <a:t>, </a:t>
            </a:r>
            <a:r>
              <a:rPr lang="cs-CZ" b="1" dirty="0" err="1"/>
              <a:t>ZnO</a:t>
            </a:r>
            <a:r>
              <a:rPr lang="cs-CZ" b="1" dirty="0"/>
              <a:t>-Al</a:t>
            </a:r>
            <a:r>
              <a:rPr lang="cs-CZ" b="1" baseline="-25000" dirty="0"/>
              <a:t>2</a:t>
            </a:r>
            <a:r>
              <a:rPr lang="cs-CZ" b="1" dirty="0"/>
              <a:t>O</a:t>
            </a:r>
            <a:r>
              <a:rPr lang="cs-CZ" b="1" baseline="-25000" dirty="0"/>
              <a:t>3</a:t>
            </a:r>
          </a:p>
          <a:p>
            <a:pPr>
              <a:buFont typeface="Arial" pitchFamily="34" charset="0"/>
              <a:buChar char="•"/>
            </a:pPr>
            <a:r>
              <a:rPr lang="cs-CZ" b="1" dirty="0"/>
              <a:t> Co-</a:t>
            </a:r>
            <a:r>
              <a:rPr lang="cs-CZ" b="1" dirty="0" err="1"/>
              <a:t>Cu</a:t>
            </a:r>
            <a:endParaRPr lang="cs-CZ" b="1" dirty="0"/>
          </a:p>
          <a:p>
            <a:pPr>
              <a:buFont typeface="Arial" pitchFamily="34" charset="0"/>
              <a:buChar char="•"/>
            </a:pPr>
            <a:r>
              <a:rPr lang="cs-CZ" b="1" dirty="0"/>
              <a:t> Au-</a:t>
            </a:r>
            <a:r>
              <a:rPr lang="cs-CZ" b="1" dirty="0" err="1"/>
              <a:t>Cu</a:t>
            </a:r>
            <a:endParaRPr lang="cs-CZ" b="1" dirty="0"/>
          </a:p>
          <a:p>
            <a:pPr>
              <a:buFont typeface="Arial" pitchFamily="34" charset="0"/>
              <a:buChar char="•"/>
            </a:pPr>
            <a:r>
              <a:rPr lang="cs-CZ" b="1" dirty="0"/>
              <a:t> Au-</a:t>
            </a:r>
            <a:r>
              <a:rPr lang="cs-CZ" b="1" dirty="0" err="1"/>
              <a:t>Ag</a:t>
            </a:r>
            <a:endParaRPr lang="cs-CZ" b="1" dirty="0"/>
          </a:p>
          <a:p>
            <a:pPr>
              <a:buFont typeface="Arial" pitchFamily="34" charset="0"/>
              <a:buChar char="•"/>
            </a:pPr>
            <a:r>
              <a:rPr lang="cs-CZ" b="1" dirty="0"/>
              <a:t> Ni-</a:t>
            </a:r>
            <a:r>
              <a:rPr lang="cs-CZ" b="1" dirty="0" err="1"/>
              <a:t>Ga</a:t>
            </a:r>
            <a:endParaRPr lang="cs-CZ" b="1" dirty="0"/>
          </a:p>
          <a:p>
            <a:pPr>
              <a:buFont typeface="Arial" pitchFamily="34" charset="0"/>
              <a:buChar char="•"/>
            </a:pPr>
            <a:r>
              <a:rPr lang="cs-CZ" b="1" dirty="0"/>
              <a:t> </a:t>
            </a:r>
            <a:r>
              <a:rPr lang="cs-CZ" b="1" dirty="0" err="1"/>
              <a:t>Pd</a:t>
            </a:r>
            <a:r>
              <a:rPr lang="cs-CZ" b="1" dirty="0"/>
              <a:t>-</a:t>
            </a:r>
            <a:r>
              <a:rPr lang="cs-CZ" b="1" dirty="0" err="1"/>
              <a:t>Cu</a:t>
            </a:r>
            <a:endParaRPr lang="cs-CZ"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112" y="4452909"/>
            <a:ext cx="3524139" cy="1518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604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5400" y="332656"/>
            <a:ext cx="10972800" cy="720080"/>
          </a:xfrm>
        </p:spPr>
        <p:txBody>
          <a:bodyPr>
            <a:normAutofit/>
          </a:bodyPr>
          <a:lstStyle/>
          <a:p>
            <a:pPr>
              <a:spcBef>
                <a:spcPts val="0"/>
              </a:spcBef>
            </a:pPr>
            <a:r>
              <a:rPr lang="cs-CZ" sz="2500" b="1" dirty="0">
                <a:solidFill>
                  <a:srgbClr val="E40F18"/>
                </a:solidFill>
                <a:latin typeface="+mj-lt"/>
                <a:cs typeface="+mj-cs"/>
              </a:rPr>
              <a:t>FTS – </a:t>
            </a:r>
            <a:r>
              <a:rPr lang="cs-CZ" sz="2500" b="1" dirty="0" smtClean="0">
                <a:solidFill>
                  <a:srgbClr val="E40F18"/>
                </a:solidFill>
                <a:latin typeface="+mj-lt"/>
                <a:cs typeface="+mj-cs"/>
              </a:rPr>
              <a:t>historie / budoucnost</a:t>
            </a:r>
            <a:endParaRPr lang="en-GB" sz="2500" b="1" dirty="0">
              <a:solidFill>
                <a:srgbClr val="E40F18"/>
              </a:solidFill>
              <a:latin typeface="+mj-lt"/>
              <a:cs typeface="+mj-cs"/>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6208" y="1052737"/>
            <a:ext cx="8507178" cy="507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5763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1199456" y="188640"/>
            <a:ext cx="8586315" cy="533400"/>
          </a:xfrm>
        </p:spPr>
        <p:txBody>
          <a:bodyPr>
            <a:normAutofit fontScale="90000"/>
          </a:bodyPr>
          <a:lstStyle/>
          <a:p>
            <a:pPr>
              <a:spcBef>
                <a:spcPts val="0"/>
              </a:spcBef>
            </a:pPr>
            <a:r>
              <a:rPr lang="cs-CZ" dirty="0">
                <a:latin typeface="Arial" charset="0"/>
                <a:cs typeface="Arial" charset="0"/>
              </a:rPr>
              <a:t/>
            </a:r>
            <a:br>
              <a:rPr lang="cs-CZ" dirty="0">
                <a:latin typeface="Arial" charset="0"/>
                <a:cs typeface="Arial" charset="0"/>
              </a:rPr>
            </a:br>
            <a:r>
              <a:rPr lang="cs-CZ" sz="2800" b="1" dirty="0">
                <a:solidFill>
                  <a:srgbClr val="E40F18"/>
                </a:solidFill>
                <a:latin typeface="+mj-lt"/>
                <a:cs typeface="+mj-cs"/>
              </a:rPr>
              <a:t>FISCHER-TROPSCH  SYNTÉZA</a:t>
            </a:r>
          </a:p>
        </p:txBody>
      </p:sp>
      <p:sp>
        <p:nvSpPr>
          <p:cNvPr id="29700" name="Text Box 3"/>
          <p:cNvSpPr txBox="1">
            <a:spLocks noChangeArrowheads="1"/>
          </p:cNvSpPr>
          <p:nvPr/>
        </p:nvSpPr>
        <p:spPr bwMode="auto">
          <a:xfrm>
            <a:off x="1005487" y="1344769"/>
            <a:ext cx="4487126" cy="584775"/>
          </a:xfrm>
          <a:prstGeom prst="rect">
            <a:avLst/>
          </a:prstGeom>
          <a:noFill/>
          <a:ln w="9525">
            <a:noFill/>
            <a:miter lim="800000"/>
            <a:headEnd/>
            <a:tailEnd/>
          </a:ln>
        </p:spPr>
        <p:txBody>
          <a:bodyPr wrap="none">
            <a:spAutoFit/>
          </a:bodyPr>
          <a:lstStyle/>
          <a:p>
            <a:r>
              <a:rPr lang="cs-CZ" sz="3200" dirty="0">
                <a:latin typeface="Times New Roman" pitchFamily="18" charset="0"/>
              </a:rPr>
              <a:t>n CO/CO</a:t>
            </a:r>
            <a:r>
              <a:rPr lang="cs-CZ" sz="3200" baseline="-25000" dirty="0">
                <a:latin typeface="Times New Roman" pitchFamily="18" charset="0"/>
              </a:rPr>
              <a:t>2</a:t>
            </a:r>
            <a:r>
              <a:rPr lang="cs-CZ" sz="3200" dirty="0">
                <a:latin typeface="Times New Roman" pitchFamily="18" charset="0"/>
              </a:rPr>
              <a:t>  +  (2n+1) H</a:t>
            </a:r>
            <a:r>
              <a:rPr lang="cs-CZ" sz="3200" baseline="-25000" dirty="0">
                <a:latin typeface="Times New Roman" pitchFamily="18" charset="0"/>
              </a:rPr>
              <a:t>2</a:t>
            </a:r>
            <a:r>
              <a:rPr lang="cs-CZ" sz="3200" dirty="0">
                <a:latin typeface="Times New Roman" pitchFamily="18" charset="0"/>
              </a:rPr>
              <a:t>   </a:t>
            </a:r>
          </a:p>
        </p:txBody>
      </p:sp>
      <p:sp>
        <p:nvSpPr>
          <p:cNvPr id="29701" name="Line 4"/>
          <p:cNvSpPr>
            <a:spLocks noChangeShapeType="1"/>
          </p:cNvSpPr>
          <p:nvPr/>
        </p:nvSpPr>
        <p:spPr bwMode="auto">
          <a:xfrm>
            <a:off x="5427663" y="1686603"/>
            <a:ext cx="1600200" cy="0"/>
          </a:xfrm>
          <a:prstGeom prst="line">
            <a:avLst/>
          </a:prstGeom>
          <a:noFill/>
          <a:ln w="38100">
            <a:solidFill>
              <a:schemeClr val="tx1"/>
            </a:solidFill>
            <a:round/>
            <a:headEnd/>
            <a:tailEnd type="triangle" w="med" len="med"/>
          </a:ln>
        </p:spPr>
        <p:txBody>
          <a:bodyPr/>
          <a:lstStyle/>
          <a:p>
            <a:endParaRPr lang="cs-CZ"/>
          </a:p>
        </p:txBody>
      </p:sp>
      <p:sp>
        <p:nvSpPr>
          <p:cNvPr id="29702" name="Text Box 7"/>
          <p:cNvSpPr txBox="1">
            <a:spLocks noChangeArrowheads="1"/>
          </p:cNvSpPr>
          <p:nvPr/>
        </p:nvSpPr>
        <p:spPr bwMode="auto">
          <a:xfrm>
            <a:off x="7097713" y="1389315"/>
            <a:ext cx="3286477" cy="584775"/>
          </a:xfrm>
          <a:prstGeom prst="rect">
            <a:avLst/>
          </a:prstGeom>
          <a:noFill/>
          <a:ln w="9525">
            <a:noFill/>
            <a:miter lim="800000"/>
            <a:headEnd/>
            <a:tailEnd/>
          </a:ln>
        </p:spPr>
        <p:txBody>
          <a:bodyPr wrap="none">
            <a:spAutoFit/>
          </a:bodyPr>
          <a:lstStyle/>
          <a:p>
            <a:r>
              <a:rPr lang="cs-CZ" sz="2400" dirty="0">
                <a:latin typeface="Times New Roman" pitchFamily="18" charset="0"/>
              </a:rPr>
              <a:t>  </a:t>
            </a:r>
            <a:r>
              <a:rPr lang="cs-CZ" sz="3200" dirty="0">
                <a:latin typeface="Times New Roman" pitchFamily="18" charset="0"/>
              </a:rPr>
              <a:t>C</a:t>
            </a:r>
            <a:r>
              <a:rPr lang="cs-CZ" sz="3200" baseline="-25000" dirty="0">
                <a:latin typeface="Times New Roman" pitchFamily="18" charset="0"/>
              </a:rPr>
              <a:t>n</a:t>
            </a:r>
            <a:r>
              <a:rPr lang="cs-CZ" sz="3200" dirty="0">
                <a:latin typeface="Times New Roman" pitchFamily="18" charset="0"/>
              </a:rPr>
              <a:t>H</a:t>
            </a:r>
            <a:r>
              <a:rPr lang="cs-CZ" sz="3200" baseline="-25000" dirty="0">
                <a:latin typeface="Times New Roman" pitchFamily="18" charset="0"/>
              </a:rPr>
              <a:t>2n+2</a:t>
            </a:r>
            <a:r>
              <a:rPr lang="cs-CZ" sz="3200" dirty="0">
                <a:latin typeface="Times New Roman" pitchFamily="18" charset="0"/>
              </a:rPr>
              <a:t>    +  H</a:t>
            </a:r>
            <a:r>
              <a:rPr lang="cs-CZ" sz="3200" baseline="-25000" dirty="0">
                <a:latin typeface="Times New Roman" pitchFamily="18" charset="0"/>
              </a:rPr>
              <a:t>2</a:t>
            </a:r>
            <a:r>
              <a:rPr lang="cs-CZ" sz="3200" dirty="0">
                <a:latin typeface="Times New Roman" pitchFamily="18" charset="0"/>
              </a:rPr>
              <a:t>O </a:t>
            </a:r>
          </a:p>
        </p:txBody>
      </p:sp>
      <p:sp>
        <p:nvSpPr>
          <p:cNvPr id="29703" name="Text Box 10"/>
          <p:cNvSpPr txBox="1">
            <a:spLocks noChangeArrowheads="1"/>
          </p:cNvSpPr>
          <p:nvPr/>
        </p:nvSpPr>
        <p:spPr bwMode="auto">
          <a:xfrm>
            <a:off x="6689725" y="2251076"/>
            <a:ext cx="338138" cy="461963"/>
          </a:xfrm>
          <a:prstGeom prst="rect">
            <a:avLst/>
          </a:prstGeom>
          <a:noFill/>
          <a:ln w="9525">
            <a:noFill/>
            <a:miter lim="800000"/>
            <a:headEnd/>
            <a:tailEnd/>
          </a:ln>
        </p:spPr>
        <p:txBody>
          <a:bodyPr wrap="none">
            <a:spAutoFit/>
          </a:bodyPr>
          <a:lstStyle/>
          <a:p>
            <a:r>
              <a:rPr lang="cs-CZ" sz="2400">
                <a:latin typeface="Times New Roman" pitchFamily="18" charset="0"/>
              </a:rPr>
              <a:t>  </a:t>
            </a:r>
          </a:p>
        </p:txBody>
      </p:sp>
      <p:sp>
        <p:nvSpPr>
          <p:cNvPr id="29704" name="Text Box 12"/>
          <p:cNvSpPr txBox="1">
            <a:spLocks noChangeArrowheads="1"/>
          </p:cNvSpPr>
          <p:nvPr/>
        </p:nvSpPr>
        <p:spPr bwMode="auto">
          <a:xfrm>
            <a:off x="3249050" y="2297540"/>
            <a:ext cx="3200400" cy="830997"/>
          </a:xfrm>
          <a:prstGeom prst="rect">
            <a:avLst/>
          </a:prstGeom>
          <a:noFill/>
          <a:ln w="9525">
            <a:noFill/>
            <a:miter lim="800000"/>
            <a:headEnd/>
            <a:tailEnd/>
          </a:ln>
        </p:spPr>
        <p:txBody>
          <a:bodyPr>
            <a:spAutoFit/>
          </a:bodyPr>
          <a:lstStyle/>
          <a:p>
            <a:endParaRPr lang="cs-CZ" sz="2400" dirty="0">
              <a:latin typeface="Times New Roman" pitchFamily="18" charset="0"/>
            </a:endParaRPr>
          </a:p>
          <a:p>
            <a:r>
              <a:rPr lang="cs-CZ" sz="2400" dirty="0" err="1">
                <a:latin typeface="Times New Roman" pitchFamily="18" charset="0"/>
              </a:rPr>
              <a:t>Fe</a:t>
            </a:r>
            <a:r>
              <a:rPr lang="cs-CZ" sz="2400" dirty="0">
                <a:latin typeface="Times New Roman" pitchFamily="18" charset="0"/>
              </a:rPr>
              <a:t>, Co - katalyzátory</a:t>
            </a:r>
          </a:p>
        </p:txBody>
      </p:sp>
      <p:sp>
        <p:nvSpPr>
          <p:cNvPr id="3" name="TextovéPole 2"/>
          <p:cNvSpPr txBox="1"/>
          <p:nvPr/>
        </p:nvSpPr>
        <p:spPr>
          <a:xfrm>
            <a:off x="7523163" y="3356993"/>
            <a:ext cx="3604182" cy="1938992"/>
          </a:xfrm>
          <a:prstGeom prst="rect">
            <a:avLst/>
          </a:prstGeom>
          <a:noFill/>
        </p:spPr>
        <p:txBody>
          <a:bodyPr wrap="square" rtlCol="0">
            <a:spAutoFit/>
          </a:bodyPr>
          <a:lstStyle/>
          <a:p>
            <a:r>
              <a:rPr lang="cs-CZ" sz="2400" dirty="0">
                <a:solidFill>
                  <a:srgbClr val="FF0000"/>
                </a:solidFill>
              </a:rPr>
              <a:t>Kvalitní motorová </a:t>
            </a:r>
            <a:r>
              <a:rPr lang="cs-CZ" sz="2400" dirty="0" smtClean="0">
                <a:solidFill>
                  <a:srgbClr val="FF0000"/>
                </a:solidFill>
              </a:rPr>
              <a:t>paliva a suroviny pro petrochemii</a:t>
            </a:r>
            <a:endParaRPr lang="cs-CZ" sz="2400" dirty="0">
              <a:solidFill>
                <a:srgbClr val="FF0000"/>
              </a:solidFill>
            </a:endParaRPr>
          </a:p>
          <a:p>
            <a:endParaRPr lang="cs-CZ" sz="2400" dirty="0">
              <a:solidFill>
                <a:srgbClr val="FF0000"/>
              </a:solidFill>
            </a:endParaRPr>
          </a:p>
          <a:p>
            <a:r>
              <a:rPr lang="cs-CZ" sz="2400" dirty="0">
                <a:solidFill>
                  <a:srgbClr val="FF0000"/>
                </a:solidFill>
              </a:rPr>
              <a:t>(bez síry, aromátů)</a:t>
            </a:r>
            <a:endParaRPr lang="en-GB" sz="2400" dirty="0">
              <a:solidFill>
                <a:srgbClr val="FF0000"/>
              </a:solidFill>
            </a:endParaRPr>
          </a:p>
        </p:txBody>
      </p:sp>
      <p:pic>
        <p:nvPicPr>
          <p:cNvPr id="4" name="Obrázek 3"/>
          <p:cNvPicPr>
            <a:picLocks noChangeAspect="1"/>
          </p:cNvPicPr>
          <p:nvPr/>
        </p:nvPicPr>
        <p:blipFill>
          <a:blip r:embed="rId2"/>
          <a:stretch>
            <a:fillRect/>
          </a:stretch>
        </p:blipFill>
        <p:spPr>
          <a:xfrm>
            <a:off x="2728817" y="3128537"/>
            <a:ext cx="3505504" cy="3505504"/>
          </a:xfrm>
          <a:prstGeom prst="rect">
            <a:avLst/>
          </a:prstGeom>
        </p:spPr>
      </p:pic>
    </p:spTree>
    <p:extLst>
      <p:ext uri="{BB962C8B-B14F-4D97-AF65-F5344CB8AC3E}">
        <p14:creationId xmlns:p14="http://schemas.microsoft.com/office/powerpoint/2010/main" val="3019638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stretch>
            <a:fillRect/>
          </a:stretch>
        </p:blipFill>
        <p:spPr>
          <a:xfrm>
            <a:off x="4439816" y="202429"/>
            <a:ext cx="2221939" cy="2221939"/>
          </a:xfrm>
          <a:prstGeom prst="rect">
            <a:avLst/>
          </a:prstGeom>
        </p:spPr>
      </p:pic>
      <p:sp>
        <p:nvSpPr>
          <p:cNvPr id="2" name="Nadpis 1"/>
          <p:cNvSpPr>
            <a:spLocks noGrp="1"/>
          </p:cNvSpPr>
          <p:nvPr>
            <p:ph type="title"/>
          </p:nvPr>
        </p:nvSpPr>
        <p:spPr>
          <a:xfrm>
            <a:off x="695400" y="332656"/>
            <a:ext cx="10972800" cy="720080"/>
          </a:xfrm>
        </p:spPr>
        <p:txBody>
          <a:bodyPr>
            <a:normAutofit/>
          </a:bodyPr>
          <a:lstStyle/>
          <a:p>
            <a:pPr>
              <a:spcBef>
                <a:spcPts val="0"/>
              </a:spcBef>
            </a:pPr>
            <a:r>
              <a:rPr lang="cs-CZ" sz="2500" b="1" dirty="0">
                <a:solidFill>
                  <a:srgbClr val="E40F18"/>
                </a:solidFill>
                <a:latin typeface="+mj-lt"/>
                <a:cs typeface="+mj-cs"/>
              </a:rPr>
              <a:t>Motivace</a:t>
            </a:r>
          </a:p>
        </p:txBody>
      </p:sp>
      <p:sp>
        <p:nvSpPr>
          <p:cNvPr id="3" name="Zástupný symbol pro obsah 2"/>
          <p:cNvSpPr>
            <a:spLocks noGrp="1"/>
          </p:cNvSpPr>
          <p:nvPr>
            <p:ph idx="1"/>
          </p:nvPr>
        </p:nvSpPr>
        <p:spPr>
          <a:xfrm>
            <a:off x="433500" y="5365402"/>
            <a:ext cx="11496600" cy="2985195"/>
          </a:xfrm>
        </p:spPr>
        <p:txBody>
          <a:bodyPr>
            <a:noAutofit/>
          </a:bodyPr>
          <a:lstStyle/>
          <a:p>
            <a:endParaRPr lang="cs-CZ" sz="2800" dirty="0" smtClean="0">
              <a:solidFill>
                <a:srgbClr val="FF0000"/>
              </a:solidFill>
            </a:endParaRPr>
          </a:p>
          <a:p>
            <a:endParaRPr lang="cs-CZ" sz="2800" dirty="0">
              <a:solidFill>
                <a:srgbClr val="FF0000"/>
              </a:solidFill>
            </a:endParaRPr>
          </a:p>
          <a:p>
            <a:endParaRPr lang="cs-CZ" sz="2800" dirty="0" smtClean="0">
              <a:solidFill>
                <a:srgbClr val="FF0000"/>
              </a:solidFill>
            </a:endParaRPr>
          </a:p>
          <a:p>
            <a:endParaRPr lang="cs-CZ" sz="2800" dirty="0">
              <a:solidFill>
                <a:srgbClr val="FF0000"/>
              </a:solidFill>
            </a:endParaRPr>
          </a:p>
          <a:p>
            <a:pPr marL="342900" indent="-342900">
              <a:buFont typeface="+mj-lt"/>
              <a:buAutoNum type="arabicPeriod"/>
            </a:pPr>
            <a:endParaRPr lang="cs-CZ" sz="2800" dirty="0"/>
          </a:p>
        </p:txBody>
      </p:sp>
      <p:sp>
        <p:nvSpPr>
          <p:cNvPr id="4" name="Zástupný symbol pro číslo snímku 3"/>
          <p:cNvSpPr>
            <a:spLocks noGrp="1"/>
          </p:cNvSpPr>
          <p:nvPr>
            <p:ph type="sldNum" sz="quarter" idx="12"/>
          </p:nvPr>
        </p:nvSpPr>
        <p:spPr/>
        <p:txBody>
          <a:bodyPr/>
          <a:lstStyle/>
          <a:p>
            <a:fld id="{B2431528-6F1F-43E4-B512-5843ADB8CBAB}" type="slidenum">
              <a:rPr lang="cs-CZ" smtClean="0"/>
              <a:pPr/>
              <a:t>2</a:t>
            </a:fld>
            <a:endParaRPr lang="cs-CZ"/>
          </a:p>
        </p:txBody>
      </p:sp>
      <p:sp>
        <p:nvSpPr>
          <p:cNvPr id="5" name="TextovéPole 4"/>
          <p:cNvSpPr txBox="1"/>
          <p:nvPr/>
        </p:nvSpPr>
        <p:spPr>
          <a:xfrm>
            <a:off x="248697" y="2492896"/>
            <a:ext cx="12058109" cy="5047536"/>
          </a:xfrm>
          <a:prstGeom prst="rect">
            <a:avLst/>
          </a:prstGeom>
          <a:noFill/>
        </p:spPr>
        <p:txBody>
          <a:bodyPr wrap="none" rtlCol="0">
            <a:spAutoFit/>
          </a:bodyPr>
          <a:lstStyle/>
          <a:p>
            <a:r>
              <a:rPr lang="cs-CZ" sz="2400" dirty="0" smtClean="0">
                <a:solidFill>
                  <a:schemeClr val="accent1">
                    <a:lumMod val="60000"/>
                    <a:lumOff val="40000"/>
                  </a:schemeClr>
                </a:solidFill>
              </a:rPr>
              <a:t>Na Zemi vyprodukujeme ročně 42,2 </a:t>
            </a:r>
            <a:r>
              <a:rPr lang="cs-CZ" sz="2400" dirty="0" err="1" smtClean="0">
                <a:solidFill>
                  <a:schemeClr val="accent1">
                    <a:lumMod val="60000"/>
                    <a:lumOff val="40000"/>
                  </a:schemeClr>
                </a:solidFill>
              </a:rPr>
              <a:t>Gt</a:t>
            </a:r>
            <a:r>
              <a:rPr lang="cs-CZ" sz="2400" dirty="0" smtClean="0">
                <a:solidFill>
                  <a:schemeClr val="accent1">
                    <a:lumMod val="60000"/>
                    <a:lumOff val="40000"/>
                  </a:schemeClr>
                </a:solidFill>
              </a:rPr>
              <a:t> CO</a:t>
            </a:r>
            <a:r>
              <a:rPr lang="cs-CZ" sz="2400" baseline="-25000" dirty="0" smtClean="0">
                <a:solidFill>
                  <a:schemeClr val="accent1">
                    <a:lumMod val="60000"/>
                    <a:lumOff val="40000"/>
                  </a:schemeClr>
                </a:solidFill>
              </a:rPr>
              <a:t>2  </a:t>
            </a:r>
            <a:r>
              <a:rPr lang="cs-CZ" sz="2400" dirty="0" smtClean="0">
                <a:solidFill>
                  <a:schemeClr val="accent1">
                    <a:lumMod val="60000"/>
                    <a:lumOff val="40000"/>
                  </a:schemeClr>
                </a:solidFill>
              </a:rPr>
              <a:t> (42 200 000 000 t)</a:t>
            </a:r>
            <a:endParaRPr lang="cs-CZ" sz="2400" baseline="-25000" dirty="0" smtClean="0">
              <a:solidFill>
                <a:schemeClr val="accent1">
                  <a:lumMod val="60000"/>
                  <a:lumOff val="40000"/>
                </a:schemeClr>
              </a:solidFill>
            </a:endParaRPr>
          </a:p>
          <a:p>
            <a:endParaRPr lang="cs-CZ" sz="2400" dirty="0">
              <a:solidFill>
                <a:schemeClr val="accent1">
                  <a:lumMod val="60000"/>
                  <a:lumOff val="40000"/>
                </a:schemeClr>
              </a:solidFill>
            </a:endParaRPr>
          </a:p>
          <a:p>
            <a:r>
              <a:rPr lang="cs-CZ" sz="2400" dirty="0" smtClean="0">
                <a:solidFill>
                  <a:schemeClr val="accent1">
                    <a:lumMod val="60000"/>
                    <a:lumOff val="40000"/>
                  </a:schemeClr>
                </a:solidFill>
              </a:rPr>
              <a:t>K dosažení nárůstu průměrné teploty o 1,5 °C se předpokládá zvýšení o 350 </a:t>
            </a:r>
            <a:r>
              <a:rPr lang="cs-CZ" sz="2400" dirty="0" err="1" smtClean="0">
                <a:solidFill>
                  <a:schemeClr val="accent1">
                    <a:lumMod val="60000"/>
                    <a:lumOff val="40000"/>
                  </a:schemeClr>
                </a:solidFill>
              </a:rPr>
              <a:t>Gt</a:t>
            </a:r>
            <a:endParaRPr lang="cs-CZ" sz="2400" dirty="0" smtClean="0">
              <a:solidFill>
                <a:schemeClr val="accent1">
                  <a:lumMod val="60000"/>
                  <a:lumOff val="40000"/>
                </a:schemeClr>
              </a:solidFill>
            </a:endParaRPr>
          </a:p>
          <a:p>
            <a:endParaRPr lang="cs-CZ" sz="2400" dirty="0">
              <a:solidFill>
                <a:schemeClr val="accent1">
                  <a:lumMod val="60000"/>
                  <a:lumOff val="40000"/>
                </a:schemeClr>
              </a:solidFill>
            </a:endParaRPr>
          </a:p>
          <a:p>
            <a:r>
              <a:rPr lang="cs-CZ" sz="2400" dirty="0" smtClean="0">
                <a:solidFill>
                  <a:schemeClr val="accent1">
                    <a:lumMod val="60000"/>
                    <a:lumOff val="40000"/>
                  </a:schemeClr>
                </a:solidFill>
              </a:rPr>
              <a:t>Tedy k tomuto ohřátí Země zbývá 7 let</a:t>
            </a:r>
          </a:p>
          <a:p>
            <a:endParaRPr lang="cs-CZ" sz="2400" dirty="0">
              <a:solidFill>
                <a:schemeClr val="accent1">
                  <a:lumMod val="60000"/>
                  <a:lumOff val="40000"/>
                </a:schemeClr>
              </a:solidFill>
            </a:endParaRPr>
          </a:p>
          <a:p>
            <a:r>
              <a:rPr lang="cs-CZ" sz="2400" dirty="0" smtClean="0">
                <a:solidFill>
                  <a:schemeClr val="accent1">
                    <a:lumMod val="60000"/>
                    <a:lumOff val="40000"/>
                  </a:schemeClr>
                </a:solidFill>
              </a:rPr>
              <a:t>K dosažení ohřátí Země o 2,2 °C zbývá 25 let</a:t>
            </a:r>
          </a:p>
          <a:p>
            <a:endParaRPr lang="cs-CZ" sz="2400" baseline="-25000" dirty="0">
              <a:solidFill>
                <a:schemeClr val="accent1">
                  <a:lumMod val="60000"/>
                  <a:lumOff val="40000"/>
                </a:schemeClr>
              </a:solidFill>
            </a:endParaRPr>
          </a:p>
          <a:p>
            <a:r>
              <a:rPr lang="cs-CZ" sz="2400" dirty="0">
                <a:solidFill>
                  <a:schemeClr val="accent1">
                    <a:lumMod val="60000"/>
                    <a:lumOff val="40000"/>
                  </a:schemeClr>
                </a:solidFill>
              </a:rPr>
              <a:t>Produkce v ČR je na úrovni 130 mil. </a:t>
            </a:r>
            <a:r>
              <a:rPr lang="cs-CZ" sz="2400" dirty="0" smtClean="0">
                <a:solidFill>
                  <a:schemeClr val="accent1">
                    <a:lumMod val="60000"/>
                    <a:lumOff val="40000"/>
                  </a:schemeClr>
                </a:solidFill>
              </a:rPr>
              <a:t>Tun</a:t>
            </a:r>
          </a:p>
          <a:p>
            <a:endParaRPr lang="cs-CZ" sz="2400" dirty="0" smtClean="0">
              <a:solidFill>
                <a:schemeClr val="accent1">
                  <a:lumMod val="60000"/>
                  <a:lumOff val="40000"/>
                </a:schemeClr>
              </a:solidFill>
            </a:endParaRPr>
          </a:p>
          <a:p>
            <a:r>
              <a:rPr lang="cs-CZ" sz="2400" dirty="0" smtClean="0">
                <a:solidFill>
                  <a:srgbClr val="0070C0"/>
                </a:solidFill>
              </a:rPr>
              <a:t>Během </a:t>
            </a:r>
            <a:r>
              <a:rPr lang="cs-CZ" sz="2400" dirty="0">
                <a:solidFill>
                  <a:srgbClr val="0070C0"/>
                </a:solidFill>
              </a:rPr>
              <a:t>této </a:t>
            </a:r>
            <a:r>
              <a:rPr lang="cs-CZ" sz="2400" dirty="0" smtClean="0">
                <a:solidFill>
                  <a:srgbClr val="0070C0"/>
                </a:solidFill>
              </a:rPr>
              <a:t>přednášky </a:t>
            </a:r>
            <a:r>
              <a:rPr lang="cs-CZ" sz="2400" dirty="0">
                <a:solidFill>
                  <a:srgbClr val="0070C0"/>
                </a:solidFill>
              </a:rPr>
              <a:t>bude z našeho limitu vyčerpáno dalších cca 3,6 milionu tun CO</a:t>
            </a:r>
            <a:r>
              <a:rPr lang="cs-CZ" sz="2400" baseline="-25000" dirty="0">
                <a:solidFill>
                  <a:srgbClr val="0070C0"/>
                </a:solidFill>
              </a:rPr>
              <a:t>2</a:t>
            </a:r>
          </a:p>
          <a:p>
            <a:endParaRPr lang="cs-CZ" sz="2400" dirty="0">
              <a:solidFill>
                <a:schemeClr val="accent1">
                  <a:lumMod val="60000"/>
                  <a:lumOff val="40000"/>
                </a:schemeClr>
              </a:solidFill>
            </a:endParaRPr>
          </a:p>
          <a:p>
            <a:endParaRPr lang="cs-CZ" sz="2400" dirty="0">
              <a:solidFill>
                <a:srgbClr val="0070C0"/>
              </a:solidFill>
            </a:endParaRPr>
          </a:p>
          <a:p>
            <a:endParaRPr lang="cs-CZ" dirty="0"/>
          </a:p>
        </p:txBody>
      </p:sp>
    </p:spTree>
    <p:extLst>
      <p:ext uri="{BB962C8B-B14F-4D97-AF65-F5344CB8AC3E}">
        <p14:creationId xmlns:p14="http://schemas.microsoft.com/office/powerpoint/2010/main" val="31053065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43472" y="332656"/>
            <a:ext cx="8229600" cy="720080"/>
          </a:xfrm>
        </p:spPr>
        <p:txBody>
          <a:bodyPr>
            <a:normAutofit/>
          </a:bodyPr>
          <a:lstStyle/>
          <a:p>
            <a:r>
              <a:rPr lang="cs-CZ" sz="2500" b="1" dirty="0" err="1">
                <a:solidFill>
                  <a:srgbClr val="E40F18"/>
                </a:solidFill>
                <a:latin typeface="+mj-lt"/>
                <a:cs typeface="+mj-cs"/>
              </a:rPr>
              <a:t>Methanizace</a:t>
            </a:r>
            <a:r>
              <a:rPr lang="cs-CZ" sz="2500" b="1" dirty="0">
                <a:solidFill>
                  <a:srgbClr val="E40F18"/>
                </a:solidFill>
                <a:latin typeface="+mj-lt"/>
                <a:cs typeface="+mj-cs"/>
              </a:rPr>
              <a:t> CO</a:t>
            </a:r>
            <a:r>
              <a:rPr lang="cs-CZ" sz="2500" b="1" baseline="-25000" dirty="0">
                <a:solidFill>
                  <a:srgbClr val="E40F18"/>
                </a:solidFill>
                <a:latin typeface="+mj-lt"/>
                <a:cs typeface="+mj-cs"/>
              </a:rPr>
              <a:t>2</a:t>
            </a:r>
            <a:r>
              <a:rPr lang="cs-CZ" sz="2500" b="1" dirty="0">
                <a:solidFill>
                  <a:srgbClr val="E40F18"/>
                </a:solidFill>
                <a:latin typeface="+mj-lt"/>
                <a:cs typeface="+mj-cs"/>
              </a:rPr>
              <a:t>  </a:t>
            </a:r>
            <a:r>
              <a:rPr lang="cs-CZ" sz="2500" b="1" dirty="0" smtClean="0">
                <a:solidFill>
                  <a:srgbClr val="E40F18"/>
                </a:solidFill>
                <a:latin typeface="+mj-lt"/>
                <a:cs typeface="+mj-cs"/>
              </a:rPr>
              <a:t>= </a:t>
            </a:r>
            <a:r>
              <a:rPr lang="cs-CZ" sz="2500" b="1" dirty="0">
                <a:solidFill>
                  <a:srgbClr val="E40F18"/>
                </a:solidFill>
                <a:latin typeface="+mj-lt"/>
                <a:cs typeface="+mj-cs"/>
              </a:rPr>
              <a:t>výroba SNG</a:t>
            </a:r>
            <a:endParaRPr lang="en-GB" sz="2500" b="1" dirty="0">
              <a:solidFill>
                <a:srgbClr val="E40F18"/>
              </a:solidFill>
              <a:latin typeface="+mj-lt"/>
              <a:cs typeface="+mj-cs"/>
            </a:endParaRP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1424" y="1124744"/>
            <a:ext cx="10158176"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3215680" y="5949280"/>
            <a:ext cx="5118709" cy="707886"/>
          </a:xfrm>
          <a:prstGeom prst="rect">
            <a:avLst/>
          </a:prstGeom>
          <a:noFill/>
        </p:spPr>
        <p:txBody>
          <a:bodyPr wrap="none" rtlCol="0">
            <a:spAutoFit/>
          </a:bodyPr>
          <a:lstStyle/>
          <a:p>
            <a:r>
              <a:rPr lang="cs-CZ" sz="4000" dirty="0">
                <a:solidFill>
                  <a:srgbClr val="B34F11"/>
                </a:solidFill>
              </a:rPr>
              <a:t>Ale musíme mít vodík</a:t>
            </a:r>
            <a:endParaRPr lang="en-GB" sz="4000" dirty="0">
              <a:solidFill>
                <a:srgbClr val="B34F11"/>
              </a:solidFill>
            </a:endParaRPr>
          </a:p>
        </p:txBody>
      </p:sp>
    </p:spTree>
    <p:extLst>
      <p:ext uri="{BB962C8B-B14F-4D97-AF65-F5344CB8AC3E}">
        <p14:creationId xmlns:p14="http://schemas.microsoft.com/office/powerpoint/2010/main" val="2944840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2"/>
          <p:cNvSpPr>
            <a:spLocks noGrp="1"/>
          </p:cNvSpPr>
          <p:nvPr>
            <p:ph type="title"/>
          </p:nvPr>
        </p:nvSpPr>
        <p:spPr>
          <a:xfrm>
            <a:off x="1271464" y="238916"/>
            <a:ext cx="8075613" cy="719138"/>
          </a:xfrm>
        </p:spPr>
        <p:txBody>
          <a:bodyPr>
            <a:normAutofit/>
          </a:bodyPr>
          <a:lstStyle/>
          <a:p>
            <a:r>
              <a:rPr lang="cs-CZ" sz="2500" b="1" dirty="0" smtClean="0">
                <a:solidFill>
                  <a:srgbClr val="E40F18"/>
                </a:solidFill>
                <a:latin typeface="+mj-lt"/>
                <a:cs typeface="+mj-cs"/>
              </a:rPr>
              <a:t>Hydrogenace CO</a:t>
            </a:r>
            <a:r>
              <a:rPr lang="cs-CZ" sz="2500" b="1" baseline="-25000" dirty="0" smtClean="0">
                <a:solidFill>
                  <a:srgbClr val="E40F18"/>
                </a:solidFill>
                <a:latin typeface="+mj-lt"/>
                <a:cs typeface="+mj-cs"/>
              </a:rPr>
              <a:t>2</a:t>
            </a:r>
            <a:r>
              <a:rPr lang="cs-CZ" sz="2500" b="1" dirty="0" smtClean="0">
                <a:solidFill>
                  <a:srgbClr val="E40F18"/>
                </a:solidFill>
                <a:latin typeface="+mj-lt"/>
                <a:cs typeface="+mj-cs"/>
              </a:rPr>
              <a:t> na </a:t>
            </a:r>
            <a:r>
              <a:rPr lang="cs-CZ" sz="2500" b="1" dirty="0" smtClean="0">
                <a:solidFill>
                  <a:srgbClr val="E40F18"/>
                </a:solidFill>
                <a:latin typeface="+mj-lt"/>
                <a:cs typeface="+mj-cs"/>
              </a:rPr>
              <a:t>metan </a:t>
            </a:r>
            <a:r>
              <a:rPr lang="cs-CZ" sz="2500" b="1" dirty="0" smtClean="0">
                <a:solidFill>
                  <a:srgbClr val="E40F18"/>
                </a:solidFill>
                <a:latin typeface="+mj-lt"/>
                <a:cs typeface="+mj-cs"/>
              </a:rPr>
              <a:t>(SNG)</a:t>
            </a:r>
            <a:endParaRPr lang="cs-CZ" sz="2500" b="1" dirty="0">
              <a:solidFill>
                <a:srgbClr val="E40F18"/>
              </a:solidFill>
              <a:latin typeface="+mj-lt"/>
              <a:cs typeface="+mj-cs"/>
            </a:endParaRPr>
          </a:p>
        </p:txBody>
      </p:sp>
      <p:pic>
        <p:nvPicPr>
          <p:cNvPr id="24579" name="Picture 4"/>
          <p:cNvPicPr>
            <a:picLocks noGrp="1" noChangeAspect="1" noChangeArrowheads="1"/>
          </p:cNvPicPr>
          <p:nvPr>
            <p:ph idx="1"/>
          </p:nvPr>
        </p:nvPicPr>
        <p:blipFill>
          <a:blip r:embed="rId2" cstate="print"/>
          <a:srcRect/>
          <a:stretch>
            <a:fillRect/>
          </a:stretch>
        </p:blipFill>
        <p:spPr>
          <a:xfrm>
            <a:off x="1199456" y="944058"/>
            <a:ext cx="9036022" cy="4926152"/>
          </a:xfrm>
        </p:spPr>
      </p:pic>
      <p:pic>
        <p:nvPicPr>
          <p:cNvPr id="24580" name="Picture 2"/>
          <p:cNvPicPr>
            <a:picLocks noChangeAspect="1" noChangeArrowheads="1"/>
          </p:cNvPicPr>
          <p:nvPr/>
        </p:nvPicPr>
        <p:blipFill>
          <a:blip r:embed="rId3" cstate="print"/>
          <a:srcRect/>
          <a:stretch>
            <a:fillRect/>
          </a:stretch>
        </p:blipFill>
        <p:spPr bwMode="auto">
          <a:xfrm>
            <a:off x="2063552" y="5661248"/>
            <a:ext cx="8271466" cy="792087"/>
          </a:xfrm>
          <a:prstGeom prst="rect">
            <a:avLst/>
          </a:prstGeom>
          <a:noFill/>
          <a:ln w="9525">
            <a:noFill/>
            <a:miter lim="800000"/>
            <a:headEnd/>
            <a:tailEnd/>
          </a:ln>
        </p:spPr>
      </p:pic>
    </p:spTree>
    <p:extLst>
      <p:ext uri="{BB962C8B-B14F-4D97-AF65-F5344CB8AC3E}">
        <p14:creationId xmlns:p14="http://schemas.microsoft.com/office/powerpoint/2010/main" val="2246778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476674"/>
            <a:ext cx="10972800" cy="720080"/>
          </a:xfrm>
        </p:spPr>
        <p:txBody>
          <a:bodyPr>
            <a:normAutofit/>
          </a:bodyPr>
          <a:lstStyle/>
          <a:p>
            <a:r>
              <a:rPr lang="cs-CZ" sz="2500" b="1" dirty="0">
                <a:solidFill>
                  <a:srgbClr val="E40F18"/>
                </a:solidFill>
                <a:latin typeface="+mj-lt"/>
                <a:cs typeface="+mj-cs"/>
              </a:rPr>
              <a:t>Reverzní konverze – kombinace s FTS</a:t>
            </a:r>
            <a:endParaRPr lang="en-GB" sz="2500" b="1" dirty="0">
              <a:solidFill>
                <a:srgbClr val="E40F18"/>
              </a:solidFill>
              <a:latin typeface="+mj-lt"/>
              <a:cs typeface="+mj-cs"/>
            </a:endParaRPr>
          </a:p>
        </p:txBody>
      </p:sp>
      <p:sp>
        <p:nvSpPr>
          <p:cNvPr id="3" name="Zástupný symbol pro obsah 2"/>
          <p:cNvSpPr>
            <a:spLocks noGrp="1"/>
          </p:cNvSpPr>
          <p:nvPr>
            <p:ph idx="1"/>
          </p:nvPr>
        </p:nvSpPr>
        <p:spPr>
          <a:xfrm>
            <a:off x="407368" y="1556793"/>
            <a:ext cx="11175032" cy="4569372"/>
          </a:xfrm>
        </p:spPr>
        <p:txBody>
          <a:bodyPr/>
          <a:lstStyle/>
          <a:p>
            <a:r>
              <a:rPr lang="pt-BR" dirty="0">
                <a:solidFill>
                  <a:srgbClr val="000000"/>
                </a:solidFill>
                <a:latin typeface="ArialMT"/>
              </a:rPr>
              <a:t> </a:t>
            </a:r>
            <a:r>
              <a:rPr lang="pt-BR" sz="3600" b="1" dirty="0">
                <a:solidFill>
                  <a:srgbClr val="000000"/>
                </a:solidFill>
                <a:latin typeface="Arial-BoldMT"/>
              </a:rPr>
              <a:t>RWGS: </a:t>
            </a:r>
            <a:endParaRPr lang="cs-CZ" sz="3600" b="1" dirty="0" smtClean="0">
              <a:solidFill>
                <a:srgbClr val="000000"/>
              </a:solidFill>
              <a:latin typeface="Arial-BoldMT"/>
            </a:endParaRPr>
          </a:p>
          <a:p>
            <a:endParaRPr lang="cs-CZ" sz="3600" b="1" dirty="0">
              <a:solidFill>
                <a:srgbClr val="000000"/>
              </a:solidFill>
              <a:latin typeface="Arial-BoldMT"/>
            </a:endParaRPr>
          </a:p>
          <a:p>
            <a:r>
              <a:rPr lang="cs-CZ" sz="3600" b="1" dirty="0">
                <a:solidFill>
                  <a:srgbClr val="000000"/>
                </a:solidFill>
                <a:latin typeface="Arial-BoldMT"/>
              </a:rPr>
              <a:t> </a:t>
            </a:r>
            <a:r>
              <a:rPr lang="pt-BR" sz="4800" b="1" dirty="0">
                <a:solidFill>
                  <a:srgbClr val="FF0000"/>
                </a:solidFill>
                <a:latin typeface="Arial-BoldMT"/>
              </a:rPr>
              <a:t>CO</a:t>
            </a:r>
            <a:r>
              <a:rPr lang="pt-BR" sz="4800" b="1" baseline="-25000" dirty="0">
                <a:solidFill>
                  <a:srgbClr val="FF0000"/>
                </a:solidFill>
                <a:latin typeface="Arial-BoldMT"/>
              </a:rPr>
              <a:t>2</a:t>
            </a:r>
            <a:r>
              <a:rPr lang="pt-BR" sz="4800" b="1" dirty="0">
                <a:solidFill>
                  <a:srgbClr val="FF0000"/>
                </a:solidFill>
                <a:latin typeface="Arial-BoldMT"/>
              </a:rPr>
              <a:t> </a:t>
            </a:r>
            <a:r>
              <a:rPr lang="pt-BR" sz="4800" b="1" dirty="0">
                <a:solidFill>
                  <a:srgbClr val="000000"/>
                </a:solidFill>
                <a:latin typeface="Arial-BoldMT"/>
              </a:rPr>
              <a:t>+ H</a:t>
            </a:r>
            <a:r>
              <a:rPr lang="pt-BR" sz="4800" b="1" baseline="-25000" dirty="0">
                <a:solidFill>
                  <a:srgbClr val="000000"/>
                </a:solidFill>
                <a:latin typeface="Arial-BoldMT"/>
              </a:rPr>
              <a:t>2</a:t>
            </a:r>
            <a:r>
              <a:rPr lang="pt-BR" sz="4800" b="1" dirty="0">
                <a:solidFill>
                  <a:srgbClr val="000000"/>
                </a:solidFill>
                <a:latin typeface="Arial-BoldMT"/>
              </a:rPr>
              <a:t> → CO + H</a:t>
            </a:r>
            <a:r>
              <a:rPr lang="pt-BR" sz="4800" b="1" baseline="-25000" dirty="0">
                <a:solidFill>
                  <a:srgbClr val="000000"/>
                </a:solidFill>
                <a:latin typeface="Arial-BoldMT"/>
              </a:rPr>
              <a:t>2</a:t>
            </a:r>
            <a:r>
              <a:rPr lang="pt-BR" sz="4800" b="1" dirty="0">
                <a:solidFill>
                  <a:srgbClr val="000000"/>
                </a:solidFill>
                <a:latin typeface="Arial-BoldMT"/>
              </a:rPr>
              <a:t>O</a:t>
            </a:r>
            <a:endParaRPr lang="en-GB" sz="48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7455" y="3429000"/>
            <a:ext cx="5773195"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407367" y="3841479"/>
            <a:ext cx="4340087" cy="1569660"/>
          </a:xfrm>
          <a:prstGeom prst="rect">
            <a:avLst/>
          </a:prstGeom>
          <a:noFill/>
        </p:spPr>
        <p:txBody>
          <a:bodyPr wrap="square" rtlCol="0">
            <a:spAutoFit/>
          </a:bodyPr>
          <a:lstStyle/>
          <a:p>
            <a:r>
              <a:rPr lang="cs-CZ" sz="2400" dirty="0">
                <a:solidFill>
                  <a:srgbClr val="FF0000"/>
                </a:solidFill>
              </a:rPr>
              <a:t>Ale nutno mít vodík</a:t>
            </a:r>
          </a:p>
          <a:p>
            <a:endParaRPr lang="cs-CZ" sz="2400" dirty="0">
              <a:solidFill>
                <a:srgbClr val="FF0000"/>
              </a:solidFill>
            </a:endParaRPr>
          </a:p>
          <a:p>
            <a:r>
              <a:rPr lang="cs-CZ" sz="2400" dirty="0">
                <a:solidFill>
                  <a:srgbClr val="FF0000"/>
                </a:solidFill>
              </a:rPr>
              <a:t>Z obnovitelných zdrojů elektrolýzou</a:t>
            </a:r>
            <a:endParaRPr lang="en-GB" sz="2400" dirty="0">
              <a:solidFill>
                <a:srgbClr val="FF0000"/>
              </a:solidFill>
            </a:endParaRPr>
          </a:p>
        </p:txBody>
      </p:sp>
    </p:spTree>
    <p:extLst>
      <p:ext uri="{BB962C8B-B14F-4D97-AF65-F5344CB8AC3E}">
        <p14:creationId xmlns:p14="http://schemas.microsoft.com/office/powerpoint/2010/main" val="4147618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5400" y="426735"/>
            <a:ext cx="10972800" cy="720080"/>
          </a:xfrm>
        </p:spPr>
        <p:txBody>
          <a:bodyPr>
            <a:normAutofit/>
          </a:bodyPr>
          <a:lstStyle/>
          <a:p>
            <a:r>
              <a:rPr lang="cs-CZ" sz="2500" b="1" dirty="0">
                <a:solidFill>
                  <a:srgbClr val="E40F18"/>
                </a:solidFill>
                <a:latin typeface="+mj-lt"/>
                <a:cs typeface="+mj-cs"/>
              </a:rPr>
              <a:t>CO</a:t>
            </a:r>
            <a:r>
              <a:rPr lang="cs-CZ" sz="2500" b="1" baseline="-25000" dirty="0">
                <a:solidFill>
                  <a:srgbClr val="E40F18"/>
                </a:solidFill>
                <a:latin typeface="+mj-lt"/>
                <a:cs typeface="+mj-cs"/>
              </a:rPr>
              <a:t>2</a:t>
            </a:r>
            <a:r>
              <a:rPr lang="cs-CZ" sz="2500" b="1" dirty="0">
                <a:solidFill>
                  <a:srgbClr val="E40F18"/>
                </a:solidFill>
                <a:latin typeface="+mj-lt"/>
                <a:cs typeface="+mj-cs"/>
              </a:rPr>
              <a:t> na </a:t>
            </a:r>
            <a:r>
              <a:rPr lang="cs-CZ" sz="2500" b="1" dirty="0" smtClean="0">
                <a:solidFill>
                  <a:srgbClr val="E40F18"/>
                </a:solidFill>
                <a:latin typeface="+mj-lt"/>
                <a:cs typeface="+mj-cs"/>
              </a:rPr>
              <a:t>etanol  </a:t>
            </a:r>
            <a:r>
              <a:rPr lang="cs-CZ" sz="2500" b="1" dirty="0">
                <a:solidFill>
                  <a:srgbClr val="E40F18"/>
                </a:solidFill>
                <a:latin typeface="+mj-lt"/>
                <a:cs typeface="+mj-cs"/>
              </a:rPr>
              <a:t>a dále etanol na paliva a </a:t>
            </a:r>
            <a:r>
              <a:rPr lang="cs-CZ" sz="2500" b="1" dirty="0" smtClean="0">
                <a:solidFill>
                  <a:srgbClr val="E40F18"/>
                </a:solidFill>
                <a:latin typeface="+mj-lt"/>
                <a:cs typeface="+mj-cs"/>
              </a:rPr>
              <a:t>etylen</a:t>
            </a:r>
            <a:endParaRPr lang="cs-CZ" sz="2500" b="1" dirty="0">
              <a:solidFill>
                <a:srgbClr val="E40F18"/>
              </a:solidFill>
              <a:latin typeface="+mj-lt"/>
              <a:cs typeface="+mj-cs"/>
            </a:endParaRPr>
          </a:p>
        </p:txBody>
      </p:sp>
      <p:pic>
        <p:nvPicPr>
          <p:cNvPr id="5" name="Zástupný symbol pro obsah 4"/>
          <p:cNvPicPr>
            <a:picLocks noGrp="1" noChangeAspect="1"/>
          </p:cNvPicPr>
          <p:nvPr>
            <p:ph idx="1"/>
          </p:nvPr>
        </p:nvPicPr>
        <p:blipFill>
          <a:blip r:embed="rId2"/>
          <a:stretch>
            <a:fillRect/>
          </a:stretch>
        </p:blipFill>
        <p:spPr>
          <a:xfrm>
            <a:off x="479376" y="1946387"/>
            <a:ext cx="7560840" cy="3325314"/>
          </a:xfrm>
          <a:prstGeom prst="rect">
            <a:avLst/>
          </a:prstGeom>
        </p:spPr>
      </p:pic>
      <p:sp>
        <p:nvSpPr>
          <p:cNvPr id="4" name="Zástupný symbol pro číslo snímku 3"/>
          <p:cNvSpPr>
            <a:spLocks noGrp="1"/>
          </p:cNvSpPr>
          <p:nvPr>
            <p:ph type="sldNum" sz="quarter" idx="12"/>
          </p:nvPr>
        </p:nvSpPr>
        <p:spPr/>
        <p:txBody>
          <a:bodyPr/>
          <a:lstStyle/>
          <a:p>
            <a:fld id="{B2431528-6F1F-43E4-B512-5843ADB8CBAB}" type="slidenum">
              <a:rPr lang="cs-CZ" smtClean="0"/>
              <a:pPr/>
              <a:t>23</a:t>
            </a:fld>
            <a:endParaRPr lang="cs-CZ" dirty="0"/>
          </a:p>
        </p:txBody>
      </p:sp>
      <p:sp>
        <p:nvSpPr>
          <p:cNvPr id="6" name="TextovéPole 5"/>
          <p:cNvSpPr txBox="1"/>
          <p:nvPr/>
        </p:nvSpPr>
        <p:spPr>
          <a:xfrm>
            <a:off x="3575720" y="1423167"/>
            <a:ext cx="2066591" cy="523220"/>
          </a:xfrm>
          <a:prstGeom prst="rect">
            <a:avLst/>
          </a:prstGeom>
          <a:noFill/>
        </p:spPr>
        <p:txBody>
          <a:bodyPr wrap="none" rtlCol="0">
            <a:spAutoFit/>
          </a:bodyPr>
          <a:lstStyle/>
          <a:p>
            <a:r>
              <a:rPr lang="cs-CZ" sz="2800" dirty="0" err="1" smtClean="0">
                <a:solidFill>
                  <a:srgbClr val="0070C0"/>
                </a:solidFill>
              </a:rPr>
              <a:t>Lanza</a:t>
            </a:r>
            <a:r>
              <a:rPr lang="cs-CZ" sz="2800" dirty="0" smtClean="0">
                <a:solidFill>
                  <a:srgbClr val="0070C0"/>
                </a:solidFill>
              </a:rPr>
              <a:t> 2022</a:t>
            </a:r>
            <a:endParaRPr lang="cs-CZ" sz="2800" dirty="0">
              <a:solidFill>
                <a:srgbClr val="0070C0"/>
              </a:solidFill>
            </a:endParaRPr>
          </a:p>
        </p:txBody>
      </p:sp>
      <p:pic>
        <p:nvPicPr>
          <p:cNvPr id="7" name="Obrázek 6"/>
          <p:cNvPicPr>
            <a:picLocks noChangeAspect="1"/>
          </p:cNvPicPr>
          <p:nvPr/>
        </p:nvPicPr>
        <p:blipFill>
          <a:blip r:embed="rId3"/>
          <a:stretch>
            <a:fillRect/>
          </a:stretch>
        </p:blipFill>
        <p:spPr>
          <a:xfrm>
            <a:off x="8400256" y="2528924"/>
            <a:ext cx="3442612" cy="2160240"/>
          </a:xfrm>
          <a:prstGeom prst="rect">
            <a:avLst/>
          </a:prstGeom>
        </p:spPr>
      </p:pic>
      <p:sp>
        <p:nvSpPr>
          <p:cNvPr id="8" name="TextovéPole 7"/>
          <p:cNvSpPr txBox="1"/>
          <p:nvPr/>
        </p:nvSpPr>
        <p:spPr>
          <a:xfrm>
            <a:off x="1703512" y="5877272"/>
            <a:ext cx="8558753" cy="584775"/>
          </a:xfrm>
          <a:prstGeom prst="rect">
            <a:avLst/>
          </a:prstGeom>
          <a:noFill/>
        </p:spPr>
        <p:txBody>
          <a:bodyPr wrap="none" rtlCol="0">
            <a:spAutoFit/>
          </a:bodyPr>
          <a:lstStyle/>
          <a:p>
            <a:r>
              <a:rPr lang="cs-CZ" sz="3200" dirty="0" smtClean="0"/>
              <a:t>CH</a:t>
            </a:r>
            <a:r>
              <a:rPr lang="cs-CZ" sz="3200" baseline="-25000" dirty="0" smtClean="0"/>
              <a:t>2</a:t>
            </a:r>
            <a:r>
              <a:rPr lang="cs-CZ" sz="3200" dirty="0" smtClean="0"/>
              <a:t>CH</a:t>
            </a:r>
            <a:r>
              <a:rPr lang="cs-CZ" sz="3200" baseline="-25000" dirty="0"/>
              <a:t>2</a:t>
            </a:r>
            <a:r>
              <a:rPr lang="cs-CZ" sz="3200" dirty="0" smtClean="0"/>
              <a:t>OH                            CH</a:t>
            </a:r>
            <a:r>
              <a:rPr lang="cs-CZ" sz="3200" baseline="-25000" dirty="0"/>
              <a:t>2</a:t>
            </a:r>
            <a:r>
              <a:rPr lang="cs-CZ" sz="3200" dirty="0" smtClean="0"/>
              <a:t>=CH</a:t>
            </a:r>
            <a:r>
              <a:rPr lang="cs-CZ" sz="3200" baseline="-25000" dirty="0" smtClean="0"/>
              <a:t>2</a:t>
            </a:r>
            <a:r>
              <a:rPr lang="cs-CZ" sz="3200" dirty="0" smtClean="0"/>
              <a:t>  + H</a:t>
            </a:r>
            <a:r>
              <a:rPr lang="cs-CZ" sz="3200" baseline="-25000" dirty="0" smtClean="0"/>
              <a:t>2</a:t>
            </a:r>
            <a:r>
              <a:rPr lang="cs-CZ" sz="3200" dirty="0" smtClean="0"/>
              <a:t>O</a:t>
            </a:r>
            <a:endParaRPr lang="cs-CZ" sz="3200" dirty="0"/>
          </a:p>
        </p:txBody>
      </p:sp>
      <p:cxnSp>
        <p:nvCxnSpPr>
          <p:cNvPr id="10" name="Přímá spojnice se šipkou 9"/>
          <p:cNvCxnSpPr/>
          <p:nvPr/>
        </p:nvCxnSpPr>
        <p:spPr>
          <a:xfrm>
            <a:off x="4727848" y="6165304"/>
            <a:ext cx="1656184"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pic>
        <p:nvPicPr>
          <p:cNvPr id="11" name="Obrázek 10"/>
          <p:cNvPicPr>
            <a:picLocks noChangeAspect="1"/>
          </p:cNvPicPr>
          <p:nvPr/>
        </p:nvPicPr>
        <p:blipFill>
          <a:blip r:embed="rId4"/>
          <a:stretch>
            <a:fillRect/>
          </a:stretch>
        </p:blipFill>
        <p:spPr>
          <a:xfrm>
            <a:off x="9036863" y="348407"/>
            <a:ext cx="2450804" cy="1877731"/>
          </a:xfrm>
          <a:prstGeom prst="rect">
            <a:avLst/>
          </a:prstGeom>
        </p:spPr>
      </p:pic>
    </p:spTree>
    <p:extLst>
      <p:ext uri="{BB962C8B-B14F-4D97-AF65-F5344CB8AC3E}">
        <p14:creationId xmlns:p14="http://schemas.microsoft.com/office/powerpoint/2010/main" val="3929946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4"/>
          </p:nvPr>
        </p:nvSpPr>
        <p:spPr/>
        <p:txBody>
          <a:bodyPr/>
          <a:lstStyle/>
          <a:p>
            <a:fld id="{F633C6B9-C75B-4149-93B0-5E1BF0C180BC}" type="slidenum">
              <a:rPr lang="cs-CZ" smtClean="0"/>
              <a:pPr/>
              <a:t>24</a:t>
            </a:fld>
            <a:endParaRPr lang="cs-CZ" dirty="0"/>
          </a:p>
        </p:txBody>
      </p:sp>
      <p:sp>
        <p:nvSpPr>
          <p:cNvPr id="3" name="Zástupný symbol pro text 2"/>
          <p:cNvSpPr>
            <a:spLocks noGrp="1"/>
          </p:cNvSpPr>
          <p:nvPr>
            <p:ph type="body" sz="quarter" idx="12"/>
          </p:nvPr>
        </p:nvSpPr>
        <p:spPr/>
        <p:txBody>
          <a:bodyPr/>
          <a:lstStyle/>
          <a:p>
            <a:r>
              <a:rPr lang="cs-CZ" dirty="0" smtClean="0"/>
              <a:t>CO</a:t>
            </a:r>
            <a:r>
              <a:rPr lang="cs-CZ" baseline="-25000" dirty="0" smtClean="0"/>
              <a:t>2</a:t>
            </a:r>
            <a:r>
              <a:rPr lang="cs-CZ" dirty="0" smtClean="0"/>
              <a:t> – mnoho dalších možností / český spolek pro CO</a:t>
            </a:r>
            <a:r>
              <a:rPr lang="cs-CZ" baseline="-25000" dirty="0" smtClean="0"/>
              <a:t>2</a:t>
            </a:r>
            <a:endParaRPr lang="cs-CZ" baseline="-25000" dirty="0"/>
          </a:p>
        </p:txBody>
      </p:sp>
      <p:pic>
        <p:nvPicPr>
          <p:cNvPr id="5" name="Zástupný symbol pro obsah 4"/>
          <p:cNvPicPr>
            <a:picLocks noGrp="1" noChangeAspect="1"/>
          </p:cNvPicPr>
          <p:nvPr>
            <p:ph sz="quarter" idx="13"/>
          </p:nvPr>
        </p:nvPicPr>
        <p:blipFill>
          <a:blip r:embed="rId2"/>
          <a:stretch>
            <a:fillRect/>
          </a:stretch>
        </p:blipFill>
        <p:spPr>
          <a:xfrm>
            <a:off x="263352" y="1556792"/>
            <a:ext cx="6026568" cy="3816424"/>
          </a:xfrm>
          <a:prstGeom prst="rect">
            <a:avLst/>
          </a:prstGeom>
        </p:spPr>
      </p:pic>
      <p:pic>
        <p:nvPicPr>
          <p:cNvPr id="6" name="Obrázek 5"/>
          <p:cNvPicPr>
            <a:picLocks noChangeAspect="1"/>
          </p:cNvPicPr>
          <p:nvPr/>
        </p:nvPicPr>
        <p:blipFill>
          <a:blip r:embed="rId3"/>
          <a:stretch>
            <a:fillRect/>
          </a:stretch>
        </p:blipFill>
        <p:spPr>
          <a:xfrm>
            <a:off x="6960096" y="1412776"/>
            <a:ext cx="4608512" cy="3666231"/>
          </a:xfrm>
          <a:prstGeom prst="rect">
            <a:avLst/>
          </a:prstGeom>
          <a:solidFill>
            <a:srgbClr val="FFFF00"/>
          </a:solidFill>
        </p:spPr>
      </p:pic>
    </p:spTree>
    <p:extLst>
      <p:ext uri="{BB962C8B-B14F-4D97-AF65-F5344CB8AC3E}">
        <p14:creationId xmlns:p14="http://schemas.microsoft.com/office/powerpoint/2010/main" val="3820095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4"/>
          </p:nvPr>
        </p:nvSpPr>
        <p:spPr/>
        <p:txBody>
          <a:bodyPr/>
          <a:lstStyle/>
          <a:p>
            <a:fld id="{F633C6B9-C75B-4149-93B0-5E1BF0C180BC}" type="slidenum">
              <a:rPr lang="cs-CZ" smtClean="0"/>
              <a:pPr/>
              <a:t>25</a:t>
            </a:fld>
            <a:endParaRPr lang="cs-CZ" dirty="0"/>
          </a:p>
        </p:txBody>
      </p:sp>
      <p:sp>
        <p:nvSpPr>
          <p:cNvPr id="3" name="Zástupný symbol pro text 2"/>
          <p:cNvSpPr>
            <a:spLocks noGrp="1"/>
          </p:cNvSpPr>
          <p:nvPr>
            <p:ph type="body" sz="quarter" idx="11"/>
          </p:nvPr>
        </p:nvSpPr>
        <p:spPr>
          <a:xfrm>
            <a:off x="844551" y="980728"/>
            <a:ext cx="10502900" cy="3888432"/>
          </a:xfrm>
        </p:spPr>
        <p:txBody>
          <a:bodyPr/>
          <a:lstStyle/>
          <a:p>
            <a:endParaRPr lang="cs-CZ" dirty="0"/>
          </a:p>
          <a:p>
            <a:endParaRPr lang="cs-CZ" dirty="0"/>
          </a:p>
          <a:p>
            <a:r>
              <a:rPr lang="cs-CZ" dirty="0"/>
              <a:t> </a:t>
            </a:r>
            <a:r>
              <a:rPr lang="cs-CZ" sz="3200" dirty="0"/>
              <a:t>OCM - OXIDATIVE COUPLING OF METHANE</a:t>
            </a:r>
          </a:p>
          <a:p>
            <a:endParaRPr lang="cs-CZ" sz="4800" dirty="0"/>
          </a:p>
          <a:p>
            <a:endParaRPr lang="cs-CZ" sz="4800" dirty="0"/>
          </a:p>
          <a:p>
            <a:r>
              <a:rPr lang="cs-CZ" sz="3200" dirty="0"/>
              <a:t>CO</a:t>
            </a:r>
            <a:r>
              <a:rPr lang="cs-CZ" sz="3200" baseline="-25000" dirty="0"/>
              <a:t>2</a:t>
            </a:r>
            <a:r>
              <a:rPr lang="cs-CZ" sz="3200" dirty="0"/>
              <a:t> TO ETHYLENE</a:t>
            </a:r>
          </a:p>
          <a:p>
            <a:endParaRPr lang="cs-CZ" sz="4800" dirty="0"/>
          </a:p>
        </p:txBody>
      </p:sp>
      <p:sp>
        <p:nvSpPr>
          <p:cNvPr id="4" name="Zástupný symbol pro text 3"/>
          <p:cNvSpPr>
            <a:spLocks noGrp="1"/>
          </p:cNvSpPr>
          <p:nvPr>
            <p:ph type="body" sz="quarter" idx="12"/>
          </p:nvPr>
        </p:nvSpPr>
        <p:spPr>
          <a:xfrm>
            <a:off x="263352" y="332656"/>
            <a:ext cx="12025335" cy="504056"/>
          </a:xfrm>
        </p:spPr>
        <p:txBody>
          <a:bodyPr/>
          <a:lstStyle/>
          <a:p>
            <a:r>
              <a:rPr lang="cs-CZ" dirty="0" smtClean="0"/>
              <a:t>Co by stačilo ?  </a:t>
            </a:r>
            <a:r>
              <a:rPr lang="cs-CZ" dirty="0" err="1" smtClean="0"/>
              <a:t>dream</a:t>
            </a:r>
            <a:r>
              <a:rPr lang="cs-CZ" dirty="0" smtClean="0"/>
              <a:t> </a:t>
            </a:r>
            <a:r>
              <a:rPr lang="cs-CZ" dirty="0" err="1" smtClean="0"/>
              <a:t>reaction</a:t>
            </a:r>
            <a:r>
              <a:rPr lang="cs-CZ" dirty="0" smtClean="0"/>
              <a:t> (s) = procesy pro přímou syntézu</a:t>
            </a:r>
            <a:endParaRPr lang="cs-CZ" dirty="0"/>
          </a:p>
        </p:txBody>
      </p:sp>
      <p:sp>
        <p:nvSpPr>
          <p:cNvPr id="5" name="TextovéPole 4">
            <a:extLst>
              <a:ext uri="{FF2B5EF4-FFF2-40B4-BE49-F238E27FC236}">
                <a16:creationId xmlns:a16="http://schemas.microsoft.com/office/drawing/2014/main" id="{6B316493-308F-9B02-3AD1-6188C06A6A43}"/>
              </a:ext>
            </a:extLst>
          </p:cNvPr>
          <p:cNvSpPr txBox="1"/>
          <p:nvPr/>
        </p:nvSpPr>
        <p:spPr>
          <a:xfrm>
            <a:off x="2639616" y="1944216"/>
            <a:ext cx="7200800" cy="769441"/>
          </a:xfrm>
          <a:prstGeom prst="rect">
            <a:avLst/>
          </a:prstGeom>
          <a:noFill/>
        </p:spPr>
        <p:txBody>
          <a:bodyPr wrap="square" rtlCol="0">
            <a:spAutoFit/>
          </a:bodyPr>
          <a:lstStyle/>
          <a:p>
            <a:r>
              <a:rPr lang="cs-CZ" sz="4400" dirty="0">
                <a:solidFill>
                  <a:srgbClr val="FF0000"/>
                </a:solidFill>
              </a:rPr>
              <a:t>CH</a:t>
            </a:r>
            <a:r>
              <a:rPr lang="cs-CZ" sz="4400" baseline="-25000" dirty="0">
                <a:solidFill>
                  <a:srgbClr val="FF0000"/>
                </a:solidFill>
              </a:rPr>
              <a:t>4 </a:t>
            </a:r>
            <a:r>
              <a:rPr lang="cs-CZ" sz="4400" dirty="0">
                <a:solidFill>
                  <a:srgbClr val="FF0000"/>
                </a:solidFill>
              </a:rPr>
              <a:t>              CH</a:t>
            </a:r>
            <a:r>
              <a:rPr lang="cs-CZ" sz="4400" baseline="-25000" dirty="0">
                <a:solidFill>
                  <a:srgbClr val="FF0000"/>
                </a:solidFill>
              </a:rPr>
              <a:t>2</a:t>
            </a:r>
            <a:r>
              <a:rPr lang="cs-CZ" sz="4400" dirty="0">
                <a:solidFill>
                  <a:srgbClr val="FF0000"/>
                </a:solidFill>
              </a:rPr>
              <a:t>=CH</a:t>
            </a:r>
            <a:r>
              <a:rPr lang="cs-CZ" sz="4400" baseline="-25000" dirty="0">
                <a:solidFill>
                  <a:srgbClr val="FF0000"/>
                </a:solidFill>
              </a:rPr>
              <a:t>2</a:t>
            </a:r>
            <a:endParaRPr lang="en-GB" sz="4400" baseline="-25000" dirty="0">
              <a:solidFill>
                <a:srgbClr val="FF0000"/>
              </a:solidFill>
            </a:endParaRPr>
          </a:p>
        </p:txBody>
      </p:sp>
      <p:cxnSp>
        <p:nvCxnSpPr>
          <p:cNvPr id="7" name="Přímá spojnice se šipkou 6">
            <a:extLst>
              <a:ext uri="{FF2B5EF4-FFF2-40B4-BE49-F238E27FC236}">
                <a16:creationId xmlns:a16="http://schemas.microsoft.com/office/drawing/2014/main" id="{196DECE8-47A9-651B-12E6-532D126C1368}"/>
              </a:ext>
            </a:extLst>
          </p:cNvPr>
          <p:cNvCxnSpPr/>
          <p:nvPr/>
        </p:nvCxnSpPr>
        <p:spPr>
          <a:xfrm>
            <a:off x="3885388" y="2328936"/>
            <a:ext cx="18722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ovéPole 8">
            <a:extLst>
              <a:ext uri="{FF2B5EF4-FFF2-40B4-BE49-F238E27FC236}">
                <a16:creationId xmlns:a16="http://schemas.microsoft.com/office/drawing/2014/main" id="{BC030A7C-CA5E-3091-9CB7-7658475D47D3}"/>
              </a:ext>
            </a:extLst>
          </p:cNvPr>
          <p:cNvSpPr txBox="1"/>
          <p:nvPr/>
        </p:nvSpPr>
        <p:spPr>
          <a:xfrm>
            <a:off x="2671934" y="3677145"/>
            <a:ext cx="10844635" cy="769441"/>
          </a:xfrm>
          <a:prstGeom prst="rect">
            <a:avLst/>
          </a:prstGeom>
          <a:noFill/>
        </p:spPr>
        <p:txBody>
          <a:bodyPr wrap="none" rtlCol="0">
            <a:spAutoFit/>
          </a:bodyPr>
          <a:lstStyle/>
          <a:p>
            <a:r>
              <a:rPr lang="cs-CZ" sz="4400" dirty="0">
                <a:solidFill>
                  <a:srgbClr val="FF0000"/>
                </a:solidFill>
              </a:rPr>
              <a:t>CO</a:t>
            </a:r>
            <a:r>
              <a:rPr lang="cs-CZ" sz="4400" baseline="-25000" dirty="0">
                <a:solidFill>
                  <a:srgbClr val="FF0000"/>
                </a:solidFill>
              </a:rPr>
              <a:t>2</a:t>
            </a:r>
            <a:r>
              <a:rPr lang="cs-CZ" sz="4400" dirty="0">
                <a:solidFill>
                  <a:srgbClr val="FF0000"/>
                </a:solidFill>
              </a:rPr>
              <a:t>              CH</a:t>
            </a:r>
            <a:r>
              <a:rPr lang="cs-CZ" sz="4400" baseline="-25000" dirty="0">
                <a:solidFill>
                  <a:srgbClr val="FF0000"/>
                </a:solidFill>
              </a:rPr>
              <a:t>2</a:t>
            </a:r>
            <a:r>
              <a:rPr lang="cs-CZ" sz="4400" dirty="0">
                <a:solidFill>
                  <a:srgbClr val="FF0000"/>
                </a:solidFill>
              </a:rPr>
              <a:t>=CH</a:t>
            </a:r>
            <a:r>
              <a:rPr lang="cs-CZ" sz="4400" baseline="-25000" dirty="0">
                <a:solidFill>
                  <a:srgbClr val="FF0000"/>
                </a:solidFill>
              </a:rPr>
              <a:t>2</a:t>
            </a:r>
            <a:r>
              <a:rPr lang="cs-CZ" sz="4400" dirty="0">
                <a:solidFill>
                  <a:srgbClr val="FF0000"/>
                </a:solidFill>
              </a:rPr>
              <a:t>                              </a:t>
            </a:r>
            <a:endParaRPr lang="en-GB" sz="4400" dirty="0">
              <a:solidFill>
                <a:srgbClr val="FF0000"/>
              </a:solidFill>
            </a:endParaRPr>
          </a:p>
        </p:txBody>
      </p:sp>
      <p:cxnSp>
        <p:nvCxnSpPr>
          <p:cNvPr id="10" name="Přímá spojnice se šipkou 9">
            <a:extLst>
              <a:ext uri="{FF2B5EF4-FFF2-40B4-BE49-F238E27FC236}">
                <a16:creationId xmlns:a16="http://schemas.microsoft.com/office/drawing/2014/main" id="{CD851B20-A6B4-1407-A36F-24E69120BACF}"/>
              </a:ext>
            </a:extLst>
          </p:cNvPr>
          <p:cNvCxnSpPr/>
          <p:nvPr/>
        </p:nvCxnSpPr>
        <p:spPr>
          <a:xfrm>
            <a:off x="3957598" y="4061865"/>
            <a:ext cx="18722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304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43472" y="332656"/>
            <a:ext cx="8229600" cy="720080"/>
          </a:xfrm>
        </p:spPr>
        <p:txBody>
          <a:bodyPr>
            <a:normAutofit/>
          </a:bodyPr>
          <a:lstStyle/>
          <a:p>
            <a:r>
              <a:rPr lang="cs-CZ" sz="2500" b="1" dirty="0">
                <a:solidFill>
                  <a:srgbClr val="E40F18"/>
                </a:solidFill>
                <a:latin typeface="+mj-lt"/>
                <a:cs typeface="+mj-cs"/>
              </a:rPr>
              <a:t>Mnoho cest, ale která je správná ?</a:t>
            </a:r>
            <a:endParaRPr lang="en-GB" sz="2500" b="1" dirty="0">
              <a:solidFill>
                <a:srgbClr val="E40F18"/>
              </a:solidFill>
              <a:latin typeface="+mj-lt"/>
              <a:cs typeface="+mj-cs"/>
            </a:endParaRP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7568" y="1124744"/>
            <a:ext cx="5991287" cy="4716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1631504" y="6165304"/>
            <a:ext cx="8768747" cy="369332"/>
          </a:xfrm>
          <a:prstGeom prst="rect">
            <a:avLst/>
          </a:prstGeom>
          <a:noFill/>
        </p:spPr>
        <p:txBody>
          <a:bodyPr wrap="none" rtlCol="0">
            <a:spAutoFit/>
          </a:bodyPr>
          <a:lstStyle/>
          <a:p>
            <a:r>
              <a:rPr lang="cs-CZ" dirty="0" smtClean="0"/>
              <a:t>„</a:t>
            </a:r>
            <a:r>
              <a:rPr lang="cs-CZ" dirty="0" smtClean="0">
                <a:solidFill>
                  <a:srgbClr val="002060"/>
                </a:solidFill>
              </a:rPr>
              <a:t>Neptejme se, kolik to bude stát, ale ptejme se, co jsme ochotni dělat pro naší Zemi“</a:t>
            </a:r>
            <a:endParaRPr lang="cs-CZ" dirty="0">
              <a:solidFill>
                <a:srgbClr val="002060"/>
              </a:solidFill>
            </a:endParaRPr>
          </a:p>
        </p:txBody>
      </p:sp>
    </p:spTree>
    <p:extLst>
      <p:ext uri="{BB962C8B-B14F-4D97-AF65-F5344CB8AC3E}">
        <p14:creationId xmlns:p14="http://schemas.microsoft.com/office/powerpoint/2010/main" val="2950262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4"/>
          </p:nvPr>
        </p:nvSpPr>
        <p:spPr/>
        <p:txBody>
          <a:bodyPr/>
          <a:lstStyle/>
          <a:p>
            <a:fld id="{F633C6B9-C75B-4149-93B0-5E1BF0C180BC}" type="slidenum">
              <a:rPr lang="cs-CZ" smtClean="0"/>
              <a:pPr/>
              <a:t>3</a:t>
            </a:fld>
            <a:endParaRPr lang="cs-CZ" dirty="0"/>
          </a:p>
        </p:txBody>
      </p:sp>
      <p:sp>
        <p:nvSpPr>
          <p:cNvPr id="3" name="Zástupný symbol pro text 2"/>
          <p:cNvSpPr>
            <a:spLocks noGrp="1"/>
          </p:cNvSpPr>
          <p:nvPr>
            <p:ph type="body" sz="quarter" idx="11"/>
          </p:nvPr>
        </p:nvSpPr>
        <p:spPr/>
        <p:txBody>
          <a:bodyPr/>
          <a:lstStyle/>
          <a:p>
            <a:pPr marL="342900" indent="-342900">
              <a:lnSpc>
                <a:spcPct val="250000"/>
              </a:lnSpc>
              <a:buAutoNum type="arabicPeriod"/>
            </a:pPr>
            <a:r>
              <a:rPr lang="cs-CZ" sz="2400" dirty="0" smtClean="0"/>
              <a:t>Jak je to vlastně s oxidem uhličitým ?</a:t>
            </a:r>
          </a:p>
          <a:p>
            <a:pPr marL="342900" indent="-342900">
              <a:lnSpc>
                <a:spcPct val="250000"/>
              </a:lnSpc>
              <a:buAutoNum type="arabicPeriod"/>
            </a:pPr>
            <a:r>
              <a:rPr lang="cs-CZ" sz="2400" dirty="0" smtClean="0"/>
              <a:t>Nejlepší řešení – nevyrobit jej.</a:t>
            </a:r>
          </a:p>
          <a:p>
            <a:pPr marL="342900" indent="-342900">
              <a:lnSpc>
                <a:spcPct val="250000"/>
              </a:lnSpc>
              <a:buAutoNum type="arabicPeriod"/>
            </a:pPr>
            <a:r>
              <a:rPr lang="cs-CZ" sz="2400" dirty="0" smtClean="0"/>
              <a:t>Když už je vyroben – co s ním ?</a:t>
            </a:r>
          </a:p>
          <a:p>
            <a:pPr marL="342900" indent="-342900">
              <a:lnSpc>
                <a:spcPct val="250000"/>
              </a:lnSpc>
              <a:buAutoNum type="arabicPeriod"/>
            </a:pPr>
            <a:r>
              <a:rPr lang="cs-CZ" sz="2400" dirty="0" smtClean="0">
                <a:solidFill>
                  <a:srgbClr val="0070C0"/>
                </a:solidFill>
              </a:rPr>
              <a:t>Nejlepší řešení – využít jej jako uhlíkovou </a:t>
            </a:r>
            <a:r>
              <a:rPr lang="cs-CZ" sz="2400" dirty="0" smtClean="0">
                <a:solidFill>
                  <a:srgbClr val="0070C0"/>
                </a:solidFill>
              </a:rPr>
              <a:t>chemickou surovinu</a:t>
            </a:r>
            <a:r>
              <a:rPr lang="cs-CZ" sz="2400" dirty="0" smtClean="0">
                <a:solidFill>
                  <a:srgbClr val="0070C0"/>
                </a:solidFill>
              </a:rPr>
              <a:t>.</a:t>
            </a:r>
            <a:endParaRPr lang="cs-CZ" sz="2400" dirty="0">
              <a:solidFill>
                <a:srgbClr val="0070C0"/>
              </a:solidFill>
            </a:endParaRPr>
          </a:p>
        </p:txBody>
      </p:sp>
      <p:sp>
        <p:nvSpPr>
          <p:cNvPr id="4" name="Zástupný symbol pro text 3"/>
          <p:cNvSpPr>
            <a:spLocks noGrp="1"/>
          </p:cNvSpPr>
          <p:nvPr>
            <p:ph type="body" sz="quarter" idx="12"/>
          </p:nvPr>
        </p:nvSpPr>
        <p:spPr/>
        <p:txBody>
          <a:bodyPr/>
          <a:lstStyle/>
          <a:p>
            <a:r>
              <a:rPr lang="cs-CZ" dirty="0" smtClean="0"/>
              <a:t>O čem budeme mluvit ?</a:t>
            </a:r>
            <a:endParaRPr lang="cs-CZ" dirty="0"/>
          </a:p>
        </p:txBody>
      </p:sp>
      <p:pic>
        <p:nvPicPr>
          <p:cNvPr id="5" name="Obrázek 4"/>
          <p:cNvPicPr>
            <a:picLocks noChangeAspect="1"/>
          </p:cNvPicPr>
          <p:nvPr/>
        </p:nvPicPr>
        <p:blipFill>
          <a:blip r:embed="rId2"/>
          <a:stretch>
            <a:fillRect/>
          </a:stretch>
        </p:blipFill>
        <p:spPr>
          <a:xfrm>
            <a:off x="5519936" y="1772816"/>
            <a:ext cx="1637970" cy="1525840"/>
          </a:xfrm>
          <a:prstGeom prst="rect">
            <a:avLst/>
          </a:prstGeom>
        </p:spPr>
      </p:pic>
      <p:pic>
        <p:nvPicPr>
          <p:cNvPr id="6" name="Obrázek 5"/>
          <p:cNvPicPr>
            <a:picLocks noChangeAspect="1"/>
          </p:cNvPicPr>
          <p:nvPr/>
        </p:nvPicPr>
        <p:blipFill>
          <a:blip r:embed="rId3"/>
          <a:stretch>
            <a:fillRect/>
          </a:stretch>
        </p:blipFill>
        <p:spPr>
          <a:xfrm>
            <a:off x="7106722" y="1916831"/>
            <a:ext cx="2743813" cy="1027035"/>
          </a:xfrm>
          <a:prstGeom prst="rect">
            <a:avLst/>
          </a:prstGeom>
        </p:spPr>
      </p:pic>
      <p:pic>
        <p:nvPicPr>
          <p:cNvPr id="7" name="Obrázek 6"/>
          <p:cNvPicPr>
            <a:picLocks noChangeAspect="1"/>
          </p:cNvPicPr>
          <p:nvPr/>
        </p:nvPicPr>
        <p:blipFill>
          <a:blip r:embed="rId4"/>
          <a:stretch>
            <a:fillRect/>
          </a:stretch>
        </p:blipFill>
        <p:spPr>
          <a:xfrm>
            <a:off x="9912424" y="1894114"/>
            <a:ext cx="2099507" cy="1049753"/>
          </a:xfrm>
          <a:prstGeom prst="rect">
            <a:avLst/>
          </a:prstGeom>
        </p:spPr>
      </p:pic>
    </p:spTree>
    <p:extLst>
      <p:ext uri="{BB962C8B-B14F-4D97-AF65-F5344CB8AC3E}">
        <p14:creationId xmlns:p14="http://schemas.microsoft.com/office/powerpoint/2010/main" val="485317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47528" y="296096"/>
            <a:ext cx="8229600" cy="720080"/>
          </a:xfrm>
        </p:spPr>
        <p:txBody>
          <a:bodyPr>
            <a:normAutofit/>
          </a:bodyPr>
          <a:lstStyle/>
          <a:p>
            <a:pPr>
              <a:spcBef>
                <a:spcPts val="0"/>
              </a:spcBef>
            </a:pPr>
            <a:r>
              <a:rPr lang="cs-CZ" sz="2500" b="1" dirty="0">
                <a:solidFill>
                  <a:srgbClr val="E40F18"/>
                </a:solidFill>
                <a:latin typeface="+mj-lt"/>
                <a:cs typeface="+mj-cs"/>
              </a:rPr>
              <a:t>CO</a:t>
            </a:r>
            <a:r>
              <a:rPr lang="cs-CZ" sz="2500" b="1" baseline="-25000" dirty="0">
                <a:solidFill>
                  <a:srgbClr val="E40F18"/>
                </a:solidFill>
                <a:latin typeface="+mj-lt"/>
                <a:cs typeface="+mj-cs"/>
              </a:rPr>
              <a:t>2</a:t>
            </a:r>
            <a:r>
              <a:rPr lang="cs-CZ" sz="2500" b="1" dirty="0">
                <a:solidFill>
                  <a:srgbClr val="E40F18"/>
                </a:solidFill>
                <a:latin typeface="+mj-lt"/>
                <a:cs typeface="+mj-cs"/>
              </a:rPr>
              <a:t> – dárce života anebo škůdce</a:t>
            </a:r>
            <a:endParaRPr lang="en-GB" sz="2500" b="1" dirty="0">
              <a:solidFill>
                <a:srgbClr val="E40F18"/>
              </a:solidFill>
              <a:latin typeface="+mj-lt"/>
              <a:cs typeface="+mj-cs"/>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0256" y="1268760"/>
            <a:ext cx="3493695" cy="1919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6073" y="3901189"/>
            <a:ext cx="4012299" cy="246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1919536" y="1166021"/>
            <a:ext cx="5688632" cy="2585323"/>
          </a:xfrm>
          <a:prstGeom prst="rect">
            <a:avLst/>
          </a:prstGeom>
        </p:spPr>
        <p:txBody>
          <a:bodyPr wrap="square">
            <a:spAutoFit/>
          </a:bodyPr>
          <a:lstStyle/>
          <a:p>
            <a:r>
              <a:rPr lang="cs-CZ" b="1" dirty="0"/>
              <a:t>Uhlovodík (ropná frakce, uhlí, plyn)  + kyslík (ze vzduchu) =   CO</a:t>
            </a:r>
            <a:r>
              <a:rPr lang="cs-CZ" b="1" baseline="-25000" dirty="0"/>
              <a:t>2</a:t>
            </a:r>
            <a:r>
              <a:rPr lang="cs-CZ" b="1" dirty="0"/>
              <a:t> + H</a:t>
            </a:r>
            <a:r>
              <a:rPr lang="cs-CZ" b="1" baseline="-25000" dirty="0"/>
              <a:t>2</a:t>
            </a:r>
            <a:r>
              <a:rPr lang="cs-CZ" b="1" dirty="0"/>
              <a:t>O + </a:t>
            </a:r>
            <a:r>
              <a:rPr lang="cs-CZ" b="1" dirty="0">
                <a:solidFill>
                  <a:srgbClr val="FF0000"/>
                </a:solidFill>
              </a:rPr>
              <a:t>Energie</a:t>
            </a:r>
          </a:p>
          <a:p>
            <a:endParaRPr lang="cs-CZ" b="1" dirty="0">
              <a:solidFill>
                <a:srgbClr val="FF0000"/>
              </a:solidFill>
            </a:endParaRPr>
          </a:p>
          <a:p>
            <a:r>
              <a:rPr lang="cs-CZ" b="1" dirty="0">
                <a:solidFill>
                  <a:srgbClr val="FF0000"/>
                </a:solidFill>
              </a:rPr>
              <a:t>Ale</a:t>
            </a:r>
          </a:p>
          <a:p>
            <a:endParaRPr lang="cs-CZ" b="1" dirty="0">
              <a:solidFill>
                <a:srgbClr val="FF0000"/>
              </a:solidFill>
            </a:endParaRPr>
          </a:p>
          <a:p>
            <a:endParaRPr lang="cs-CZ" b="1" dirty="0">
              <a:solidFill>
                <a:srgbClr val="FF0000"/>
              </a:solidFill>
            </a:endParaRPr>
          </a:p>
          <a:p>
            <a:endParaRPr lang="cs-CZ" b="1" dirty="0"/>
          </a:p>
          <a:p>
            <a:r>
              <a:rPr lang="cs-CZ" b="1" dirty="0"/>
              <a:t>CO</a:t>
            </a:r>
            <a:r>
              <a:rPr lang="cs-CZ" b="1" baseline="-25000" dirty="0"/>
              <a:t>2</a:t>
            </a:r>
            <a:r>
              <a:rPr lang="cs-CZ" b="1" dirty="0"/>
              <a:t> + H</a:t>
            </a:r>
            <a:r>
              <a:rPr lang="cs-CZ" b="1" baseline="-25000" dirty="0"/>
              <a:t>2</a:t>
            </a:r>
            <a:r>
              <a:rPr lang="cs-CZ" b="1" dirty="0"/>
              <a:t>O + </a:t>
            </a:r>
            <a:r>
              <a:rPr lang="cs-CZ" b="1" dirty="0">
                <a:solidFill>
                  <a:srgbClr val="FF0000"/>
                </a:solidFill>
              </a:rPr>
              <a:t>Energie</a:t>
            </a:r>
            <a:r>
              <a:rPr lang="cs-CZ" b="1" dirty="0"/>
              <a:t>  (sluneční)  =  </a:t>
            </a:r>
          </a:p>
          <a:p>
            <a:r>
              <a:rPr lang="cs-CZ" b="1" dirty="0"/>
              <a:t>organické látky jako základ živých organismů</a:t>
            </a:r>
          </a:p>
        </p:txBody>
      </p:sp>
      <p:sp>
        <p:nvSpPr>
          <p:cNvPr id="6" name="Zástupný symbol pro obsah 5"/>
          <p:cNvSpPr>
            <a:spLocks noGrp="1"/>
          </p:cNvSpPr>
          <p:nvPr>
            <p:ph idx="1"/>
          </p:nvPr>
        </p:nvSpPr>
        <p:spPr>
          <a:xfrm>
            <a:off x="5591944" y="6386045"/>
            <a:ext cx="4485184" cy="314242"/>
          </a:xfrm>
        </p:spPr>
        <p:txBody>
          <a:bodyPr>
            <a:normAutofit/>
          </a:bodyPr>
          <a:lstStyle/>
          <a:p>
            <a:endParaRPr lang="en-GB" dirty="0"/>
          </a:p>
        </p:txBody>
      </p:sp>
      <p:pic>
        <p:nvPicPr>
          <p:cNvPr id="3" name="Obrázek 2"/>
          <p:cNvPicPr>
            <a:picLocks noChangeAspect="1"/>
          </p:cNvPicPr>
          <p:nvPr/>
        </p:nvPicPr>
        <p:blipFill>
          <a:blip r:embed="rId4"/>
          <a:stretch>
            <a:fillRect/>
          </a:stretch>
        </p:blipFill>
        <p:spPr>
          <a:xfrm>
            <a:off x="8400256" y="3459585"/>
            <a:ext cx="3232371" cy="2784570"/>
          </a:xfrm>
          <a:prstGeom prst="rect">
            <a:avLst/>
          </a:prstGeom>
        </p:spPr>
      </p:pic>
      <p:sp>
        <p:nvSpPr>
          <p:cNvPr id="4" name="TextovéPole 3"/>
          <p:cNvSpPr txBox="1"/>
          <p:nvPr/>
        </p:nvSpPr>
        <p:spPr>
          <a:xfrm>
            <a:off x="9696400" y="2708920"/>
            <a:ext cx="2281394" cy="369332"/>
          </a:xfrm>
          <a:prstGeom prst="rect">
            <a:avLst/>
          </a:prstGeom>
          <a:noFill/>
        </p:spPr>
        <p:txBody>
          <a:bodyPr wrap="none" rtlCol="0">
            <a:spAutoFit/>
          </a:bodyPr>
          <a:lstStyle/>
          <a:p>
            <a:r>
              <a:rPr lang="cs-CZ" dirty="0" smtClean="0"/>
              <a:t>1 kg C = 3,6 kg CO</a:t>
            </a:r>
            <a:r>
              <a:rPr lang="cs-CZ" baseline="-25000" dirty="0" smtClean="0"/>
              <a:t>2</a:t>
            </a:r>
            <a:endParaRPr lang="cs-CZ" baseline="-25000" dirty="0"/>
          </a:p>
        </p:txBody>
      </p:sp>
    </p:spTree>
    <p:extLst>
      <p:ext uri="{BB962C8B-B14F-4D97-AF65-F5344CB8AC3E}">
        <p14:creationId xmlns:p14="http://schemas.microsoft.com/office/powerpoint/2010/main" val="2159520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4"/>
          </p:nvPr>
        </p:nvSpPr>
        <p:spPr/>
        <p:txBody>
          <a:bodyPr/>
          <a:lstStyle/>
          <a:p>
            <a:fld id="{F633C6B9-C75B-4149-93B0-5E1BF0C180BC}" type="slidenum">
              <a:rPr lang="cs-CZ" smtClean="0"/>
              <a:pPr/>
              <a:t>5</a:t>
            </a:fld>
            <a:endParaRPr lang="cs-CZ" dirty="0"/>
          </a:p>
        </p:txBody>
      </p:sp>
      <p:sp>
        <p:nvSpPr>
          <p:cNvPr id="3" name="Zástupný symbol pro text 2"/>
          <p:cNvSpPr>
            <a:spLocks noGrp="1"/>
          </p:cNvSpPr>
          <p:nvPr>
            <p:ph type="body" sz="quarter" idx="11"/>
          </p:nvPr>
        </p:nvSpPr>
        <p:spPr>
          <a:xfrm>
            <a:off x="695400" y="4971243"/>
            <a:ext cx="11669728" cy="2088232"/>
          </a:xfrm>
        </p:spPr>
        <p:txBody>
          <a:bodyPr/>
          <a:lstStyle/>
          <a:p>
            <a:pPr marL="342900" indent="-342900">
              <a:buFont typeface="+mj-lt"/>
              <a:buAutoNum type="arabicPeriod"/>
            </a:pPr>
            <a:endParaRPr lang="pl-PL" dirty="0" smtClean="0"/>
          </a:p>
          <a:p>
            <a:r>
              <a:rPr lang="cs-CZ" sz="2800" dirty="0" smtClean="0">
                <a:solidFill>
                  <a:srgbClr val="0070C0"/>
                </a:solidFill>
              </a:rPr>
              <a:t>Některé plyny atmosféry snadno absorbují infračervené světlo</a:t>
            </a:r>
            <a:r>
              <a:rPr lang="en-US" sz="2800" dirty="0" smtClean="0">
                <a:solidFill>
                  <a:srgbClr val="0070C0"/>
                </a:solidFill>
              </a:rPr>
              <a:t>, </a:t>
            </a:r>
            <a:r>
              <a:rPr lang="cs-CZ" sz="2800" dirty="0" smtClean="0">
                <a:solidFill>
                  <a:srgbClr val="0070C0"/>
                </a:solidFill>
              </a:rPr>
              <a:t>zejména to platí pro vodní páru, </a:t>
            </a:r>
            <a:r>
              <a:rPr lang="en-US" sz="2800" dirty="0" smtClean="0">
                <a:solidFill>
                  <a:srgbClr val="0070C0"/>
                </a:solidFill>
              </a:rPr>
              <a:t> </a:t>
            </a:r>
            <a:r>
              <a:rPr lang="en-US" sz="2800" dirty="0">
                <a:solidFill>
                  <a:srgbClr val="0070C0"/>
                </a:solidFill>
              </a:rPr>
              <a:t>CO</a:t>
            </a:r>
            <a:r>
              <a:rPr lang="en-US" sz="2800" baseline="-25000" dirty="0">
                <a:solidFill>
                  <a:srgbClr val="0070C0"/>
                </a:solidFill>
              </a:rPr>
              <a:t>2</a:t>
            </a:r>
            <a:r>
              <a:rPr lang="en-US" sz="2800" dirty="0">
                <a:solidFill>
                  <a:srgbClr val="0070C0"/>
                </a:solidFill>
              </a:rPr>
              <a:t>, CH</a:t>
            </a:r>
            <a:r>
              <a:rPr lang="en-US" sz="2800" baseline="-25000" dirty="0">
                <a:solidFill>
                  <a:srgbClr val="0070C0"/>
                </a:solidFill>
              </a:rPr>
              <a:t>4</a:t>
            </a:r>
            <a:r>
              <a:rPr lang="en-US" sz="2800" dirty="0">
                <a:solidFill>
                  <a:srgbClr val="0070C0"/>
                </a:solidFill>
              </a:rPr>
              <a:t>, </a:t>
            </a:r>
            <a:r>
              <a:rPr lang="en-US" sz="2800" dirty="0" smtClean="0">
                <a:solidFill>
                  <a:srgbClr val="0070C0"/>
                </a:solidFill>
              </a:rPr>
              <a:t>N</a:t>
            </a:r>
            <a:r>
              <a:rPr lang="en-US" sz="2800" baseline="-25000" dirty="0">
                <a:solidFill>
                  <a:srgbClr val="0070C0"/>
                </a:solidFill>
              </a:rPr>
              <a:t>2</a:t>
            </a:r>
            <a:r>
              <a:rPr lang="en-US" sz="2800" dirty="0" smtClean="0">
                <a:solidFill>
                  <a:srgbClr val="0070C0"/>
                </a:solidFill>
              </a:rPr>
              <a:t>O, O</a:t>
            </a:r>
            <a:r>
              <a:rPr lang="en-US" sz="2800" baseline="-25000" dirty="0" smtClean="0">
                <a:solidFill>
                  <a:srgbClr val="0070C0"/>
                </a:solidFill>
              </a:rPr>
              <a:t>3</a:t>
            </a:r>
            <a:r>
              <a:rPr lang="en-US" sz="2800" dirty="0" smtClean="0">
                <a:solidFill>
                  <a:srgbClr val="0070C0"/>
                </a:solidFill>
              </a:rPr>
              <a:t> </a:t>
            </a:r>
            <a:endParaRPr lang="cs-CZ" sz="2800" dirty="0">
              <a:solidFill>
                <a:srgbClr val="0070C0"/>
              </a:solidFill>
            </a:endParaRPr>
          </a:p>
          <a:p>
            <a:pPr marL="342900" indent="-342900">
              <a:buFont typeface="+mj-lt"/>
              <a:buAutoNum type="arabicPeriod"/>
            </a:pPr>
            <a:endParaRPr lang="pl-PL" dirty="0"/>
          </a:p>
          <a:p>
            <a:r>
              <a:rPr lang="pl-PL" dirty="0"/>
              <a:t>		</a:t>
            </a:r>
          </a:p>
        </p:txBody>
      </p:sp>
      <p:sp>
        <p:nvSpPr>
          <p:cNvPr id="4" name="Zástupný symbol pro text 3"/>
          <p:cNvSpPr>
            <a:spLocks noGrp="1"/>
          </p:cNvSpPr>
          <p:nvPr>
            <p:ph type="body" sz="quarter" idx="12"/>
          </p:nvPr>
        </p:nvSpPr>
        <p:spPr/>
        <p:txBody>
          <a:bodyPr/>
          <a:lstStyle/>
          <a:p>
            <a:r>
              <a:rPr lang="cs-CZ" dirty="0" smtClean="0"/>
              <a:t>Produkce CO</a:t>
            </a:r>
            <a:r>
              <a:rPr lang="cs-CZ" baseline="-25000" dirty="0" smtClean="0"/>
              <a:t>2</a:t>
            </a:r>
            <a:r>
              <a:rPr lang="cs-CZ" dirty="0" smtClean="0"/>
              <a:t> versus teplota na Zemi ?</a:t>
            </a:r>
            <a:endParaRPr lang="cs-CZ" dirty="0"/>
          </a:p>
        </p:txBody>
      </p:sp>
      <p:pic>
        <p:nvPicPr>
          <p:cNvPr id="6" name="Obrázek 5"/>
          <p:cNvPicPr>
            <a:picLocks noChangeAspect="1"/>
          </p:cNvPicPr>
          <p:nvPr/>
        </p:nvPicPr>
        <p:blipFill>
          <a:blip r:embed="rId2"/>
          <a:stretch>
            <a:fillRect/>
          </a:stretch>
        </p:blipFill>
        <p:spPr>
          <a:xfrm>
            <a:off x="119336" y="885136"/>
            <a:ext cx="4959978" cy="2768233"/>
          </a:xfrm>
          <a:prstGeom prst="rect">
            <a:avLst/>
          </a:prstGeom>
        </p:spPr>
      </p:pic>
      <p:pic>
        <p:nvPicPr>
          <p:cNvPr id="7" name="Obrázek 6"/>
          <p:cNvPicPr>
            <a:picLocks noChangeAspect="1"/>
          </p:cNvPicPr>
          <p:nvPr/>
        </p:nvPicPr>
        <p:blipFill>
          <a:blip r:embed="rId3"/>
          <a:stretch>
            <a:fillRect/>
          </a:stretch>
        </p:blipFill>
        <p:spPr>
          <a:xfrm>
            <a:off x="6888088" y="885136"/>
            <a:ext cx="5070063" cy="2813787"/>
          </a:xfrm>
          <a:prstGeom prst="rect">
            <a:avLst/>
          </a:prstGeom>
        </p:spPr>
      </p:pic>
      <p:pic>
        <p:nvPicPr>
          <p:cNvPr id="5" name="Obrázek 4"/>
          <p:cNvPicPr>
            <a:picLocks noChangeAspect="1"/>
          </p:cNvPicPr>
          <p:nvPr/>
        </p:nvPicPr>
        <p:blipFill>
          <a:blip r:embed="rId4"/>
          <a:stretch>
            <a:fillRect/>
          </a:stretch>
        </p:blipFill>
        <p:spPr>
          <a:xfrm>
            <a:off x="4079776" y="3006252"/>
            <a:ext cx="3024336" cy="1883683"/>
          </a:xfrm>
          <a:prstGeom prst="rect">
            <a:avLst/>
          </a:prstGeom>
        </p:spPr>
      </p:pic>
    </p:spTree>
    <p:extLst>
      <p:ext uri="{BB962C8B-B14F-4D97-AF65-F5344CB8AC3E}">
        <p14:creationId xmlns:p14="http://schemas.microsoft.com/office/powerpoint/2010/main" val="1395934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99077" y="260648"/>
            <a:ext cx="8229600" cy="720080"/>
          </a:xfrm>
        </p:spPr>
        <p:txBody>
          <a:bodyPr>
            <a:normAutofit/>
          </a:bodyPr>
          <a:lstStyle/>
          <a:p>
            <a:pPr>
              <a:spcBef>
                <a:spcPts val="0"/>
              </a:spcBef>
            </a:pPr>
            <a:r>
              <a:rPr lang="cs-CZ" sz="2500" b="1" dirty="0">
                <a:solidFill>
                  <a:srgbClr val="E40F18"/>
                </a:solidFill>
                <a:latin typeface="+mj-lt"/>
                <a:cs typeface="+mj-cs"/>
              </a:rPr>
              <a:t>Kdo za to může ?</a:t>
            </a:r>
            <a:endParaRPr lang="en-GB" sz="2500" b="1" dirty="0">
              <a:solidFill>
                <a:srgbClr val="E40F18"/>
              </a:solidFill>
              <a:latin typeface="+mj-lt"/>
              <a:cs typeface="+mj-cs"/>
            </a:endParaRP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9456" y="1628800"/>
            <a:ext cx="4525963" cy="4525963"/>
          </a:xfrm>
        </p:spPr>
      </p:pic>
      <p:graphicFrame>
        <p:nvGraphicFramePr>
          <p:cNvPr id="3" name="Tabulka 2"/>
          <p:cNvGraphicFramePr>
            <a:graphicFrameLocks noGrp="1"/>
          </p:cNvGraphicFramePr>
          <p:nvPr>
            <p:extLst>
              <p:ext uri="{D42A27DB-BD31-4B8C-83A1-F6EECF244321}">
                <p14:modId xmlns:p14="http://schemas.microsoft.com/office/powerpoint/2010/main" val="2979204528"/>
              </p:ext>
            </p:extLst>
          </p:nvPr>
        </p:nvGraphicFramePr>
        <p:xfrm>
          <a:off x="6456040" y="1628800"/>
          <a:ext cx="5184576" cy="4525965"/>
        </p:xfrm>
        <a:graphic>
          <a:graphicData uri="http://schemas.openxmlformats.org/drawingml/2006/table">
            <a:tbl>
              <a:tblPr firstRow="1" firstCol="1" bandRow="1">
                <a:tableStyleId>{5C22544A-7EE6-4342-B048-85BDC9FD1C3A}</a:tableStyleId>
              </a:tblPr>
              <a:tblGrid>
                <a:gridCol w="2592288">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tblGrid>
              <a:tr h="905193">
                <a:tc>
                  <a:txBody>
                    <a:bodyPr/>
                    <a:lstStyle/>
                    <a:p>
                      <a:pPr algn="ctr">
                        <a:lnSpc>
                          <a:spcPct val="200000"/>
                        </a:lnSpc>
                        <a:spcAft>
                          <a:spcPts val="0"/>
                        </a:spcAft>
                      </a:pPr>
                      <a:r>
                        <a:rPr lang="de-DE" sz="1600" b="1" dirty="0">
                          <a:solidFill>
                            <a:schemeClr val="tx2">
                              <a:lumMod val="50000"/>
                            </a:schemeClr>
                          </a:solidFill>
                          <a:effectLst/>
                        </a:rPr>
                        <a:t>DUSÍK</a:t>
                      </a:r>
                      <a:endParaRPr lang="de-DE" sz="1600" b="1" dirty="0">
                        <a:solidFill>
                          <a:schemeClr val="tx2">
                            <a:lumMod val="50000"/>
                          </a:schemeClr>
                        </a:solidFill>
                        <a:effectLst/>
                        <a:latin typeface="Calibri"/>
                        <a:ea typeface="Calibri"/>
                        <a:cs typeface="Times New Roman"/>
                      </a:endParaRPr>
                    </a:p>
                  </a:txBody>
                  <a:tcPr marL="0" marR="0" marT="57150" marB="57150" anchor="ctr"/>
                </a:tc>
                <a:tc>
                  <a:txBody>
                    <a:bodyPr/>
                    <a:lstStyle/>
                    <a:p>
                      <a:pPr algn="ctr">
                        <a:lnSpc>
                          <a:spcPct val="200000"/>
                        </a:lnSpc>
                        <a:spcAft>
                          <a:spcPts val="0"/>
                        </a:spcAft>
                      </a:pPr>
                      <a:r>
                        <a:rPr lang="de-DE" sz="1600" b="1" dirty="0">
                          <a:solidFill>
                            <a:schemeClr val="tx2">
                              <a:lumMod val="50000"/>
                            </a:schemeClr>
                          </a:solidFill>
                          <a:effectLst/>
                        </a:rPr>
                        <a:t>78.08%</a:t>
                      </a:r>
                      <a:endParaRPr lang="de-DE" sz="1600" b="1" dirty="0">
                        <a:solidFill>
                          <a:schemeClr val="tx2">
                            <a:lumMod val="50000"/>
                          </a:schemeClr>
                        </a:solidFill>
                        <a:effectLst/>
                        <a:latin typeface="Calibri"/>
                        <a:ea typeface="Calibri"/>
                        <a:cs typeface="Times New Roman"/>
                      </a:endParaRPr>
                    </a:p>
                  </a:txBody>
                  <a:tcPr marL="0" marR="0" marT="57150" marB="57150" anchor="ctr"/>
                </a:tc>
                <a:extLst>
                  <a:ext uri="{0D108BD9-81ED-4DB2-BD59-A6C34878D82A}">
                    <a16:rowId xmlns:a16="http://schemas.microsoft.com/office/drawing/2014/main" val="10000"/>
                  </a:ext>
                </a:extLst>
              </a:tr>
              <a:tr h="905193">
                <a:tc>
                  <a:txBody>
                    <a:bodyPr/>
                    <a:lstStyle/>
                    <a:p>
                      <a:pPr algn="ctr">
                        <a:lnSpc>
                          <a:spcPct val="200000"/>
                        </a:lnSpc>
                        <a:spcAft>
                          <a:spcPts val="0"/>
                        </a:spcAft>
                      </a:pPr>
                      <a:r>
                        <a:rPr lang="de-DE" sz="1600" b="1" dirty="0">
                          <a:solidFill>
                            <a:schemeClr val="tx2">
                              <a:lumMod val="50000"/>
                            </a:schemeClr>
                          </a:solidFill>
                          <a:effectLst/>
                        </a:rPr>
                        <a:t>KYSLÍK</a:t>
                      </a:r>
                      <a:endParaRPr lang="de-DE" sz="1600" b="1" dirty="0">
                        <a:solidFill>
                          <a:schemeClr val="tx2">
                            <a:lumMod val="50000"/>
                          </a:schemeClr>
                        </a:solidFill>
                        <a:effectLst/>
                        <a:latin typeface="Calibri"/>
                        <a:ea typeface="Calibri"/>
                        <a:cs typeface="Times New Roman"/>
                      </a:endParaRPr>
                    </a:p>
                  </a:txBody>
                  <a:tcPr marL="0" marR="0" marT="57150" marB="57150" anchor="ctr"/>
                </a:tc>
                <a:tc>
                  <a:txBody>
                    <a:bodyPr/>
                    <a:lstStyle/>
                    <a:p>
                      <a:pPr algn="ctr">
                        <a:lnSpc>
                          <a:spcPct val="200000"/>
                        </a:lnSpc>
                        <a:spcAft>
                          <a:spcPts val="0"/>
                        </a:spcAft>
                      </a:pPr>
                      <a:r>
                        <a:rPr lang="de-DE" sz="1600" b="1" dirty="0">
                          <a:solidFill>
                            <a:schemeClr val="tx2">
                              <a:lumMod val="50000"/>
                            </a:schemeClr>
                          </a:solidFill>
                          <a:effectLst/>
                        </a:rPr>
                        <a:t>20.95%</a:t>
                      </a:r>
                      <a:endParaRPr lang="de-DE" sz="1600" b="1" dirty="0">
                        <a:solidFill>
                          <a:schemeClr val="tx2">
                            <a:lumMod val="50000"/>
                          </a:schemeClr>
                        </a:solidFill>
                        <a:effectLst/>
                        <a:latin typeface="Calibri"/>
                        <a:ea typeface="Calibri"/>
                        <a:cs typeface="Times New Roman"/>
                      </a:endParaRPr>
                    </a:p>
                  </a:txBody>
                  <a:tcPr marL="0" marR="0" marT="57150" marB="57150" anchor="ctr"/>
                </a:tc>
                <a:extLst>
                  <a:ext uri="{0D108BD9-81ED-4DB2-BD59-A6C34878D82A}">
                    <a16:rowId xmlns:a16="http://schemas.microsoft.com/office/drawing/2014/main" val="10001"/>
                  </a:ext>
                </a:extLst>
              </a:tr>
              <a:tr h="905193">
                <a:tc>
                  <a:txBody>
                    <a:bodyPr/>
                    <a:lstStyle/>
                    <a:p>
                      <a:pPr algn="ctr">
                        <a:lnSpc>
                          <a:spcPct val="200000"/>
                        </a:lnSpc>
                        <a:spcAft>
                          <a:spcPts val="0"/>
                        </a:spcAft>
                      </a:pPr>
                      <a:r>
                        <a:rPr lang="de-DE" sz="1600" b="1" dirty="0">
                          <a:solidFill>
                            <a:schemeClr val="tx2">
                              <a:lumMod val="50000"/>
                            </a:schemeClr>
                          </a:solidFill>
                          <a:effectLst/>
                        </a:rPr>
                        <a:t>ARGON</a:t>
                      </a:r>
                      <a:endParaRPr lang="de-DE" sz="1600" b="1" dirty="0">
                        <a:solidFill>
                          <a:schemeClr val="tx2">
                            <a:lumMod val="50000"/>
                          </a:schemeClr>
                        </a:solidFill>
                        <a:effectLst/>
                        <a:latin typeface="Calibri"/>
                        <a:ea typeface="Calibri"/>
                        <a:cs typeface="Times New Roman"/>
                      </a:endParaRPr>
                    </a:p>
                  </a:txBody>
                  <a:tcPr marL="0" marR="0" marT="57150" marB="57150" anchor="ctr"/>
                </a:tc>
                <a:tc>
                  <a:txBody>
                    <a:bodyPr/>
                    <a:lstStyle/>
                    <a:p>
                      <a:pPr algn="ctr">
                        <a:lnSpc>
                          <a:spcPct val="200000"/>
                        </a:lnSpc>
                        <a:spcAft>
                          <a:spcPts val="0"/>
                        </a:spcAft>
                      </a:pPr>
                      <a:r>
                        <a:rPr lang="de-DE" sz="1600" b="1" dirty="0">
                          <a:solidFill>
                            <a:schemeClr val="tx2">
                              <a:lumMod val="50000"/>
                            </a:schemeClr>
                          </a:solidFill>
                          <a:effectLst/>
                        </a:rPr>
                        <a:t>0.93%</a:t>
                      </a:r>
                      <a:endParaRPr lang="de-DE" sz="1600" b="1" dirty="0">
                        <a:solidFill>
                          <a:schemeClr val="tx2">
                            <a:lumMod val="50000"/>
                          </a:schemeClr>
                        </a:solidFill>
                        <a:effectLst/>
                        <a:latin typeface="Calibri"/>
                        <a:ea typeface="Calibri"/>
                        <a:cs typeface="Times New Roman"/>
                      </a:endParaRPr>
                    </a:p>
                  </a:txBody>
                  <a:tcPr marL="0" marR="0" marT="57150" marB="57150" anchor="ctr"/>
                </a:tc>
                <a:extLst>
                  <a:ext uri="{0D108BD9-81ED-4DB2-BD59-A6C34878D82A}">
                    <a16:rowId xmlns:a16="http://schemas.microsoft.com/office/drawing/2014/main" val="10002"/>
                  </a:ext>
                </a:extLst>
              </a:tr>
              <a:tr h="905193">
                <a:tc>
                  <a:txBody>
                    <a:bodyPr/>
                    <a:lstStyle/>
                    <a:p>
                      <a:pPr algn="ctr">
                        <a:lnSpc>
                          <a:spcPct val="200000"/>
                        </a:lnSpc>
                        <a:spcAft>
                          <a:spcPts val="0"/>
                        </a:spcAft>
                      </a:pPr>
                      <a:r>
                        <a:rPr lang="de-DE" sz="1800" b="1" dirty="0">
                          <a:solidFill>
                            <a:schemeClr val="tx2">
                              <a:lumMod val="50000"/>
                            </a:schemeClr>
                          </a:solidFill>
                          <a:effectLst/>
                        </a:rPr>
                        <a:t>OXID UHLIČITÝ</a:t>
                      </a:r>
                      <a:endParaRPr lang="de-DE" sz="1800" b="1" dirty="0">
                        <a:solidFill>
                          <a:schemeClr val="tx2">
                            <a:lumMod val="50000"/>
                          </a:schemeClr>
                        </a:solidFill>
                        <a:effectLst/>
                        <a:latin typeface="Calibri"/>
                        <a:ea typeface="Calibri"/>
                        <a:cs typeface="Times New Roman"/>
                      </a:endParaRPr>
                    </a:p>
                  </a:txBody>
                  <a:tcPr marL="0" marR="0" marT="57150" marB="57150" anchor="ctr"/>
                </a:tc>
                <a:tc>
                  <a:txBody>
                    <a:bodyPr/>
                    <a:lstStyle/>
                    <a:p>
                      <a:pPr algn="ctr">
                        <a:lnSpc>
                          <a:spcPct val="200000"/>
                        </a:lnSpc>
                        <a:spcAft>
                          <a:spcPts val="0"/>
                        </a:spcAft>
                      </a:pPr>
                      <a:r>
                        <a:rPr lang="de-DE" sz="1800" b="1" dirty="0">
                          <a:solidFill>
                            <a:schemeClr val="tx2">
                              <a:lumMod val="50000"/>
                            </a:schemeClr>
                          </a:solidFill>
                          <a:effectLst/>
                        </a:rPr>
                        <a:t>0.04%</a:t>
                      </a:r>
                      <a:endParaRPr lang="de-DE" sz="1800" b="1" dirty="0">
                        <a:solidFill>
                          <a:schemeClr val="tx2">
                            <a:lumMod val="50000"/>
                          </a:schemeClr>
                        </a:solidFill>
                        <a:effectLst/>
                        <a:latin typeface="Calibri"/>
                        <a:ea typeface="Calibri"/>
                        <a:cs typeface="Times New Roman"/>
                      </a:endParaRPr>
                    </a:p>
                  </a:txBody>
                  <a:tcPr marL="0" marR="0" marT="57150" marB="57150" anchor="ctr"/>
                </a:tc>
                <a:extLst>
                  <a:ext uri="{0D108BD9-81ED-4DB2-BD59-A6C34878D82A}">
                    <a16:rowId xmlns:a16="http://schemas.microsoft.com/office/drawing/2014/main" val="10003"/>
                  </a:ext>
                </a:extLst>
              </a:tr>
              <a:tr h="905193">
                <a:tc>
                  <a:txBody>
                    <a:bodyPr/>
                    <a:lstStyle/>
                    <a:p>
                      <a:pPr algn="ctr">
                        <a:lnSpc>
                          <a:spcPct val="200000"/>
                        </a:lnSpc>
                        <a:spcAft>
                          <a:spcPts val="0"/>
                        </a:spcAft>
                      </a:pPr>
                      <a:r>
                        <a:rPr lang="de-DE" sz="1600" b="1" dirty="0">
                          <a:solidFill>
                            <a:schemeClr val="tx2">
                              <a:lumMod val="50000"/>
                            </a:schemeClr>
                          </a:solidFill>
                          <a:effectLst/>
                        </a:rPr>
                        <a:t>METHAN</a:t>
                      </a:r>
                      <a:endParaRPr lang="de-DE" sz="1600" b="1" dirty="0">
                        <a:solidFill>
                          <a:schemeClr val="tx2">
                            <a:lumMod val="50000"/>
                          </a:schemeClr>
                        </a:solidFill>
                        <a:effectLst/>
                        <a:latin typeface="Calibri"/>
                        <a:ea typeface="Calibri"/>
                        <a:cs typeface="Times New Roman"/>
                      </a:endParaRPr>
                    </a:p>
                  </a:txBody>
                  <a:tcPr marL="0" marR="0" marT="57150" marB="57150" anchor="ctr"/>
                </a:tc>
                <a:tc>
                  <a:txBody>
                    <a:bodyPr/>
                    <a:lstStyle/>
                    <a:p>
                      <a:pPr algn="ctr">
                        <a:lnSpc>
                          <a:spcPct val="200000"/>
                        </a:lnSpc>
                        <a:spcAft>
                          <a:spcPts val="0"/>
                        </a:spcAft>
                      </a:pPr>
                      <a:r>
                        <a:rPr lang="de-DE" sz="1600" b="1" dirty="0">
                          <a:solidFill>
                            <a:schemeClr val="tx2">
                              <a:lumMod val="50000"/>
                            </a:schemeClr>
                          </a:solidFill>
                          <a:effectLst/>
                        </a:rPr>
                        <a:t>0.00018%</a:t>
                      </a:r>
                      <a:endParaRPr lang="de-DE" sz="1600" b="1" dirty="0">
                        <a:solidFill>
                          <a:schemeClr val="tx2">
                            <a:lumMod val="50000"/>
                          </a:schemeClr>
                        </a:solidFill>
                        <a:effectLst/>
                        <a:latin typeface="Calibri"/>
                        <a:ea typeface="Calibri"/>
                        <a:cs typeface="Times New Roman"/>
                      </a:endParaRPr>
                    </a:p>
                  </a:txBody>
                  <a:tcPr marL="0" marR="0" marT="57150" marB="5715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29209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4"/>
          </p:nvPr>
        </p:nvSpPr>
        <p:spPr/>
        <p:txBody>
          <a:bodyPr/>
          <a:lstStyle/>
          <a:p>
            <a:fld id="{F633C6B9-C75B-4149-93B0-5E1BF0C180BC}" type="slidenum">
              <a:rPr lang="cs-CZ" smtClean="0"/>
              <a:pPr/>
              <a:t>7</a:t>
            </a:fld>
            <a:endParaRPr lang="cs-CZ" dirty="0"/>
          </a:p>
        </p:txBody>
      </p:sp>
      <p:sp>
        <p:nvSpPr>
          <p:cNvPr id="3" name="Zástupný symbol pro text 2"/>
          <p:cNvSpPr>
            <a:spLocks noGrp="1"/>
          </p:cNvSpPr>
          <p:nvPr>
            <p:ph type="body" sz="quarter" idx="12"/>
          </p:nvPr>
        </p:nvSpPr>
        <p:spPr/>
        <p:txBody>
          <a:bodyPr/>
          <a:lstStyle/>
          <a:p>
            <a:r>
              <a:rPr lang="cs-CZ" dirty="0"/>
              <a:t>NÁPADY CO S CO</a:t>
            </a:r>
            <a:r>
              <a:rPr lang="cs-CZ" baseline="-25000" dirty="0"/>
              <a:t>2</a:t>
            </a:r>
          </a:p>
          <a:p>
            <a:endParaRPr lang="cs-CZ" dirty="0"/>
          </a:p>
        </p:txBody>
      </p:sp>
      <p:pic>
        <p:nvPicPr>
          <p:cNvPr id="6" name="Zástupný symbol pro obsah 5"/>
          <p:cNvPicPr>
            <a:picLocks noGrp="1" noChangeAspect="1"/>
          </p:cNvPicPr>
          <p:nvPr>
            <p:ph sz="quarter" idx="13"/>
          </p:nvPr>
        </p:nvPicPr>
        <p:blipFill>
          <a:blip r:embed="rId2"/>
          <a:stretch>
            <a:fillRect/>
          </a:stretch>
        </p:blipFill>
        <p:spPr>
          <a:xfrm>
            <a:off x="7496062" y="1978757"/>
            <a:ext cx="4065972" cy="2163930"/>
          </a:xfrm>
          <a:prstGeom prst="rect">
            <a:avLst/>
          </a:prstGeom>
        </p:spPr>
      </p:pic>
      <p:sp>
        <p:nvSpPr>
          <p:cNvPr id="5" name="Obdélník 4"/>
          <p:cNvSpPr/>
          <p:nvPr/>
        </p:nvSpPr>
        <p:spPr>
          <a:xfrm>
            <a:off x="191344" y="1844824"/>
            <a:ext cx="6984776" cy="3539430"/>
          </a:xfrm>
          <a:prstGeom prst="rect">
            <a:avLst/>
          </a:prstGeom>
        </p:spPr>
        <p:txBody>
          <a:bodyPr wrap="square">
            <a:spAutoFit/>
          </a:bodyPr>
          <a:lstStyle/>
          <a:p>
            <a:pPr marL="742950" indent="-742950">
              <a:buAutoNum type="arabicPeriod"/>
            </a:pPr>
            <a:r>
              <a:rPr lang="cs-CZ" sz="3200" dirty="0" smtClean="0"/>
              <a:t>Zachytit </a:t>
            </a:r>
            <a:r>
              <a:rPr lang="cs-CZ" sz="3200" dirty="0"/>
              <a:t>fotosyntézou z ovzduší do biomasy a později použít jako </a:t>
            </a:r>
            <a:r>
              <a:rPr lang="cs-CZ" sz="3200" dirty="0" smtClean="0"/>
              <a:t>palivo</a:t>
            </a:r>
          </a:p>
          <a:p>
            <a:endParaRPr lang="cs-CZ" sz="3200" dirty="0"/>
          </a:p>
          <a:p>
            <a:endParaRPr lang="cs-CZ" sz="3200" dirty="0" smtClean="0"/>
          </a:p>
          <a:p>
            <a:r>
              <a:rPr lang="cs-CZ" sz="3200" dirty="0" smtClean="0"/>
              <a:t>2.     Zachytit </a:t>
            </a:r>
            <a:r>
              <a:rPr lang="cs-CZ" sz="3200" dirty="0"/>
              <a:t>z průmyslových  </a:t>
            </a:r>
            <a:r>
              <a:rPr lang="cs-CZ" sz="3200" dirty="0" smtClean="0"/>
              <a:t> 	procesů </a:t>
            </a:r>
            <a:r>
              <a:rPr lang="cs-CZ" sz="3200" dirty="0"/>
              <a:t>a </a:t>
            </a:r>
            <a:r>
              <a:rPr lang="cs-CZ" sz="3200" dirty="0" smtClean="0"/>
              <a:t>uložit nebo využít</a:t>
            </a:r>
            <a:endParaRPr lang="cs-CZ" sz="3200" dirty="0"/>
          </a:p>
        </p:txBody>
      </p:sp>
      <p:sp>
        <p:nvSpPr>
          <p:cNvPr id="7" name="Obdélník 6"/>
          <p:cNvSpPr/>
          <p:nvPr/>
        </p:nvSpPr>
        <p:spPr>
          <a:xfrm>
            <a:off x="7250631" y="4273040"/>
            <a:ext cx="6096000" cy="646331"/>
          </a:xfrm>
          <a:prstGeom prst="rect">
            <a:avLst/>
          </a:prstGeom>
        </p:spPr>
        <p:txBody>
          <a:bodyPr>
            <a:spAutoFit/>
          </a:bodyPr>
          <a:lstStyle/>
          <a:p>
            <a:r>
              <a:rPr lang="cs-CZ" dirty="0" smtClean="0"/>
              <a:t> Rychle </a:t>
            </a:r>
            <a:r>
              <a:rPr lang="cs-CZ" dirty="0"/>
              <a:t>rostoucí dřeviny </a:t>
            </a:r>
            <a:r>
              <a:rPr lang="cs-CZ" dirty="0" smtClean="0"/>
              <a:t>za </a:t>
            </a:r>
            <a:r>
              <a:rPr lang="cs-CZ" dirty="0"/>
              <a:t>dobrých podmínek </a:t>
            </a:r>
            <a:r>
              <a:rPr lang="cs-CZ" dirty="0" smtClean="0"/>
              <a:t> </a:t>
            </a:r>
            <a:endParaRPr lang="cs-CZ" dirty="0"/>
          </a:p>
          <a:p>
            <a:r>
              <a:rPr lang="cs-CZ" dirty="0" smtClean="0"/>
              <a:t> až </a:t>
            </a:r>
            <a:r>
              <a:rPr lang="cs-CZ" dirty="0"/>
              <a:t>18 t suché štěpky za rok na hektar</a:t>
            </a:r>
          </a:p>
        </p:txBody>
      </p:sp>
      <p:pic>
        <p:nvPicPr>
          <p:cNvPr id="8" name="Obrázek 7"/>
          <p:cNvPicPr>
            <a:picLocks noChangeAspect="1"/>
          </p:cNvPicPr>
          <p:nvPr/>
        </p:nvPicPr>
        <p:blipFill>
          <a:blip r:embed="rId3"/>
          <a:stretch>
            <a:fillRect/>
          </a:stretch>
        </p:blipFill>
        <p:spPr>
          <a:xfrm>
            <a:off x="7469441" y="77100"/>
            <a:ext cx="4092593" cy="1786283"/>
          </a:xfrm>
          <a:prstGeom prst="rect">
            <a:avLst/>
          </a:prstGeom>
        </p:spPr>
      </p:pic>
      <p:pic>
        <p:nvPicPr>
          <p:cNvPr id="9" name="Obrázek 8"/>
          <p:cNvPicPr>
            <a:picLocks noChangeAspect="1"/>
          </p:cNvPicPr>
          <p:nvPr/>
        </p:nvPicPr>
        <p:blipFill>
          <a:blip r:embed="rId4"/>
          <a:stretch>
            <a:fillRect/>
          </a:stretch>
        </p:blipFill>
        <p:spPr>
          <a:xfrm>
            <a:off x="7536160" y="4934787"/>
            <a:ext cx="4025874" cy="2012937"/>
          </a:xfrm>
          <a:prstGeom prst="rect">
            <a:avLst/>
          </a:prstGeom>
        </p:spPr>
      </p:pic>
    </p:spTree>
    <p:extLst>
      <p:ext uri="{BB962C8B-B14F-4D97-AF65-F5344CB8AC3E}">
        <p14:creationId xmlns:p14="http://schemas.microsoft.com/office/powerpoint/2010/main" val="3814367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4"/>
          </p:nvPr>
        </p:nvSpPr>
        <p:spPr/>
        <p:txBody>
          <a:bodyPr/>
          <a:lstStyle/>
          <a:p>
            <a:fld id="{F633C6B9-C75B-4149-93B0-5E1BF0C180BC}" type="slidenum">
              <a:rPr lang="cs-CZ" smtClean="0"/>
              <a:pPr/>
              <a:t>8</a:t>
            </a:fld>
            <a:endParaRPr lang="cs-CZ" dirty="0"/>
          </a:p>
        </p:txBody>
      </p:sp>
      <p:sp>
        <p:nvSpPr>
          <p:cNvPr id="3" name="Zástupný symbol pro text 2"/>
          <p:cNvSpPr>
            <a:spLocks noGrp="1"/>
          </p:cNvSpPr>
          <p:nvPr>
            <p:ph type="body" sz="quarter" idx="12"/>
          </p:nvPr>
        </p:nvSpPr>
        <p:spPr/>
        <p:txBody>
          <a:bodyPr/>
          <a:lstStyle/>
          <a:p>
            <a:r>
              <a:rPr lang="cs-CZ" dirty="0" smtClean="0"/>
              <a:t>CCS (U)</a:t>
            </a:r>
            <a:endParaRPr lang="cs-CZ" dirty="0"/>
          </a:p>
        </p:txBody>
      </p:sp>
      <p:pic>
        <p:nvPicPr>
          <p:cNvPr id="5" name="Zástupný symbol pro obsah 4"/>
          <p:cNvPicPr>
            <a:picLocks noGrp="1" noChangeAspect="1"/>
          </p:cNvPicPr>
          <p:nvPr>
            <p:ph sz="quarter" idx="13"/>
          </p:nvPr>
        </p:nvPicPr>
        <p:blipFill>
          <a:blip r:embed="rId2"/>
          <a:stretch>
            <a:fillRect/>
          </a:stretch>
        </p:blipFill>
        <p:spPr>
          <a:xfrm>
            <a:off x="1991544" y="772138"/>
            <a:ext cx="9215625" cy="3884216"/>
          </a:xfrm>
          <a:prstGeom prst="rect">
            <a:avLst/>
          </a:prstGeom>
        </p:spPr>
      </p:pic>
      <p:pic>
        <p:nvPicPr>
          <p:cNvPr id="6" name="Obrázek 5"/>
          <p:cNvPicPr>
            <a:picLocks noChangeAspect="1"/>
          </p:cNvPicPr>
          <p:nvPr/>
        </p:nvPicPr>
        <p:blipFill>
          <a:blip r:embed="rId3"/>
          <a:stretch>
            <a:fillRect/>
          </a:stretch>
        </p:blipFill>
        <p:spPr>
          <a:xfrm>
            <a:off x="3130826" y="4676687"/>
            <a:ext cx="6450780" cy="2064739"/>
          </a:xfrm>
          <a:prstGeom prst="rect">
            <a:avLst/>
          </a:prstGeom>
        </p:spPr>
      </p:pic>
    </p:spTree>
    <p:extLst>
      <p:ext uri="{BB962C8B-B14F-4D97-AF65-F5344CB8AC3E}">
        <p14:creationId xmlns:p14="http://schemas.microsoft.com/office/powerpoint/2010/main" val="695884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Nadpis 11"/>
          <p:cNvSpPr>
            <a:spLocks noGrp="1"/>
          </p:cNvSpPr>
          <p:nvPr>
            <p:ph type="title"/>
          </p:nvPr>
        </p:nvSpPr>
        <p:spPr>
          <a:xfrm>
            <a:off x="695400" y="548680"/>
            <a:ext cx="10972800" cy="720080"/>
          </a:xfrm>
        </p:spPr>
        <p:txBody>
          <a:bodyPr>
            <a:normAutofit/>
          </a:bodyPr>
          <a:lstStyle/>
          <a:p>
            <a:pPr>
              <a:spcBef>
                <a:spcPts val="0"/>
              </a:spcBef>
            </a:pPr>
            <a:r>
              <a:rPr lang="cs-CZ" sz="2500" b="1" dirty="0">
                <a:solidFill>
                  <a:srgbClr val="E40F18"/>
                </a:solidFill>
                <a:latin typeface="+mj-lt"/>
                <a:cs typeface="+mj-cs"/>
              </a:rPr>
              <a:t>Cesty využití CO</a:t>
            </a:r>
            <a:r>
              <a:rPr lang="cs-CZ" sz="2500" b="1" baseline="-25000" dirty="0">
                <a:solidFill>
                  <a:srgbClr val="E40F18"/>
                </a:solidFill>
                <a:latin typeface="+mj-lt"/>
                <a:cs typeface="+mj-cs"/>
              </a:rPr>
              <a:t>2</a:t>
            </a:r>
            <a:endParaRPr lang="en-GB" sz="2500" b="1" baseline="-25000" dirty="0">
              <a:solidFill>
                <a:srgbClr val="E40F18"/>
              </a:solidFill>
              <a:latin typeface="+mj-lt"/>
              <a:cs typeface="+mj-cs"/>
            </a:endParaRPr>
          </a:p>
        </p:txBody>
      </p:sp>
      <p:graphicFrame>
        <p:nvGraphicFramePr>
          <p:cNvPr id="14" name="Zástupný symbol pro obsah 13"/>
          <p:cNvGraphicFramePr>
            <a:graphicFrameLocks noGrp="1"/>
          </p:cNvGraphicFramePr>
          <p:nvPr>
            <p:ph idx="1"/>
            <p:extLst>
              <p:ext uri="{D42A27DB-BD31-4B8C-83A1-F6EECF244321}">
                <p14:modId xmlns:p14="http://schemas.microsoft.com/office/powerpoint/2010/main" val="143812387"/>
              </p:ext>
            </p:extLst>
          </p:nvPr>
        </p:nvGraphicFramePr>
        <p:xfrm>
          <a:off x="695400" y="1268760"/>
          <a:ext cx="951540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2316249"/>
      </p:ext>
    </p:extLst>
  </p:cSld>
  <p:clrMapOvr>
    <a:masterClrMapping/>
  </p:clrMapOvr>
</p:sld>
</file>

<file path=ppt/theme/theme1.xml><?xml version="1.0" encoding="utf-8"?>
<a:theme xmlns:a="http://schemas.openxmlformats.org/drawingml/2006/main" name="Motiv Office">
  <a:themeElements>
    <a:clrScheme name="UNI_2021">
      <a:dk1>
        <a:srgbClr val="5C6670"/>
      </a:dk1>
      <a:lt1>
        <a:sysClr val="window" lastClr="FFFFFF"/>
      </a:lt1>
      <a:dk2>
        <a:srgbClr val="44546A"/>
      </a:dk2>
      <a:lt2>
        <a:srgbClr val="E7E6E6"/>
      </a:lt2>
      <a:accent1>
        <a:srgbClr val="E2231A"/>
      </a:accent1>
      <a:accent2>
        <a:srgbClr val="ED7D31"/>
      </a:accent2>
      <a:accent3>
        <a:srgbClr val="A5A5A5"/>
      </a:accent3>
      <a:accent4>
        <a:srgbClr val="FFC000"/>
      </a:accent4>
      <a:accent5>
        <a:srgbClr val="FFD965"/>
      </a:accent5>
      <a:accent6>
        <a:srgbClr val="70AD47"/>
      </a:accent6>
      <a:hlink>
        <a:srgbClr val="0563C1"/>
      </a:hlink>
      <a:folHlink>
        <a:srgbClr val="954F72"/>
      </a:folHlink>
    </a:clrScheme>
    <a:fontScheme name="Vlastní 8">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CRE_16-9_CZ_arial_v02.pptx" id="{7A20EDC9-B5E3-48A0-8F54-79A554D7706F}" vid="{4773269E-AF9E-4443-A15E-E6232110AA4E}"/>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UniCRE_16-9_CZ_arial_v02</Template>
  <TotalTime>19337</TotalTime>
  <Words>701</Words>
  <Application>Microsoft Office PowerPoint</Application>
  <PresentationFormat>Širokoúhlá obrazovka</PresentationFormat>
  <Paragraphs>193</Paragraphs>
  <Slides>26</Slides>
  <Notes>2</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26</vt:i4>
      </vt:variant>
    </vt:vector>
  </HeadingPairs>
  <TitlesOfParts>
    <vt:vector size="33" baseType="lpstr">
      <vt:lpstr>Arial</vt:lpstr>
      <vt:lpstr>Arial-BoldMT</vt:lpstr>
      <vt:lpstr>ArialMT</vt:lpstr>
      <vt:lpstr>Calibri</vt:lpstr>
      <vt:lpstr>Times New Roman</vt:lpstr>
      <vt:lpstr>Wingdings</vt:lpstr>
      <vt:lpstr>Motiv Office</vt:lpstr>
      <vt:lpstr>LZE U NÁS ZPRACOVÁVAT CO2 ?  ALE JAK ? </vt:lpstr>
      <vt:lpstr>Motivace</vt:lpstr>
      <vt:lpstr>Prezentace aplikace PowerPoint</vt:lpstr>
      <vt:lpstr>CO2 – dárce života anebo škůdce</vt:lpstr>
      <vt:lpstr>Prezentace aplikace PowerPoint</vt:lpstr>
      <vt:lpstr>Kdo za to může ?</vt:lpstr>
      <vt:lpstr>Prezentace aplikace PowerPoint</vt:lpstr>
      <vt:lpstr>Prezentace aplikace PowerPoint</vt:lpstr>
      <vt:lpstr>Cesty využití CO2</vt:lpstr>
      <vt:lpstr>Chemické využití CO2</vt:lpstr>
      <vt:lpstr>Prezentace aplikace PowerPoint</vt:lpstr>
      <vt:lpstr>Výroba močoviny z amoniaku a oxidu uhličitého</vt:lpstr>
      <vt:lpstr>Výroba kyseliny salicylové  (Kolbe-Schmitt)</vt:lpstr>
      <vt:lpstr>    Produkce nových typů monomerů na bázi CO2</vt:lpstr>
      <vt:lpstr>Blízká budoucnost spočívá v koprocesingu = ROPA + OBNOVITELNÉ</vt:lpstr>
      <vt:lpstr>Methanol</vt:lpstr>
      <vt:lpstr>Prezentace aplikace PowerPoint</vt:lpstr>
      <vt:lpstr>FTS – historie / budoucnost</vt:lpstr>
      <vt:lpstr> FISCHER-TROPSCH  SYNTÉZA</vt:lpstr>
      <vt:lpstr>Methanizace CO2  = výroba SNG</vt:lpstr>
      <vt:lpstr>Hydrogenace CO2 na metan (SNG)</vt:lpstr>
      <vt:lpstr>Reverzní konverze – kombinace s FTS</vt:lpstr>
      <vt:lpstr>CO2 na etanol  a dále etanol na paliva a etylen</vt:lpstr>
      <vt:lpstr>Prezentace aplikace PowerPoint</vt:lpstr>
      <vt:lpstr>Prezentace aplikace PowerPoint</vt:lpstr>
      <vt:lpstr>Mnoho cest, ale která je správná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Asus</dc:creator>
  <cp:lastModifiedBy>Lederer Jaromír (UNP-CRE)</cp:lastModifiedBy>
  <cp:revision>71</cp:revision>
  <dcterms:created xsi:type="dcterms:W3CDTF">2021-02-03T10:47:55Z</dcterms:created>
  <dcterms:modified xsi:type="dcterms:W3CDTF">2023-09-18T08:44:51Z</dcterms:modified>
</cp:coreProperties>
</file>