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64" r:id="rId2"/>
    <p:sldId id="420" r:id="rId3"/>
    <p:sldId id="419" r:id="rId4"/>
    <p:sldId id="411" r:id="rId5"/>
    <p:sldId id="417" r:id="rId6"/>
    <p:sldId id="378" r:id="rId7"/>
    <p:sldId id="394" r:id="rId8"/>
    <p:sldId id="395" r:id="rId9"/>
    <p:sldId id="421" r:id="rId10"/>
    <p:sldId id="396" r:id="rId11"/>
    <p:sldId id="397" r:id="rId12"/>
    <p:sldId id="398" r:id="rId13"/>
    <p:sldId id="402" r:id="rId14"/>
    <p:sldId id="399" r:id="rId15"/>
    <p:sldId id="403" r:id="rId16"/>
    <p:sldId id="406" r:id="rId17"/>
    <p:sldId id="408" r:id="rId18"/>
    <p:sldId id="410" r:id="rId19"/>
    <p:sldId id="368" r:id="rId20"/>
    <p:sldId id="370" r:id="rId21"/>
    <p:sldId id="425" r:id="rId22"/>
    <p:sldId id="371" r:id="rId23"/>
    <p:sldId id="416" r:id="rId24"/>
    <p:sldId id="415" r:id="rId25"/>
    <p:sldId id="377" r:id="rId26"/>
    <p:sldId id="414" r:id="rId27"/>
    <p:sldId id="426" r:id="rId28"/>
    <p:sldId id="427" r:id="rId29"/>
    <p:sldId id="365" r:id="rId3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Úvod" id="{721BF2D2-5DB9-47C1-B1A2-A37CA90E955B}">
          <p14:sldIdLst>
            <p14:sldId id="364"/>
            <p14:sldId id="420"/>
            <p14:sldId id="419"/>
            <p14:sldId id="411"/>
            <p14:sldId id="417"/>
          </p14:sldIdLst>
        </p14:section>
        <p14:section name="EHÚK_vize" id="{7F1A4A08-B3C9-49E6-8DF5-E9B55E5F5013}">
          <p14:sldIdLst>
            <p14:sldId id="378"/>
            <p14:sldId id="394"/>
            <p14:sldId id="395"/>
            <p14:sldId id="421"/>
            <p14:sldId id="396"/>
            <p14:sldId id="397"/>
            <p14:sldId id="398"/>
            <p14:sldId id="402"/>
            <p14:sldId id="399"/>
            <p14:sldId id="403"/>
            <p14:sldId id="406"/>
            <p14:sldId id="408"/>
            <p14:sldId id="410"/>
          </p14:sldIdLst>
        </p14:section>
        <p14:section name="PROJEKT 01_DSP Chotěšov" id="{6B465D15-C295-4DB5-949B-62793FB6D1F6}">
          <p14:sldIdLst>
            <p14:sldId id="368"/>
            <p14:sldId id="370"/>
            <p14:sldId id="425"/>
            <p14:sldId id="371"/>
          </p14:sldIdLst>
        </p14:section>
        <p14:section name="PROJEKT 02_TCÚK" id="{4CC81BAD-1DC2-44B4-8FD2-7C648E7B3BE6}">
          <p14:sldIdLst>
            <p14:sldId id="416"/>
            <p14:sldId id="415"/>
            <p14:sldId id="377"/>
            <p14:sldId id="414"/>
            <p14:sldId id="426"/>
            <p14:sldId id="427"/>
            <p14:sldId id="36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84" autoAdjust="0"/>
    <p:restoredTop sz="71166" autoAdjust="0"/>
  </p:normalViewPr>
  <p:slideViewPr>
    <p:cSldViewPr snapToGrid="0">
      <p:cViewPr varScale="1">
        <p:scale>
          <a:sx n="58" d="100"/>
          <a:sy n="58" d="100"/>
        </p:scale>
        <p:origin x="1430" y="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áš Hála" userId="45f5c18a94cc7d43" providerId="LiveId" clId="{8862200A-141A-4E79-BE1E-44E510060B1B}"/>
    <pc:docChg chg="addSld modSld sldOrd">
      <pc:chgData name="Tomáš Hála" userId="45f5c18a94cc7d43" providerId="LiveId" clId="{8862200A-141A-4E79-BE1E-44E510060B1B}" dt="2023-10-11T11:01:40.074" v="39" actId="1076"/>
      <pc:docMkLst>
        <pc:docMk/>
      </pc:docMkLst>
      <pc:sldChg chg="addSp modSp mod">
        <pc:chgData name="Tomáš Hála" userId="45f5c18a94cc7d43" providerId="LiveId" clId="{8862200A-141A-4E79-BE1E-44E510060B1B}" dt="2023-10-11T11:01:40.074" v="39" actId="1076"/>
        <pc:sldMkLst>
          <pc:docMk/>
          <pc:sldMk cId="3998385047" sldId="340"/>
        </pc:sldMkLst>
        <pc:spChg chg="add mod">
          <ac:chgData name="Tomáš Hála" userId="45f5c18a94cc7d43" providerId="LiveId" clId="{8862200A-141A-4E79-BE1E-44E510060B1B}" dt="2023-10-11T11:01:40.074" v="39" actId="1076"/>
          <ac:spMkLst>
            <pc:docMk/>
            <pc:sldMk cId="3998385047" sldId="340"/>
            <ac:spMk id="9" creationId="{805FF27C-123C-C0F8-7B27-69FF1D336C78}"/>
          </ac:spMkLst>
        </pc:spChg>
      </pc:sldChg>
      <pc:sldChg chg="modNotesTx">
        <pc:chgData name="Tomáš Hála" userId="45f5c18a94cc7d43" providerId="LiveId" clId="{8862200A-141A-4E79-BE1E-44E510060B1B}" dt="2023-10-11T11:00:41.126" v="3" actId="6549"/>
        <pc:sldMkLst>
          <pc:docMk/>
          <pc:sldMk cId="455493592" sldId="357"/>
        </pc:sldMkLst>
      </pc:sldChg>
      <pc:sldChg chg="add ord">
        <pc:chgData name="Tomáš Hála" userId="45f5c18a94cc7d43" providerId="LiveId" clId="{8862200A-141A-4E79-BE1E-44E510060B1B}" dt="2023-10-11T10:54:00.516" v="2"/>
        <pc:sldMkLst>
          <pc:docMk/>
          <pc:sldMk cId="3535575843" sldId="363"/>
        </pc:sldMkLst>
      </pc:sldChg>
    </pc:docChg>
  </pc:docChgLst>
  <pc:docChgLst>
    <pc:chgData name="Tomáš Hála" userId="45f5c18a94cc7d43" providerId="LiveId" clId="{DC2BA208-F197-4F6A-B178-92A69AA660BF}"/>
    <pc:docChg chg="undo redo custSel addSld delSld modSld sldOrd addSection modSection">
      <pc:chgData name="Tomáš Hála" userId="45f5c18a94cc7d43" providerId="LiveId" clId="{DC2BA208-F197-4F6A-B178-92A69AA660BF}" dt="2023-10-17T13:44:09.597" v="3476" actId="20577"/>
      <pc:docMkLst>
        <pc:docMk/>
      </pc:docMkLst>
      <pc:sldChg chg="addSp delSp modSp">
        <pc:chgData name="Tomáš Hála" userId="45f5c18a94cc7d43" providerId="LiveId" clId="{DC2BA208-F197-4F6A-B178-92A69AA660BF}" dt="2023-10-17T12:18:31.751" v="229"/>
        <pc:sldMkLst>
          <pc:docMk/>
          <pc:sldMk cId="2976469288" sldId="305"/>
        </pc:sldMkLst>
        <pc:picChg chg="add del mod">
          <ac:chgData name="Tomáš Hála" userId="45f5c18a94cc7d43" providerId="LiveId" clId="{DC2BA208-F197-4F6A-B178-92A69AA660BF}" dt="2023-10-17T12:18:31.751" v="229"/>
          <ac:picMkLst>
            <pc:docMk/>
            <pc:sldMk cId="2976469288" sldId="305"/>
            <ac:picMk id="3" creationId="{B3523146-3E68-49DC-B84E-AAFF6756B018}"/>
          </ac:picMkLst>
        </pc:picChg>
      </pc:sldChg>
      <pc:sldChg chg="modSp mod">
        <pc:chgData name="Tomáš Hála" userId="45f5c18a94cc7d43" providerId="LiveId" clId="{DC2BA208-F197-4F6A-B178-92A69AA660BF}" dt="2023-10-17T12:11:23.300" v="0" actId="6549"/>
        <pc:sldMkLst>
          <pc:docMk/>
          <pc:sldMk cId="4237595627" sldId="315"/>
        </pc:sldMkLst>
        <pc:spChg chg="mod">
          <ac:chgData name="Tomáš Hála" userId="45f5c18a94cc7d43" providerId="LiveId" clId="{DC2BA208-F197-4F6A-B178-92A69AA660BF}" dt="2023-10-17T12:11:23.300" v="0" actId="6549"/>
          <ac:spMkLst>
            <pc:docMk/>
            <pc:sldMk cId="4237595627" sldId="315"/>
            <ac:spMk id="9" creationId="{3B2CCCAB-5343-1F63-9539-DD29A066C1C9}"/>
          </ac:spMkLst>
        </pc:spChg>
      </pc:sldChg>
      <pc:sldChg chg="modSp add mod ord modNotesTx">
        <pc:chgData name="Tomáš Hála" userId="45f5c18a94cc7d43" providerId="LiveId" clId="{DC2BA208-F197-4F6A-B178-92A69AA660BF}" dt="2023-10-17T13:28:27.679" v="2412" actId="6549"/>
        <pc:sldMkLst>
          <pc:docMk/>
          <pc:sldMk cId="2516288457" sldId="364"/>
        </pc:sldMkLst>
        <pc:spChg chg="mod">
          <ac:chgData name="Tomáš Hála" userId="45f5c18a94cc7d43" providerId="LiveId" clId="{DC2BA208-F197-4F6A-B178-92A69AA660BF}" dt="2023-10-17T12:18:05.846" v="227" actId="20577"/>
          <ac:spMkLst>
            <pc:docMk/>
            <pc:sldMk cId="2516288457" sldId="364"/>
            <ac:spMk id="2" creationId="{00000000-0000-0000-0000-000000000000}"/>
          </ac:spMkLst>
        </pc:spChg>
        <pc:spChg chg="mod">
          <ac:chgData name="Tomáš Hála" userId="45f5c18a94cc7d43" providerId="LiveId" clId="{DC2BA208-F197-4F6A-B178-92A69AA660BF}" dt="2023-10-17T12:14:01.581" v="96" actId="1035"/>
          <ac:spMkLst>
            <pc:docMk/>
            <pc:sldMk cId="2516288457" sldId="364"/>
            <ac:spMk id="3" creationId="{2393BF75-D056-28D9-8BE3-DF336F20E15F}"/>
          </ac:spMkLst>
        </pc:spChg>
      </pc:sldChg>
      <pc:sldChg chg="add ord">
        <pc:chgData name="Tomáš Hála" userId="45f5c18a94cc7d43" providerId="LiveId" clId="{DC2BA208-F197-4F6A-B178-92A69AA660BF}" dt="2023-10-17T12:12:39.587" v="6"/>
        <pc:sldMkLst>
          <pc:docMk/>
          <pc:sldMk cId="3388579228" sldId="365"/>
        </pc:sldMkLst>
      </pc:sldChg>
      <pc:sldChg chg="modSp add mod ord modNotesTx">
        <pc:chgData name="Tomáš Hála" userId="45f5c18a94cc7d43" providerId="LiveId" clId="{DC2BA208-F197-4F6A-B178-92A69AA660BF}" dt="2023-10-17T13:44:09.597" v="3476" actId="20577"/>
        <pc:sldMkLst>
          <pc:docMk/>
          <pc:sldMk cId="3063580375" sldId="366"/>
        </pc:sldMkLst>
        <pc:spChg chg="mod">
          <ac:chgData name="Tomáš Hála" userId="45f5c18a94cc7d43" providerId="LiveId" clId="{DC2BA208-F197-4F6A-B178-92A69AA660BF}" dt="2023-10-17T12:25:21.613" v="368" actId="1035"/>
          <ac:spMkLst>
            <pc:docMk/>
            <pc:sldMk cId="3063580375" sldId="366"/>
            <ac:spMk id="2" creationId="{D8097172-C81C-D194-8AB0-BB9B33940994}"/>
          </ac:spMkLst>
        </pc:spChg>
        <pc:spChg chg="mod">
          <ac:chgData name="Tomáš Hála" userId="45f5c18a94cc7d43" providerId="LiveId" clId="{DC2BA208-F197-4F6A-B178-92A69AA660BF}" dt="2023-10-17T13:32:44.409" v="2822" actId="20577"/>
          <ac:spMkLst>
            <pc:docMk/>
            <pc:sldMk cId="3063580375" sldId="366"/>
            <ac:spMk id="12" creationId="{DA910A0E-8A11-8BC2-09BF-E24C4603588C}"/>
          </ac:spMkLst>
        </pc:spChg>
      </pc:sldChg>
      <pc:sldChg chg="modSp add mod ord">
        <pc:chgData name="Tomáš Hála" userId="45f5c18a94cc7d43" providerId="LiveId" clId="{DC2BA208-F197-4F6A-B178-92A69AA660BF}" dt="2023-10-17T13:04:20.858" v="2097" actId="108"/>
        <pc:sldMkLst>
          <pc:docMk/>
          <pc:sldMk cId="4026312774" sldId="367"/>
        </pc:sldMkLst>
        <pc:spChg chg="mod">
          <ac:chgData name="Tomáš Hála" userId="45f5c18a94cc7d43" providerId="LiveId" clId="{DC2BA208-F197-4F6A-B178-92A69AA660BF}" dt="2023-10-17T13:04:20.858" v="2097" actId="108"/>
          <ac:spMkLst>
            <pc:docMk/>
            <pc:sldMk cId="4026312774" sldId="367"/>
            <ac:spMk id="2" creationId="{D8097172-C81C-D194-8AB0-BB9B33940994}"/>
          </ac:spMkLst>
        </pc:spChg>
        <pc:spChg chg="mod">
          <ac:chgData name="Tomáš Hála" userId="45f5c18a94cc7d43" providerId="LiveId" clId="{DC2BA208-F197-4F6A-B178-92A69AA660BF}" dt="2023-10-17T13:04:12.995" v="2095" actId="207"/>
          <ac:spMkLst>
            <pc:docMk/>
            <pc:sldMk cId="4026312774" sldId="367"/>
            <ac:spMk id="3" creationId="{752F5B4D-46C3-758D-C630-9ED861041226}"/>
          </ac:spMkLst>
        </pc:spChg>
        <pc:spChg chg="mod">
          <ac:chgData name="Tomáš Hála" userId="45f5c18a94cc7d43" providerId="LiveId" clId="{DC2BA208-F197-4F6A-B178-92A69AA660BF}" dt="2023-10-17T13:04:12.995" v="2095" actId="207"/>
          <ac:spMkLst>
            <pc:docMk/>
            <pc:sldMk cId="4026312774" sldId="367"/>
            <ac:spMk id="5" creationId="{C5D4980B-ED11-D95E-3796-69DE9DE7D29A}"/>
          </ac:spMkLst>
        </pc:spChg>
        <pc:spChg chg="mod">
          <ac:chgData name="Tomáš Hála" userId="45f5c18a94cc7d43" providerId="LiveId" clId="{DC2BA208-F197-4F6A-B178-92A69AA660BF}" dt="2023-10-17T12:55:39.549" v="1882" actId="207"/>
          <ac:spMkLst>
            <pc:docMk/>
            <pc:sldMk cId="4026312774" sldId="367"/>
            <ac:spMk id="6" creationId="{78C152F3-F2BB-6FEF-490C-F33985E3CF3F}"/>
          </ac:spMkLst>
        </pc:spChg>
        <pc:spChg chg="mod">
          <ac:chgData name="Tomáš Hála" userId="45f5c18a94cc7d43" providerId="LiveId" clId="{DC2BA208-F197-4F6A-B178-92A69AA660BF}" dt="2023-10-17T12:55:39.549" v="1882" actId="207"/>
          <ac:spMkLst>
            <pc:docMk/>
            <pc:sldMk cId="4026312774" sldId="367"/>
            <ac:spMk id="7" creationId="{B14EB244-7750-A6E1-FAE9-8695CE223427}"/>
          </ac:spMkLst>
        </pc:spChg>
        <pc:spChg chg="mod">
          <ac:chgData name="Tomáš Hála" userId="45f5c18a94cc7d43" providerId="LiveId" clId="{DC2BA208-F197-4F6A-B178-92A69AA660BF}" dt="2023-10-17T12:55:39.549" v="1882" actId="207"/>
          <ac:spMkLst>
            <pc:docMk/>
            <pc:sldMk cId="4026312774" sldId="367"/>
            <ac:spMk id="12" creationId="{DA910A0E-8A11-8BC2-09BF-E24C4603588C}"/>
          </ac:spMkLst>
        </pc:spChg>
        <pc:spChg chg="mod">
          <ac:chgData name="Tomáš Hála" userId="45f5c18a94cc7d43" providerId="LiveId" clId="{DC2BA208-F197-4F6A-B178-92A69AA660BF}" dt="2023-10-17T13:04:00.105" v="2094" actId="108"/>
          <ac:spMkLst>
            <pc:docMk/>
            <pc:sldMk cId="4026312774" sldId="367"/>
            <ac:spMk id="13" creationId="{76442E5D-9F07-86EB-E279-39512ECCFB20}"/>
          </ac:spMkLst>
        </pc:spChg>
        <pc:picChg chg="mod">
          <ac:chgData name="Tomáš Hála" userId="45f5c18a94cc7d43" providerId="LiveId" clId="{DC2BA208-F197-4F6A-B178-92A69AA660BF}" dt="2023-10-17T13:03:52.399" v="2090" actId="1076"/>
          <ac:picMkLst>
            <pc:docMk/>
            <pc:sldMk cId="4026312774" sldId="367"/>
            <ac:picMk id="10" creationId="{9447E947-A95F-8F9B-977D-D6F0890C764D}"/>
          </ac:picMkLst>
        </pc:picChg>
      </pc:sldChg>
      <pc:sldChg chg="addSp modSp add mod">
        <pc:chgData name="Tomáš Hála" userId="45f5c18a94cc7d43" providerId="LiveId" clId="{DC2BA208-F197-4F6A-B178-92A69AA660BF}" dt="2023-10-17T13:21:59.935" v="2179" actId="20577"/>
        <pc:sldMkLst>
          <pc:docMk/>
          <pc:sldMk cId="4267131400" sldId="368"/>
        </pc:sldMkLst>
        <pc:spChg chg="mod">
          <ac:chgData name="Tomáš Hála" userId="45f5c18a94cc7d43" providerId="LiveId" clId="{DC2BA208-F197-4F6A-B178-92A69AA660BF}" dt="2023-10-17T13:21:59.935" v="2179" actId="20577"/>
          <ac:spMkLst>
            <pc:docMk/>
            <pc:sldMk cId="4267131400" sldId="368"/>
            <ac:spMk id="2" creationId="{D8097172-C81C-D194-8AB0-BB9B33940994}"/>
          </ac:spMkLst>
        </pc:spChg>
        <pc:spChg chg="add mod">
          <ac:chgData name="Tomáš Hála" userId="45f5c18a94cc7d43" providerId="LiveId" clId="{DC2BA208-F197-4F6A-B178-92A69AA660BF}" dt="2023-10-17T13:18:35.328" v="2155" actId="1076"/>
          <ac:spMkLst>
            <pc:docMk/>
            <pc:sldMk cId="4267131400" sldId="368"/>
            <ac:spMk id="3" creationId="{667968DF-2F34-25EB-FC0F-B6524DD1AA11}"/>
          </ac:spMkLst>
        </pc:spChg>
      </pc:sldChg>
      <pc:sldChg chg="addSp modSp add mod modNotesTx">
        <pc:chgData name="Tomáš Hála" userId="45f5c18a94cc7d43" providerId="LiveId" clId="{DC2BA208-F197-4F6A-B178-92A69AA660BF}" dt="2023-10-17T13:22:09.986" v="2182" actId="20577"/>
        <pc:sldMkLst>
          <pc:docMk/>
          <pc:sldMk cId="3456704875" sldId="369"/>
        </pc:sldMkLst>
        <pc:spChg chg="mod">
          <ac:chgData name="Tomáš Hála" userId="45f5c18a94cc7d43" providerId="LiveId" clId="{DC2BA208-F197-4F6A-B178-92A69AA660BF}" dt="2023-10-17T13:22:09.986" v="2182" actId="20577"/>
          <ac:spMkLst>
            <pc:docMk/>
            <pc:sldMk cId="3456704875" sldId="369"/>
            <ac:spMk id="2" creationId="{D8097172-C81C-D194-8AB0-BB9B33940994}"/>
          </ac:spMkLst>
        </pc:spChg>
        <pc:spChg chg="mod">
          <ac:chgData name="Tomáš Hála" userId="45f5c18a94cc7d43" providerId="LiveId" clId="{DC2BA208-F197-4F6A-B178-92A69AA660BF}" dt="2023-10-17T13:18:05.595" v="2151" actId="113"/>
          <ac:spMkLst>
            <pc:docMk/>
            <pc:sldMk cId="3456704875" sldId="369"/>
            <ac:spMk id="3" creationId="{47C3C494-43B4-BBAE-1BD0-45F059F5E994}"/>
          </ac:spMkLst>
        </pc:spChg>
        <pc:spChg chg="add mod">
          <ac:chgData name="Tomáš Hála" userId="45f5c18a94cc7d43" providerId="LiveId" clId="{DC2BA208-F197-4F6A-B178-92A69AA660BF}" dt="2023-10-17T13:18:42.480" v="2156"/>
          <ac:spMkLst>
            <pc:docMk/>
            <pc:sldMk cId="3456704875" sldId="369"/>
            <ac:spMk id="6" creationId="{7A7B362B-DFD4-F6BA-3849-CAD3D64949ED}"/>
          </ac:spMkLst>
        </pc:spChg>
      </pc:sldChg>
      <pc:sldChg chg="addSp modSp add mod">
        <pc:chgData name="Tomáš Hála" userId="45f5c18a94cc7d43" providerId="LiveId" clId="{DC2BA208-F197-4F6A-B178-92A69AA660BF}" dt="2023-10-17T13:22:13.217" v="2183" actId="6549"/>
        <pc:sldMkLst>
          <pc:docMk/>
          <pc:sldMk cId="2059917382" sldId="370"/>
        </pc:sldMkLst>
        <pc:spChg chg="mod">
          <ac:chgData name="Tomáš Hála" userId="45f5c18a94cc7d43" providerId="LiveId" clId="{DC2BA208-F197-4F6A-B178-92A69AA660BF}" dt="2023-10-17T13:22:13.217" v="2183" actId="6549"/>
          <ac:spMkLst>
            <pc:docMk/>
            <pc:sldMk cId="2059917382" sldId="370"/>
            <ac:spMk id="2" creationId="{D8097172-C81C-D194-8AB0-BB9B33940994}"/>
          </ac:spMkLst>
        </pc:spChg>
        <pc:spChg chg="mod">
          <ac:chgData name="Tomáš Hála" userId="45f5c18a94cc7d43" providerId="LiveId" clId="{DC2BA208-F197-4F6A-B178-92A69AA660BF}" dt="2023-10-17T12:35:03.625" v="514" actId="20577"/>
          <ac:spMkLst>
            <pc:docMk/>
            <pc:sldMk cId="2059917382" sldId="370"/>
            <ac:spMk id="3" creationId="{47C3C494-43B4-BBAE-1BD0-45F059F5E994}"/>
          </ac:spMkLst>
        </pc:spChg>
        <pc:spChg chg="add mod">
          <ac:chgData name="Tomáš Hála" userId="45f5c18a94cc7d43" providerId="LiveId" clId="{DC2BA208-F197-4F6A-B178-92A69AA660BF}" dt="2023-10-17T13:18:43.349" v="2157"/>
          <ac:spMkLst>
            <pc:docMk/>
            <pc:sldMk cId="2059917382" sldId="370"/>
            <ac:spMk id="7" creationId="{633325FD-9B04-7E77-07CD-B6458497A39D}"/>
          </ac:spMkLst>
        </pc:spChg>
      </pc:sldChg>
      <pc:sldChg chg="addSp delSp modSp add mod">
        <pc:chgData name="Tomáš Hála" userId="45f5c18a94cc7d43" providerId="LiveId" clId="{DC2BA208-F197-4F6A-B178-92A69AA660BF}" dt="2023-10-17T13:22:36.248" v="2188"/>
        <pc:sldMkLst>
          <pc:docMk/>
          <pc:sldMk cId="1887324480" sldId="371"/>
        </pc:sldMkLst>
        <pc:spChg chg="mod">
          <ac:chgData name="Tomáš Hála" userId="45f5c18a94cc7d43" providerId="LiveId" clId="{DC2BA208-F197-4F6A-B178-92A69AA660BF}" dt="2023-10-17T13:22:36.248" v="2188"/>
          <ac:spMkLst>
            <pc:docMk/>
            <pc:sldMk cId="1887324480" sldId="371"/>
            <ac:spMk id="2" creationId="{D8097172-C81C-D194-8AB0-BB9B33940994}"/>
          </ac:spMkLst>
        </pc:spChg>
        <pc:spChg chg="add del mod">
          <ac:chgData name="Tomáš Hála" userId="45f5c18a94cc7d43" providerId="LiveId" clId="{DC2BA208-F197-4F6A-B178-92A69AA660BF}" dt="2023-10-17T13:18:50.235" v="2162"/>
          <ac:spMkLst>
            <pc:docMk/>
            <pc:sldMk cId="1887324480" sldId="371"/>
            <ac:spMk id="6" creationId="{37F285EA-7C9D-02E0-5934-9E25858E9675}"/>
          </ac:spMkLst>
        </pc:spChg>
        <pc:spChg chg="add mod">
          <ac:chgData name="Tomáš Hála" userId="45f5c18a94cc7d43" providerId="LiveId" clId="{DC2BA208-F197-4F6A-B178-92A69AA660BF}" dt="2023-10-17T13:19:02.793" v="2163"/>
          <ac:spMkLst>
            <pc:docMk/>
            <pc:sldMk cId="1887324480" sldId="371"/>
            <ac:spMk id="7" creationId="{92559983-8085-021E-C74D-54322C516604}"/>
          </ac:spMkLst>
        </pc:spChg>
        <pc:spChg chg="mod">
          <ac:chgData name="Tomáš Hála" userId="45f5c18a94cc7d43" providerId="LiveId" clId="{DC2BA208-F197-4F6A-B178-92A69AA660BF}" dt="2023-10-17T13:15:46.267" v="2117" actId="207"/>
          <ac:spMkLst>
            <pc:docMk/>
            <pc:sldMk cId="1887324480" sldId="371"/>
            <ac:spMk id="19" creationId="{359EC92E-C050-34E3-39E9-A45630133F02}"/>
          </ac:spMkLst>
        </pc:spChg>
      </pc:sldChg>
      <pc:sldChg chg="new del">
        <pc:chgData name="Tomáš Hála" userId="45f5c18a94cc7d43" providerId="LiveId" clId="{DC2BA208-F197-4F6A-B178-92A69AA660BF}" dt="2023-10-17T12:35:22.096" v="517" actId="2696"/>
        <pc:sldMkLst>
          <pc:docMk/>
          <pc:sldMk cId="126405426" sldId="372"/>
        </pc:sldMkLst>
      </pc:sldChg>
      <pc:sldChg chg="addSp modSp add mod">
        <pc:chgData name="Tomáš Hála" userId="45f5c18a94cc7d43" providerId="LiveId" clId="{DC2BA208-F197-4F6A-B178-92A69AA660BF}" dt="2023-10-17T13:22:15.645" v="2184" actId="6549"/>
        <pc:sldMkLst>
          <pc:docMk/>
          <pc:sldMk cId="1998530201" sldId="373"/>
        </pc:sldMkLst>
        <pc:spChg chg="mod">
          <ac:chgData name="Tomáš Hála" userId="45f5c18a94cc7d43" providerId="LiveId" clId="{DC2BA208-F197-4F6A-B178-92A69AA660BF}" dt="2023-10-17T13:22:15.645" v="2184" actId="6549"/>
          <ac:spMkLst>
            <pc:docMk/>
            <pc:sldMk cId="1998530201" sldId="373"/>
            <ac:spMk id="2" creationId="{D8097172-C81C-D194-8AB0-BB9B33940994}"/>
          </ac:spMkLst>
        </pc:spChg>
        <pc:spChg chg="mod">
          <ac:chgData name="Tomáš Hála" userId="45f5c18a94cc7d43" providerId="LiveId" clId="{DC2BA208-F197-4F6A-B178-92A69AA660BF}" dt="2023-10-17T13:01:58.740" v="2076" actId="207"/>
          <ac:spMkLst>
            <pc:docMk/>
            <pc:sldMk cId="1998530201" sldId="373"/>
            <ac:spMk id="3" creationId="{47C3C494-43B4-BBAE-1BD0-45F059F5E994}"/>
          </ac:spMkLst>
        </pc:spChg>
        <pc:spChg chg="mod">
          <ac:chgData name="Tomáš Hála" userId="45f5c18a94cc7d43" providerId="LiveId" clId="{DC2BA208-F197-4F6A-B178-92A69AA660BF}" dt="2023-10-17T12:36:23.635" v="578" actId="20577"/>
          <ac:spMkLst>
            <pc:docMk/>
            <pc:sldMk cId="1998530201" sldId="373"/>
            <ac:spMk id="5" creationId="{B599498D-FA3F-7E1E-A0BD-A0067C0125B6}"/>
          </ac:spMkLst>
        </pc:spChg>
        <pc:spChg chg="add mod">
          <ac:chgData name="Tomáš Hála" userId="45f5c18a94cc7d43" providerId="LiveId" clId="{DC2BA208-F197-4F6A-B178-92A69AA660BF}" dt="2023-10-17T13:18:44.381" v="2158"/>
          <ac:spMkLst>
            <pc:docMk/>
            <pc:sldMk cId="1998530201" sldId="373"/>
            <ac:spMk id="7" creationId="{CC39BB19-280D-38F8-2118-C405EA23B321}"/>
          </ac:spMkLst>
        </pc:spChg>
      </pc:sldChg>
      <pc:sldChg chg="addSp modSp add mod">
        <pc:chgData name="Tomáš Hála" userId="45f5c18a94cc7d43" providerId="LiveId" clId="{DC2BA208-F197-4F6A-B178-92A69AA660BF}" dt="2023-10-17T13:22:17.571" v="2185" actId="6549"/>
        <pc:sldMkLst>
          <pc:docMk/>
          <pc:sldMk cId="3349050507" sldId="374"/>
        </pc:sldMkLst>
        <pc:spChg chg="mod">
          <ac:chgData name="Tomáš Hála" userId="45f5c18a94cc7d43" providerId="LiveId" clId="{DC2BA208-F197-4F6A-B178-92A69AA660BF}" dt="2023-10-17T13:22:17.571" v="2185" actId="6549"/>
          <ac:spMkLst>
            <pc:docMk/>
            <pc:sldMk cId="3349050507" sldId="374"/>
            <ac:spMk id="2" creationId="{D8097172-C81C-D194-8AB0-BB9B33940994}"/>
          </ac:spMkLst>
        </pc:spChg>
        <pc:spChg chg="add mod">
          <ac:chgData name="Tomáš Hála" userId="45f5c18a94cc7d43" providerId="LiveId" clId="{DC2BA208-F197-4F6A-B178-92A69AA660BF}" dt="2023-10-17T12:39:25.054" v="693" actId="207"/>
          <ac:spMkLst>
            <pc:docMk/>
            <pc:sldMk cId="3349050507" sldId="374"/>
            <ac:spMk id="3" creationId="{F4E7BE0E-2582-5098-AE50-2AD01D35888C}"/>
          </ac:spMkLst>
        </pc:spChg>
        <pc:spChg chg="add mod">
          <ac:chgData name="Tomáš Hála" userId="45f5c18a94cc7d43" providerId="LiveId" clId="{DC2BA208-F197-4F6A-B178-92A69AA660BF}" dt="2023-10-17T12:39:28.231" v="694" actId="207"/>
          <ac:spMkLst>
            <pc:docMk/>
            <pc:sldMk cId="3349050507" sldId="374"/>
            <ac:spMk id="6" creationId="{12063AD1-776A-C645-1E46-26C7909BF459}"/>
          </ac:spMkLst>
        </pc:spChg>
        <pc:spChg chg="add mod">
          <ac:chgData name="Tomáš Hála" userId="45f5c18a94cc7d43" providerId="LiveId" clId="{DC2BA208-F197-4F6A-B178-92A69AA660BF}" dt="2023-10-17T12:40:12.870" v="724" actId="1076"/>
          <ac:spMkLst>
            <pc:docMk/>
            <pc:sldMk cId="3349050507" sldId="374"/>
            <ac:spMk id="7" creationId="{815DC4DE-4CA5-7F1E-B596-EF74F30BEF8B}"/>
          </ac:spMkLst>
        </pc:spChg>
        <pc:spChg chg="add mod">
          <ac:chgData name="Tomáš Hála" userId="45f5c18a94cc7d43" providerId="LiveId" clId="{DC2BA208-F197-4F6A-B178-92A69AA660BF}" dt="2023-10-17T13:18:45.257" v="2159"/>
          <ac:spMkLst>
            <pc:docMk/>
            <pc:sldMk cId="3349050507" sldId="374"/>
            <ac:spMk id="9" creationId="{8E907C26-BF49-C9DB-04BD-D3C6C6222C18}"/>
          </ac:spMkLst>
        </pc:spChg>
        <pc:picChg chg="mod">
          <ac:chgData name="Tomáš Hála" userId="45f5c18a94cc7d43" providerId="LiveId" clId="{DC2BA208-F197-4F6A-B178-92A69AA660BF}" dt="2023-10-17T12:38:45.950" v="690" actId="1036"/>
          <ac:picMkLst>
            <pc:docMk/>
            <pc:sldMk cId="3349050507" sldId="374"/>
            <ac:picMk id="10" creationId="{9447E947-A95F-8F9B-977D-D6F0890C764D}"/>
          </ac:picMkLst>
        </pc:picChg>
      </pc:sldChg>
      <pc:sldChg chg="addSp modSp add mod modNotesTx">
        <pc:chgData name="Tomáš Hála" userId="45f5c18a94cc7d43" providerId="LiveId" clId="{DC2BA208-F197-4F6A-B178-92A69AA660BF}" dt="2023-10-17T13:22:19.867" v="2186" actId="6549"/>
        <pc:sldMkLst>
          <pc:docMk/>
          <pc:sldMk cId="3065207165" sldId="375"/>
        </pc:sldMkLst>
        <pc:spChg chg="mod">
          <ac:chgData name="Tomáš Hála" userId="45f5c18a94cc7d43" providerId="LiveId" clId="{DC2BA208-F197-4F6A-B178-92A69AA660BF}" dt="2023-10-17T13:22:19.867" v="2186" actId="6549"/>
          <ac:spMkLst>
            <pc:docMk/>
            <pc:sldMk cId="3065207165" sldId="375"/>
            <ac:spMk id="2" creationId="{D8097172-C81C-D194-8AB0-BB9B33940994}"/>
          </ac:spMkLst>
        </pc:spChg>
        <pc:spChg chg="mod">
          <ac:chgData name="Tomáš Hála" userId="45f5c18a94cc7d43" providerId="LiveId" clId="{DC2BA208-F197-4F6A-B178-92A69AA660BF}" dt="2023-10-17T13:02:18.201" v="2079" actId="1076"/>
          <ac:spMkLst>
            <pc:docMk/>
            <pc:sldMk cId="3065207165" sldId="375"/>
            <ac:spMk id="3" creationId="{F4E7BE0E-2582-5098-AE50-2AD01D35888C}"/>
          </ac:spMkLst>
        </pc:spChg>
        <pc:spChg chg="mod">
          <ac:chgData name="Tomáš Hála" userId="45f5c18a94cc7d43" providerId="LiveId" clId="{DC2BA208-F197-4F6A-B178-92A69AA660BF}" dt="2023-10-17T13:02:21.828" v="2080" actId="1076"/>
          <ac:spMkLst>
            <pc:docMk/>
            <pc:sldMk cId="3065207165" sldId="375"/>
            <ac:spMk id="6" creationId="{12063AD1-776A-C645-1E46-26C7909BF459}"/>
          </ac:spMkLst>
        </pc:spChg>
        <pc:spChg chg="mod">
          <ac:chgData name="Tomáš Hála" userId="45f5c18a94cc7d43" providerId="LiveId" clId="{DC2BA208-F197-4F6A-B178-92A69AA660BF}" dt="2023-10-17T13:02:29.508" v="2081" actId="1076"/>
          <ac:spMkLst>
            <pc:docMk/>
            <pc:sldMk cId="3065207165" sldId="375"/>
            <ac:spMk id="7" creationId="{815DC4DE-4CA5-7F1E-B596-EF74F30BEF8B}"/>
          </ac:spMkLst>
        </pc:spChg>
        <pc:spChg chg="add mod">
          <ac:chgData name="Tomáš Hála" userId="45f5c18a94cc7d43" providerId="LiveId" clId="{DC2BA208-F197-4F6A-B178-92A69AA660BF}" dt="2023-10-17T13:15:04.578" v="2116" actId="14100"/>
          <ac:spMkLst>
            <pc:docMk/>
            <pc:sldMk cId="3065207165" sldId="375"/>
            <ac:spMk id="9" creationId="{66BAB616-DB0C-6FB8-F58A-4F94F35F3327}"/>
          </ac:spMkLst>
        </pc:spChg>
        <pc:spChg chg="add mod">
          <ac:chgData name="Tomáš Hála" userId="45f5c18a94cc7d43" providerId="LiveId" clId="{DC2BA208-F197-4F6A-B178-92A69AA660BF}" dt="2023-10-17T13:18:46.283" v="2160"/>
          <ac:spMkLst>
            <pc:docMk/>
            <pc:sldMk cId="3065207165" sldId="375"/>
            <ac:spMk id="11" creationId="{0D8592F3-D6B1-785C-D541-AA13AD33C5FC}"/>
          </ac:spMkLst>
        </pc:spChg>
        <pc:grpChg chg="mod">
          <ac:chgData name="Tomáš Hála" userId="45f5c18a94cc7d43" providerId="LiveId" clId="{DC2BA208-F197-4F6A-B178-92A69AA660BF}" dt="2023-10-17T12:41:44.078" v="733" actId="11530"/>
          <ac:grpSpMkLst>
            <pc:docMk/>
            <pc:sldMk cId="3065207165" sldId="375"/>
            <ac:grpSpMk id="27" creationId="{FDE6231A-6FD5-51F3-9E48-9A3EE071C2E4}"/>
          </ac:grpSpMkLst>
        </pc:grpChg>
        <pc:picChg chg="mod">
          <ac:chgData name="Tomáš Hála" userId="45f5c18a94cc7d43" providerId="LiveId" clId="{DC2BA208-F197-4F6A-B178-92A69AA660BF}" dt="2023-10-17T12:41:47.580" v="735" actId="14100"/>
          <ac:picMkLst>
            <pc:docMk/>
            <pc:sldMk cId="3065207165" sldId="375"/>
            <ac:picMk id="12" creationId="{E6EAFE3C-1C82-611C-86D5-9584A8722610}"/>
          </ac:picMkLst>
        </pc:picChg>
      </pc:sldChg>
      <pc:sldChg chg="modSp add mod">
        <pc:chgData name="Tomáš Hála" userId="45f5c18a94cc7d43" providerId="LiveId" clId="{DC2BA208-F197-4F6A-B178-92A69AA660BF}" dt="2023-10-17T13:31:28.257" v="2756" actId="207"/>
        <pc:sldMkLst>
          <pc:docMk/>
          <pc:sldMk cId="3439882451" sldId="376"/>
        </pc:sldMkLst>
        <pc:spChg chg="mod">
          <ac:chgData name="Tomáš Hála" userId="45f5c18a94cc7d43" providerId="LiveId" clId="{DC2BA208-F197-4F6A-B178-92A69AA660BF}" dt="2023-10-17T13:03:42.761" v="2087" actId="207"/>
          <ac:spMkLst>
            <pc:docMk/>
            <pc:sldMk cId="3439882451" sldId="376"/>
            <ac:spMk id="2" creationId="{D8097172-C81C-D194-8AB0-BB9B33940994}"/>
          </ac:spMkLst>
        </pc:spChg>
        <pc:spChg chg="mod">
          <ac:chgData name="Tomáš Hála" userId="45f5c18a94cc7d43" providerId="LiveId" clId="{DC2BA208-F197-4F6A-B178-92A69AA660BF}" dt="2023-10-17T13:31:28.257" v="2756" actId="207"/>
          <ac:spMkLst>
            <pc:docMk/>
            <pc:sldMk cId="3439882451" sldId="376"/>
            <ac:spMk id="3" creationId="{752F5B4D-46C3-758D-C630-9ED861041226}"/>
          </ac:spMkLst>
        </pc:spChg>
        <pc:spChg chg="mod">
          <ac:chgData name="Tomáš Hála" userId="45f5c18a94cc7d43" providerId="LiveId" clId="{DC2BA208-F197-4F6A-B178-92A69AA660BF}" dt="2023-10-17T13:31:28.257" v="2756" actId="207"/>
          <ac:spMkLst>
            <pc:docMk/>
            <pc:sldMk cId="3439882451" sldId="376"/>
            <ac:spMk id="5" creationId="{C5D4980B-ED11-D95E-3796-69DE9DE7D29A}"/>
          </ac:spMkLst>
        </pc:spChg>
        <pc:spChg chg="mod">
          <ac:chgData name="Tomáš Hála" userId="45f5c18a94cc7d43" providerId="LiveId" clId="{DC2BA208-F197-4F6A-B178-92A69AA660BF}" dt="2023-10-17T13:05:10.142" v="2098" actId="207"/>
          <ac:spMkLst>
            <pc:docMk/>
            <pc:sldMk cId="3439882451" sldId="376"/>
            <ac:spMk id="6" creationId="{78C152F3-F2BB-6FEF-490C-F33985E3CF3F}"/>
          </ac:spMkLst>
        </pc:spChg>
        <pc:spChg chg="mod">
          <ac:chgData name="Tomáš Hála" userId="45f5c18a94cc7d43" providerId="LiveId" clId="{DC2BA208-F197-4F6A-B178-92A69AA660BF}" dt="2023-10-17T13:05:10.142" v="2098" actId="207"/>
          <ac:spMkLst>
            <pc:docMk/>
            <pc:sldMk cId="3439882451" sldId="376"/>
            <ac:spMk id="7" creationId="{B14EB244-7750-A6E1-FAE9-8695CE223427}"/>
          </ac:spMkLst>
        </pc:spChg>
        <pc:spChg chg="mod">
          <ac:chgData name="Tomáš Hála" userId="45f5c18a94cc7d43" providerId="LiveId" clId="{DC2BA208-F197-4F6A-B178-92A69AA660BF}" dt="2023-10-17T13:05:10.142" v="2098" actId="207"/>
          <ac:spMkLst>
            <pc:docMk/>
            <pc:sldMk cId="3439882451" sldId="376"/>
            <ac:spMk id="12" creationId="{DA910A0E-8A11-8BC2-09BF-E24C4603588C}"/>
          </ac:spMkLst>
        </pc:spChg>
        <pc:spChg chg="mod">
          <ac:chgData name="Tomáš Hála" userId="45f5c18a94cc7d43" providerId="LiveId" clId="{DC2BA208-F197-4F6A-B178-92A69AA660BF}" dt="2023-10-17T13:31:28.257" v="2756" actId="207"/>
          <ac:spMkLst>
            <pc:docMk/>
            <pc:sldMk cId="3439882451" sldId="376"/>
            <ac:spMk id="13" creationId="{76442E5D-9F07-86EB-E279-39512ECCFB20}"/>
          </ac:spMkLst>
        </pc:spChg>
      </pc:sldChg>
      <pc:sldChg chg="addSp delSp modSp add mod ord modNotesTx">
        <pc:chgData name="Tomáš Hála" userId="45f5c18a94cc7d43" providerId="LiveId" clId="{DC2BA208-F197-4F6A-B178-92A69AA660BF}" dt="2023-10-17T13:28:02.103" v="2368" actId="207"/>
        <pc:sldMkLst>
          <pc:docMk/>
          <pc:sldMk cId="2669954439" sldId="377"/>
        </pc:sldMkLst>
        <pc:spChg chg="mod">
          <ac:chgData name="Tomáš Hála" userId="45f5c18a94cc7d43" providerId="LiveId" clId="{DC2BA208-F197-4F6A-B178-92A69AA660BF}" dt="2023-10-17T13:22:39.919" v="2189" actId="6549"/>
          <ac:spMkLst>
            <pc:docMk/>
            <pc:sldMk cId="2669954439" sldId="377"/>
            <ac:spMk id="2" creationId="{D8097172-C81C-D194-8AB0-BB9B33940994}"/>
          </ac:spMkLst>
        </pc:spChg>
        <pc:spChg chg="mod">
          <ac:chgData name="Tomáš Hála" userId="45f5c18a94cc7d43" providerId="LiveId" clId="{DC2BA208-F197-4F6A-B178-92A69AA660BF}" dt="2023-10-17T13:22:43.103" v="2190" actId="20577"/>
          <ac:spMkLst>
            <pc:docMk/>
            <pc:sldMk cId="2669954439" sldId="377"/>
            <ac:spMk id="3" creationId="{667968DF-2F34-25EB-FC0F-B6524DD1AA11}"/>
          </ac:spMkLst>
        </pc:spChg>
        <pc:spChg chg="mod">
          <ac:chgData name="Tomáš Hála" userId="45f5c18a94cc7d43" providerId="LiveId" clId="{DC2BA208-F197-4F6A-B178-92A69AA660BF}" dt="2023-10-17T13:23:07.788" v="2244" actId="20577"/>
          <ac:spMkLst>
            <pc:docMk/>
            <pc:sldMk cId="2669954439" sldId="377"/>
            <ac:spMk id="5" creationId="{B599498D-FA3F-7E1E-A0BD-A0067C0125B6}"/>
          </ac:spMkLst>
        </pc:spChg>
        <pc:grpChg chg="del">
          <ac:chgData name="Tomáš Hála" userId="45f5c18a94cc7d43" providerId="LiveId" clId="{DC2BA208-F197-4F6A-B178-92A69AA660BF}" dt="2023-10-17T13:26:17.576" v="2245" actId="478"/>
          <ac:grpSpMkLst>
            <pc:docMk/>
            <pc:sldMk cId="2669954439" sldId="377"/>
            <ac:grpSpMk id="27" creationId="{FDE6231A-6FD5-51F3-9E48-9A3EE071C2E4}"/>
          </ac:grpSpMkLst>
        </pc:grpChg>
        <pc:picChg chg="add mod">
          <ac:chgData name="Tomáš Hála" userId="45f5c18a94cc7d43" providerId="LiveId" clId="{DC2BA208-F197-4F6A-B178-92A69AA660BF}" dt="2023-10-17T13:26:26.552" v="2248" actId="1076"/>
          <ac:picMkLst>
            <pc:docMk/>
            <pc:sldMk cId="2669954439" sldId="377"/>
            <ac:picMk id="7" creationId="{55C10E51-68B1-7D43-F1FD-BE61C9CFD5CB}"/>
          </ac:picMkLst>
        </pc:picChg>
      </pc:sldChg>
      <pc:sldChg chg="new del">
        <pc:chgData name="Tomáš Hála" userId="45f5c18a94cc7d43" providerId="LiveId" clId="{DC2BA208-F197-4F6A-B178-92A69AA660BF}" dt="2023-10-17T13:20:00.286" v="2170" actId="2696"/>
        <pc:sldMkLst>
          <pc:docMk/>
          <pc:sldMk cId="2856312397" sldId="378"/>
        </pc:sldMkLst>
      </pc:sldChg>
    </pc:docChg>
  </pc:docChgLst>
  <pc:docChgLst>
    <pc:chgData name="Tomáš Hála" userId="45f5c18a94cc7d43" providerId="LiveId" clId="{C11C4157-9E95-4089-83FD-3C4DD9B7AC84}"/>
    <pc:docChg chg="delSld modSld delSection modSection">
      <pc:chgData name="Tomáš Hála" userId="45f5c18a94cc7d43" providerId="LiveId" clId="{C11C4157-9E95-4089-83FD-3C4DD9B7AC84}" dt="2023-10-18T22:59:53.251" v="6" actId="6549"/>
      <pc:docMkLst>
        <pc:docMk/>
      </pc:docMkLst>
      <pc:sldChg chg="del">
        <pc:chgData name="Tomáš Hála" userId="45f5c18a94cc7d43" providerId="LiveId" clId="{C11C4157-9E95-4089-83FD-3C4DD9B7AC84}" dt="2023-10-18T22:59:27.253" v="3" actId="47"/>
        <pc:sldMkLst>
          <pc:docMk/>
          <pc:sldMk cId="1827013203" sldId="257"/>
        </pc:sldMkLst>
      </pc:sldChg>
      <pc:sldChg chg="del">
        <pc:chgData name="Tomáš Hála" userId="45f5c18a94cc7d43" providerId="LiveId" clId="{C11C4157-9E95-4089-83FD-3C4DD9B7AC84}" dt="2023-10-18T22:59:27.253" v="3" actId="47"/>
        <pc:sldMkLst>
          <pc:docMk/>
          <pc:sldMk cId="724279449" sldId="288"/>
        </pc:sldMkLst>
      </pc:sldChg>
      <pc:sldChg chg="del">
        <pc:chgData name="Tomáš Hála" userId="45f5c18a94cc7d43" providerId="LiveId" clId="{C11C4157-9E95-4089-83FD-3C4DD9B7AC84}" dt="2023-10-18T22:59:27.253" v="3" actId="47"/>
        <pc:sldMkLst>
          <pc:docMk/>
          <pc:sldMk cId="689853755" sldId="295"/>
        </pc:sldMkLst>
      </pc:sldChg>
      <pc:sldChg chg="del">
        <pc:chgData name="Tomáš Hála" userId="45f5c18a94cc7d43" providerId="LiveId" clId="{C11C4157-9E95-4089-83FD-3C4DD9B7AC84}" dt="2023-10-18T22:59:27.253" v="3" actId="47"/>
        <pc:sldMkLst>
          <pc:docMk/>
          <pc:sldMk cId="697163491" sldId="297"/>
        </pc:sldMkLst>
      </pc:sldChg>
      <pc:sldChg chg="del">
        <pc:chgData name="Tomáš Hála" userId="45f5c18a94cc7d43" providerId="LiveId" clId="{C11C4157-9E95-4089-83FD-3C4DD9B7AC84}" dt="2023-10-18T22:59:27.253" v="3" actId="47"/>
        <pc:sldMkLst>
          <pc:docMk/>
          <pc:sldMk cId="40149210" sldId="298"/>
        </pc:sldMkLst>
      </pc:sldChg>
      <pc:sldChg chg="del">
        <pc:chgData name="Tomáš Hála" userId="45f5c18a94cc7d43" providerId="LiveId" clId="{C11C4157-9E95-4089-83FD-3C4DD9B7AC84}" dt="2023-10-18T22:59:27.253" v="3" actId="47"/>
        <pc:sldMkLst>
          <pc:docMk/>
          <pc:sldMk cId="3608126209" sldId="304"/>
        </pc:sldMkLst>
      </pc:sldChg>
      <pc:sldChg chg="del">
        <pc:chgData name="Tomáš Hála" userId="45f5c18a94cc7d43" providerId="LiveId" clId="{C11C4157-9E95-4089-83FD-3C4DD9B7AC84}" dt="2023-10-18T22:59:27.253" v="3" actId="47"/>
        <pc:sldMkLst>
          <pc:docMk/>
          <pc:sldMk cId="2976469288" sldId="305"/>
        </pc:sldMkLst>
      </pc:sldChg>
      <pc:sldChg chg="del">
        <pc:chgData name="Tomáš Hála" userId="45f5c18a94cc7d43" providerId="LiveId" clId="{C11C4157-9E95-4089-83FD-3C4DD9B7AC84}" dt="2023-10-18T22:59:27.253" v="3" actId="47"/>
        <pc:sldMkLst>
          <pc:docMk/>
          <pc:sldMk cId="3453811975" sldId="308"/>
        </pc:sldMkLst>
      </pc:sldChg>
      <pc:sldChg chg="del">
        <pc:chgData name="Tomáš Hála" userId="45f5c18a94cc7d43" providerId="LiveId" clId="{C11C4157-9E95-4089-83FD-3C4DD9B7AC84}" dt="2023-10-18T22:59:27.253" v="3" actId="47"/>
        <pc:sldMkLst>
          <pc:docMk/>
          <pc:sldMk cId="3755085405" sldId="310"/>
        </pc:sldMkLst>
      </pc:sldChg>
      <pc:sldChg chg="del">
        <pc:chgData name="Tomáš Hála" userId="45f5c18a94cc7d43" providerId="LiveId" clId="{C11C4157-9E95-4089-83FD-3C4DD9B7AC84}" dt="2023-10-18T22:59:27.253" v="3" actId="47"/>
        <pc:sldMkLst>
          <pc:docMk/>
          <pc:sldMk cId="1253827706" sldId="313"/>
        </pc:sldMkLst>
      </pc:sldChg>
      <pc:sldChg chg="del">
        <pc:chgData name="Tomáš Hála" userId="45f5c18a94cc7d43" providerId="LiveId" clId="{C11C4157-9E95-4089-83FD-3C4DD9B7AC84}" dt="2023-10-18T22:59:27.253" v="3" actId="47"/>
        <pc:sldMkLst>
          <pc:docMk/>
          <pc:sldMk cId="4237595627" sldId="315"/>
        </pc:sldMkLst>
      </pc:sldChg>
      <pc:sldChg chg="del">
        <pc:chgData name="Tomáš Hála" userId="45f5c18a94cc7d43" providerId="LiveId" clId="{C11C4157-9E95-4089-83FD-3C4DD9B7AC84}" dt="2023-10-18T22:59:27.253" v="3" actId="47"/>
        <pc:sldMkLst>
          <pc:docMk/>
          <pc:sldMk cId="2325344270" sldId="317"/>
        </pc:sldMkLst>
      </pc:sldChg>
      <pc:sldChg chg="del">
        <pc:chgData name="Tomáš Hála" userId="45f5c18a94cc7d43" providerId="LiveId" clId="{C11C4157-9E95-4089-83FD-3C4DD9B7AC84}" dt="2023-10-18T22:59:27.253" v="3" actId="47"/>
        <pc:sldMkLst>
          <pc:docMk/>
          <pc:sldMk cId="2772511597" sldId="318"/>
        </pc:sldMkLst>
      </pc:sldChg>
      <pc:sldChg chg="del">
        <pc:chgData name="Tomáš Hála" userId="45f5c18a94cc7d43" providerId="LiveId" clId="{C11C4157-9E95-4089-83FD-3C4DD9B7AC84}" dt="2023-10-18T22:59:27.253" v="3" actId="47"/>
        <pc:sldMkLst>
          <pc:docMk/>
          <pc:sldMk cId="1164914193" sldId="319"/>
        </pc:sldMkLst>
      </pc:sldChg>
      <pc:sldChg chg="del">
        <pc:chgData name="Tomáš Hála" userId="45f5c18a94cc7d43" providerId="LiveId" clId="{C11C4157-9E95-4089-83FD-3C4DD9B7AC84}" dt="2023-10-18T22:59:27.253" v="3" actId="47"/>
        <pc:sldMkLst>
          <pc:docMk/>
          <pc:sldMk cId="3534276442" sldId="320"/>
        </pc:sldMkLst>
      </pc:sldChg>
      <pc:sldChg chg="del">
        <pc:chgData name="Tomáš Hála" userId="45f5c18a94cc7d43" providerId="LiveId" clId="{C11C4157-9E95-4089-83FD-3C4DD9B7AC84}" dt="2023-10-18T22:59:27.253" v="3" actId="47"/>
        <pc:sldMkLst>
          <pc:docMk/>
          <pc:sldMk cId="3177383378" sldId="321"/>
        </pc:sldMkLst>
      </pc:sldChg>
      <pc:sldChg chg="del">
        <pc:chgData name="Tomáš Hála" userId="45f5c18a94cc7d43" providerId="LiveId" clId="{C11C4157-9E95-4089-83FD-3C4DD9B7AC84}" dt="2023-10-18T22:59:27.253" v="3" actId="47"/>
        <pc:sldMkLst>
          <pc:docMk/>
          <pc:sldMk cId="3962802934" sldId="323"/>
        </pc:sldMkLst>
      </pc:sldChg>
      <pc:sldChg chg="del">
        <pc:chgData name="Tomáš Hála" userId="45f5c18a94cc7d43" providerId="LiveId" clId="{C11C4157-9E95-4089-83FD-3C4DD9B7AC84}" dt="2023-10-18T22:59:27.253" v="3" actId="47"/>
        <pc:sldMkLst>
          <pc:docMk/>
          <pc:sldMk cId="3773772701" sldId="325"/>
        </pc:sldMkLst>
      </pc:sldChg>
      <pc:sldChg chg="del">
        <pc:chgData name="Tomáš Hála" userId="45f5c18a94cc7d43" providerId="LiveId" clId="{C11C4157-9E95-4089-83FD-3C4DD9B7AC84}" dt="2023-10-18T22:59:27.253" v="3" actId="47"/>
        <pc:sldMkLst>
          <pc:docMk/>
          <pc:sldMk cId="2319571993" sldId="326"/>
        </pc:sldMkLst>
      </pc:sldChg>
      <pc:sldChg chg="del">
        <pc:chgData name="Tomáš Hála" userId="45f5c18a94cc7d43" providerId="LiveId" clId="{C11C4157-9E95-4089-83FD-3C4DD9B7AC84}" dt="2023-10-18T22:59:27.253" v="3" actId="47"/>
        <pc:sldMkLst>
          <pc:docMk/>
          <pc:sldMk cId="597185615" sldId="327"/>
        </pc:sldMkLst>
      </pc:sldChg>
      <pc:sldChg chg="del">
        <pc:chgData name="Tomáš Hála" userId="45f5c18a94cc7d43" providerId="LiveId" clId="{C11C4157-9E95-4089-83FD-3C4DD9B7AC84}" dt="2023-10-18T22:59:27.253" v="3" actId="47"/>
        <pc:sldMkLst>
          <pc:docMk/>
          <pc:sldMk cId="593348397" sldId="332"/>
        </pc:sldMkLst>
      </pc:sldChg>
      <pc:sldChg chg="del">
        <pc:chgData name="Tomáš Hála" userId="45f5c18a94cc7d43" providerId="LiveId" clId="{C11C4157-9E95-4089-83FD-3C4DD9B7AC84}" dt="2023-10-18T22:59:27.253" v="3" actId="47"/>
        <pc:sldMkLst>
          <pc:docMk/>
          <pc:sldMk cId="1372901526" sldId="333"/>
        </pc:sldMkLst>
      </pc:sldChg>
      <pc:sldChg chg="del">
        <pc:chgData name="Tomáš Hála" userId="45f5c18a94cc7d43" providerId="LiveId" clId="{C11C4157-9E95-4089-83FD-3C4DD9B7AC84}" dt="2023-10-18T22:59:27.253" v="3" actId="47"/>
        <pc:sldMkLst>
          <pc:docMk/>
          <pc:sldMk cId="669531096" sldId="334"/>
        </pc:sldMkLst>
      </pc:sldChg>
      <pc:sldChg chg="del">
        <pc:chgData name="Tomáš Hála" userId="45f5c18a94cc7d43" providerId="LiveId" clId="{C11C4157-9E95-4089-83FD-3C4DD9B7AC84}" dt="2023-10-18T22:59:27.253" v="3" actId="47"/>
        <pc:sldMkLst>
          <pc:docMk/>
          <pc:sldMk cId="481043761" sldId="335"/>
        </pc:sldMkLst>
      </pc:sldChg>
      <pc:sldChg chg="del">
        <pc:chgData name="Tomáš Hála" userId="45f5c18a94cc7d43" providerId="LiveId" clId="{C11C4157-9E95-4089-83FD-3C4DD9B7AC84}" dt="2023-10-18T22:59:27.253" v="3" actId="47"/>
        <pc:sldMkLst>
          <pc:docMk/>
          <pc:sldMk cId="4084446478" sldId="336"/>
        </pc:sldMkLst>
      </pc:sldChg>
      <pc:sldChg chg="del">
        <pc:chgData name="Tomáš Hála" userId="45f5c18a94cc7d43" providerId="LiveId" clId="{C11C4157-9E95-4089-83FD-3C4DD9B7AC84}" dt="2023-10-18T22:59:27.253" v="3" actId="47"/>
        <pc:sldMkLst>
          <pc:docMk/>
          <pc:sldMk cId="698855044" sldId="337"/>
        </pc:sldMkLst>
      </pc:sldChg>
      <pc:sldChg chg="del">
        <pc:chgData name="Tomáš Hála" userId="45f5c18a94cc7d43" providerId="LiveId" clId="{C11C4157-9E95-4089-83FD-3C4DD9B7AC84}" dt="2023-10-18T22:59:27.253" v="3" actId="47"/>
        <pc:sldMkLst>
          <pc:docMk/>
          <pc:sldMk cId="2847333439" sldId="339"/>
        </pc:sldMkLst>
      </pc:sldChg>
      <pc:sldChg chg="del">
        <pc:chgData name="Tomáš Hála" userId="45f5c18a94cc7d43" providerId="LiveId" clId="{C11C4157-9E95-4089-83FD-3C4DD9B7AC84}" dt="2023-10-18T22:59:27.253" v="3" actId="47"/>
        <pc:sldMkLst>
          <pc:docMk/>
          <pc:sldMk cId="3998385047" sldId="340"/>
        </pc:sldMkLst>
      </pc:sldChg>
      <pc:sldChg chg="del">
        <pc:chgData name="Tomáš Hála" userId="45f5c18a94cc7d43" providerId="LiveId" clId="{C11C4157-9E95-4089-83FD-3C4DD9B7AC84}" dt="2023-10-18T22:59:27.253" v="3" actId="47"/>
        <pc:sldMkLst>
          <pc:docMk/>
          <pc:sldMk cId="1151455389" sldId="346"/>
        </pc:sldMkLst>
      </pc:sldChg>
      <pc:sldChg chg="del">
        <pc:chgData name="Tomáš Hála" userId="45f5c18a94cc7d43" providerId="LiveId" clId="{C11C4157-9E95-4089-83FD-3C4DD9B7AC84}" dt="2023-10-18T22:59:27.253" v="3" actId="47"/>
        <pc:sldMkLst>
          <pc:docMk/>
          <pc:sldMk cId="3154199611" sldId="348"/>
        </pc:sldMkLst>
      </pc:sldChg>
      <pc:sldChg chg="del">
        <pc:chgData name="Tomáš Hála" userId="45f5c18a94cc7d43" providerId="LiveId" clId="{C11C4157-9E95-4089-83FD-3C4DD9B7AC84}" dt="2023-10-18T22:59:27.253" v="3" actId="47"/>
        <pc:sldMkLst>
          <pc:docMk/>
          <pc:sldMk cId="625692618" sldId="349"/>
        </pc:sldMkLst>
      </pc:sldChg>
      <pc:sldChg chg="del">
        <pc:chgData name="Tomáš Hála" userId="45f5c18a94cc7d43" providerId="LiveId" clId="{C11C4157-9E95-4089-83FD-3C4DD9B7AC84}" dt="2023-10-18T22:59:27.253" v="3" actId="47"/>
        <pc:sldMkLst>
          <pc:docMk/>
          <pc:sldMk cId="2045967889" sldId="350"/>
        </pc:sldMkLst>
      </pc:sldChg>
      <pc:sldChg chg="del">
        <pc:chgData name="Tomáš Hála" userId="45f5c18a94cc7d43" providerId="LiveId" clId="{C11C4157-9E95-4089-83FD-3C4DD9B7AC84}" dt="2023-10-18T22:59:27.253" v="3" actId="47"/>
        <pc:sldMkLst>
          <pc:docMk/>
          <pc:sldMk cId="629398894" sldId="351"/>
        </pc:sldMkLst>
      </pc:sldChg>
      <pc:sldChg chg="del">
        <pc:chgData name="Tomáš Hála" userId="45f5c18a94cc7d43" providerId="LiveId" clId="{C11C4157-9E95-4089-83FD-3C4DD9B7AC84}" dt="2023-10-18T22:59:27.253" v="3" actId="47"/>
        <pc:sldMkLst>
          <pc:docMk/>
          <pc:sldMk cId="2067245049" sldId="353"/>
        </pc:sldMkLst>
      </pc:sldChg>
      <pc:sldChg chg="del">
        <pc:chgData name="Tomáš Hála" userId="45f5c18a94cc7d43" providerId="LiveId" clId="{C11C4157-9E95-4089-83FD-3C4DD9B7AC84}" dt="2023-10-18T22:59:27.253" v="3" actId="47"/>
        <pc:sldMkLst>
          <pc:docMk/>
          <pc:sldMk cId="2019715331" sldId="354"/>
        </pc:sldMkLst>
      </pc:sldChg>
      <pc:sldChg chg="del">
        <pc:chgData name="Tomáš Hála" userId="45f5c18a94cc7d43" providerId="LiveId" clId="{C11C4157-9E95-4089-83FD-3C4DD9B7AC84}" dt="2023-10-18T22:59:27.253" v="3" actId="47"/>
        <pc:sldMkLst>
          <pc:docMk/>
          <pc:sldMk cId="2884078078" sldId="355"/>
        </pc:sldMkLst>
      </pc:sldChg>
      <pc:sldChg chg="del">
        <pc:chgData name="Tomáš Hála" userId="45f5c18a94cc7d43" providerId="LiveId" clId="{C11C4157-9E95-4089-83FD-3C4DD9B7AC84}" dt="2023-10-18T22:59:27.253" v="3" actId="47"/>
        <pc:sldMkLst>
          <pc:docMk/>
          <pc:sldMk cId="2136309892" sldId="356"/>
        </pc:sldMkLst>
      </pc:sldChg>
      <pc:sldChg chg="del">
        <pc:chgData name="Tomáš Hála" userId="45f5c18a94cc7d43" providerId="LiveId" clId="{C11C4157-9E95-4089-83FD-3C4DD9B7AC84}" dt="2023-10-18T22:59:27.253" v="3" actId="47"/>
        <pc:sldMkLst>
          <pc:docMk/>
          <pc:sldMk cId="455493592" sldId="357"/>
        </pc:sldMkLst>
      </pc:sldChg>
      <pc:sldChg chg="del">
        <pc:chgData name="Tomáš Hála" userId="45f5c18a94cc7d43" providerId="LiveId" clId="{C11C4157-9E95-4089-83FD-3C4DD9B7AC84}" dt="2023-10-18T22:59:27.253" v="3" actId="47"/>
        <pc:sldMkLst>
          <pc:docMk/>
          <pc:sldMk cId="542649432" sldId="358"/>
        </pc:sldMkLst>
      </pc:sldChg>
      <pc:sldChg chg="del">
        <pc:chgData name="Tomáš Hála" userId="45f5c18a94cc7d43" providerId="LiveId" clId="{C11C4157-9E95-4089-83FD-3C4DD9B7AC84}" dt="2023-10-18T22:59:27.253" v="3" actId="47"/>
        <pc:sldMkLst>
          <pc:docMk/>
          <pc:sldMk cId="2980040671" sldId="359"/>
        </pc:sldMkLst>
      </pc:sldChg>
      <pc:sldChg chg="del">
        <pc:chgData name="Tomáš Hála" userId="45f5c18a94cc7d43" providerId="LiveId" clId="{C11C4157-9E95-4089-83FD-3C4DD9B7AC84}" dt="2023-10-18T22:59:27.253" v="3" actId="47"/>
        <pc:sldMkLst>
          <pc:docMk/>
          <pc:sldMk cId="1356642801" sldId="360"/>
        </pc:sldMkLst>
      </pc:sldChg>
      <pc:sldChg chg="del">
        <pc:chgData name="Tomáš Hála" userId="45f5c18a94cc7d43" providerId="LiveId" clId="{C11C4157-9E95-4089-83FD-3C4DD9B7AC84}" dt="2023-10-18T22:59:27.253" v="3" actId="47"/>
        <pc:sldMkLst>
          <pc:docMk/>
          <pc:sldMk cId="3908770732" sldId="361"/>
        </pc:sldMkLst>
      </pc:sldChg>
      <pc:sldChg chg="del">
        <pc:chgData name="Tomáš Hála" userId="45f5c18a94cc7d43" providerId="LiveId" clId="{C11C4157-9E95-4089-83FD-3C4DD9B7AC84}" dt="2023-10-18T22:59:27.253" v="3" actId="47"/>
        <pc:sldMkLst>
          <pc:docMk/>
          <pc:sldMk cId="1448802522" sldId="362"/>
        </pc:sldMkLst>
      </pc:sldChg>
      <pc:sldChg chg="del">
        <pc:chgData name="Tomáš Hála" userId="45f5c18a94cc7d43" providerId="LiveId" clId="{C11C4157-9E95-4089-83FD-3C4DD9B7AC84}" dt="2023-10-18T22:59:27.253" v="3" actId="47"/>
        <pc:sldMkLst>
          <pc:docMk/>
          <pc:sldMk cId="3535575843" sldId="363"/>
        </pc:sldMkLst>
      </pc:sldChg>
      <pc:sldChg chg="del">
        <pc:chgData name="Tomáš Hála" userId="45f5c18a94cc7d43" providerId="LiveId" clId="{C11C4157-9E95-4089-83FD-3C4DD9B7AC84}" dt="2023-10-18T22:59:27.253" v="3" actId="47"/>
        <pc:sldMkLst>
          <pc:docMk/>
          <pc:sldMk cId="1151018821" sldId="366"/>
        </pc:sldMkLst>
      </pc:sldChg>
      <pc:sldChg chg="del">
        <pc:chgData name="Tomáš Hála" userId="45f5c18a94cc7d43" providerId="LiveId" clId="{C11C4157-9E95-4089-83FD-3C4DD9B7AC84}" dt="2023-10-18T22:59:27.253" v="3" actId="47"/>
        <pc:sldMkLst>
          <pc:docMk/>
          <pc:sldMk cId="4162044517" sldId="367"/>
        </pc:sldMkLst>
      </pc:sldChg>
      <pc:sldChg chg="del">
        <pc:chgData name="Tomáš Hála" userId="45f5c18a94cc7d43" providerId="LiveId" clId="{C11C4157-9E95-4089-83FD-3C4DD9B7AC84}" dt="2023-10-18T22:59:27.253" v="3" actId="47"/>
        <pc:sldMkLst>
          <pc:docMk/>
          <pc:sldMk cId="1352819768" sldId="369"/>
        </pc:sldMkLst>
      </pc:sldChg>
      <pc:sldChg chg="del">
        <pc:chgData name="Tomáš Hála" userId="45f5c18a94cc7d43" providerId="LiveId" clId="{C11C4157-9E95-4089-83FD-3C4DD9B7AC84}" dt="2023-10-18T22:59:27.253" v="3" actId="47"/>
        <pc:sldMkLst>
          <pc:docMk/>
          <pc:sldMk cId="802128703" sldId="375"/>
        </pc:sldMkLst>
      </pc:sldChg>
      <pc:sldChg chg="del">
        <pc:chgData name="Tomáš Hála" userId="45f5c18a94cc7d43" providerId="LiveId" clId="{C11C4157-9E95-4089-83FD-3C4DD9B7AC84}" dt="2023-10-18T22:59:27.253" v="3" actId="47"/>
        <pc:sldMkLst>
          <pc:docMk/>
          <pc:sldMk cId="77751332" sldId="376"/>
        </pc:sldMkLst>
      </pc:sldChg>
      <pc:sldChg chg="del">
        <pc:chgData name="Tomáš Hála" userId="45f5c18a94cc7d43" providerId="LiveId" clId="{C11C4157-9E95-4089-83FD-3C4DD9B7AC84}" dt="2023-10-18T22:59:27.253" v="3" actId="47"/>
        <pc:sldMkLst>
          <pc:docMk/>
          <pc:sldMk cId="1362790119" sldId="379"/>
        </pc:sldMkLst>
      </pc:sldChg>
      <pc:sldChg chg="modNotesTx">
        <pc:chgData name="Tomáš Hála" userId="45f5c18a94cc7d43" providerId="LiveId" clId="{C11C4157-9E95-4089-83FD-3C4DD9B7AC84}" dt="2023-10-18T22:59:53.251" v="6" actId="6549"/>
        <pc:sldMkLst>
          <pc:docMk/>
          <pc:sldMk cId="1187378821" sldId="419"/>
        </pc:sldMkLst>
      </pc:sldChg>
      <pc:sldChg chg="del">
        <pc:chgData name="Tomáš Hála" userId="45f5c18a94cc7d43" providerId="LiveId" clId="{C11C4157-9E95-4089-83FD-3C4DD9B7AC84}" dt="2023-10-18T22:59:27.253" v="3" actId="47"/>
        <pc:sldMkLst>
          <pc:docMk/>
          <pc:sldMk cId="259067748" sldId="422"/>
        </pc:sldMkLst>
      </pc:sldChg>
      <pc:sldChg chg="del">
        <pc:chgData name="Tomáš Hála" userId="45f5c18a94cc7d43" providerId="LiveId" clId="{C11C4157-9E95-4089-83FD-3C4DD9B7AC84}" dt="2023-10-18T22:59:27.253" v="3" actId="47"/>
        <pc:sldMkLst>
          <pc:docMk/>
          <pc:sldMk cId="706570701" sldId="423"/>
        </pc:sldMkLst>
      </pc:sldChg>
      <pc:sldChg chg="del">
        <pc:chgData name="Tomáš Hála" userId="45f5c18a94cc7d43" providerId="LiveId" clId="{C11C4157-9E95-4089-83FD-3C4DD9B7AC84}" dt="2023-10-18T22:59:27.253" v="3" actId="47"/>
        <pc:sldMkLst>
          <pc:docMk/>
          <pc:sldMk cId="1451287142" sldId="424"/>
        </pc:sldMkLst>
      </pc:sldChg>
    </pc:docChg>
  </pc:docChgLst>
  <pc:docChgLst>
    <pc:chgData name="Tomáš Hála" userId="45f5c18a94cc7d43" providerId="LiveId" clId="{1CC8E20C-F5DC-49A8-8E35-EAC69EF5255D}"/>
    <pc:docChg chg="undo redo custSel addSld delSld modSld sldOrd addSection modSection">
      <pc:chgData name="Tomáš Hála" userId="45f5c18a94cc7d43" providerId="LiveId" clId="{1CC8E20C-F5DC-49A8-8E35-EAC69EF5255D}" dt="2023-10-18T22:55:04.950" v="14463"/>
      <pc:docMkLst>
        <pc:docMk/>
      </pc:docMkLst>
      <pc:sldChg chg="modNotesTx">
        <pc:chgData name="Tomáš Hála" userId="45f5c18a94cc7d43" providerId="LiveId" clId="{1CC8E20C-F5DC-49A8-8E35-EAC69EF5255D}" dt="2023-10-18T22:34:21.627" v="14291" actId="6549"/>
        <pc:sldMkLst>
          <pc:docMk/>
          <pc:sldMk cId="2516288457" sldId="364"/>
        </pc:sldMkLst>
      </pc:sldChg>
      <pc:sldChg chg="modSp mod modNotesTx">
        <pc:chgData name="Tomáš Hála" userId="45f5c18a94cc7d43" providerId="LiveId" clId="{1CC8E20C-F5DC-49A8-8E35-EAC69EF5255D}" dt="2023-10-18T22:51:58.754" v="14441" actId="404"/>
        <pc:sldMkLst>
          <pc:docMk/>
          <pc:sldMk cId="3388579228" sldId="365"/>
        </pc:sldMkLst>
        <pc:spChg chg="mod">
          <ac:chgData name="Tomáš Hála" userId="45f5c18a94cc7d43" providerId="LiveId" clId="{1CC8E20C-F5DC-49A8-8E35-EAC69EF5255D}" dt="2023-10-18T22:51:58.754" v="14441" actId="404"/>
          <ac:spMkLst>
            <pc:docMk/>
            <pc:sldMk cId="3388579228" sldId="365"/>
            <ac:spMk id="4" creationId="{5EF87F80-8A93-01D6-F9B6-2DD8B5992709}"/>
          </ac:spMkLst>
        </pc:spChg>
        <pc:spChg chg="mod">
          <ac:chgData name="Tomáš Hála" userId="45f5c18a94cc7d43" providerId="LiveId" clId="{1CC8E20C-F5DC-49A8-8E35-EAC69EF5255D}" dt="2023-10-18T21:12:48.147" v="12242" actId="1076"/>
          <ac:spMkLst>
            <pc:docMk/>
            <pc:sldMk cId="3388579228" sldId="365"/>
            <ac:spMk id="9" creationId="{3B2CCCAB-5343-1F63-9539-DD29A066C1C9}"/>
          </ac:spMkLst>
        </pc:spChg>
      </pc:sldChg>
      <pc:sldChg chg="add">
        <pc:chgData name="Tomáš Hála" userId="45f5c18a94cc7d43" providerId="LiveId" clId="{1CC8E20C-F5DC-49A8-8E35-EAC69EF5255D}" dt="2023-10-18T18:48:54.695" v="9087"/>
        <pc:sldMkLst>
          <pc:docMk/>
          <pc:sldMk cId="1151018821" sldId="366"/>
        </pc:sldMkLst>
      </pc:sldChg>
      <pc:sldChg chg="modSp del mod modNotesTx">
        <pc:chgData name="Tomáš Hála" userId="45f5c18a94cc7d43" providerId="LiveId" clId="{1CC8E20C-F5DC-49A8-8E35-EAC69EF5255D}" dt="2023-10-18T18:48:46.886" v="9086" actId="2696"/>
        <pc:sldMkLst>
          <pc:docMk/>
          <pc:sldMk cId="3063580375" sldId="366"/>
        </pc:sldMkLst>
        <pc:spChg chg="mod">
          <ac:chgData name="Tomáš Hála" userId="45f5c18a94cc7d43" providerId="LiveId" clId="{1CC8E20C-F5DC-49A8-8E35-EAC69EF5255D}" dt="2023-10-18T16:08:49.571" v="7802" actId="20577"/>
          <ac:spMkLst>
            <pc:docMk/>
            <pc:sldMk cId="3063580375" sldId="366"/>
            <ac:spMk id="12" creationId="{DA910A0E-8A11-8BC2-09BF-E24C4603588C}"/>
          </ac:spMkLst>
        </pc:spChg>
        <pc:picChg chg="ord">
          <ac:chgData name="Tomáš Hála" userId="45f5c18a94cc7d43" providerId="LiveId" clId="{1CC8E20C-F5DC-49A8-8E35-EAC69EF5255D}" dt="2023-10-18T15:04:55.309" v="6394" actId="167"/>
          <ac:picMkLst>
            <pc:docMk/>
            <pc:sldMk cId="3063580375" sldId="366"/>
            <ac:picMk id="10" creationId="{9447E947-A95F-8F9B-977D-D6F0890C764D}"/>
          </ac:picMkLst>
        </pc:picChg>
        <pc:picChg chg="mod">
          <ac:chgData name="Tomáš Hála" userId="45f5c18a94cc7d43" providerId="LiveId" clId="{1CC8E20C-F5DC-49A8-8E35-EAC69EF5255D}" dt="2023-10-18T15:05:58.557" v="6448" actId="1076"/>
          <ac:picMkLst>
            <pc:docMk/>
            <pc:sldMk cId="3063580375" sldId="366"/>
            <ac:picMk id="11" creationId="{CBF640B9-604C-69C1-0D1B-952DE9A26B98}"/>
          </ac:picMkLst>
        </pc:picChg>
      </pc:sldChg>
      <pc:sldChg chg="modSp del mod">
        <pc:chgData name="Tomáš Hála" userId="45f5c18a94cc7d43" providerId="LiveId" clId="{1CC8E20C-F5DC-49A8-8E35-EAC69EF5255D}" dt="2023-10-18T18:50:34" v="9126" actId="2696"/>
        <pc:sldMkLst>
          <pc:docMk/>
          <pc:sldMk cId="4026312774" sldId="367"/>
        </pc:sldMkLst>
        <pc:spChg chg="mod">
          <ac:chgData name="Tomáš Hála" userId="45f5c18a94cc7d43" providerId="LiveId" clId="{1CC8E20C-F5DC-49A8-8E35-EAC69EF5255D}" dt="2023-10-18T05:29:37.180" v="240" actId="20577"/>
          <ac:spMkLst>
            <pc:docMk/>
            <pc:sldMk cId="4026312774" sldId="367"/>
            <ac:spMk id="2" creationId="{D8097172-C81C-D194-8AB0-BB9B33940994}"/>
          </ac:spMkLst>
        </pc:spChg>
      </pc:sldChg>
      <pc:sldChg chg="add">
        <pc:chgData name="Tomáš Hála" userId="45f5c18a94cc7d43" providerId="LiveId" clId="{1CC8E20C-F5DC-49A8-8E35-EAC69EF5255D}" dt="2023-10-18T18:50:44.528" v="9127"/>
        <pc:sldMkLst>
          <pc:docMk/>
          <pc:sldMk cId="4162044517" sldId="367"/>
        </pc:sldMkLst>
      </pc:sldChg>
      <pc:sldChg chg="delSp mod modNotesTx">
        <pc:chgData name="Tomáš Hála" userId="45f5c18a94cc7d43" providerId="LiveId" clId="{1CC8E20C-F5DC-49A8-8E35-EAC69EF5255D}" dt="2023-10-18T21:09:41.188" v="12222" actId="478"/>
        <pc:sldMkLst>
          <pc:docMk/>
          <pc:sldMk cId="4267131400" sldId="368"/>
        </pc:sldMkLst>
        <pc:spChg chg="del">
          <ac:chgData name="Tomáš Hála" userId="45f5c18a94cc7d43" providerId="LiveId" clId="{1CC8E20C-F5DC-49A8-8E35-EAC69EF5255D}" dt="2023-10-18T21:09:41.188" v="12222" actId="478"/>
          <ac:spMkLst>
            <pc:docMk/>
            <pc:sldMk cId="4267131400" sldId="368"/>
            <ac:spMk id="3" creationId="{667968DF-2F34-25EB-FC0F-B6524DD1AA11}"/>
          </ac:spMkLst>
        </pc:spChg>
      </pc:sldChg>
      <pc:sldChg chg="add">
        <pc:chgData name="Tomáš Hála" userId="45f5c18a94cc7d43" providerId="LiveId" clId="{1CC8E20C-F5DC-49A8-8E35-EAC69EF5255D}" dt="2023-10-18T22:47:41.819" v="14432"/>
        <pc:sldMkLst>
          <pc:docMk/>
          <pc:sldMk cId="1352819768" sldId="369"/>
        </pc:sldMkLst>
      </pc:sldChg>
      <pc:sldChg chg="delSp modSp del mod">
        <pc:chgData name="Tomáš Hála" userId="45f5c18a94cc7d43" providerId="LiveId" clId="{1CC8E20C-F5DC-49A8-8E35-EAC69EF5255D}" dt="2023-10-18T22:47:31.228" v="14431" actId="2696"/>
        <pc:sldMkLst>
          <pc:docMk/>
          <pc:sldMk cId="3456704875" sldId="369"/>
        </pc:sldMkLst>
        <pc:spChg chg="mod">
          <ac:chgData name="Tomáš Hála" userId="45f5c18a94cc7d43" providerId="LiveId" clId="{1CC8E20C-F5DC-49A8-8E35-EAC69EF5255D}" dt="2023-10-18T22:42:59.160" v="14391" actId="403"/>
          <ac:spMkLst>
            <pc:docMk/>
            <pc:sldMk cId="3456704875" sldId="369"/>
            <ac:spMk id="3" creationId="{47C3C494-43B4-BBAE-1BD0-45F059F5E994}"/>
          </ac:spMkLst>
        </pc:spChg>
        <pc:spChg chg="del">
          <ac:chgData name="Tomáš Hála" userId="45f5c18a94cc7d43" providerId="LiveId" clId="{1CC8E20C-F5DC-49A8-8E35-EAC69EF5255D}" dt="2023-10-18T21:10:19.147" v="12223" actId="478"/>
          <ac:spMkLst>
            <pc:docMk/>
            <pc:sldMk cId="3456704875" sldId="369"/>
            <ac:spMk id="6" creationId="{7A7B362B-DFD4-F6BA-3849-CAD3D64949ED}"/>
          </ac:spMkLst>
        </pc:spChg>
      </pc:sldChg>
      <pc:sldChg chg="delSp modSp mod modNotesTx">
        <pc:chgData name="Tomáš Hála" userId="45f5c18a94cc7d43" providerId="LiveId" clId="{1CC8E20C-F5DC-49A8-8E35-EAC69EF5255D}" dt="2023-10-18T22:42:46.710" v="14390" actId="1076"/>
        <pc:sldMkLst>
          <pc:docMk/>
          <pc:sldMk cId="2059917382" sldId="370"/>
        </pc:sldMkLst>
        <pc:spChg chg="mod">
          <ac:chgData name="Tomáš Hála" userId="45f5c18a94cc7d43" providerId="LiveId" clId="{1CC8E20C-F5DC-49A8-8E35-EAC69EF5255D}" dt="2023-10-18T22:42:46.710" v="14390" actId="1076"/>
          <ac:spMkLst>
            <pc:docMk/>
            <pc:sldMk cId="2059917382" sldId="370"/>
            <ac:spMk id="3" creationId="{47C3C494-43B4-BBAE-1BD0-45F059F5E994}"/>
          </ac:spMkLst>
        </pc:spChg>
        <pc:spChg chg="del">
          <ac:chgData name="Tomáš Hála" userId="45f5c18a94cc7d43" providerId="LiveId" clId="{1CC8E20C-F5DC-49A8-8E35-EAC69EF5255D}" dt="2023-10-18T21:10:22.541" v="12224" actId="478"/>
          <ac:spMkLst>
            <pc:docMk/>
            <pc:sldMk cId="2059917382" sldId="370"/>
            <ac:spMk id="7" creationId="{633325FD-9B04-7E77-07CD-B6458497A39D}"/>
          </ac:spMkLst>
        </pc:spChg>
        <pc:picChg chg="ord">
          <ac:chgData name="Tomáš Hála" userId="45f5c18a94cc7d43" providerId="LiveId" clId="{1CC8E20C-F5DC-49A8-8E35-EAC69EF5255D}" dt="2023-10-18T22:41:58.945" v="14368" actId="167"/>
          <ac:picMkLst>
            <pc:docMk/>
            <pc:sldMk cId="2059917382" sldId="370"/>
            <ac:picMk id="6" creationId="{6ECE6160-0470-B02E-7079-48298E788507}"/>
          </ac:picMkLst>
        </pc:picChg>
      </pc:sldChg>
      <pc:sldChg chg="delSp modSp mod">
        <pc:chgData name="Tomáš Hála" userId="45f5c18a94cc7d43" providerId="LiveId" clId="{1CC8E20C-F5DC-49A8-8E35-EAC69EF5255D}" dt="2023-10-18T22:44:56.064" v="14430" actId="1036"/>
        <pc:sldMkLst>
          <pc:docMk/>
          <pc:sldMk cId="1887324480" sldId="371"/>
        </pc:sldMkLst>
        <pc:spChg chg="mod">
          <ac:chgData name="Tomáš Hála" userId="45f5c18a94cc7d43" providerId="LiveId" clId="{1CC8E20C-F5DC-49A8-8E35-EAC69EF5255D}" dt="2023-10-18T22:44:49.756" v="14426" actId="1035"/>
          <ac:spMkLst>
            <pc:docMk/>
            <pc:sldMk cId="1887324480" sldId="371"/>
            <ac:spMk id="3" creationId="{79F539F2-644C-3C96-CD16-F91A63490B72}"/>
          </ac:spMkLst>
        </pc:spChg>
        <pc:spChg chg="del mod">
          <ac:chgData name="Tomáš Hála" userId="45f5c18a94cc7d43" providerId="LiveId" clId="{1CC8E20C-F5DC-49A8-8E35-EAC69EF5255D}" dt="2023-10-18T12:41:05.995" v="6207" actId="478"/>
          <ac:spMkLst>
            <pc:docMk/>
            <pc:sldMk cId="1887324480" sldId="371"/>
            <ac:spMk id="7" creationId="{92559983-8085-021E-C74D-54322C516604}"/>
          </ac:spMkLst>
        </pc:spChg>
        <pc:spChg chg="mod">
          <ac:chgData name="Tomáš Hála" userId="45f5c18a94cc7d43" providerId="LiveId" clId="{1CC8E20C-F5DC-49A8-8E35-EAC69EF5255D}" dt="2023-10-18T22:44:49.756" v="14426" actId="1035"/>
          <ac:spMkLst>
            <pc:docMk/>
            <pc:sldMk cId="1887324480" sldId="371"/>
            <ac:spMk id="16" creationId="{78C5A87F-18E2-4E9E-C8C1-1DE098AD42B9}"/>
          </ac:spMkLst>
        </pc:spChg>
        <pc:spChg chg="mod">
          <ac:chgData name="Tomáš Hála" userId="45f5c18a94cc7d43" providerId="LiveId" clId="{1CC8E20C-F5DC-49A8-8E35-EAC69EF5255D}" dt="2023-10-18T22:44:49.756" v="14426" actId="1035"/>
          <ac:spMkLst>
            <pc:docMk/>
            <pc:sldMk cId="1887324480" sldId="371"/>
            <ac:spMk id="17" creationId="{795E2C90-7E49-2FA1-58C0-663781134251}"/>
          </ac:spMkLst>
        </pc:spChg>
        <pc:spChg chg="mod">
          <ac:chgData name="Tomáš Hála" userId="45f5c18a94cc7d43" providerId="LiveId" clId="{1CC8E20C-F5DC-49A8-8E35-EAC69EF5255D}" dt="2023-10-18T22:44:49.756" v="14426" actId="1035"/>
          <ac:spMkLst>
            <pc:docMk/>
            <pc:sldMk cId="1887324480" sldId="371"/>
            <ac:spMk id="18" creationId="{55856E75-2D47-15D7-9697-0DEFA371B258}"/>
          </ac:spMkLst>
        </pc:spChg>
        <pc:spChg chg="mod">
          <ac:chgData name="Tomáš Hála" userId="45f5c18a94cc7d43" providerId="LiveId" clId="{1CC8E20C-F5DC-49A8-8E35-EAC69EF5255D}" dt="2023-10-18T22:44:56.064" v="14430" actId="1036"/>
          <ac:spMkLst>
            <pc:docMk/>
            <pc:sldMk cId="1887324480" sldId="371"/>
            <ac:spMk id="19" creationId="{359EC92E-C050-34E3-39E9-A45630133F02}"/>
          </ac:spMkLst>
        </pc:spChg>
        <pc:cxnChg chg="mod">
          <ac:chgData name="Tomáš Hála" userId="45f5c18a94cc7d43" providerId="LiveId" clId="{1CC8E20C-F5DC-49A8-8E35-EAC69EF5255D}" dt="2023-10-18T22:44:49.756" v="14426" actId="1035"/>
          <ac:cxnSpMkLst>
            <pc:docMk/>
            <pc:sldMk cId="1887324480" sldId="371"/>
            <ac:cxnSpMk id="10" creationId="{3084392B-D4CD-1D77-6FC5-64D957543DB2}"/>
          </ac:cxnSpMkLst>
        </pc:cxnChg>
        <pc:cxnChg chg="mod">
          <ac:chgData name="Tomáš Hála" userId="45f5c18a94cc7d43" providerId="LiveId" clId="{1CC8E20C-F5DC-49A8-8E35-EAC69EF5255D}" dt="2023-10-18T22:44:49.756" v="14426" actId="1035"/>
          <ac:cxnSpMkLst>
            <pc:docMk/>
            <pc:sldMk cId="1887324480" sldId="371"/>
            <ac:cxnSpMk id="12" creationId="{54427BEA-9665-C352-D7A4-03A4CD5981F1}"/>
          </ac:cxnSpMkLst>
        </pc:cxnChg>
        <pc:cxnChg chg="mod">
          <ac:chgData name="Tomáš Hála" userId="45f5c18a94cc7d43" providerId="LiveId" clId="{1CC8E20C-F5DC-49A8-8E35-EAC69EF5255D}" dt="2023-10-18T22:44:49.756" v="14426" actId="1035"/>
          <ac:cxnSpMkLst>
            <pc:docMk/>
            <pc:sldMk cId="1887324480" sldId="371"/>
            <ac:cxnSpMk id="13" creationId="{A53E2B5E-81A2-A6BC-8DE3-2047C73EA325}"/>
          </ac:cxnSpMkLst>
        </pc:cxnChg>
        <pc:cxnChg chg="mod">
          <ac:chgData name="Tomáš Hála" userId="45f5c18a94cc7d43" providerId="LiveId" clId="{1CC8E20C-F5DC-49A8-8E35-EAC69EF5255D}" dt="2023-10-18T22:44:49.756" v="14426" actId="1035"/>
          <ac:cxnSpMkLst>
            <pc:docMk/>
            <pc:sldMk cId="1887324480" sldId="371"/>
            <ac:cxnSpMk id="20" creationId="{2A686A83-0FFD-B4C8-B743-B11EA19A2FBB}"/>
          </ac:cxnSpMkLst>
        </pc:cxnChg>
        <pc:cxnChg chg="mod">
          <ac:chgData name="Tomáš Hála" userId="45f5c18a94cc7d43" providerId="LiveId" clId="{1CC8E20C-F5DC-49A8-8E35-EAC69EF5255D}" dt="2023-10-18T22:44:49.756" v="14426" actId="1035"/>
          <ac:cxnSpMkLst>
            <pc:docMk/>
            <pc:sldMk cId="1887324480" sldId="371"/>
            <ac:cxnSpMk id="22" creationId="{E690B4E4-7741-B245-01BC-7998EC4AB229}"/>
          </ac:cxnSpMkLst>
        </pc:cxnChg>
      </pc:sldChg>
      <pc:sldChg chg="delSp del mod">
        <pc:chgData name="Tomáš Hála" userId="45f5c18a94cc7d43" providerId="LiveId" clId="{1CC8E20C-F5DC-49A8-8E35-EAC69EF5255D}" dt="2023-10-18T22:37:42.668" v="14304" actId="47"/>
        <pc:sldMkLst>
          <pc:docMk/>
          <pc:sldMk cId="1998530201" sldId="373"/>
        </pc:sldMkLst>
        <pc:spChg chg="del">
          <ac:chgData name="Tomáš Hála" userId="45f5c18a94cc7d43" providerId="LiveId" clId="{1CC8E20C-F5DC-49A8-8E35-EAC69EF5255D}" dt="2023-10-18T21:10:25.882" v="12225" actId="478"/>
          <ac:spMkLst>
            <pc:docMk/>
            <pc:sldMk cId="1998530201" sldId="373"/>
            <ac:spMk id="7" creationId="{CC39BB19-280D-38F8-2118-C405EA23B321}"/>
          </ac:spMkLst>
        </pc:spChg>
      </pc:sldChg>
      <pc:sldChg chg="addSp delSp modSp del mod">
        <pc:chgData name="Tomáš Hála" userId="45f5c18a94cc7d43" providerId="LiveId" clId="{1CC8E20C-F5DC-49A8-8E35-EAC69EF5255D}" dt="2023-10-18T22:37:51.281" v="14305" actId="47"/>
        <pc:sldMkLst>
          <pc:docMk/>
          <pc:sldMk cId="3349050507" sldId="374"/>
        </pc:sldMkLst>
        <pc:spChg chg="del">
          <ac:chgData name="Tomáš Hála" userId="45f5c18a94cc7d43" providerId="LiveId" clId="{1CC8E20C-F5DC-49A8-8E35-EAC69EF5255D}" dt="2023-10-18T22:01:22.706" v="14072" actId="478"/>
          <ac:spMkLst>
            <pc:docMk/>
            <pc:sldMk cId="3349050507" sldId="374"/>
            <ac:spMk id="5" creationId="{B599498D-FA3F-7E1E-A0BD-A0067C0125B6}"/>
          </ac:spMkLst>
        </pc:spChg>
        <pc:spChg chg="del">
          <ac:chgData name="Tomáš Hála" userId="45f5c18a94cc7d43" providerId="LiveId" clId="{1CC8E20C-F5DC-49A8-8E35-EAC69EF5255D}" dt="2023-10-18T21:10:29.515" v="12226" actId="478"/>
          <ac:spMkLst>
            <pc:docMk/>
            <pc:sldMk cId="3349050507" sldId="374"/>
            <ac:spMk id="9" creationId="{8E907C26-BF49-C9DB-04BD-D3C6C6222C18}"/>
          </ac:spMkLst>
        </pc:spChg>
        <pc:spChg chg="add mod">
          <ac:chgData name="Tomáš Hála" userId="45f5c18a94cc7d43" providerId="LiveId" clId="{1CC8E20C-F5DC-49A8-8E35-EAC69EF5255D}" dt="2023-10-18T22:01:23.043" v="14073"/>
          <ac:spMkLst>
            <pc:docMk/>
            <pc:sldMk cId="3349050507" sldId="374"/>
            <ac:spMk id="11" creationId="{0035053C-2E8F-795B-FD72-01FB6562B592}"/>
          </ac:spMkLst>
        </pc:spChg>
      </pc:sldChg>
      <pc:sldChg chg="add">
        <pc:chgData name="Tomáš Hála" userId="45f5c18a94cc7d43" providerId="LiveId" clId="{1CC8E20C-F5DC-49A8-8E35-EAC69EF5255D}" dt="2023-10-18T22:38:10.732" v="14307"/>
        <pc:sldMkLst>
          <pc:docMk/>
          <pc:sldMk cId="802128703" sldId="375"/>
        </pc:sldMkLst>
      </pc:sldChg>
      <pc:sldChg chg="addSp delSp modSp del mod modNotesTx">
        <pc:chgData name="Tomáš Hála" userId="45f5c18a94cc7d43" providerId="LiveId" clId="{1CC8E20C-F5DC-49A8-8E35-EAC69EF5255D}" dt="2023-10-18T22:38:05.858" v="14306" actId="2696"/>
        <pc:sldMkLst>
          <pc:docMk/>
          <pc:sldMk cId="3065207165" sldId="375"/>
        </pc:sldMkLst>
        <pc:spChg chg="add del">
          <ac:chgData name="Tomáš Hála" userId="45f5c18a94cc7d43" providerId="LiveId" clId="{1CC8E20C-F5DC-49A8-8E35-EAC69EF5255D}" dt="2023-10-18T12:41:10.895" v="6210" actId="478"/>
          <ac:spMkLst>
            <pc:docMk/>
            <pc:sldMk cId="3065207165" sldId="375"/>
            <ac:spMk id="2" creationId="{D8097172-C81C-D194-8AB0-BB9B33940994}"/>
          </ac:spMkLst>
        </pc:spChg>
        <pc:spChg chg="mod">
          <ac:chgData name="Tomáš Hála" userId="45f5c18a94cc7d43" providerId="LiveId" clId="{1CC8E20C-F5DC-49A8-8E35-EAC69EF5255D}" dt="2023-10-18T11:05:19.852" v="4036"/>
          <ac:spMkLst>
            <pc:docMk/>
            <pc:sldMk cId="3065207165" sldId="375"/>
            <ac:spMk id="5" creationId="{B599498D-FA3F-7E1E-A0BD-A0067C0125B6}"/>
          </ac:spMkLst>
        </pc:spChg>
        <pc:spChg chg="mod">
          <ac:chgData name="Tomáš Hála" userId="45f5c18a94cc7d43" providerId="LiveId" clId="{1CC8E20C-F5DC-49A8-8E35-EAC69EF5255D}" dt="2023-10-18T22:01:40.671" v="14076" actId="404"/>
          <ac:spMkLst>
            <pc:docMk/>
            <pc:sldMk cId="3065207165" sldId="375"/>
            <ac:spMk id="7" creationId="{815DC4DE-4CA5-7F1E-B596-EF74F30BEF8B}"/>
          </ac:spMkLst>
        </pc:spChg>
        <pc:spChg chg="del">
          <ac:chgData name="Tomáš Hála" userId="45f5c18a94cc7d43" providerId="LiveId" clId="{1CC8E20C-F5DC-49A8-8E35-EAC69EF5255D}" dt="2023-10-18T12:41:13.489" v="6211" actId="478"/>
          <ac:spMkLst>
            <pc:docMk/>
            <pc:sldMk cId="3065207165" sldId="375"/>
            <ac:spMk id="11" creationId="{0D8592F3-D6B1-785C-D541-AA13AD33C5FC}"/>
          </ac:spMkLst>
        </pc:spChg>
      </pc:sldChg>
      <pc:sldChg chg="add">
        <pc:chgData name="Tomáš Hála" userId="45f5c18a94cc7d43" providerId="LiveId" clId="{1CC8E20C-F5DC-49A8-8E35-EAC69EF5255D}" dt="2023-10-18T18:51:05.312" v="9129"/>
        <pc:sldMkLst>
          <pc:docMk/>
          <pc:sldMk cId="77751332" sldId="376"/>
        </pc:sldMkLst>
      </pc:sldChg>
      <pc:sldChg chg="modSp del mod">
        <pc:chgData name="Tomáš Hála" userId="45f5c18a94cc7d43" providerId="LiveId" clId="{1CC8E20C-F5DC-49A8-8E35-EAC69EF5255D}" dt="2023-10-18T18:51:02.423" v="9128" actId="2696"/>
        <pc:sldMkLst>
          <pc:docMk/>
          <pc:sldMk cId="3439882451" sldId="376"/>
        </pc:sldMkLst>
        <pc:spChg chg="mod">
          <ac:chgData name="Tomáš Hála" userId="45f5c18a94cc7d43" providerId="LiveId" clId="{1CC8E20C-F5DC-49A8-8E35-EAC69EF5255D}" dt="2023-10-18T05:22:47.903" v="60" actId="20577"/>
          <ac:spMkLst>
            <pc:docMk/>
            <pc:sldMk cId="3439882451" sldId="376"/>
            <ac:spMk id="2" creationId="{D8097172-C81C-D194-8AB0-BB9B33940994}"/>
          </ac:spMkLst>
        </pc:spChg>
      </pc:sldChg>
      <pc:sldChg chg="addSp delSp modSp mod modNotesTx">
        <pc:chgData name="Tomáš Hála" userId="45f5c18a94cc7d43" providerId="LiveId" clId="{1CC8E20C-F5DC-49A8-8E35-EAC69EF5255D}" dt="2023-10-18T21:11:40.658" v="12229" actId="478"/>
        <pc:sldMkLst>
          <pc:docMk/>
          <pc:sldMk cId="2669954439" sldId="377"/>
        </pc:sldMkLst>
        <pc:spChg chg="del">
          <ac:chgData name="Tomáš Hála" userId="45f5c18a94cc7d43" providerId="LiveId" clId="{1CC8E20C-F5DC-49A8-8E35-EAC69EF5255D}" dt="2023-10-18T21:11:40.658" v="12229" actId="478"/>
          <ac:spMkLst>
            <pc:docMk/>
            <pc:sldMk cId="2669954439" sldId="377"/>
            <ac:spMk id="3" creationId="{667968DF-2F34-25EB-FC0F-B6524DD1AA11}"/>
          </ac:spMkLst>
        </pc:spChg>
        <pc:spChg chg="add mod">
          <ac:chgData name="Tomáš Hála" userId="45f5c18a94cc7d43" providerId="LiveId" clId="{1CC8E20C-F5DC-49A8-8E35-EAC69EF5255D}" dt="2023-10-18T12:03:37.731" v="6071" actId="6549"/>
          <ac:spMkLst>
            <pc:docMk/>
            <pc:sldMk cId="2669954439" sldId="377"/>
            <ac:spMk id="27" creationId="{D450C0D5-4B6B-A43A-D006-E7BD7DD8437E}"/>
          </ac:spMkLst>
        </pc:spChg>
        <pc:picChg chg="del">
          <ac:chgData name="Tomáš Hála" userId="45f5c18a94cc7d43" providerId="LiveId" clId="{1CC8E20C-F5DC-49A8-8E35-EAC69EF5255D}" dt="2023-10-18T11:11:27.322" v="4229" actId="478"/>
          <ac:picMkLst>
            <pc:docMk/>
            <pc:sldMk cId="2669954439" sldId="377"/>
            <ac:picMk id="7" creationId="{55C10E51-68B1-7D43-F1FD-BE61C9CFD5CB}"/>
          </ac:picMkLst>
        </pc:picChg>
        <pc:picChg chg="add del mod modCrop">
          <ac:chgData name="Tomáš Hála" userId="45f5c18a94cc7d43" providerId="LiveId" clId="{1CC8E20C-F5DC-49A8-8E35-EAC69EF5255D}" dt="2023-10-18T11:47:10.304" v="5818" actId="478"/>
          <ac:picMkLst>
            <pc:docMk/>
            <pc:sldMk cId="2669954439" sldId="377"/>
            <ac:picMk id="9" creationId="{987D7ADB-8363-6E20-CD2C-30827B822A33}"/>
          </ac:picMkLst>
        </pc:picChg>
        <pc:picChg chg="ord">
          <ac:chgData name="Tomáš Hála" userId="45f5c18a94cc7d43" providerId="LiveId" clId="{1CC8E20C-F5DC-49A8-8E35-EAC69EF5255D}" dt="2023-10-18T11:13:10.802" v="4294" actId="171"/>
          <ac:picMkLst>
            <pc:docMk/>
            <pc:sldMk cId="2669954439" sldId="377"/>
            <ac:picMk id="10" creationId="{9447E947-A95F-8F9B-977D-D6F0890C764D}"/>
          </ac:picMkLst>
        </pc:picChg>
        <pc:picChg chg="add del mod">
          <ac:chgData name="Tomáš Hála" userId="45f5c18a94cc7d43" providerId="LiveId" clId="{1CC8E20C-F5DC-49A8-8E35-EAC69EF5255D}" dt="2023-10-18T11:12:45.816" v="4238" actId="478"/>
          <ac:picMkLst>
            <pc:docMk/>
            <pc:sldMk cId="2669954439" sldId="377"/>
            <ac:picMk id="12" creationId="{94EFD33F-2C4F-A9EE-2A2B-3EEF715584CD}"/>
          </ac:picMkLst>
        </pc:picChg>
        <pc:picChg chg="add del mod">
          <ac:chgData name="Tomáš Hála" userId="45f5c18a94cc7d43" providerId="LiveId" clId="{1CC8E20C-F5DC-49A8-8E35-EAC69EF5255D}" dt="2023-10-18T11:41:39.892" v="5741" actId="478"/>
          <ac:picMkLst>
            <pc:docMk/>
            <pc:sldMk cId="2669954439" sldId="377"/>
            <ac:picMk id="14" creationId="{B7EFB447-66A5-5F1D-0E01-BD7940F1CBE7}"/>
          </ac:picMkLst>
        </pc:picChg>
        <pc:picChg chg="add del mod">
          <ac:chgData name="Tomáš Hála" userId="45f5c18a94cc7d43" providerId="LiveId" clId="{1CC8E20C-F5DC-49A8-8E35-EAC69EF5255D}" dt="2023-10-18T11:42:51.064" v="5745" actId="478"/>
          <ac:picMkLst>
            <pc:docMk/>
            <pc:sldMk cId="2669954439" sldId="377"/>
            <ac:picMk id="16" creationId="{D7C906B0-9BF3-4CC0-F91C-ACD4FAB088EE}"/>
          </ac:picMkLst>
        </pc:picChg>
        <pc:picChg chg="add del mod modCrop">
          <ac:chgData name="Tomáš Hála" userId="45f5c18a94cc7d43" providerId="LiveId" clId="{1CC8E20C-F5DC-49A8-8E35-EAC69EF5255D}" dt="2023-10-18T11:59:46.364" v="6004" actId="478"/>
          <ac:picMkLst>
            <pc:docMk/>
            <pc:sldMk cId="2669954439" sldId="377"/>
            <ac:picMk id="18" creationId="{AFAE6F18-58F9-47F8-06F4-8A751B787ED1}"/>
          </ac:picMkLst>
        </pc:picChg>
        <pc:picChg chg="add del mod modCrop">
          <ac:chgData name="Tomáš Hála" userId="45f5c18a94cc7d43" providerId="LiveId" clId="{1CC8E20C-F5DC-49A8-8E35-EAC69EF5255D}" dt="2023-10-18T11:59:44.731" v="6003" actId="478"/>
          <ac:picMkLst>
            <pc:docMk/>
            <pc:sldMk cId="2669954439" sldId="377"/>
            <ac:picMk id="20" creationId="{6CC0427F-8018-F15B-2ECB-7F4164B6BC31}"/>
          </ac:picMkLst>
        </pc:picChg>
        <pc:picChg chg="add del">
          <ac:chgData name="Tomáš Hála" userId="45f5c18a94cc7d43" providerId="LiveId" clId="{1CC8E20C-F5DC-49A8-8E35-EAC69EF5255D}" dt="2023-10-18T12:00:26.555" v="6006" actId="478"/>
          <ac:picMkLst>
            <pc:docMk/>
            <pc:sldMk cId="2669954439" sldId="377"/>
            <ac:picMk id="22" creationId="{2DD258BB-0455-80A2-8A03-F5E58F8599A5}"/>
          </ac:picMkLst>
        </pc:picChg>
        <pc:picChg chg="add del mod">
          <ac:chgData name="Tomáš Hála" userId="45f5c18a94cc7d43" providerId="LiveId" clId="{1CC8E20C-F5DC-49A8-8E35-EAC69EF5255D}" dt="2023-10-18T12:00:57.986" v="6010" actId="478"/>
          <ac:picMkLst>
            <pc:docMk/>
            <pc:sldMk cId="2669954439" sldId="377"/>
            <ac:picMk id="24" creationId="{D42CDBF9-12EC-B803-4B7C-D96B730090EB}"/>
          </ac:picMkLst>
        </pc:picChg>
        <pc:picChg chg="add mod">
          <ac:chgData name="Tomáš Hála" userId="45f5c18a94cc7d43" providerId="LiveId" clId="{1CC8E20C-F5DC-49A8-8E35-EAC69EF5255D}" dt="2023-10-18T12:02:16.934" v="6017" actId="1076"/>
          <ac:picMkLst>
            <pc:docMk/>
            <pc:sldMk cId="2669954439" sldId="377"/>
            <ac:picMk id="26" creationId="{2ADF86CF-5F36-9E7A-20C2-E5AFE90FE7AA}"/>
          </ac:picMkLst>
        </pc:picChg>
      </pc:sldChg>
      <pc:sldChg chg="addSp delSp modSp add del mod ord modNotesTx">
        <pc:chgData name="Tomáš Hála" userId="45f5c18a94cc7d43" providerId="LiveId" clId="{1CC8E20C-F5DC-49A8-8E35-EAC69EF5255D}" dt="2023-10-18T22:54:33.511" v="14461" actId="1076"/>
        <pc:sldMkLst>
          <pc:docMk/>
          <pc:sldMk cId="1304961068" sldId="378"/>
        </pc:sldMkLst>
        <pc:spChg chg="mod">
          <ac:chgData name="Tomáš Hála" userId="45f5c18a94cc7d43" providerId="LiveId" clId="{1CC8E20C-F5DC-49A8-8E35-EAC69EF5255D}" dt="2023-10-18T21:27:40.872" v="12924" actId="6549"/>
          <ac:spMkLst>
            <pc:docMk/>
            <pc:sldMk cId="1304961068" sldId="378"/>
            <ac:spMk id="2" creationId="{D8097172-C81C-D194-8AB0-BB9B33940994}"/>
          </ac:spMkLst>
        </pc:spChg>
        <pc:spChg chg="del">
          <ac:chgData name="Tomáš Hála" userId="45f5c18a94cc7d43" providerId="LiveId" clId="{1CC8E20C-F5DC-49A8-8E35-EAC69EF5255D}" dt="2023-10-18T05:25:09.602" v="232" actId="478"/>
          <ac:spMkLst>
            <pc:docMk/>
            <pc:sldMk cId="1304961068" sldId="378"/>
            <ac:spMk id="3" creationId="{752F5B4D-46C3-758D-C630-9ED861041226}"/>
          </ac:spMkLst>
        </pc:spChg>
        <pc:spChg chg="add del mod">
          <ac:chgData name="Tomáš Hála" userId="45f5c18a94cc7d43" providerId="LiveId" clId="{1CC8E20C-F5DC-49A8-8E35-EAC69EF5255D}" dt="2023-10-18T19:18:47.546" v="10196"/>
          <ac:spMkLst>
            <pc:docMk/>
            <pc:sldMk cId="1304961068" sldId="378"/>
            <ac:spMk id="3" creationId="{B6CF15CA-37CC-ACF6-68F1-6E42FAB73EBD}"/>
          </ac:spMkLst>
        </pc:spChg>
        <pc:spChg chg="del">
          <ac:chgData name="Tomáš Hála" userId="45f5c18a94cc7d43" providerId="LiveId" clId="{1CC8E20C-F5DC-49A8-8E35-EAC69EF5255D}" dt="2023-10-18T05:25:09.602" v="232" actId="478"/>
          <ac:spMkLst>
            <pc:docMk/>
            <pc:sldMk cId="1304961068" sldId="378"/>
            <ac:spMk id="5" creationId="{C5D4980B-ED11-D95E-3796-69DE9DE7D29A}"/>
          </ac:spMkLst>
        </pc:spChg>
        <pc:spChg chg="del">
          <ac:chgData name="Tomáš Hála" userId="45f5c18a94cc7d43" providerId="LiveId" clId="{1CC8E20C-F5DC-49A8-8E35-EAC69EF5255D}" dt="2023-10-18T05:25:09.602" v="232" actId="478"/>
          <ac:spMkLst>
            <pc:docMk/>
            <pc:sldMk cId="1304961068" sldId="378"/>
            <ac:spMk id="6" creationId="{78C152F3-F2BB-6FEF-490C-F33985E3CF3F}"/>
          </ac:spMkLst>
        </pc:spChg>
        <pc:spChg chg="del">
          <ac:chgData name="Tomáš Hála" userId="45f5c18a94cc7d43" providerId="LiveId" clId="{1CC8E20C-F5DC-49A8-8E35-EAC69EF5255D}" dt="2023-10-18T05:25:09.602" v="232" actId="478"/>
          <ac:spMkLst>
            <pc:docMk/>
            <pc:sldMk cId="1304961068" sldId="378"/>
            <ac:spMk id="7" creationId="{B14EB244-7750-A6E1-FAE9-8695CE223427}"/>
          </ac:spMkLst>
        </pc:spChg>
        <pc:spChg chg="del">
          <ac:chgData name="Tomáš Hála" userId="45f5c18a94cc7d43" providerId="LiveId" clId="{1CC8E20C-F5DC-49A8-8E35-EAC69EF5255D}" dt="2023-10-18T05:25:09.602" v="232" actId="478"/>
          <ac:spMkLst>
            <pc:docMk/>
            <pc:sldMk cId="1304961068" sldId="378"/>
            <ac:spMk id="12" creationId="{DA910A0E-8A11-8BC2-09BF-E24C4603588C}"/>
          </ac:spMkLst>
        </pc:spChg>
        <pc:spChg chg="mod">
          <ac:chgData name="Tomáš Hála" userId="45f5c18a94cc7d43" providerId="LiveId" clId="{1CC8E20C-F5DC-49A8-8E35-EAC69EF5255D}" dt="2023-10-18T05:31:05.712" v="288" actId="20577"/>
          <ac:spMkLst>
            <pc:docMk/>
            <pc:sldMk cId="1304961068" sldId="378"/>
            <ac:spMk id="13" creationId="{76442E5D-9F07-86EB-E279-39512ECCFB20}"/>
          </ac:spMkLst>
        </pc:spChg>
        <pc:spChg chg="add del mod">
          <ac:chgData name="Tomáš Hála" userId="45f5c18a94cc7d43" providerId="LiveId" clId="{1CC8E20C-F5DC-49A8-8E35-EAC69EF5255D}" dt="2023-10-18T05:25:16.723" v="234" actId="478"/>
          <ac:spMkLst>
            <pc:docMk/>
            <pc:sldMk cId="1304961068" sldId="378"/>
            <ac:spMk id="14" creationId="{BE96B1A7-9677-8A0E-BF0F-6458C26F7769}"/>
          </ac:spMkLst>
        </pc:spChg>
        <pc:spChg chg="add mod">
          <ac:chgData name="Tomáš Hála" userId="45f5c18a94cc7d43" providerId="LiveId" clId="{1CC8E20C-F5DC-49A8-8E35-EAC69EF5255D}" dt="2023-10-18T08:15:47.520" v="2198" actId="1036"/>
          <ac:spMkLst>
            <pc:docMk/>
            <pc:sldMk cId="1304961068" sldId="378"/>
            <ac:spMk id="15" creationId="{A75B8A60-0284-538D-D0BE-8D55C88DE208}"/>
          </ac:spMkLst>
        </pc:spChg>
        <pc:spChg chg="add del mod">
          <ac:chgData name="Tomáš Hála" userId="45f5c18a94cc7d43" providerId="LiveId" clId="{1CC8E20C-F5DC-49A8-8E35-EAC69EF5255D}" dt="2023-10-18T08:17:13.656" v="2225" actId="478"/>
          <ac:spMkLst>
            <pc:docMk/>
            <pc:sldMk cId="1304961068" sldId="378"/>
            <ac:spMk id="16" creationId="{1F337389-DCD3-E03E-BEA2-B008CDB5E361}"/>
          </ac:spMkLst>
        </pc:spChg>
        <pc:spChg chg="add mod">
          <ac:chgData name="Tomáš Hála" userId="45f5c18a94cc7d43" providerId="LiveId" clId="{1CC8E20C-F5DC-49A8-8E35-EAC69EF5255D}" dt="2023-10-18T19:17:12.101" v="10172" actId="14100"/>
          <ac:spMkLst>
            <pc:docMk/>
            <pc:sldMk cId="1304961068" sldId="378"/>
            <ac:spMk id="17" creationId="{9BAAE58B-7668-864A-C298-259BA35CFE2F}"/>
          </ac:spMkLst>
        </pc:spChg>
        <pc:spChg chg="add mod">
          <ac:chgData name="Tomáš Hála" userId="45f5c18a94cc7d43" providerId="LiveId" clId="{1CC8E20C-F5DC-49A8-8E35-EAC69EF5255D}" dt="2023-10-18T19:09:17.610" v="10024" actId="20577"/>
          <ac:spMkLst>
            <pc:docMk/>
            <pc:sldMk cId="1304961068" sldId="378"/>
            <ac:spMk id="18" creationId="{9FC48AD4-7CA8-5925-67F3-DB385AD8EF8F}"/>
          </ac:spMkLst>
        </pc:spChg>
        <pc:spChg chg="mod">
          <ac:chgData name="Tomáš Hála" userId="45f5c18a94cc7d43" providerId="LiveId" clId="{1CC8E20C-F5DC-49A8-8E35-EAC69EF5255D}" dt="2023-10-18T08:19:38.428" v="2247"/>
          <ac:spMkLst>
            <pc:docMk/>
            <pc:sldMk cId="1304961068" sldId="378"/>
            <ac:spMk id="20" creationId="{FBE7EFA0-A196-DF14-E183-ADBA254076AF}"/>
          </ac:spMkLst>
        </pc:spChg>
        <pc:spChg chg="mod">
          <ac:chgData name="Tomáš Hála" userId="45f5c18a94cc7d43" providerId="LiveId" clId="{1CC8E20C-F5DC-49A8-8E35-EAC69EF5255D}" dt="2023-10-18T08:19:38.428" v="2247"/>
          <ac:spMkLst>
            <pc:docMk/>
            <pc:sldMk cId="1304961068" sldId="378"/>
            <ac:spMk id="21" creationId="{38D6CD94-3837-D9CA-A9A0-F816298689E3}"/>
          </ac:spMkLst>
        </pc:spChg>
        <pc:spChg chg="mod">
          <ac:chgData name="Tomáš Hála" userId="45f5c18a94cc7d43" providerId="LiveId" clId="{1CC8E20C-F5DC-49A8-8E35-EAC69EF5255D}" dt="2023-10-18T08:19:38.428" v="2247"/>
          <ac:spMkLst>
            <pc:docMk/>
            <pc:sldMk cId="1304961068" sldId="378"/>
            <ac:spMk id="22" creationId="{E0A8158E-2E58-71BE-E6E6-F616926A0336}"/>
          </ac:spMkLst>
        </pc:spChg>
        <pc:spChg chg="mod">
          <ac:chgData name="Tomáš Hála" userId="45f5c18a94cc7d43" providerId="LiveId" clId="{1CC8E20C-F5DC-49A8-8E35-EAC69EF5255D}" dt="2023-10-18T08:19:38.428" v="2247"/>
          <ac:spMkLst>
            <pc:docMk/>
            <pc:sldMk cId="1304961068" sldId="378"/>
            <ac:spMk id="23" creationId="{4E07C36C-BD71-50A4-5B5B-5D0F8D3766A2}"/>
          </ac:spMkLst>
        </pc:spChg>
        <pc:spChg chg="mod">
          <ac:chgData name="Tomáš Hála" userId="45f5c18a94cc7d43" providerId="LiveId" clId="{1CC8E20C-F5DC-49A8-8E35-EAC69EF5255D}" dt="2023-10-18T08:19:38.428" v="2247"/>
          <ac:spMkLst>
            <pc:docMk/>
            <pc:sldMk cId="1304961068" sldId="378"/>
            <ac:spMk id="24" creationId="{DB580262-5F19-7CF4-76A3-7A81E8C003ED}"/>
          </ac:spMkLst>
        </pc:spChg>
        <pc:spChg chg="mod">
          <ac:chgData name="Tomáš Hála" userId="45f5c18a94cc7d43" providerId="LiveId" clId="{1CC8E20C-F5DC-49A8-8E35-EAC69EF5255D}" dt="2023-10-18T08:19:38.428" v="2247"/>
          <ac:spMkLst>
            <pc:docMk/>
            <pc:sldMk cId="1304961068" sldId="378"/>
            <ac:spMk id="25" creationId="{30F10A0B-7AE5-DA80-B57A-5A91BCA5D4F7}"/>
          </ac:spMkLst>
        </pc:spChg>
        <pc:spChg chg="mod">
          <ac:chgData name="Tomáš Hála" userId="45f5c18a94cc7d43" providerId="LiveId" clId="{1CC8E20C-F5DC-49A8-8E35-EAC69EF5255D}" dt="2023-10-18T08:19:47.492" v="2249"/>
          <ac:spMkLst>
            <pc:docMk/>
            <pc:sldMk cId="1304961068" sldId="378"/>
            <ac:spMk id="27" creationId="{1AA2398E-4085-77A6-AC7D-433FEC98C5B6}"/>
          </ac:spMkLst>
        </pc:spChg>
        <pc:spChg chg="mod">
          <ac:chgData name="Tomáš Hála" userId="45f5c18a94cc7d43" providerId="LiveId" clId="{1CC8E20C-F5DC-49A8-8E35-EAC69EF5255D}" dt="2023-10-18T08:19:47.492" v="2249"/>
          <ac:spMkLst>
            <pc:docMk/>
            <pc:sldMk cId="1304961068" sldId="378"/>
            <ac:spMk id="28" creationId="{B2100924-9B99-575E-BCCF-263F9DA80851}"/>
          </ac:spMkLst>
        </pc:spChg>
        <pc:spChg chg="mod">
          <ac:chgData name="Tomáš Hála" userId="45f5c18a94cc7d43" providerId="LiveId" clId="{1CC8E20C-F5DC-49A8-8E35-EAC69EF5255D}" dt="2023-10-18T08:19:47.492" v="2249"/>
          <ac:spMkLst>
            <pc:docMk/>
            <pc:sldMk cId="1304961068" sldId="378"/>
            <ac:spMk id="29" creationId="{933B2481-4AB5-DBF0-EC42-0632DEEC0CA3}"/>
          </ac:spMkLst>
        </pc:spChg>
        <pc:spChg chg="mod">
          <ac:chgData name="Tomáš Hála" userId="45f5c18a94cc7d43" providerId="LiveId" clId="{1CC8E20C-F5DC-49A8-8E35-EAC69EF5255D}" dt="2023-10-18T08:19:57.596" v="2253"/>
          <ac:spMkLst>
            <pc:docMk/>
            <pc:sldMk cId="1304961068" sldId="378"/>
            <ac:spMk id="31" creationId="{FF19248E-C8FD-253D-BDA1-AE3D7286574E}"/>
          </ac:spMkLst>
        </pc:spChg>
        <pc:spChg chg="mod">
          <ac:chgData name="Tomáš Hála" userId="45f5c18a94cc7d43" providerId="LiveId" clId="{1CC8E20C-F5DC-49A8-8E35-EAC69EF5255D}" dt="2023-10-18T08:19:57.596" v="2253"/>
          <ac:spMkLst>
            <pc:docMk/>
            <pc:sldMk cId="1304961068" sldId="378"/>
            <ac:spMk id="32" creationId="{C83D8EF8-BB04-A05D-E0B8-188D83893D80}"/>
          </ac:spMkLst>
        </pc:spChg>
        <pc:spChg chg="mod">
          <ac:chgData name="Tomáš Hála" userId="45f5c18a94cc7d43" providerId="LiveId" clId="{1CC8E20C-F5DC-49A8-8E35-EAC69EF5255D}" dt="2023-10-18T08:19:57.596" v="2253"/>
          <ac:spMkLst>
            <pc:docMk/>
            <pc:sldMk cId="1304961068" sldId="378"/>
            <ac:spMk id="33" creationId="{C8FB7968-41A3-C0C8-0CE7-CD5E36078D65}"/>
          </ac:spMkLst>
        </pc:spChg>
        <pc:spChg chg="mod">
          <ac:chgData name="Tomáš Hála" userId="45f5c18a94cc7d43" providerId="LiveId" clId="{1CC8E20C-F5DC-49A8-8E35-EAC69EF5255D}" dt="2023-10-18T08:20:04.548" v="2255"/>
          <ac:spMkLst>
            <pc:docMk/>
            <pc:sldMk cId="1304961068" sldId="378"/>
            <ac:spMk id="35" creationId="{850B1D3A-CFAB-F41A-CF57-38BABD41417D}"/>
          </ac:spMkLst>
        </pc:spChg>
        <pc:spChg chg="mod">
          <ac:chgData name="Tomáš Hála" userId="45f5c18a94cc7d43" providerId="LiveId" clId="{1CC8E20C-F5DC-49A8-8E35-EAC69EF5255D}" dt="2023-10-18T08:20:04.548" v="2255"/>
          <ac:spMkLst>
            <pc:docMk/>
            <pc:sldMk cId="1304961068" sldId="378"/>
            <ac:spMk id="36" creationId="{52EC8C27-D2BB-E2F3-BA4B-C6D8127D7674}"/>
          </ac:spMkLst>
        </pc:spChg>
        <pc:spChg chg="mod">
          <ac:chgData name="Tomáš Hála" userId="45f5c18a94cc7d43" providerId="LiveId" clId="{1CC8E20C-F5DC-49A8-8E35-EAC69EF5255D}" dt="2023-10-18T08:20:04.548" v="2255"/>
          <ac:spMkLst>
            <pc:docMk/>
            <pc:sldMk cId="1304961068" sldId="378"/>
            <ac:spMk id="37" creationId="{7C7CB604-7D34-4ACE-16AD-9EF628225B06}"/>
          </ac:spMkLst>
        </pc:spChg>
        <pc:spChg chg="mod">
          <ac:chgData name="Tomáš Hála" userId="45f5c18a94cc7d43" providerId="LiveId" clId="{1CC8E20C-F5DC-49A8-8E35-EAC69EF5255D}" dt="2023-10-18T08:20:04.548" v="2255"/>
          <ac:spMkLst>
            <pc:docMk/>
            <pc:sldMk cId="1304961068" sldId="378"/>
            <ac:spMk id="38" creationId="{A3F9539E-C752-9D15-2366-08F368C9EAD2}"/>
          </ac:spMkLst>
        </pc:spChg>
        <pc:spChg chg="mod">
          <ac:chgData name="Tomáš Hála" userId="45f5c18a94cc7d43" providerId="LiveId" clId="{1CC8E20C-F5DC-49A8-8E35-EAC69EF5255D}" dt="2023-10-18T08:20:04.548" v="2255"/>
          <ac:spMkLst>
            <pc:docMk/>
            <pc:sldMk cId="1304961068" sldId="378"/>
            <ac:spMk id="39" creationId="{8DCA9581-D31E-623B-855F-39FFD4103226}"/>
          </ac:spMkLst>
        </pc:spChg>
        <pc:spChg chg="mod">
          <ac:chgData name="Tomáš Hála" userId="45f5c18a94cc7d43" providerId="LiveId" clId="{1CC8E20C-F5DC-49A8-8E35-EAC69EF5255D}" dt="2023-10-18T08:20:04.548" v="2255"/>
          <ac:spMkLst>
            <pc:docMk/>
            <pc:sldMk cId="1304961068" sldId="378"/>
            <ac:spMk id="40" creationId="{C2C3BE4C-79D0-DBB7-3C91-94B7FD06CC97}"/>
          </ac:spMkLst>
        </pc:spChg>
        <pc:spChg chg="mod">
          <ac:chgData name="Tomáš Hála" userId="45f5c18a94cc7d43" providerId="LiveId" clId="{1CC8E20C-F5DC-49A8-8E35-EAC69EF5255D}" dt="2023-10-18T08:20:09.846" v="2257"/>
          <ac:spMkLst>
            <pc:docMk/>
            <pc:sldMk cId="1304961068" sldId="378"/>
            <ac:spMk id="42" creationId="{04E2B6C8-CC8E-CE37-4ED6-D677C2FD3795}"/>
          </ac:spMkLst>
        </pc:spChg>
        <pc:spChg chg="mod">
          <ac:chgData name="Tomáš Hála" userId="45f5c18a94cc7d43" providerId="LiveId" clId="{1CC8E20C-F5DC-49A8-8E35-EAC69EF5255D}" dt="2023-10-18T08:20:09.846" v="2257"/>
          <ac:spMkLst>
            <pc:docMk/>
            <pc:sldMk cId="1304961068" sldId="378"/>
            <ac:spMk id="43" creationId="{629D234C-AEF2-3C7E-F719-59DBC95BC346}"/>
          </ac:spMkLst>
        </pc:spChg>
        <pc:spChg chg="mod">
          <ac:chgData name="Tomáš Hála" userId="45f5c18a94cc7d43" providerId="LiveId" clId="{1CC8E20C-F5DC-49A8-8E35-EAC69EF5255D}" dt="2023-10-18T08:20:09.846" v="2257"/>
          <ac:spMkLst>
            <pc:docMk/>
            <pc:sldMk cId="1304961068" sldId="378"/>
            <ac:spMk id="44" creationId="{DB29DB56-8D85-1F67-E315-9F3D525E5789}"/>
          </ac:spMkLst>
        </pc:spChg>
        <pc:spChg chg="mod">
          <ac:chgData name="Tomáš Hála" userId="45f5c18a94cc7d43" providerId="LiveId" clId="{1CC8E20C-F5DC-49A8-8E35-EAC69EF5255D}" dt="2023-10-18T08:20:09.846" v="2257"/>
          <ac:spMkLst>
            <pc:docMk/>
            <pc:sldMk cId="1304961068" sldId="378"/>
            <ac:spMk id="45" creationId="{4137ED22-19FB-7139-EA85-16C2C27ED209}"/>
          </ac:spMkLst>
        </pc:spChg>
        <pc:spChg chg="mod">
          <ac:chgData name="Tomáš Hála" userId="45f5c18a94cc7d43" providerId="LiveId" clId="{1CC8E20C-F5DC-49A8-8E35-EAC69EF5255D}" dt="2023-10-18T08:20:09.846" v="2257"/>
          <ac:spMkLst>
            <pc:docMk/>
            <pc:sldMk cId="1304961068" sldId="378"/>
            <ac:spMk id="46" creationId="{398CF8D2-E6BC-D3A9-A7ED-C6FE5DF55217}"/>
          </ac:spMkLst>
        </pc:spChg>
        <pc:spChg chg="add mod">
          <ac:chgData name="Tomáš Hála" userId="45f5c18a94cc7d43" providerId="LiveId" clId="{1CC8E20C-F5DC-49A8-8E35-EAC69EF5255D}" dt="2023-10-18T19:21:32.692" v="10236" actId="20577"/>
          <ac:spMkLst>
            <pc:docMk/>
            <pc:sldMk cId="1304961068" sldId="378"/>
            <ac:spMk id="47" creationId="{5B899DB6-423F-2CE8-09B7-176F92545A85}"/>
          </ac:spMkLst>
        </pc:spChg>
        <pc:grpChg chg="add mod">
          <ac:chgData name="Tomáš Hála" userId="45f5c18a94cc7d43" providerId="LiveId" clId="{1CC8E20C-F5DC-49A8-8E35-EAC69EF5255D}" dt="2023-10-18T22:54:04.067" v="14454" actId="14100"/>
          <ac:grpSpMkLst>
            <pc:docMk/>
            <pc:sldMk cId="1304961068" sldId="378"/>
            <ac:grpSpMk id="19" creationId="{B510277E-5171-F0FC-4C0B-60B0A5113118}"/>
          </ac:grpSpMkLst>
        </pc:grpChg>
        <pc:grpChg chg="add mod">
          <ac:chgData name="Tomáš Hála" userId="45f5c18a94cc7d43" providerId="LiveId" clId="{1CC8E20C-F5DC-49A8-8E35-EAC69EF5255D}" dt="2023-10-18T22:54:33.511" v="14461" actId="1076"/>
          <ac:grpSpMkLst>
            <pc:docMk/>
            <pc:sldMk cId="1304961068" sldId="378"/>
            <ac:grpSpMk id="26" creationId="{9CE2E259-51FD-B680-11D2-A36363C2C3B0}"/>
          </ac:grpSpMkLst>
        </pc:grpChg>
        <pc:grpChg chg="add mod">
          <ac:chgData name="Tomáš Hála" userId="45f5c18a94cc7d43" providerId="LiveId" clId="{1CC8E20C-F5DC-49A8-8E35-EAC69EF5255D}" dt="2023-10-18T22:54:18.545" v="14457" actId="1076"/>
          <ac:grpSpMkLst>
            <pc:docMk/>
            <pc:sldMk cId="1304961068" sldId="378"/>
            <ac:grpSpMk id="30" creationId="{A38657A6-370A-FC45-5988-7EB330A2504A}"/>
          </ac:grpSpMkLst>
        </pc:grpChg>
        <pc:grpChg chg="add mod">
          <ac:chgData name="Tomáš Hála" userId="45f5c18a94cc7d43" providerId="LiveId" clId="{1CC8E20C-F5DC-49A8-8E35-EAC69EF5255D}" dt="2023-10-18T22:54:24.942" v="14459" actId="1076"/>
          <ac:grpSpMkLst>
            <pc:docMk/>
            <pc:sldMk cId="1304961068" sldId="378"/>
            <ac:grpSpMk id="34" creationId="{4D9B3843-D4F7-B274-CF5F-9827844E9296}"/>
          </ac:grpSpMkLst>
        </pc:grpChg>
        <pc:grpChg chg="add mod">
          <ac:chgData name="Tomáš Hála" userId="45f5c18a94cc7d43" providerId="LiveId" clId="{1CC8E20C-F5DC-49A8-8E35-EAC69EF5255D}" dt="2023-10-18T22:54:07.820" v="14455" actId="14100"/>
          <ac:grpSpMkLst>
            <pc:docMk/>
            <pc:sldMk cId="1304961068" sldId="378"/>
            <ac:grpSpMk id="41" creationId="{4CA30472-CC42-E034-2473-0BEFCD45A4D6}"/>
          </ac:grpSpMkLst>
        </pc:grpChg>
        <pc:picChg chg="del">
          <ac:chgData name="Tomáš Hála" userId="45f5c18a94cc7d43" providerId="LiveId" clId="{1CC8E20C-F5DC-49A8-8E35-EAC69EF5255D}" dt="2023-10-18T05:25:12.086" v="233" actId="478"/>
          <ac:picMkLst>
            <pc:docMk/>
            <pc:sldMk cId="1304961068" sldId="378"/>
            <ac:picMk id="10" creationId="{9447E947-A95F-8F9B-977D-D6F0890C764D}"/>
          </ac:picMkLst>
        </pc:picChg>
        <pc:picChg chg="mod ord">
          <ac:chgData name="Tomáš Hála" userId="45f5c18a94cc7d43" providerId="LiveId" clId="{1CC8E20C-F5DC-49A8-8E35-EAC69EF5255D}" dt="2023-10-18T19:09:20.474" v="10026" actId="1076"/>
          <ac:picMkLst>
            <pc:docMk/>
            <pc:sldMk cId="1304961068" sldId="378"/>
            <ac:picMk id="11" creationId="{CBF640B9-604C-69C1-0D1B-952DE9A26B98}"/>
          </ac:picMkLst>
        </pc:picChg>
      </pc:sldChg>
      <pc:sldChg chg="add">
        <pc:chgData name="Tomáš Hála" userId="45f5c18a94cc7d43" providerId="LiveId" clId="{1CC8E20C-F5DC-49A8-8E35-EAC69EF5255D}" dt="2023-10-18T22:55:04.950" v="14463"/>
        <pc:sldMkLst>
          <pc:docMk/>
          <pc:sldMk cId="1362790119" sldId="379"/>
        </pc:sldMkLst>
      </pc:sldChg>
      <pc:sldChg chg="addSp delSp modSp add del mod modNotesTx">
        <pc:chgData name="Tomáš Hála" userId="45f5c18a94cc7d43" providerId="LiveId" clId="{1CC8E20C-F5DC-49A8-8E35-EAC69EF5255D}" dt="2023-10-18T22:54:52.513" v="14462" actId="2696"/>
        <pc:sldMkLst>
          <pc:docMk/>
          <pc:sldMk cId="2184758711" sldId="379"/>
        </pc:sldMkLst>
        <pc:spChg chg="mod">
          <ac:chgData name="Tomáš Hála" userId="45f5c18a94cc7d43" providerId="LiveId" clId="{1CC8E20C-F5DC-49A8-8E35-EAC69EF5255D}" dt="2023-10-18T09:15:24.835" v="3165"/>
          <ac:spMkLst>
            <pc:docMk/>
            <pc:sldMk cId="2184758711" sldId="379"/>
            <ac:spMk id="2" creationId="{D8097172-C81C-D194-8AB0-BB9B33940994}"/>
          </ac:spMkLst>
        </pc:spChg>
        <pc:spChg chg="del">
          <ac:chgData name="Tomáš Hála" userId="45f5c18a94cc7d43" providerId="LiveId" clId="{1CC8E20C-F5DC-49A8-8E35-EAC69EF5255D}" dt="2023-10-18T05:24:58.577" v="230" actId="478"/>
          <ac:spMkLst>
            <pc:docMk/>
            <pc:sldMk cId="2184758711" sldId="379"/>
            <ac:spMk id="3" creationId="{752F5B4D-46C3-758D-C630-9ED861041226}"/>
          </ac:spMkLst>
        </pc:spChg>
        <pc:spChg chg="del">
          <ac:chgData name="Tomáš Hála" userId="45f5c18a94cc7d43" providerId="LiveId" clId="{1CC8E20C-F5DC-49A8-8E35-EAC69EF5255D}" dt="2023-10-18T05:24:58.577" v="230" actId="478"/>
          <ac:spMkLst>
            <pc:docMk/>
            <pc:sldMk cId="2184758711" sldId="379"/>
            <ac:spMk id="5" creationId="{C5D4980B-ED11-D95E-3796-69DE9DE7D29A}"/>
          </ac:spMkLst>
        </pc:spChg>
        <pc:spChg chg="del">
          <ac:chgData name="Tomáš Hála" userId="45f5c18a94cc7d43" providerId="LiveId" clId="{1CC8E20C-F5DC-49A8-8E35-EAC69EF5255D}" dt="2023-10-18T05:24:58.577" v="230" actId="478"/>
          <ac:spMkLst>
            <pc:docMk/>
            <pc:sldMk cId="2184758711" sldId="379"/>
            <ac:spMk id="6" creationId="{78C152F3-F2BB-6FEF-490C-F33985E3CF3F}"/>
          </ac:spMkLst>
        </pc:spChg>
        <pc:spChg chg="del">
          <ac:chgData name="Tomáš Hála" userId="45f5c18a94cc7d43" providerId="LiveId" clId="{1CC8E20C-F5DC-49A8-8E35-EAC69EF5255D}" dt="2023-10-18T05:24:58.577" v="230" actId="478"/>
          <ac:spMkLst>
            <pc:docMk/>
            <pc:sldMk cId="2184758711" sldId="379"/>
            <ac:spMk id="7" creationId="{B14EB244-7750-A6E1-FAE9-8695CE223427}"/>
          </ac:spMkLst>
        </pc:spChg>
        <pc:spChg chg="del">
          <ac:chgData name="Tomáš Hála" userId="45f5c18a94cc7d43" providerId="LiveId" clId="{1CC8E20C-F5DC-49A8-8E35-EAC69EF5255D}" dt="2023-10-18T05:24:58.577" v="230" actId="478"/>
          <ac:spMkLst>
            <pc:docMk/>
            <pc:sldMk cId="2184758711" sldId="379"/>
            <ac:spMk id="12" creationId="{DA910A0E-8A11-8BC2-09BF-E24C4603588C}"/>
          </ac:spMkLst>
        </pc:spChg>
        <pc:spChg chg="del">
          <ac:chgData name="Tomáš Hála" userId="45f5c18a94cc7d43" providerId="LiveId" clId="{1CC8E20C-F5DC-49A8-8E35-EAC69EF5255D}" dt="2023-10-18T05:24:58.577" v="230" actId="478"/>
          <ac:spMkLst>
            <pc:docMk/>
            <pc:sldMk cId="2184758711" sldId="379"/>
            <ac:spMk id="13" creationId="{76442E5D-9F07-86EB-E279-39512ECCFB20}"/>
          </ac:spMkLst>
        </pc:spChg>
        <pc:spChg chg="add del mod">
          <ac:chgData name="Tomáš Hála" userId="45f5c18a94cc7d43" providerId="LiveId" clId="{1CC8E20C-F5DC-49A8-8E35-EAC69EF5255D}" dt="2023-10-18T05:25:00.994" v="231" actId="478"/>
          <ac:spMkLst>
            <pc:docMk/>
            <pc:sldMk cId="2184758711" sldId="379"/>
            <ac:spMk id="14" creationId="{207EBE67-62E3-9E28-1B8D-08D874464249}"/>
          </ac:spMkLst>
        </pc:spChg>
        <pc:spChg chg="add mod">
          <ac:chgData name="Tomáš Hála" userId="45f5c18a94cc7d43" providerId="LiveId" clId="{1CC8E20C-F5DC-49A8-8E35-EAC69EF5255D}" dt="2023-10-18T09:16:53.892" v="3233" actId="20577"/>
          <ac:spMkLst>
            <pc:docMk/>
            <pc:sldMk cId="2184758711" sldId="379"/>
            <ac:spMk id="15" creationId="{90A23019-B27C-17C4-875C-DB22A2B26E03}"/>
          </ac:spMkLst>
        </pc:spChg>
        <pc:spChg chg="add mod">
          <ac:chgData name="Tomáš Hála" userId="45f5c18a94cc7d43" providerId="LiveId" clId="{1CC8E20C-F5DC-49A8-8E35-EAC69EF5255D}" dt="2023-10-18T12:37:05.987" v="6204" actId="6549"/>
          <ac:spMkLst>
            <pc:docMk/>
            <pc:sldMk cId="2184758711" sldId="379"/>
            <ac:spMk id="16" creationId="{07B4EE23-8A89-41DD-70C3-491A456138B3}"/>
          </ac:spMkLst>
        </pc:spChg>
        <pc:picChg chg="mod">
          <ac:chgData name="Tomáš Hála" userId="45f5c18a94cc7d43" providerId="LiveId" clId="{1CC8E20C-F5DC-49A8-8E35-EAC69EF5255D}" dt="2023-10-18T10:36:49.433" v="3455" actId="1076"/>
          <ac:picMkLst>
            <pc:docMk/>
            <pc:sldMk cId="2184758711" sldId="379"/>
            <ac:picMk id="10" creationId="{9447E947-A95F-8F9B-977D-D6F0890C764D}"/>
          </ac:picMkLst>
        </pc:picChg>
      </pc:sldChg>
      <pc:sldChg chg="add del">
        <pc:chgData name="Tomáš Hála" userId="45f5c18a94cc7d43" providerId="LiveId" clId="{1CC8E20C-F5DC-49A8-8E35-EAC69EF5255D}" dt="2023-10-18T18:51:12.152" v="9130" actId="47"/>
        <pc:sldMkLst>
          <pc:docMk/>
          <pc:sldMk cId="2412739213" sldId="380"/>
        </pc:sldMkLst>
      </pc:sldChg>
      <pc:sldChg chg="modSp add del mod ord modNotesTx">
        <pc:chgData name="Tomáš Hála" userId="45f5c18a94cc7d43" providerId="LiveId" clId="{1CC8E20C-F5DC-49A8-8E35-EAC69EF5255D}" dt="2023-10-18T18:51:02.423" v="9128" actId="2696"/>
        <pc:sldMkLst>
          <pc:docMk/>
          <pc:sldMk cId="2902818251" sldId="380"/>
        </pc:sldMkLst>
        <pc:picChg chg="ord">
          <ac:chgData name="Tomáš Hála" userId="45f5c18a94cc7d43" providerId="LiveId" clId="{1CC8E20C-F5DC-49A8-8E35-EAC69EF5255D}" dt="2023-10-18T08:51:30.023" v="2971" actId="167"/>
          <ac:picMkLst>
            <pc:docMk/>
            <pc:sldMk cId="2902818251" sldId="380"/>
            <ac:picMk id="10" creationId="{9447E947-A95F-8F9B-977D-D6F0890C764D}"/>
          </ac:picMkLst>
        </pc:picChg>
      </pc:sldChg>
      <pc:sldChg chg="add del modNotesTx">
        <pc:chgData name="Tomáš Hála" userId="45f5c18a94cc7d43" providerId="LiveId" clId="{1CC8E20C-F5DC-49A8-8E35-EAC69EF5255D}" dt="2023-10-18T11:00:43.893" v="3731" actId="47"/>
        <pc:sldMkLst>
          <pc:docMk/>
          <pc:sldMk cId="1475052473" sldId="381"/>
        </pc:sldMkLst>
      </pc:sldChg>
      <pc:sldChg chg="modSp add del mod">
        <pc:chgData name="Tomáš Hála" userId="45f5c18a94cc7d43" providerId="LiveId" clId="{1CC8E20C-F5DC-49A8-8E35-EAC69EF5255D}" dt="2023-10-18T11:00:43.893" v="3731" actId="47"/>
        <pc:sldMkLst>
          <pc:docMk/>
          <pc:sldMk cId="612686968" sldId="382"/>
        </pc:sldMkLst>
        <pc:spChg chg="mod">
          <ac:chgData name="Tomáš Hála" userId="45f5c18a94cc7d43" providerId="LiveId" clId="{1CC8E20C-F5DC-49A8-8E35-EAC69EF5255D}" dt="2023-10-18T08:12:16.153" v="2172" actId="14100"/>
          <ac:spMkLst>
            <pc:docMk/>
            <pc:sldMk cId="612686968" sldId="382"/>
            <ac:spMk id="6" creationId="{E043D1C2-B393-B75A-7ADF-DC1DA06E8143}"/>
          </ac:spMkLst>
        </pc:spChg>
      </pc:sldChg>
      <pc:sldChg chg="add del modNotesTx">
        <pc:chgData name="Tomáš Hála" userId="45f5c18a94cc7d43" providerId="LiveId" clId="{1CC8E20C-F5DC-49A8-8E35-EAC69EF5255D}" dt="2023-10-18T11:00:43.893" v="3731" actId="47"/>
        <pc:sldMkLst>
          <pc:docMk/>
          <pc:sldMk cId="3730977627" sldId="383"/>
        </pc:sldMkLst>
      </pc:sldChg>
      <pc:sldChg chg="add del">
        <pc:chgData name="Tomáš Hála" userId="45f5c18a94cc7d43" providerId="LiveId" clId="{1CC8E20C-F5DC-49A8-8E35-EAC69EF5255D}" dt="2023-10-18T11:00:43.893" v="3731" actId="47"/>
        <pc:sldMkLst>
          <pc:docMk/>
          <pc:sldMk cId="861478349" sldId="384"/>
        </pc:sldMkLst>
      </pc:sldChg>
      <pc:sldChg chg="add del">
        <pc:chgData name="Tomáš Hála" userId="45f5c18a94cc7d43" providerId="LiveId" clId="{1CC8E20C-F5DC-49A8-8E35-EAC69EF5255D}" dt="2023-10-18T11:00:43.893" v="3731" actId="47"/>
        <pc:sldMkLst>
          <pc:docMk/>
          <pc:sldMk cId="2328624671" sldId="385"/>
        </pc:sldMkLst>
      </pc:sldChg>
      <pc:sldChg chg="add del">
        <pc:chgData name="Tomáš Hála" userId="45f5c18a94cc7d43" providerId="LiveId" clId="{1CC8E20C-F5DC-49A8-8E35-EAC69EF5255D}" dt="2023-10-18T11:00:43.893" v="3731" actId="47"/>
        <pc:sldMkLst>
          <pc:docMk/>
          <pc:sldMk cId="4154456517" sldId="386"/>
        </pc:sldMkLst>
      </pc:sldChg>
      <pc:sldChg chg="add del">
        <pc:chgData name="Tomáš Hála" userId="45f5c18a94cc7d43" providerId="LiveId" clId="{1CC8E20C-F5DC-49A8-8E35-EAC69EF5255D}" dt="2023-10-18T11:00:43.893" v="3731" actId="47"/>
        <pc:sldMkLst>
          <pc:docMk/>
          <pc:sldMk cId="836378093" sldId="387"/>
        </pc:sldMkLst>
      </pc:sldChg>
      <pc:sldChg chg="add del">
        <pc:chgData name="Tomáš Hála" userId="45f5c18a94cc7d43" providerId="LiveId" clId="{1CC8E20C-F5DC-49A8-8E35-EAC69EF5255D}" dt="2023-10-18T11:00:43.893" v="3731" actId="47"/>
        <pc:sldMkLst>
          <pc:docMk/>
          <pc:sldMk cId="1432652453" sldId="388"/>
        </pc:sldMkLst>
      </pc:sldChg>
      <pc:sldChg chg="add del">
        <pc:chgData name="Tomáš Hála" userId="45f5c18a94cc7d43" providerId="LiveId" clId="{1CC8E20C-F5DC-49A8-8E35-EAC69EF5255D}" dt="2023-10-18T11:00:43.893" v="3731" actId="47"/>
        <pc:sldMkLst>
          <pc:docMk/>
          <pc:sldMk cId="3453194372" sldId="389"/>
        </pc:sldMkLst>
      </pc:sldChg>
      <pc:sldChg chg="add del">
        <pc:chgData name="Tomáš Hála" userId="45f5c18a94cc7d43" providerId="LiveId" clId="{1CC8E20C-F5DC-49A8-8E35-EAC69EF5255D}" dt="2023-10-18T11:00:43.893" v="3731" actId="47"/>
        <pc:sldMkLst>
          <pc:docMk/>
          <pc:sldMk cId="2719377876" sldId="390"/>
        </pc:sldMkLst>
      </pc:sldChg>
      <pc:sldChg chg="add del">
        <pc:chgData name="Tomáš Hála" userId="45f5c18a94cc7d43" providerId="LiveId" clId="{1CC8E20C-F5DC-49A8-8E35-EAC69EF5255D}" dt="2023-10-18T11:00:43.893" v="3731" actId="47"/>
        <pc:sldMkLst>
          <pc:docMk/>
          <pc:sldMk cId="1253651514" sldId="391"/>
        </pc:sldMkLst>
      </pc:sldChg>
      <pc:sldChg chg="add del">
        <pc:chgData name="Tomáš Hála" userId="45f5c18a94cc7d43" providerId="LiveId" clId="{1CC8E20C-F5DC-49A8-8E35-EAC69EF5255D}" dt="2023-10-18T11:00:43.893" v="3731" actId="47"/>
        <pc:sldMkLst>
          <pc:docMk/>
          <pc:sldMk cId="1920419034" sldId="392"/>
        </pc:sldMkLst>
      </pc:sldChg>
      <pc:sldChg chg="add del">
        <pc:chgData name="Tomáš Hála" userId="45f5c18a94cc7d43" providerId="LiveId" clId="{1CC8E20C-F5DC-49A8-8E35-EAC69EF5255D}" dt="2023-10-18T11:00:43.893" v="3731" actId="47"/>
        <pc:sldMkLst>
          <pc:docMk/>
          <pc:sldMk cId="4251415839" sldId="393"/>
        </pc:sldMkLst>
      </pc:sldChg>
      <pc:sldChg chg="addSp delSp modSp add mod modNotesTx">
        <pc:chgData name="Tomáš Hála" userId="45f5c18a94cc7d43" providerId="LiveId" clId="{1CC8E20C-F5DC-49A8-8E35-EAC69EF5255D}" dt="2023-10-18T19:24:45.355" v="10331"/>
        <pc:sldMkLst>
          <pc:docMk/>
          <pc:sldMk cId="4175636362" sldId="394"/>
        </pc:sldMkLst>
        <pc:spChg chg="add mod">
          <ac:chgData name="Tomáš Hála" userId="45f5c18a94cc7d43" providerId="LiveId" clId="{1CC8E20C-F5DC-49A8-8E35-EAC69EF5255D}" dt="2023-10-18T08:24:51.797" v="2566" actId="122"/>
          <ac:spMkLst>
            <pc:docMk/>
            <pc:sldMk cId="4175636362" sldId="394"/>
            <ac:spMk id="5" creationId="{BD30990E-1BB9-646C-0095-8F004DEED04A}"/>
          </ac:spMkLst>
        </pc:spChg>
        <pc:spChg chg="add mod">
          <ac:chgData name="Tomáš Hála" userId="45f5c18a94cc7d43" providerId="LiveId" clId="{1CC8E20C-F5DC-49A8-8E35-EAC69EF5255D}" dt="2023-10-18T19:17:27.593" v="10177"/>
          <ac:spMkLst>
            <pc:docMk/>
            <pc:sldMk cId="4175636362" sldId="394"/>
            <ac:spMk id="6" creationId="{6FDB4798-1383-9C1C-F668-B73603E6F189}"/>
          </ac:spMkLst>
        </pc:spChg>
        <pc:spChg chg="add mod">
          <ac:chgData name="Tomáš Hála" userId="45f5c18a94cc7d43" providerId="LiveId" clId="{1CC8E20C-F5DC-49A8-8E35-EAC69EF5255D}" dt="2023-10-18T19:24:45.355" v="10331"/>
          <ac:spMkLst>
            <pc:docMk/>
            <pc:sldMk cId="4175636362" sldId="394"/>
            <ac:spMk id="7" creationId="{825A2C8A-C37E-D434-8CE6-5E5E0DC6D11A}"/>
          </ac:spMkLst>
        </pc:spChg>
        <pc:spChg chg="del">
          <ac:chgData name="Tomáš Hála" userId="45f5c18a94cc7d43" providerId="LiveId" clId="{1CC8E20C-F5DC-49A8-8E35-EAC69EF5255D}" dt="2023-10-18T19:24:31.529" v="10328" actId="478"/>
          <ac:spMkLst>
            <pc:docMk/>
            <pc:sldMk cId="4175636362" sldId="394"/>
            <ac:spMk id="13" creationId="{76442E5D-9F07-86EB-E279-39512ECCFB20}"/>
          </ac:spMkLst>
        </pc:spChg>
        <pc:spChg chg="del">
          <ac:chgData name="Tomáš Hála" userId="45f5c18a94cc7d43" providerId="LiveId" clId="{1CC8E20C-F5DC-49A8-8E35-EAC69EF5255D}" dt="2023-10-18T08:17:18.906" v="2226" actId="478"/>
          <ac:spMkLst>
            <pc:docMk/>
            <pc:sldMk cId="4175636362" sldId="394"/>
            <ac:spMk id="15" creationId="{A75B8A60-0284-538D-D0BE-8D55C88DE208}"/>
          </ac:spMkLst>
        </pc:spChg>
        <pc:spChg chg="del">
          <ac:chgData name="Tomáš Hála" userId="45f5c18a94cc7d43" providerId="LiveId" clId="{1CC8E20C-F5DC-49A8-8E35-EAC69EF5255D}" dt="2023-10-18T19:17:20.209" v="10174" actId="478"/>
          <ac:spMkLst>
            <pc:docMk/>
            <pc:sldMk cId="4175636362" sldId="394"/>
            <ac:spMk id="17" creationId="{9BAAE58B-7668-864A-C298-259BA35CFE2F}"/>
          </ac:spMkLst>
        </pc:spChg>
        <pc:picChg chg="ord">
          <ac:chgData name="Tomáš Hála" userId="45f5c18a94cc7d43" providerId="LiveId" clId="{1CC8E20C-F5DC-49A8-8E35-EAC69EF5255D}" dt="2023-10-18T08:51:21.941" v="2969" actId="167"/>
          <ac:picMkLst>
            <pc:docMk/>
            <pc:sldMk cId="4175636362" sldId="394"/>
            <ac:picMk id="11" creationId="{CBF640B9-604C-69C1-0D1B-952DE9A26B98}"/>
          </ac:picMkLst>
        </pc:picChg>
        <pc:cxnChg chg="add mod">
          <ac:chgData name="Tomáš Hála" userId="45f5c18a94cc7d43" providerId="LiveId" clId="{1CC8E20C-F5DC-49A8-8E35-EAC69EF5255D}" dt="2023-10-18T08:37:37.923" v="2834" actId="692"/>
          <ac:cxnSpMkLst>
            <pc:docMk/>
            <pc:sldMk cId="4175636362" sldId="394"/>
            <ac:cxnSpMk id="3" creationId="{6E884BBE-2902-4CEC-754D-86EDB642B3F1}"/>
          </ac:cxnSpMkLst>
        </pc:cxnChg>
      </pc:sldChg>
      <pc:sldChg chg="addSp delSp modSp add mod modNotesTx">
        <pc:chgData name="Tomáš Hála" userId="45f5c18a94cc7d43" providerId="LiveId" clId="{1CC8E20C-F5DC-49A8-8E35-EAC69EF5255D}" dt="2023-10-18T19:27:39.336" v="10405" actId="20577"/>
        <pc:sldMkLst>
          <pc:docMk/>
          <pc:sldMk cId="1553461088" sldId="395"/>
        </pc:sldMkLst>
        <pc:spChg chg="mod">
          <ac:chgData name="Tomáš Hála" userId="45f5c18a94cc7d43" providerId="LiveId" clId="{1CC8E20C-F5DC-49A8-8E35-EAC69EF5255D}" dt="2023-10-18T08:19:11.999" v="2244" actId="20577"/>
          <ac:spMkLst>
            <pc:docMk/>
            <pc:sldMk cId="1553461088" sldId="395"/>
            <ac:spMk id="2" creationId="{D8097172-C81C-D194-8AB0-BB9B33940994}"/>
          </ac:spMkLst>
        </pc:spChg>
        <pc:spChg chg="add mod">
          <ac:chgData name="Tomáš Hála" userId="45f5c18a94cc7d43" providerId="LiveId" clId="{1CC8E20C-F5DC-49A8-8E35-EAC69EF5255D}" dt="2023-10-18T19:17:28.267" v="10178"/>
          <ac:spMkLst>
            <pc:docMk/>
            <pc:sldMk cId="1553461088" sldId="395"/>
            <ac:spMk id="5" creationId="{984D9C0C-B073-7111-D0B9-49C203437CEB}"/>
          </ac:spMkLst>
        </pc:spChg>
        <pc:spChg chg="del">
          <ac:chgData name="Tomáš Hála" userId="45f5c18a94cc7d43" providerId="LiveId" clId="{1CC8E20C-F5DC-49A8-8E35-EAC69EF5255D}" dt="2023-10-18T08:19:02.634" v="2240" actId="478"/>
          <ac:spMkLst>
            <pc:docMk/>
            <pc:sldMk cId="1553461088" sldId="395"/>
            <ac:spMk id="5" creationId="{BD30990E-1BB9-646C-0095-8F004DEED04A}"/>
          </ac:spMkLst>
        </pc:spChg>
        <pc:spChg chg="add del mod">
          <ac:chgData name="Tomáš Hála" userId="45f5c18a94cc7d43" providerId="LiveId" clId="{1CC8E20C-F5DC-49A8-8E35-EAC69EF5255D}" dt="2023-10-18T08:18:59.280" v="2239" actId="478"/>
          <ac:spMkLst>
            <pc:docMk/>
            <pc:sldMk cId="1553461088" sldId="395"/>
            <ac:spMk id="6" creationId="{404EA622-3DEE-F6EA-DBFD-C9AC0BE88C55}"/>
          </ac:spMkLst>
        </pc:spChg>
        <pc:spChg chg="add del mod">
          <ac:chgData name="Tomáš Hála" userId="45f5c18a94cc7d43" providerId="LiveId" clId="{1CC8E20C-F5DC-49A8-8E35-EAC69EF5255D}" dt="2023-10-18T08:18:59.280" v="2239" actId="478"/>
          <ac:spMkLst>
            <pc:docMk/>
            <pc:sldMk cId="1553461088" sldId="395"/>
            <ac:spMk id="7" creationId="{E7D74D8E-6BD5-CE0C-7A89-743CCB7E6184}"/>
          </ac:spMkLst>
        </pc:spChg>
        <pc:spChg chg="add mod">
          <ac:chgData name="Tomáš Hála" userId="45f5c18a94cc7d43" providerId="LiveId" clId="{1CC8E20C-F5DC-49A8-8E35-EAC69EF5255D}" dt="2023-10-18T08:17:57.315" v="2232" actId="1037"/>
          <ac:spMkLst>
            <pc:docMk/>
            <pc:sldMk cId="1553461088" sldId="395"/>
            <ac:spMk id="10" creationId="{5C82B02A-E447-9D67-E102-88B2E4BE3BC1}"/>
          </ac:spMkLst>
        </pc:spChg>
        <pc:spChg chg="mod">
          <ac:chgData name="Tomáš Hála" userId="45f5c18a94cc7d43" providerId="LiveId" clId="{1CC8E20C-F5DC-49A8-8E35-EAC69EF5255D}" dt="2023-10-18T19:24:14.017" v="10327" actId="6549"/>
          <ac:spMkLst>
            <pc:docMk/>
            <pc:sldMk cId="1553461088" sldId="395"/>
            <ac:spMk id="13" creationId="{76442E5D-9F07-86EB-E279-39512ECCFB20}"/>
          </ac:spMkLst>
        </pc:spChg>
        <pc:spChg chg="mod">
          <ac:chgData name="Tomáš Hála" userId="45f5c18a94cc7d43" providerId="LiveId" clId="{1CC8E20C-F5DC-49A8-8E35-EAC69EF5255D}" dt="2023-10-18T08:18:38.014" v="2233" actId="208"/>
          <ac:spMkLst>
            <pc:docMk/>
            <pc:sldMk cId="1553461088" sldId="395"/>
            <ac:spMk id="16" creationId="{1F337389-DCD3-E03E-BEA2-B008CDB5E361}"/>
          </ac:spMkLst>
        </pc:spChg>
        <pc:spChg chg="del">
          <ac:chgData name="Tomáš Hála" userId="45f5c18a94cc7d43" providerId="LiveId" clId="{1CC8E20C-F5DC-49A8-8E35-EAC69EF5255D}" dt="2023-10-18T19:17:21.233" v="10175" actId="478"/>
          <ac:spMkLst>
            <pc:docMk/>
            <pc:sldMk cId="1553461088" sldId="395"/>
            <ac:spMk id="17" creationId="{9BAAE58B-7668-864A-C298-259BA35CFE2F}"/>
          </ac:spMkLst>
        </pc:spChg>
        <pc:picChg chg="ord">
          <ac:chgData name="Tomáš Hála" userId="45f5c18a94cc7d43" providerId="LiveId" clId="{1CC8E20C-F5DC-49A8-8E35-EAC69EF5255D}" dt="2023-10-18T08:51:18.903" v="2968" actId="167"/>
          <ac:picMkLst>
            <pc:docMk/>
            <pc:sldMk cId="1553461088" sldId="395"/>
            <ac:picMk id="11" creationId="{CBF640B9-604C-69C1-0D1B-952DE9A26B98}"/>
          </ac:picMkLst>
        </pc:picChg>
        <pc:cxnChg chg="mod">
          <ac:chgData name="Tomáš Hála" userId="45f5c18a94cc7d43" providerId="LiveId" clId="{1CC8E20C-F5DC-49A8-8E35-EAC69EF5255D}" dt="2023-10-18T08:36:47.556" v="2821" actId="692"/>
          <ac:cxnSpMkLst>
            <pc:docMk/>
            <pc:sldMk cId="1553461088" sldId="395"/>
            <ac:cxnSpMk id="3" creationId="{6E884BBE-2902-4CEC-754D-86EDB642B3F1}"/>
          </ac:cxnSpMkLst>
        </pc:cxnChg>
        <pc:cxnChg chg="add del mod">
          <ac:chgData name="Tomáš Hála" userId="45f5c18a94cc7d43" providerId="LiveId" clId="{1CC8E20C-F5DC-49A8-8E35-EAC69EF5255D}" dt="2023-10-18T08:18:59.280" v="2239" actId="478"/>
          <ac:cxnSpMkLst>
            <pc:docMk/>
            <pc:sldMk cId="1553461088" sldId="395"/>
            <ac:cxnSpMk id="9" creationId="{94B525FE-E6F7-0BAB-4449-4364D0103D3F}"/>
          </ac:cxnSpMkLst>
        </pc:cxnChg>
        <pc:cxnChg chg="add del mod">
          <ac:chgData name="Tomáš Hála" userId="45f5c18a94cc7d43" providerId="LiveId" clId="{1CC8E20C-F5DC-49A8-8E35-EAC69EF5255D}" dt="2023-10-18T08:18:50.199" v="2237" actId="478"/>
          <ac:cxnSpMkLst>
            <pc:docMk/>
            <pc:sldMk cId="1553461088" sldId="395"/>
            <ac:cxnSpMk id="12" creationId="{4F4AF48B-F4F1-1156-304A-3654AFCE5B8A}"/>
          </ac:cxnSpMkLst>
        </pc:cxnChg>
      </pc:sldChg>
      <pc:sldChg chg="addSp delSp modSp add mod modNotesTx">
        <pc:chgData name="Tomáš Hála" userId="45f5c18a94cc7d43" providerId="LiveId" clId="{1CC8E20C-F5DC-49A8-8E35-EAC69EF5255D}" dt="2023-10-18T21:32:06.546" v="13225" actId="20577"/>
        <pc:sldMkLst>
          <pc:docMk/>
          <pc:sldMk cId="2999157119" sldId="396"/>
        </pc:sldMkLst>
        <pc:spChg chg="add del mod">
          <ac:chgData name="Tomáš Hála" userId="45f5c18a94cc7d43" providerId="LiveId" clId="{1CC8E20C-F5DC-49A8-8E35-EAC69EF5255D}" dt="2023-10-18T08:26:29.054" v="2596" actId="478"/>
          <ac:spMkLst>
            <pc:docMk/>
            <pc:sldMk cId="2999157119" sldId="396"/>
            <ac:spMk id="5" creationId="{0072CA69-C08F-8BAA-842C-3770024D0767}"/>
          </ac:spMkLst>
        </pc:spChg>
        <pc:spChg chg="add mod">
          <ac:chgData name="Tomáš Hála" userId="45f5c18a94cc7d43" providerId="LiveId" clId="{1CC8E20C-F5DC-49A8-8E35-EAC69EF5255D}" dt="2023-10-18T19:17:28.768" v="10179"/>
          <ac:spMkLst>
            <pc:docMk/>
            <pc:sldMk cId="2999157119" sldId="396"/>
            <ac:spMk id="5" creationId="{BA450DC6-8019-B9E8-B9B5-3A9D007F4FFD}"/>
          </ac:spMkLst>
        </pc:spChg>
        <pc:spChg chg="add del mod">
          <ac:chgData name="Tomáš Hála" userId="45f5c18a94cc7d43" providerId="LiveId" clId="{1CC8E20C-F5DC-49A8-8E35-EAC69EF5255D}" dt="2023-10-18T19:24:36.662" v="10330" actId="478"/>
          <ac:spMkLst>
            <pc:docMk/>
            <pc:sldMk cId="2999157119" sldId="396"/>
            <ac:spMk id="6" creationId="{C976B6A4-C6CE-ECD6-BEE0-2A5495987535}"/>
          </ac:spMkLst>
        </pc:spChg>
        <pc:spChg chg="add del mod">
          <ac:chgData name="Tomáš Hála" userId="45f5c18a94cc7d43" providerId="LiveId" clId="{1CC8E20C-F5DC-49A8-8E35-EAC69EF5255D}" dt="2023-10-18T08:26:10.673" v="2593"/>
          <ac:spMkLst>
            <pc:docMk/>
            <pc:sldMk cId="2999157119" sldId="396"/>
            <ac:spMk id="7" creationId="{59C89C9D-0593-1A1D-A439-337296D4711F}"/>
          </ac:spMkLst>
        </pc:spChg>
        <pc:spChg chg="add mod">
          <ac:chgData name="Tomáš Hála" userId="45f5c18a94cc7d43" providerId="LiveId" clId="{1CC8E20C-F5DC-49A8-8E35-EAC69EF5255D}" dt="2023-10-18T19:24:47.929" v="10333"/>
          <ac:spMkLst>
            <pc:docMk/>
            <pc:sldMk cId="2999157119" sldId="396"/>
            <ac:spMk id="7" creationId="{667A1925-99C3-E3D5-B2E8-BB7F443EB907}"/>
          </ac:spMkLst>
        </pc:spChg>
        <pc:spChg chg="add del mod">
          <ac:chgData name="Tomáš Hála" userId="45f5c18a94cc7d43" providerId="LiveId" clId="{1CC8E20C-F5DC-49A8-8E35-EAC69EF5255D}" dt="2023-10-18T08:26:10.673" v="2593"/>
          <ac:spMkLst>
            <pc:docMk/>
            <pc:sldMk cId="2999157119" sldId="396"/>
            <ac:spMk id="9" creationId="{1FFBBF02-326D-10B2-B343-D455C020DDF3}"/>
          </ac:spMkLst>
        </pc:spChg>
        <pc:spChg chg="del">
          <ac:chgData name="Tomáš Hála" userId="45f5c18a94cc7d43" providerId="LiveId" clId="{1CC8E20C-F5DC-49A8-8E35-EAC69EF5255D}" dt="2023-10-18T08:26:29.054" v="2596" actId="478"/>
          <ac:spMkLst>
            <pc:docMk/>
            <pc:sldMk cId="2999157119" sldId="396"/>
            <ac:spMk id="10" creationId="{5C82B02A-E447-9D67-E102-88B2E4BE3BC1}"/>
          </ac:spMkLst>
        </pc:spChg>
        <pc:spChg chg="add del mod">
          <ac:chgData name="Tomáš Hála" userId="45f5c18a94cc7d43" providerId="LiveId" clId="{1CC8E20C-F5DC-49A8-8E35-EAC69EF5255D}" dt="2023-10-18T08:26:10.673" v="2593"/>
          <ac:spMkLst>
            <pc:docMk/>
            <pc:sldMk cId="2999157119" sldId="396"/>
            <ac:spMk id="12" creationId="{FC0BCC1E-9693-440E-2E0F-6B55C66E1E04}"/>
          </ac:spMkLst>
        </pc:spChg>
        <pc:spChg chg="del">
          <ac:chgData name="Tomáš Hála" userId="45f5c18a94cc7d43" providerId="LiveId" clId="{1CC8E20C-F5DC-49A8-8E35-EAC69EF5255D}" dt="2023-10-18T08:25:28.241" v="2589" actId="478"/>
          <ac:spMkLst>
            <pc:docMk/>
            <pc:sldMk cId="2999157119" sldId="396"/>
            <ac:spMk id="13" creationId="{76442E5D-9F07-86EB-E279-39512ECCFB20}"/>
          </ac:spMkLst>
        </pc:spChg>
        <pc:spChg chg="del">
          <ac:chgData name="Tomáš Hála" userId="45f5c18a94cc7d43" providerId="LiveId" clId="{1CC8E20C-F5DC-49A8-8E35-EAC69EF5255D}" dt="2023-10-18T08:26:29.054" v="2596" actId="478"/>
          <ac:spMkLst>
            <pc:docMk/>
            <pc:sldMk cId="2999157119" sldId="396"/>
            <ac:spMk id="16" creationId="{1F337389-DCD3-E03E-BEA2-B008CDB5E361}"/>
          </ac:spMkLst>
        </pc:spChg>
        <pc:spChg chg="del">
          <ac:chgData name="Tomáš Hála" userId="45f5c18a94cc7d43" providerId="LiveId" clId="{1CC8E20C-F5DC-49A8-8E35-EAC69EF5255D}" dt="2023-10-18T19:17:22.101" v="10176" actId="478"/>
          <ac:spMkLst>
            <pc:docMk/>
            <pc:sldMk cId="2999157119" sldId="396"/>
            <ac:spMk id="17" creationId="{9BAAE58B-7668-864A-C298-259BA35CFE2F}"/>
          </ac:spMkLst>
        </pc:spChg>
        <pc:spChg chg="add del mod">
          <ac:chgData name="Tomáš Hála" userId="45f5c18a94cc7d43" providerId="LiveId" clId="{1CC8E20C-F5DC-49A8-8E35-EAC69EF5255D}" dt="2023-10-18T08:29:38.468" v="2617" actId="478"/>
          <ac:spMkLst>
            <pc:docMk/>
            <pc:sldMk cId="2999157119" sldId="396"/>
            <ac:spMk id="18" creationId="{7D634F59-9003-62EA-E666-159A2F65DB16}"/>
          </ac:spMkLst>
        </pc:spChg>
        <pc:spChg chg="add del mod">
          <ac:chgData name="Tomáš Hála" userId="45f5c18a94cc7d43" providerId="LiveId" clId="{1CC8E20C-F5DC-49A8-8E35-EAC69EF5255D}" dt="2023-10-18T08:29:42.589" v="2618" actId="478"/>
          <ac:spMkLst>
            <pc:docMk/>
            <pc:sldMk cId="2999157119" sldId="396"/>
            <ac:spMk id="19" creationId="{0324BC96-136D-A9A1-03C8-1E011517B551}"/>
          </ac:spMkLst>
        </pc:spChg>
        <pc:spChg chg="add del mod">
          <ac:chgData name="Tomáš Hála" userId="45f5c18a94cc7d43" providerId="LiveId" clId="{1CC8E20C-F5DC-49A8-8E35-EAC69EF5255D}" dt="2023-10-18T08:29:38.468" v="2617" actId="478"/>
          <ac:spMkLst>
            <pc:docMk/>
            <pc:sldMk cId="2999157119" sldId="396"/>
            <ac:spMk id="20" creationId="{3532DF51-F28E-78E5-F829-3B913911E0F9}"/>
          </ac:spMkLst>
        </pc:spChg>
        <pc:spChg chg="add del mod">
          <ac:chgData name="Tomáš Hála" userId="45f5c18a94cc7d43" providerId="LiveId" clId="{1CC8E20C-F5DC-49A8-8E35-EAC69EF5255D}" dt="2023-10-18T08:29:38.468" v="2617" actId="478"/>
          <ac:spMkLst>
            <pc:docMk/>
            <pc:sldMk cId="2999157119" sldId="396"/>
            <ac:spMk id="21" creationId="{9A8BC276-C6DB-8842-8D57-AD1FF68DD2BF}"/>
          </ac:spMkLst>
        </pc:spChg>
        <pc:spChg chg="add mod">
          <ac:chgData name="Tomáš Hála" userId="45f5c18a94cc7d43" providerId="LiveId" clId="{1CC8E20C-F5DC-49A8-8E35-EAC69EF5255D}" dt="2023-10-18T08:29:02.047" v="2608" actId="692"/>
          <ac:spMkLst>
            <pc:docMk/>
            <pc:sldMk cId="2999157119" sldId="396"/>
            <ac:spMk id="24" creationId="{058F0F29-7DDC-AE6B-96AB-C43FACE38CE7}"/>
          </ac:spMkLst>
        </pc:spChg>
        <pc:spChg chg="add mod">
          <ac:chgData name="Tomáš Hála" userId="45f5c18a94cc7d43" providerId="LiveId" clId="{1CC8E20C-F5DC-49A8-8E35-EAC69EF5255D}" dt="2023-10-18T08:26:49.753" v="2601" actId="1037"/>
          <ac:spMkLst>
            <pc:docMk/>
            <pc:sldMk cId="2999157119" sldId="396"/>
            <ac:spMk id="25" creationId="{31A84B64-6B8F-7796-9AE2-E0FD0ABD8E85}"/>
          </ac:spMkLst>
        </pc:spChg>
        <pc:spChg chg="add mod">
          <ac:chgData name="Tomáš Hála" userId="45f5c18a94cc7d43" providerId="LiveId" clId="{1CC8E20C-F5DC-49A8-8E35-EAC69EF5255D}" dt="2023-10-18T08:29:18.915" v="2616" actId="1037"/>
          <ac:spMkLst>
            <pc:docMk/>
            <pc:sldMk cId="2999157119" sldId="396"/>
            <ac:spMk id="26" creationId="{A62A2735-02CF-7D41-C6DA-9BA8163E570B}"/>
          </ac:spMkLst>
        </pc:spChg>
        <pc:spChg chg="add mod">
          <ac:chgData name="Tomáš Hála" userId="45f5c18a94cc7d43" providerId="LiveId" clId="{1CC8E20C-F5DC-49A8-8E35-EAC69EF5255D}" dt="2023-10-18T08:29:18.915" v="2616" actId="1037"/>
          <ac:spMkLst>
            <pc:docMk/>
            <pc:sldMk cId="2999157119" sldId="396"/>
            <ac:spMk id="27" creationId="{F4D01188-2683-00E8-749E-6D8BE74443F7}"/>
          </ac:spMkLst>
        </pc:spChg>
        <pc:picChg chg="del">
          <ac:chgData name="Tomáš Hála" userId="45f5c18a94cc7d43" providerId="LiveId" clId="{1CC8E20C-F5DC-49A8-8E35-EAC69EF5255D}" dt="2023-10-18T08:26:29.054" v="2596" actId="478"/>
          <ac:picMkLst>
            <pc:docMk/>
            <pc:sldMk cId="2999157119" sldId="396"/>
            <ac:picMk id="11" creationId="{CBF640B9-604C-69C1-0D1B-952DE9A26B98}"/>
          </ac:picMkLst>
        </pc:picChg>
        <pc:picChg chg="add mod ord">
          <ac:chgData name="Tomáš Hála" userId="45f5c18a94cc7d43" providerId="LiveId" clId="{1CC8E20C-F5DC-49A8-8E35-EAC69EF5255D}" dt="2023-10-18T08:51:15.733" v="2967" actId="167"/>
          <ac:picMkLst>
            <pc:docMk/>
            <pc:sldMk cId="2999157119" sldId="396"/>
            <ac:picMk id="31" creationId="{3658D794-1752-5DCC-28D2-837351298757}"/>
          </ac:picMkLst>
        </pc:picChg>
        <pc:cxnChg chg="mod">
          <ac:chgData name="Tomáš Hála" userId="45f5c18a94cc7d43" providerId="LiveId" clId="{1CC8E20C-F5DC-49A8-8E35-EAC69EF5255D}" dt="2023-10-18T08:36:54.622" v="2822" actId="692"/>
          <ac:cxnSpMkLst>
            <pc:docMk/>
            <pc:sldMk cId="2999157119" sldId="396"/>
            <ac:cxnSpMk id="3" creationId="{6E884BBE-2902-4CEC-754D-86EDB642B3F1}"/>
          </ac:cxnSpMkLst>
        </pc:cxnChg>
        <pc:cxnChg chg="add del mod">
          <ac:chgData name="Tomáš Hála" userId="45f5c18a94cc7d43" providerId="LiveId" clId="{1CC8E20C-F5DC-49A8-8E35-EAC69EF5255D}" dt="2023-10-18T08:26:10.673" v="2593"/>
          <ac:cxnSpMkLst>
            <pc:docMk/>
            <pc:sldMk cId="2999157119" sldId="396"/>
            <ac:cxnSpMk id="14" creationId="{A55BB1F1-9FD5-1F89-4DF2-89FF83A1D431}"/>
          </ac:cxnSpMkLst>
        </pc:cxnChg>
        <pc:cxnChg chg="add del mod">
          <ac:chgData name="Tomáš Hála" userId="45f5c18a94cc7d43" providerId="LiveId" clId="{1CC8E20C-F5DC-49A8-8E35-EAC69EF5255D}" dt="2023-10-18T08:26:10.673" v="2593"/>
          <ac:cxnSpMkLst>
            <pc:docMk/>
            <pc:sldMk cId="2999157119" sldId="396"/>
            <ac:cxnSpMk id="15" creationId="{7D04F9CC-222D-A6D5-BFBE-3FC768AC174B}"/>
          </ac:cxnSpMkLst>
        </pc:cxnChg>
        <pc:cxnChg chg="add del mod">
          <ac:chgData name="Tomáš Hála" userId="45f5c18a94cc7d43" providerId="LiveId" clId="{1CC8E20C-F5DC-49A8-8E35-EAC69EF5255D}" dt="2023-10-18T08:29:42.589" v="2618" actId="478"/>
          <ac:cxnSpMkLst>
            <pc:docMk/>
            <pc:sldMk cId="2999157119" sldId="396"/>
            <ac:cxnSpMk id="22" creationId="{074421A4-A755-98A0-E8DF-E9A880B0B0E0}"/>
          </ac:cxnSpMkLst>
        </pc:cxnChg>
        <pc:cxnChg chg="add del mod">
          <ac:chgData name="Tomáš Hála" userId="45f5c18a94cc7d43" providerId="LiveId" clId="{1CC8E20C-F5DC-49A8-8E35-EAC69EF5255D}" dt="2023-10-18T08:29:42.589" v="2618" actId="478"/>
          <ac:cxnSpMkLst>
            <pc:docMk/>
            <pc:sldMk cId="2999157119" sldId="396"/>
            <ac:cxnSpMk id="23" creationId="{50058BD7-12D3-0437-204D-36ECDAD36412}"/>
          </ac:cxnSpMkLst>
        </pc:cxnChg>
        <pc:cxnChg chg="add del mod">
          <ac:chgData name="Tomáš Hála" userId="45f5c18a94cc7d43" providerId="LiveId" clId="{1CC8E20C-F5DC-49A8-8E35-EAC69EF5255D}" dt="2023-10-18T08:26:53.100" v="2602" actId="478"/>
          <ac:cxnSpMkLst>
            <pc:docMk/>
            <pc:sldMk cId="2999157119" sldId="396"/>
            <ac:cxnSpMk id="28" creationId="{2352412B-ABFE-887A-7191-CE0484D74612}"/>
          </ac:cxnSpMkLst>
        </pc:cxnChg>
        <pc:cxnChg chg="add mod">
          <ac:chgData name="Tomáš Hála" userId="45f5c18a94cc7d43" providerId="LiveId" clId="{1CC8E20C-F5DC-49A8-8E35-EAC69EF5255D}" dt="2023-10-18T08:36:38.832" v="2820" actId="14100"/>
          <ac:cxnSpMkLst>
            <pc:docMk/>
            <pc:sldMk cId="2999157119" sldId="396"/>
            <ac:cxnSpMk id="29" creationId="{E48897D7-999A-06B6-438B-E7B04E2726C5}"/>
          </ac:cxnSpMkLst>
        </pc:cxnChg>
      </pc:sldChg>
      <pc:sldChg chg="addSp delSp modSp add del mod modNotesTx">
        <pc:chgData name="Tomáš Hála" userId="45f5c18a94cc7d43" providerId="LiveId" clId="{1CC8E20C-F5DC-49A8-8E35-EAC69EF5255D}" dt="2023-10-18T21:06:27.298" v="12074" actId="20577"/>
        <pc:sldMkLst>
          <pc:docMk/>
          <pc:sldMk cId="2207835758" sldId="397"/>
        </pc:sldMkLst>
        <pc:spChg chg="del">
          <ac:chgData name="Tomáš Hála" userId="45f5c18a94cc7d43" providerId="LiveId" clId="{1CC8E20C-F5DC-49A8-8E35-EAC69EF5255D}" dt="2023-10-18T08:38:56.611" v="2857" actId="478"/>
          <ac:spMkLst>
            <pc:docMk/>
            <pc:sldMk cId="2207835758" sldId="397"/>
            <ac:spMk id="2" creationId="{EFC3389B-C7B3-D49F-AB6C-01E8F87CAD3D}"/>
          </ac:spMkLst>
        </pc:spChg>
        <pc:spChg chg="del">
          <ac:chgData name="Tomáš Hála" userId="45f5c18a94cc7d43" providerId="LiveId" clId="{1CC8E20C-F5DC-49A8-8E35-EAC69EF5255D}" dt="2023-10-18T08:38:56.611" v="2857" actId="478"/>
          <ac:spMkLst>
            <pc:docMk/>
            <pc:sldMk cId="2207835758" sldId="397"/>
            <ac:spMk id="7" creationId="{EE384AFB-4358-FCE5-FB69-2EFE189F2B53}"/>
          </ac:spMkLst>
        </pc:spChg>
        <pc:spChg chg="mod">
          <ac:chgData name="Tomáš Hála" userId="45f5c18a94cc7d43" providerId="LiveId" clId="{1CC8E20C-F5DC-49A8-8E35-EAC69EF5255D}" dt="2023-10-18T09:04:20.584" v="3056"/>
          <ac:spMkLst>
            <pc:docMk/>
            <pc:sldMk cId="2207835758" sldId="397"/>
            <ac:spMk id="10" creationId="{5D796919-C9B6-E6B2-D74E-3260719BCAAA}"/>
          </ac:spMkLst>
        </pc:spChg>
        <pc:spChg chg="del">
          <ac:chgData name="Tomáš Hála" userId="45f5c18a94cc7d43" providerId="LiveId" clId="{1CC8E20C-F5DC-49A8-8E35-EAC69EF5255D}" dt="2023-10-18T08:38:56.611" v="2857" actId="478"/>
          <ac:spMkLst>
            <pc:docMk/>
            <pc:sldMk cId="2207835758" sldId="397"/>
            <ac:spMk id="11" creationId="{54B24908-3144-2B3E-CBB7-EDFAA6220ECA}"/>
          </ac:spMkLst>
        </pc:spChg>
        <pc:spChg chg="del">
          <ac:chgData name="Tomáš Hála" userId="45f5c18a94cc7d43" providerId="LiveId" clId="{1CC8E20C-F5DC-49A8-8E35-EAC69EF5255D}" dt="2023-10-18T08:39:01.063" v="2861" actId="478"/>
          <ac:spMkLst>
            <pc:docMk/>
            <pc:sldMk cId="2207835758" sldId="397"/>
            <ac:spMk id="19" creationId="{1B15FEFA-D989-2C47-408C-C3C5F5F0B59E}"/>
          </ac:spMkLst>
        </pc:spChg>
        <pc:spChg chg="del">
          <ac:chgData name="Tomáš Hála" userId="45f5c18a94cc7d43" providerId="LiveId" clId="{1CC8E20C-F5DC-49A8-8E35-EAC69EF5255D}" dt="2023-10-18T08:38:56.611" v="2857" actId="478"/>
          <ac:spMkLst>
            <pc:docMk/>
            <pc:sldMk cId="2207835758" sldId="397"/>
            <ac:spMk id="20" creationId="{AF244907-31C6-89A7-215B-00BAC3A5E606}"/>
          </ac:spMkLst>
        </pc:spChg>
        <pc:spChg chg="del">
          <ac:chgData name="Tomáš Hála" userId="45f5c18a94cc7d43" providerId="LiveId" clId="{1CC8E20C-F5DC-49A8-8E35-EAC69EF5255D}" dt="2023-10-18T08:38:56.611" v="2857" actId="478"/>
          <ac:spMkLst>
            <pc:docMk/>
            <pc:sldMk cId="2207835758" sldId="397"/>
            <ac:spMk id="21" creationId="{7D9CB6DD-0C1B-4464-67B7-8B9C637696E4}"/>
          </ac:spMkLst>
        </pc:spChg>
        <pc:spChg chg="del">
          <ac:chgData name="Tomáš Hála" userId="45f5c18a94cc7d43" providerId="LiveId" clId="{1CC8E20C-F5DC-49A8-8E35-EAC69EF5255D}" dt="2023-10-18T08:38:56.611" v="2857" actId="478"/>
          <ac:spMkLst>
            <pc:docMk/>
            <pc:sldMk cId="2207835758" sldId="397"/>
            <ac:spMk id="23" creationId="{59738DFC-E6A8-DDE5-90B1-07C1D5D7C65E}"/>
          </ac:spMkLst>
        </pc:spChg>
        <pc:spChg chg="mod">
          <ac:chgData name="Tomáš Hála" userId="45f5c18a94cc7d43" providerId="LiveId" clId="{1CC8E20C-F5DC-49A8-8E35-EAC69EF5255D}" dt="2023-10-18T08:36:18.245" v="2814" actId="108"/>
          <ac:spMkLst>
            <pc:docMk/>
            <pc:sldMk cId="2207835758" sldId="397"/>
            <ac:spMk id="33" creationId="{E816D7A8-E0E0-8219-89D5-097A427C409F}"/>
          </ac:spMkLst>
        </pc:spChg>
        <pc:picChg chg="add mod ord">
          <ac:chgData name="Tomáš Hála" userId="45f5c18a94cc7d43" providerId="LiveId" clId="{1CC8E20C-F5DC-49A8-8E35-EAC69EF5255D}" dt="2023-10-18T09:03:52.324" v="3050" actId="1076"/>
          <ac:picMkLst>
            <pc:docMk/>
            <pc:sldMk cId="2207835758" sldId="397"/>
            <ac:picMk id="9" creationId="{A3EF1452-D3C3-46BB-3CA5-4BC791E5D320}"/>
          </ac:picMkLst>
        </pc:picChg>
        <pc:cxnChg chg="add mod">
          <ac:chgData name="Tomáš Hála" userId="45f5c18a94cc7d43" providerId="LiveId" clId="{1CC8E20C-F5DC-49A8-8E35-EAC69EF5255D}" dt="2023-10-18T08:38:10.211" v="2852" actId="1038"/>
          <ac:cxnSpMkLst>
            <pc:docMk/>
            <pc:sldMk cId="2207835758" sldId="397"/>
            <ac:cxnSpMk id="6" creationId="{6D665158-C87D-6ED0-A81D-F8C9E537763E}"/>
          </ac:cxnSpMkLst>
        </pc:cxnChg>
        <pc:cxnChg chg="del">
          <ac:chgData name="Tomáš Hála" userId="45f5c18a94cc7d43" providerId="LiveId" clId="{1CC8E20C-F5DC-49A8-8E35-EAC69EF5255D}" dt="2023-10-18T08:38:58.663" v="2859" actId="478"/>
          <ac:cxnSpMkLst>
            <pc:docMk/>
            <pc:sldMk cId="2207835758" sldId="397"/>
            <ac:cxnSpMk id="12" creationId="{34CC52FF-972F-5666-06AD-F0C6FFBC442A}"/>
          </ac:cxnSpMkLst>
        </pc:cxnChg>
        <pc:cxnChg chg="del">
          <ac:chgData name="Tomáš Hála" userId="45f5c18a94cc7d43" providerId="LiveId" clId="{1CC8E20C-F5DC-49A8-8E35-EAC69EF5255D}" dt="2023-10-18T08:38:59.715" v="2860" actId="478"/>
          <ac:cxnSpMkLst>
            <pc:docMk/>
            <pc:sldMk cId="2207835758" sldId="397"/>
            <ac:cxnSpMk id="13" creationId="{18F4C89D-2E5D-228F-FB5C-F99E0F79DBA4}"/>
          </ac:cxnSpMkLst>
        </pc:cxnChg>
        <pc:cxnChg chg="mod">
          <ac:chgData name="Tomáš Hála" userId="45f5c18a94cc7d43" providerId="LiveId" clId="{1CC8E20C-F5DC-49A8-8E35-EAC69EF5255D}" dt="2023-10-18T08:37:02.484" v="2823" actId="692"/>
          <ac:cxnSpMkLst>
            <pc:docMk/>
            <pc:sldMk cId="2207835758" sldId="397"/>
            <ac:cxnSpMk id="16" creationId="{2E23AC60-505D-BA9C-C334-ABE9868EC765}"/>
          </ac:cxnSpMkLst>
        </pc:cxnChg>
        <pc:cxnChg chg="del">
          <ac:chgData name="Tomáš Hála" userId="45f5c18a94cc7d43" providerId="LiveId" clId="{1CC8E20C-F5DC-49A8-8E35-EAC69EF5255D}" dt="2023-10-18T08:37:55.795" v="2837" actId="478"/>
          <ac:cxnSpMkLst>
            <pc:docMk/>
            <pc:sldMk cId="2207835758" sldId="397"/>
            <ac:cxnSpMk id="17" creationId="{42696A89-B24A-452D-410F-84639534C39D}"/>
          </ac:cxnSpMkLst>
        </pc:cxnChg>
        <pc:cxnChg chg="del mod">
          <ac:chgData name="Tomáš Hála" userId="45f5c18a94cc7d43" providerId="LiveId" clId="{1CC8E20C-F5DC-49A8-8E35-EAC69EF5255D}" dt="2023-10-18T08:38:57.714" v="2858" actId="478"/>
          <ac:cxnSpMkLst>
            <pc:docMk/>
            <pc:sldMk cId="2207835758" sldId="397"/>
            <ac:cxnSpMk id="22" creationId="{E81623E5-C3B5-FF0A-004C-43C3B166BB17}"/>
          </ac:cxnSpMkLst>
        </pc:cxnChg>
      </pc:sldChg>
      <pc:sldChg chg="addSp delSp modSp add mod modNotesTx">
        <pc:chgData name="Tomáš Hála" userId="45f5c18a94cc7d43" providerId="LiveId" clId="{1CC8E20C-F5DC-49A8-8E35-EAC69EF5255D}" dt="2023-10-18T19:38:15.002" v="11471" actId="113"/>
        <pc:sldMkLst>
          <pc:docMk/>
          <pc:sldMk cId="2635953263" sldId="398"/>
        </pc:sldMkLst>
        <pc:spChg chg="del">
          <ac:chgData name="Tomáš Hála" userId="45f5c18a94cc7d43" providerId="LiveId" clId="{1CC8E20C-F5DC-49A8-8E35-EAC69EF5255D}" dt="2023-10-18T08:38:38.709" v="2856" actId="478"/>
          <ac:spMkLst>
            <pc:docMk/>
            <pc:sldMk cId="2635953263" sldId="398"/>
            <ac:spMk id="2" creationId="{EFC3389B-C7B3-D49F-AB6C-01E8F87CAD3D}"/>
          </ac:spMkLst>
        </pc:spChg>
        <pc:spChg chg="del">
          <ac:chgData name="Tomáš Hála" userId="45f5c18a94cc7d43" providerId="LiveId" clId="{1CC8E20C-F5DC-49A8-8E35-EAC69EF5255D}" dt="2023-10-18T08:38:38.709" v="2856" actId="478"/>
          <ac:spMkLst>
            <pc:docMk/>
            <pc:sldMk cId="2635953263" sldId="398"/>
            <ac:spMk id="7" creationId="{EE384AFB-4358-FCE5-FB69-2EFE189F2B53}"/>
          </ac:spMkLst>
        </pc:spChg>
        <pc:spChg chg="mod">
          <ac:chgData name="Tomáš Hála" userId="45f5c18a94cc7d43" providerId="LiveId" clId="{1CC8E20C-F5DC-49A8-8E35-EAC69EF5255D}" dt="2023-10-18T09:04:23.400" v="3057"/>
          <ac:spMkLst>
            <pc:docMk/>
            <pc:sldMk cId="2635953263" sldId="398"/>
            <ac:spMk id="10" creationId="{5D796919-C9B6-E6B2-D74E-3260719BCAAA}"/>
          </ac:spMkLst>
        </pc:spChg>
        <pc:spChg chg="add mod">
          <ac:chgData name="Tomáš Hála" userId="45f5c18a94cc7d43" providerId="LiveId" clId="{1CC8E20C-F5DC-49A8-8E35-EAC69EF5255D}" dt="2023-10-18T08:45:37.824" v="2902" actId="1076"/>
          <ac:spMkLst>
            <pc:docMk/>
            <pc:sldMk cId="2635953263" sldId="398"/>
            <ac:spMk id="14" creationId="{795731D4-618F-EE51-165D-962A6A085C80}"/>
          </ac:spMkLst>
        </pc:spChg>
        <pc:spChg chg="del">
          <ac:chgData name="Tomáš Hála" userId="45f5c18a94cc7d43" providerId="LiveId" clId="{1CC8E20C-F5DC-49A8-8E35-EAC69EF5255D}" dt="2023-10-18T08:40:16.085" v="2874" actId="478"/>
          <ac:spMkLst>
            <pc:docMk/>
            <pc:sldMk cId="2635953263" sldId="398"/>
            <ac:spMk id="19" creationId="{1B15FEFA-D989-2C47-408C-C3C5F5F0B59E}"/>
          </ac:spMkLst>
        </pc:spChg>
        <pc:spChg chg="mod">
          <ac:chgData name="Tomáš Hála" userId="45f5c18a94cc7d43" providerId="LiveId" clId="{1CC8E20C-F5DC-49A8-8E35-EAC69EF5255D}" dt="2023-10-18T08:45:55.931" v="2912" actId="1037"/>
          <ac:spMkLst>
            <pc:docMk/>
            <pc:sldMk cId="2635953263" sldId="398"/>
            <ac:spMk id="20" creationId="{AF244907-31C6-89A7-215B-00BAC3A5E606}"/>
          </ac:spMkLst>
        </pc:spChg>
        <pc:spChg chg="mod">
          <ac:chgData name="Tomáš Hála" userId="45f5c18a94cc7d43" providerId="LiveId" clId="{1CC8E20C-F5DC-49A8-8E35-EAC69EF5255D}" dt="2023-10-18T08:45:55.931" v="2912" actId="1037"/>
          <ac:spMkLst>
            <pc:docMk/>
            <pc:sldMk cId="2635953263" sldId="398"/>
            <ac:spMk id="21" creationId="{7D9CB6DD-0C1B-4464-67B7-8B9C637696E4}"/>
          </ac:spMkLst>
        </pc:spChg>
        <pc:spChg chg="del">
          <ac:chgData name="Tomáš Hála" userId="45f5c18a94cc7d43" providerId="LiveId" clId="{1CC8E20C-F5DC-49A8-8E35-EAC69EF5255D}" dt="2023-10-18T08:38:38.709" v="2856" actId="478"/>
          <ac:spMkLst>
            <pc:docMk/>
            <pc:sldMk cId="2635953263" sldId="398"/>
            <ac:spMk id="23" creationId="{59738DFC-E6A8-DDE5-90B1-07C1D5D7C65E}"/>
          </ac:spMkLst>
        </pc:spChg>
        <pc:picChg chg="add mod ord">
          <ac:chgData name="Tomáš Hála" userId="45f5c18a94cc7d43" providerId="LiveId" clId="{1CC8E20C-F5DC-49A8-8E35-EAC69EF5255D}" dt="2023-10-18T08:45:30.886" v="2900" actId="167"/>
          <ac:picMkLst>
            <pc:docMk/>
            <pc:sldMk cId="2635953263" sldId="398"/>
            <ac:picMk id="9" creationId="{BBFC95F4-4775-11C6-A673-39E821485454}"/>
          </ac:picMkLst>
        </pc:picChg>
        <pc:cxnChg chg="del">
          <ac:chgData name="Tomáš Hála" userId="45f5c18a94cc7d43" providerId="LiveId" clId="{1CC8E20C-F5DC-49A8-8E35-EAC69EF5255D}" dt="2023-10-18T08:38:38.709" v="2856" actId="478"/>
          <ac:cxnSpMkLst>
            <pc:docMk/>
            <pc:sldMk cId="2635953263" sldId="398"/>
            <ac:cxnSpMk id="12" creationId="{34CC52FF-972F-5666-06AD-F0C6FFBC442A}"/>
          </ac:cxnSpMkLst>
        </pc:cxnChg>
        <pc:cxnChg chg="del">
          <ac:chgData name="Tomáš Hála" userId="45f5c18a94cc7d43" providerId="LiveId" clId="{1CC8E20C-F5DC-49A8-8E35-EAC69EF5255D}" dt="2023-10-18T08:38:38.709" v="2856" actId="478"/>
          <ac:cxnSpMkLst>
            <pc:docMk/>
            <pc:sldMk cId="2635953263" sldId="398"/>
            <ac:cxnSpMk id="13" creationId="{18F4C89D-2E5D-228F-FB5C-F99E0F79DBA4}"/>
          </ac:cxnSpMkLst>
        </pc:cxnChg>
        <pc:cxnChg chg="add mod">
          <ac:chgData name="Tomáš Hála" userId="45f5c18a94cc7d43" providerId="LiveId" clId="{1CC8E20C-F5DC-49A8-8E35-EAC69EF5255D}" dt="2023-10-18T08:45:37.824" v="2902" actId="1076"/>
          <ac:cxnSpMkLst>
            <pc:docMk/>
            <pc:sldMk cId="2635953263" sldId="398"/>
            <ac:cxnSpMk id="15" creationId="{575A66E5-1A0E-EAE4-0148-1A08FBD2F236}"/>
          </ac:cxnSpMkLst>
        </pc:cxnChg>
      </pc:sldChg>
      <pc:sldChg chg="addSp delSp modSp add mod ord modNotesTx">
        <pc:chgData name="Tomáš Hála" userId="45f5c18a94cc7d43" providerId="LiveId" clId="{1CC8E20C-F5DC-49A8-8E35-EAC69EF5255D}" dt="2023-10-18T21:32:52.072" v="13240" actId="20577"/>
        <pc:sldMkLst>
          <pc:docMk/>
          <pc:sldMk cId="3972060200" sldId="399"/>
        </pc:sldMkLst>
        <pc:spChg chg="del">
          <ac:chgData name="Tomáš Hála" userId="45f5c18a94cc7d43" providerId="LiveId" clId="{1CC8E20C-F5DC-49A8-8E35-EAC69EF5255D}" dt="2023-10-18T08:39:29.036" v="2869" actId="478"/>
          <ac:spMkLst>
            <pc:docMk/>
            <pc:sldMk cId="3972060200" sldId="399"/>
            <ac:spMk id="7" creationId="{EE384AFB-4358-FCE5-FB69-2EFE189F2B53}"/>
          </ac:spMkLst>
        </pc:spChg>
        <pc:spChg chg="add del mod">
          <ac:chgData name="Tomáš Hála" userId="45f5c18a94cc7d43" providerId="LiveId" clId="{1CC8E20C-F5DC-49A8-8E35-EAC69EF5255D}" dt="2023-10-18T08:48:13.807" v="2922" actId="478"/>
          <ac:spMkLst>
            <pc:docMk/>
            <pc:sldMk cId="3972060200" sldId="399"/>
            <ac:spMk id="9" creationId="{397C3CED-4F2E-17A5-2B13-7BD25D54A2D9}"/>
          </ac:spMkLst>
        </pc:spChg>
        <pc:spChg chg="mod">
          <ac:chgData name="Tomáš Hála" userId="45f5c18a94cc7d43" providerId="LiveId" clId="{1CC8E20C-F5DC-49A8-8E35-EAC69EF5255D}" dt="2023-10-18T09:04:28.613" v="3059"/>
          <ac:spMkLst>
            <pc:docMk/>
            <pc:sldMk cId="3972060200" sldId="399"/>
            <ac:spMk id="10" creationId="{5D796919-C9B6-E6B2-D74E-3260719BCAAA}"/>
          </ac:spMkLst>
        </pc:spChg>
        <pc:spChg chg="del">
          <ac:chgData name="Tomáš Hála" userId="45f5c18a94cc7d43" providerId="LiveId" clId="{1CC8E20C-F5DC-49A8-8E35-EAC69EF5255D}" dt="2023-10-18T08:48:13.807" v="2922" actId="478"/>
          <ac:spMkLst>
            <pc:docMk/>
            <pc:sldMk cId="3972060200" sldId="399"/>
            <ac:spMk id="11" creationId="{54B24908-3144-2B3E-CBB7-EDFAA6220ECA}"/>
          </ac:spMkLst>
        </pc:spChg>
        <pc:spChg chg="add del mod">
          <ac:chgData name="Tomáš Hála" userId="45f5c18a94cc7d43" providerId="LiveId" clId="{1CC8E20C-F5DC-49A8-8E35-EAC69EF5255D}" dt="2023-10-18T08:48:13.807" v="2922" actId="478"/>
          <ac:spMkLst>
            <pc:docMk/>
            <pc:sldMk cId="3972060200" sldId="399"/>
            <ac:spMk id="14" creationId="{09354F68-F5F5-0AB9-D600-EAFF97BF1E64}"/>
          </ac:spMkLst>
        </pc:spChg>
        <pc:spChg chg="add mod">
          <ac:chgData name="Tomáš Hála" userId="45f5c18a94cc7d43" providerId="LiveId" clId="{1CC8E20C-F5DC-49A8-8E35-EAC69EF5255D}" dt="2023-10-18T08:46:59.106" v="2918"/>
          <ac:spMkLst>
            <pc:docMk/>
            <pc:sldMk cId="3972060200" sldId="399"/>
            <ac:spMk id="17" creationId="{ACAB3267-F225-619D-E999-CB50C8DBF13F}"/>
          </ac:spMkLst>
        </pc:spChg>
        <pc:spChg chg="del">
          <ac:chgData name="Tomáš Hála" userId="45f5c18a94cc7d43" providerId="LiveId" clId="{1CC8E20C-F5DC-49A8-8E35-EAC69EF5255D}" dt="2023-10-18T08:40:17.657" v="2875" actId="478"/>
          <ac:spMkLst>
            <pc:docMk/>
            <pc:sldMk cId="3972060200" sldId="399"/>
            <ac:spMk id="19" creationId="{1B15FEFA-D989-2C47-408C-C3C5F5F0B59E}"/>
          </ac:spMkLst>
        </pc:spChg>
        <pc:spChg chg="del">
          <ac:chgData name="Tomáš Hála" userId="45f5c18a94cc7d43" providerId="LiveId" clId="{1CC8E20C-F5DC-49A8-8E35-EAC69EF5255D}" dt="2023-10-18T08:39:46.243" v="2870" actId="478"/>
          <ac:spMkLst>
            <pc:docMk/>
            <pc:sldMk cId="3972060200" sldId="399"/>
            <ac:spMk id="20" creationId="{AF244907-31C6-89A7-215B-00BAC3A5E606}"/>
          </ac:spMkLst>
        </pc:spChg>
        <pc:spChg chg="del">
          <ac:chgData name="Tomáš Hála" userId="45f5c18a94cc7d43" providerId="LiveId" clId="{1CC8E20C-F5DC-49A8-8E35-EAC69EF5255D}" dt="2023-10-18T08:39:46.243" v="2870" actId="478"/>
          <ac:spMkLst>
            <pc:docMk/>
            <pc:sldMk cId="3972060200" sldId="399"/>
            <ac:spMk id="21" creationId="{7D9CB6DD-0C1B-4464-67B7-8B9C637696E4}"/>
          </ac:spMkLst>
        </pc:spChg>
        <pc:spChg chg="add mod">
          <ac:chgData name="Tomáš Hála" userId="45f5c18a94cc7d43" providerId="LiveId" clId="{1CC8E20C-F5DC-49A8-8E35-EAC69EF5255D}" dt="2023-10-18T08:46:59.106" v="2918"/>
          <ac:spMkLst>
            <pc:docMk/>
            <pc:sldMk cId="3972060200" sldId="399"/>
            <ac:spMk id="24" creationId="{F06B35F8-0903-EAE2-2EB5-D1166C1C632C}"/>
          </ac:spMkLst>
        </pc:spChg>
        <pc:spChg chg="add mod">
          <ac:chgData name="Tomáš Hála" userId="45f5c18a94cc7d43" providerId="LiveId" clId="{1CC8E20C-F5DC-49A8-8E35-EAC69EF5255D}" dt="2023-10-18T08:46:59.106" v="2918"/>
          <ac:spMkLst>
            <pc:docMk/>
            <pc:sldMk cId="3972060200" sldId="399"/>
            <ac:spMk id="25" creationId="{5982E1F6-B0A5-96AD-20DD-2D359710E33A}"/>
          </ac:spMkLst>
        </pc:spChg>
        <pc:spChg chg="add mod">
          <ac:chgData name="Tomáš Hála" userId="45f5c18a94cc7d43" providerId="LiveId" clId="{1CC8E20C-F5DC-49A8-8E35-EAC69EF5255D}" dt="2023-10-18T08:48:26.151" v="2923"/>
          <ac:spMkLst>
            <pc:docMk/>
            <pc:sldMk cId="3972060200" sldId="399"/>
            <ac:spMk id="26" creationId="{C70408DC-E8A3-F831-54C7-7F701E620DE2}"/>
          </ac:spMkLst>
        </pc:spChg>
        <pc:spChg chg="add mod">
          <ac:chgData name="Tomáš Hála" userId="45f5c18a94cc7d43" providerId="LiveId" clId="{1CC8E20C-F5DC-49A8-8E35-EAC69EF5255D}" dt="2023-10-18T08:48:26.151" v="2923"/>
          <ac:spMkLst>
            <pc:docMk/>
            <pc:sldMk cId="3972060200" sldId="399"/>
            <ac:spMk id="27" creationId="{9D6DB581-70E3-B847-B54A-CC3059866739}"/>
          </ac:spMkLst>
        </pc:spChg>
        <pc:spChg chg="add mod">
          <ac:chgData name="Tomáš Hála" userId="45f5c18a94cc7d43" providerId="LiveId" clId="{1CC8E20C-F5DC-49A8-8E35-EAC69EF5255D}" dt="2023-10-18T08:48:26.151" v="2923"/>
          <ac:spMkLst>
            <pc:docMk/>
            <pc:sldMk cId="3972060200" sldId="399"/>
            <ac:spMk id="29" creationId="{5DE47BC8-76F5-E5FF-EF7F-A16AB47BD914}"/>
          </ac:spMkLst>
        </pc:spChg>
        <pc:spChg chg="add mod">
          <ac:chgData name="Tomáš Hála" userId="45f5c18a94cc7d43" providerId="LiveId" clId="{1CC8E20C-F5DC-49A8-8E35-EAC69EF5255D}" dt="2023-10-18T08:48:34.963" v="2925"/>
          <ac:spMkLst>
            <pc:docMk/>
            <pc:sldMk cId="3972060200" sldId="399"/>
            <ac:spMk id="31" creationId="{3B4446C5-4DA4-E0A0-73A8-3632A2567955}"/>
          </ac:spMkLst>
        </pc:spChg>
        <pc:picChg chg="add mod ord">
          <ac:chgData name="Tomáš Hála" userId="45f5c18a94cc7d43" providerId="LiveId" clId="{1CC8E20C-F5DC-49A8-8E35-EAC69EF5255D}" dt="2023-10-18T08:48:10.221" v="2921" actId="167"/>
          <ac:picMkLst>
            <pc:docMk/>
            <pc:sldMk cId="3972060200" sldId="399"/>
            <ac:picMk id="15" creationId="{38EA16D0-8076-7CA7-6994-01A77684539F}"/>
          </ac:picMkLst>
        </pc:picChg>
        <pc:cxnChg chg="del">
          <ac:chgData name="Tomáš Hála" userId="45f5c18a94cc7d43" providerId="LiveId" clId="{1CC8E20C-F5DC-49A8-8E35-EAC69EF5255D}" dt="2023-10-18T08:39:29.036" v="2869" actId="478"/>
          <ac:cxnSpMkLst>
            <pc:docMk/>
            <pc:sldMk cId="3972060200" sldId="399"/>
            <ac:cxnSpMk id="13" creationId="{18F4C89D-2E5D-228F-FB5C-F99E0F79DBA4}"/>
          </ac:cxnSpMkLst>
        </pc:cxnChg>
        <pc:cxnChg chg="add mod">
          <ac:chgData name="Tomáš Hála" userId="45f5c18a94cc7d43" providerId="LiveId" clId="{1CC8E20C-F5DC-49A8-8E35-EAC69EF5255D}" dt="2023-10-18T08:46:59.106" v="2918"/>
          <ac:cxnSpMkLst>
            <pc:docMk/>
            <pc:sldMk cId="3972060200" sldId="399"/>
            <ac:cxnSpMk id="18" creationId="{8F926DCF-2309-3520-F95C-7FC9124D2795}"/>
          </ac:cxnSpMkLst>
        </pc:cxnChg>
        <pc:cxnChg chg="del">
          <ac:chgData name="Tomáš Hála" userId="45f5c18a94cc7d43" providerId="LiveId" clId="{1CC8E20C-F5DC-49A8-8E35-EAC69EF5255D}" dt="2023-10-18T08:48:13.807" v="2922" actId="478"/>
          <ac:cxnSpMkLst>
            <pc:docMk/>
            <pc:sldMk cId="3972060200" sldId="399"/>
            <ac:cxnSpMk id="22" creationId="{E81623E5-C3B5-FF0A-004C-43C3B166BB17}"/>
          </ac:cxnSpMkLst>
        </pc:cxnChg>
        <pc:cxnChg chg="add mod">
          <ac:chgData name="Tomáš Hála" userId="45f5c18a94cc7d43" providerId="LiveId" clId="{1CC8E20C-F5DC-49A8-8E35-EAC69EF5255D}" dt="2023-10-18T08:48:26.151" v="2923"/>
          <ac:cxnSpMkLst>
            <pc:docMk/>
            <pc:sldMk cId="3972060200" sldId="399"/>
            <ac:cxnSpMk id="28" creationId="{8DD2DE77-B0DE-0F5A-50A8-333446F6F3F3}"/>
          </ac:cxnSpMkLst>
        </pc:cxnChg>
        <pc:cxnChg chg="add mod">
          <ac:chgData name="Tomáš Hála" userId="45f5c18a94cc7d43" providerId="LiveId" clId="{1CC8E20C-F5DC-49A8-8E35-EAC69EF5255D}" dt="2023-10-18T08:48:26.151" v="2923"/>
          <ac:cxnSpMkLst>
            <pc:docMk/>
            <pc:sldMk cId="3972060200" sldId="399"/>
            <ac:cxnSpMk id="30" creationId="{B43E8261-5BD4-B62B-45FA-7B4053F33E2E}"/>
          </ac:cxnSpMkLst>
        </pc:cxnChg>
      </pc:sldChg>
      <pc:sldChg chg="addSp delSp modSp add del mod">
        <pc:chgData name="Tomáš Hála" userId="45f5c18a94cc7d43" providerId="LiveId" clId="{1CC8E20C-F5DC-49A8-8E35-EAC69EF5255D}" dt="2023-10-18T09:03:23.767" v="3034" actId="47"/>
        <pc:sldMkLst>
          <pc:docMk/>
          <pc:sldMk cId="1874390195" sldId="400"/>
        </pc:sldMkLst>
        <pc:spChg chg="add mod">
          <ac:chgData name="Tomáš Hála" userId="45f5c18a94cc7d43" providerId="LiveId" clId="{1CC8E20C-F5DC-49A8-8E35-EAC69EF5255D}" dt="2023-10-18T08:39:56.214" v="2873"/>
          <ac:spMkLst>
            <pc:docMk/>
            <pc:sldMk cId="1874390195" sldId="400"/>
            <ac:spMk id="9" creationId="{3FA7DDBF-1454-0BD7-DADC-07A50E2FA715}"/>
          </ac:spMkLst>
        </pc:spChg>
        <pc:spChg chg="add mod">
          <ac:chgData name="Tomáš Hála" userId="45f5c18a94cc7d43" providerId="LiveId" clId="{1CC8E20C-F5DC-49A8-8E35-EAC69EF5255D}" dt="2023-10-18T08:39:56.214" v="2873"/>
          <ac:spMkLst>
            <pc:docMk/>
            <pc:sldMk cId="1874390195" sldId="400"/>
            <ac:spMk id="14" creationId="{45F83B96-D2C9-1131-6232-8C0D9CFD64F2}"/>
          </ac:spMkLst>
        </pc:spChg>
        <pc:spChg chg="del">
          <ac:chgData name="Tomáš Hála" userId="45f5c18a94cc7d43" providerId="LiveId" clId="{1CC8E20C-F5DC-49A8-8E35-EAC69EF5255D}" dt="2023-10-18T08:40:19.289" v="2876" actId="478"/>
          <ac:spMkLst>
            <pc:docMk/>
            <pc:sldMk cId="1874390195" sldId="400"/>
            <ac:spMk id="19" creationId="{1B15FEFA-D989-2C47-408C-C3C5F5F0B59E}"/>
          </ac:spMkLst>
        </pc:spChg>
        <pc:spChg chg="del">
          <ac:chgData name="Tomáš Hála" userId="45f5c18a94cc7d43" providerId="LiveId" clId="{1CC8E20C-F5DC-49A8-8E35-EAC69EF5255D}" dt="2023-10-18T08:39:49.625" v="2871" actId="478"/>
          <ac:spMkLst>
            <pc:docMk/>
            <pc:sldMk cId="1874390195" sldId="400"/>
            <ac:spMk id="20" creationId="{AF244907-31C6-89A7-215B-00BAC3A5E606}"/>
          </ac:spMkLst>
        </pc:spChg>
        <pc:spChg chg="del">
          <ac:chgData name="Tomáš Hála" userId="45f5c18a94cc7d43" providerId="LiveId" clId="{1CC8E20C-F5DC-49A8-8E35-EAC69EF5255D}" dt="2023-10-18T08:39:49.625" v="2871" actId="478"/>
          <ac:spMkLst>
            <pc:docMk/>
            <pc:sldMk cId="1874390195" sldId="400"/>
            <ac:spMk id="21" creationId="{7D9CB6DD-0C1B-4464-67B7-8B9C637696E4}"/>
          </ac:spMkLst>
        </pc:spChg>
        <pc:spChg chg="add del mod">
          <ac:chgData name="Tomáš Hála" userId="45f5c18a94cc7d43" providerId="LiveId" clId="{1CC8E20C-F5DC-49A8-8E35-EAC69EF5255D}" dt="2023-10-18T08:45:14.751" v="2899" actId="478"/>
          <ac:spMkLst>
            <pc:docMk/>
            <pc:sldMk cId="1874390195" sldId="400"/>
            <ac:spMk id="27" creationId="{566A2338-6677-CF87-8B4C-3FED65E894DC}"/>
          </ac:spMkLst>
        </pc:spChg>
        <pc:spChg chg="add mod">
          <ac:chgData name="Tomáš Hála" userId="45f5c18a94cc7d43" providerId="LiveId" clId="{1CC8E20C-F5DC-49A8-8E35-EAC69EF5255D}" dt="2023-10-18T08:45:09.056" v="2896" actId="1076"/>
          <ac:spMkLst>
            <pc:docMk/>
            <pc:sldMk cId="1874390195" sldId="400"/>
            <ac:spMk id="29" creationId="{AAA71B73-66BF-C74A-BC95-B5C724E0552B}"/>
          </ac:spMkLst>
        </pc:spChg>
        <pc:spChg chg="add mod">
          <ac:chgData name="Tomáš Hála" userId="45f5c18a94cc7d43" providerId="LiveId" clId="{1CC8E20C-F5DC-49A8-8E35-EAC69EF5255D}" dt="2023-10-18T08:45:09.056" v="2896" actId="1076"/>
          <ac:spMkLst>
            <pc:docMk/>
            <pc:sldMk cId="1874390195" sldId="400"/>
            <ac:spMk id="30" creationId="{019D4C28-11AB-F920-4792-4D8809478522}"/>
          </ac:spMkLst>
        </pc:spChg>
        <pc:spChg chg="add del mod">
          <ac:chgData name="Tomáš Hála" userId="45f5c18a94cc7d43" providerId="LiveId" clId="{1CC8E20C-F5DC-49A8-8E35-EAC69EF5255D}" dt="2023-10-18T08:45:11.015" v="2897" actId="478"/>
          <ac:spMkLst>
            <pc:docMk/>
            <pc:sldMk cId="1874390195" sldId="400"/>
            <ac:spMk id="31" creationId="{F128C70F-D77C-1E6E-3E44-3EDAAC9783A6}"/>
          </ac:spMkLst>
        </pc:spChg>
        <pc:picChg chg="add del mod">
          <ac:chgData name="Tomáš Hála" userId="45f5c18a94cc7d43" providerId="LiveId" clId="{1CC8E20C-F5DC-49A8-8E35-EAC69EF5255D}" dt="2023-10-18T08:44:39.708" v="2892" actId="478"/>
          <ac:picMkLst>
            <pc:docMk/>
            <pc:sldMk cId="1874390195" sldId="400"/>
            <ac:picMk id="26" creationId="{4CD44AE7-3301-ACFD-9536-CC334D05BA9D}"/>
          </ac:picMkLst>
        </pc:picChg>
        <pc:picChg chg="add mod ord">
          <ac:chgData name="Tomáš Hála" userId="45f5c18a94cc7d43" providerId="LiveId" clId="{1CC8E20C-F5DC-49A8-8E35-EAC69EF5255D}" dt="2023-10-18T08:51:00.696" v="2965" actId="167"/>
          <ac:picMkLst>
            <pc:docMk/>
            <pc:sldMk cId="1874390195" sldId="400"/>
            <ac:picMk id="32" creationId="{7DD4C07C-37D5-7C08-231E-FF2F43E928CF}"/>
          </ac:picMkLst>
        </pc:picChg>
        <pc:cxnChg chg="del">
          <ac:chgData name="Tomáš Hála" userId="45f5c18a94cc7d43" providerId="LiveId" clId="{1CC8E20C-F5DC-49A8-8E35-EAC69EF5255D}" dt="2023-10-18T08:41:17.913" v="2886" actId="478"/>
          <ac:cxnSpMkLst>
            <pc:docMk/>
            <pc:sldMk cId="1874390195" sldId="400"/>
            <ac:cxnSpMk id="6" creationId="{6D665158-C87D-6ED0-A81D-F8C9E537763E}"/>
          </ac:cxnSpMkLst>
        </pc:cxnChg>
        <pc:cxnChg chg="add mod">
          <ac:chgData name="Tomáš Hála" userId="45f5c18a94cc7d43" providerId="LiveId" clId="{1CC8E20C-F5DC-49A8-8E35-EAC69EF5255D}" dt="2023-10-18T08:41:14.479" v="2883" actId="108"/>
          <ac:cxnSpMkLst>
            <pc:docMk/>
            <pc:sldMk cId="1874390195" sldId="400"/>
            <ac:cxnSpMk id="15" creationId="{531E808D-9AAE-EBC2-E8DA-D9A13E3D47FE}"/>
          </ac:cxnSpMkLst>
        </pc:cxnChg>
        <pc:cxnChg chg="add mod">
          <ac:chgData name="Tomáš Hála" userId="45f5c18a94cc7d43" providerId="LiveId" clId="{1CC8E20C-F5DC-49A8-8E35-EAC69EF5255D}" dt="2023-10-18T08:41:14.851" v="2884" actId="108"/>
          <ac:cxnSpMkLst>
            <pc:docMk/>
            <pc:sldMk cId="1874390195" sldId="400"/>
            <ac:cxnSpMk id="17" creationId="{08390C01-AF02-7553-7C95-7880DDFDE94C}"/>
          </ac:cxnSpMkLst>
        </pc:cxnChg>
        <pc:cxnChg chg="add mod">
          <ac:chgData name="Tomáš Hála" userId="45f5c18a94cc7d43" providerId="LiveId" clId="{1CC8E20C-F5DC-49A8-8E35-EAC69EF5255D}" dt="2023-10-18T08:41:15.229" v="2885" actId="108"/>
          <ac:cxnSpMkLst>
            <pc:docMk/>
            <pc:sldMk cId="1874390195" sldId="400"/>
            <ac:cxnSpMk id="18" creationId="{5D7DCB5B-4A8F-824B-B46C-B5400D3ECB8D}"/>
          </ac:cxnSpMkLst>
        </pc:cxnChg>
        <pc:cxnChg chg="add mod">
          <ac:chgData name="Tomáš Hála" userId="45f5c18a94cc7d43" providerId="LiveId" clId="{1CC8E20C-F5DC-49A8-8E35-EAC69EF5255D}" dt="2023-10-18T08:45:09.056" v="2896" actId="1076"/>
          <ac:cxnSpMkLst>
            <pc:docMk/>
            <pc:sldMk cId="1874390195" sldId="400"/>
            <ac:cxnSpMk id="28" creationId="{208AF002-A693-D7F6-B7D8-98295FB31A22}"/>
          </ac:cxnSpMkLst>
        </pc:cxnChg>
      </pc:sldChg>
      <pc:sldChg chg="addSp modSp add del mod">
        <pc:chgData name="Tomáš Hála" userId="45f5c18a94cc7d43" providerId="LiveId" clId="{1CC8E20C-F5DC-49A8-8E35-EAC69EF5255D}" dt="2023-10-18T09:03:23.767" v="3034" actId="47"/>
        <pc:sldMkLst>
          <pc:docMk/>
          <pc:sldMk cId="2244546445" sldId="401"/>
        </pc:sldMkLst>
        <pc:picChg chg="add mod ord">
          <ac:chgData name="Tomáš Hála" userId="45f5c18a94cc7d43" providerId="LiveId" clId="{1CC8E20C-F5DC-49A8-8E35-EAC69EF5255D}" dt="2023-10-18T08:50:54.087" v="2963" actId="167"/>
          <ac:picMkLst>
            <pc:docMk/>
            <pc:sldMk cId="2244546445" sldId="401"/>
            <ac:picMk id="6" creationId="{5DF6C138-F257-21F6-4F27-8255E957BEA1}"/>
          </ac:picMkLst>
        </pc:picChg>
      </pc:sldChg>
      <pc:sldChg chg="addSp delSp modSp add mod modNotesTx">
        <pc:chgData name="Tomáš Hála" userId="45f5c18a94cc7d43" providerId="LiveId" clId="{1CC8E20C-F5DC-49A8-8E35-EAC69EF5255D}" dt="2023-10-18T19:38:07.873" v="11470" actId="20577"/>
        <pc:sldMkLst>
          <pc:docMk/>
          <pc:sldMk cId="3944009549" sldId="402"/>
        </pc:sldMkLst>
        <pc:spChg chg="add mod">
          <ac:chgData name="Tomáš Hála" userId="45f5c18a94cc7d43" providerId="LiveId" clId="{1CC8E20C-F5DC-49A8-8E35-EAC69EF5255D}" dt="2023-10-18T08:46:24.299" v="2915"/>
          <ac:spMkLst>
            <pc:docMk/>
            <pc:sldMk cId="3944009549" sldId="402"/>
            <ac:spMk id="2" creationId="{71E1159D-E2DA-5F4B-2F23-C88057DEF2EB}"/>
          </ac:spMkLst>
        </pc:spChg>
        <pc:spChg chg="mod">
          <ac:chgData name="Tomáš Hála" userId="45f5c18a94cc7d43" providerId="LiveId" clId="{1CC8E20C-F5DC-49A8-8E35-EAC69EF5255D}" dt="2023-10-18T09:04:25.696" v="3058"/>
          <ac:spMkLst>
            <pc:docMk/>
            <pc:sldMk cId="3944009549" sldId="402"/>
            <ac:spMk id="10" creationId="{5D796919-C9B6-E6B2-D74E-3260719BCAAA}"/>
          </ac:spMkLst>
        </pc:spChg>
        <pc:spChg chg="add mod">
          <ac:chgData name="Tomáš Hála" userId="45f5c18a94cc7d43" providerId="LiveId" clId="{1CC8E20C-F5DC-49A8-8E35-EAC69EF5255D}" dt="2023-10-18T08:46:24.299" v="2915"/>
          <ac:spMkLst>
            <pc:docMk/>
            <pc:sldMk cId="3944009549" sldId="402"/>
            <ac:spMk id="12" creationId="{22D1BC0F-7395-DFAC-2E28-C56D2A526EA7}"/>
          </ac:spMkLst>
        </pc:spChg>
        <pc:spChg chg="add mod">
          <ac:chgData name="Tomáš Hála" userId="45f5c18a94cc7d43" providerId="LiveId" clId="{1CC8E20C-F5DC-49A8-8E35-EAC69EF5255D}" dt="2023-10-18T08:46:24.299" v="2915"/>
          <ac:spMkLst>
            <pc:docMk/>
            <pc:sldMk cId="3944009549" sldId="402"/>
            <ac:spMk id="13" creationId="{6A298D0E-CAFD-D190-59FA-8CA9A6534AC6}"/>
          </ac:spMkLst>
        </pc:spChg>
        <pc:spChg chg="ord">
          <ac:chgData name="Tomáš Hála" userId="45f5c18a94cc7d43" providerId="LiveId" clId="{1CC8E20C-F5DC-49A8-8E35-EAC69EF5255D}" dt="2023-10-18T08:48:32.116" v="2924" actId="167"/>
          <ac:spMkLst>
            <pc:docMk/>
            <pc:sldMk cId="3944009549" sldId="402"/>
            <ac:spMk id="14" creationId="{795731D4-618F-EE51-165D-962A6A085C80}"/>
          </ac:spMkLst>
        </pc:spChg>
        <pc:spChg chg="add del">
          <ac:chgData name="Tomáš Hála" userId="45f5c18a94cc7d43" providerId="LiveId" clId="{1CC8E20C-F5DC-49A8-8E35-EAC69EF5255D}" dt="2023-10-18T19:35:26.873" v="11228" actId="22"/>
          <ac:spMkLst>
            <pc:docMk/>
            <pc:sldMk cId="3944009549" sldId="402"/>
            <ac:spMk id="18" creationId="{1F60F637-D234-1C05-29B6-8EDAA81948AF}"/>
          </ac:spMkLst>
        </pc:spChg>
        <pc:cxnChg chg="add mod">
          <ac:chgData name="Tomáš Hála" userId="45f5c18a94cc7d43" providerId="LiveId" clId="{1CC8E20C-F5DC-49A8-8E35-EAC69EF5255D}" dt="2023-10-18T08:46:24.299" v="2915"/>
          <ac:cxnSpMkLst>
            <pc:docMk/>
            <pc:sldMk cId="3944009549" sldId="402"/>
            <ac:cxnSpMk id="7" creationId="{E5083D59-76B3-83A5-B90B-EA5618C45520}"/>
          </ac:cxnSpMkLst>
        </pc:cxnChg>
      </pc:sldChg>
      <pc:sldChg chg="addSp delSp modSp add mod modNotesTx">
        <pc:chgData name="Tomáš Hála" userId="45f5c18a94cc7d43" providerId="LiveId" clId="{1CC8E20C-F5DC-49A8-8E35-EAC69EF5255D}" dt="2023-10-18T19:43:49.795" v="11754" actId="20577"/>
        <pc:sldMkLst>
          <pc:docMk/>
          <pc:sldMk cId="3645256870" sldId="403"/>
        </pc:sldMkLst>
        <pc:spChg chg="add mod">
          <ac:chgData name="Tomáš Hála" userId="45f5c18a94cc7d43" providerId="LiveId" clId="{1CC8E20C-F5DC-49A8-8E35-EAC69EF5255D}" dt="2023-10-18T08:47:58.015" v="2920"/>
          <ac:spMkLst>
            <pc:docMk/>
            <pc:sldMk cId="3645256870" sldId="403"/>
            <ac:spMk id="7" creationId="{FE2C7D4D-45B7-29D6-E90F-802F4D9A06B9}"/>
          </ac:spMkLst>
        </pc:spChg>
        <pc:spChg chg="del">
          <ac:chgData name="Tomáš Hála" userId="45f5c18a94cc7d43" providerId="LiveId" clId="{1CC8E20C-F5DC-49A8-8E35-EAC69EF5255D}" dt="2023-10-18T08:49:15.178" v="2928" actId="478"/>
          <ac:spMkLst>
            <pc:docMk/>
            <pc:sldMk cId="3645256870" sldId="403"/>
            <ac:spMk id="9" creationId="{397C3CED-4F2E-17A5-2B13-7BD25D54A2D9}"/>
          </ac:spMkLst>
        </pc:spChg>
        <pc:spChg chg="mod">
          <ac:chgData name="Tomáš Hála" userId="45f5c18a94cc7d43" providerId="LiveId" clId="{1CC8E20C-F5DC-49A8-8E35-EAC69EF5255D}" dt="2023-10-18T09:04:31.132" v="3060"/>
          <ac:spMkLst>
            <pc:docMk/>
            <pc:sldMk cId="3645256870" sldId="403"/>
            <ac:spMk id="10" creationId="{5D796919-C9B6-E6B2-D74E-3260719BCAAA}"/>
          </ac:spMkLst>
        </pc:spChg>
        <pc:spChg chg="del">
          <ac:chgData name="Tomáš Hála" userId="45f5c18a94cc7d43" providerId="LiveId" clId="{1CC8E20C-F5DC-49A8-8E35-EAC69EF5255D}" dt="2023-10-18T08:49:15.178" v="2928" actId="478"/>
          <ac:spMkLst>
            <pc:docMk/>
            <pc:sldMk cId="3645256870" sldId="403"/>
            <ac:spMk id="11" creationId="{54B24908-3144-2B3E-CBB7-EDFAA6220ECA}"/>
          </ac:spMkLst>
        </pc:spChg>
        <pc:spChg chg="del">
          <ac:chgData name="Tomáš Hála" userId="45f5c18a94cc7d43" providerId="LiveId" clId="{1CC8E20C-F5DC-49A8-8E35-EAC69EF5255D}" dt="2023-10-18T08:49:15.178" v="2928" actId="478"/>
          <ac:spMkLst>
            <pc:docMk/>
            <pc:sldMk cId="3645256870" sldId="403"/>
            <ac:spMk id="14" creationId="{09354F68-F5F5-0AB9-D600-EAFF97BF1E64}"/>
          </ac:spMkLst>
        </pc:spChg>
        <pc:spChg chg="add mod">
          <ac:chgData name="Tomáš Hála" userId="45f5c18a94cc7d43" providerId="LiveId" clId="{1CC8E20C-F5DC-49A8-8E35-EAC69EF5255D}" dt="2023-10-18T08:49:25.946" v="2930"/>
          <ac:spMkLst>
            <pc:docMk/>
            <pc:sldMk cId="3645256870" sldId="403"/>
            <ac:spMk id="19" creationId="{ABBA2119-8224-8323-005C-4218D608886E}"/>
          </ac:spMkLst>
        </pc:spChg>
        <pc:spChg chg="add mod">
          <ac:chgData name="Tomáš Hála" userId="45f5c18a94cc7d43" providerId="LiveId" clId="{1CC8E20C-F5DC-49A8-8E35-EAC69EF5255D}" dt="2023-10-18T08:49:25.946" v="2930"/>
          <ac:spMkLst>
            <pc:docMk/>
            <pc:sldMk cId="3645256870" sldId="403"/>
            <ac:spMk id="20" creationId="{5D3A002D-5985-1132-541B-355C8C0138FA}"/>
          </ac:spMkLst>
        </pc:spChg>
        <pc:spChg chg="add mod">
          <ac:chgData name="Tomáš Hála" userId="45f5c18a94cc7d43" providerId="LiveId" clId="{1CC8E20C-F5DC-49A8-8E35-EAC69EF5255D}" dt="2023-10-18T08:49:25.946" v="2930"/>
          <ac:spMkLst>
            <pc:docMk/>
            <pc:sldMk cId="3645256870" sldId="403"/>
            <ac:spMk id="26" creationId="{C43C90C0-2B4D-5F39-7DE1-764C6E059E49}"/>
          </ac:spMkLst>
        </pc:spChg>
        <pc:spChg chg="add mod">
          <ac:chgData name="Tomáš Hála" userId="45f5c18a94cc7d43" providerId="LiveId" clId="{1CC8E20C-F5DC-49A8-8E35-EAC69EF5255D}" dt="2023-10-18T08:49:25.946" v="2930"/>
          <ac:spMkLst>
            <pc:docMk/>
            <pc:sldMk cId="3645256870" sldId="403"/>
            <ac:spMk id="28" creationId="{34695D7D-FFBE-6534-96B8-EB1CEDA1EEB6}"/>
          </ac:spMkLst>
        </pc:spChg>
        <pc:picChg chg="del mod ord">
          <ac:chgData name="Tomáš Hála" userId="45f5c18a94cc7d43" providerId="LiveId" clId="{1CC8E20C-F5DC-49A8-8E35-EAC69EF5255D}" dt="2023-10-18T08:50:03.238" v="2935" actId="478"/>
          <ac:picMkLst>
            <pc:docMk/>
            <pc:sldMk cId="3645256870" sldId="403"/>
            <ac:picMk id="15" creationId="{38EA16D0-8076-7CA7-6994-01A77684539F}"/>
          </ac:picMkLst>
        </pc:picChg>
        <pc:picChg chg="add mod ord">
          <ac:chgData name="Tomáš Hála" userId="45f5c18a94cc7d43" providerId="LiveId" clId="{1CC8E20C-F5DC-49A8-8E35-EAC69EF5255D}" dt="2023-10-18T08:50:44.336" v="2961" actId="167"/>
          <ac:picMkLst>
            <pc:docMk/>
            <pc:sldMk cId="3645256870" sldId="403"/>
            <ac:picMk id="29" creationId="{91CFF676-46E4-4F77-0CE2-F37B6F7C5A24}"/>
          </ac:picMkLst>
        </pc:picChg>
        <pc:cxnChg chg="add mod">
          <ac:chgData name="Tomáš Hála" userId="45f5c18a94cc7d43" providerId="LiveId" clId="{1CC8E20C-F5DC-49A8-8E35-EAC69EF5255D}" dt="2023-10-18T08:47:58.015" v="2920"/>
          <ac:cxnSpMkLst>
            <pc:docMk/>
            <pc:sldMk cId="3645256870" sldId="403"/>
            <ac:cxnSpMk id="13" creationId="{00B0E891-4F45-3182-CA68-DB88D0AE931D}"/>
          </ac:cxnSpMkLst>
        </pc:cxnChg>
        <pc:cxnChg chg="add mod">
          <ac:chgData name="Tomáš Hála" userId="45f5c18a94cc7d43" providerId="LiveId" clId="{1CC8E20C-F5DC-49A8-8E35-EAC69EF5255D}" dt="2023-10-18T08:49:25.946" v="2930"/>
          <ac:cxnSpMkLst>
            <pc:docMk/>
            <pc:sldMk cId="3645256870" sldId="403"/>
            <ac:cxnSpMk id="21" creationId="{18DAAD50-506B-8CF7-F4F3-955367B8F380}"/>
          </ac:cxnSpMkLst>
        </pc:cxnChg>
        <pc:cxnChg chg="del">
          <ac:chgData name="Tomáš Hála" userId="45f5c18a94cc7d43" providerId="LiveId" clId="{1CC8E20C-F5DC-49A8-8E35-EAC69EF5255D}" dt="2023-10-18T08:49:17.100" v="2929" actId="478"/>
          <ac:cxnSpMkLst>
            <pc:docMk/>
            <pc:sldMk cId="3645256870" sldId="403"/>
            <ac:cxnSpMk id="22" creationId="{E81623E5-C3B5-FF0A-004C-43C3B166BB17}"/>
          </ac:cxnSpMkLst>
        </pc:cxnChg>
        <pc:cxnChg chg="add mod">
          <ac:chgData name="Tomáš Hála" userId="45f5c18a94cc7d43" providerId="LiveId" clId="{1CC8E20C-F5DC-49A8-8E35-EAC69EF5255D}" dt="2023-10-18T08:49:25.946" v="2930"/>
          <ac:cxnSpMkLst>
            <pc:docMk/>
            <pc:sldMk cId="3645256870" sldId="403"/>
            <ac:cxnSpMk id="27" creationId="{8177725E-0755-F617-E976-2A3C60915C58}"/>
          </ac:cxnSpMkLst>
        </pc:cxnChg>
      </pc:sldChg>
      <pc:sldChg chg="addSp delSp modSp add del mod">
        <pc:chgData name="Tomáš Hála" userId="45f5c18a94cc7d43" providerId="LiveId" clId="{1CC8E20C-F5DC-49A8-8E35-EAC69EF5255D}" dt="2023-10-18T09:03:03.763" v="3033" actId="47"/>
        <pc:sldMkLst>
          <pc:docMk/>
          <pc:sldMk cId="1702530287" sldId="404"/>
        </pc:sldMkLst>
        <pc:picChg chg="mod ord">
          <ac:chgData name="Tomáš Hála" userId="45f5c18a94cc7d43" providerId="LiveId" clId="{1CC8E20C-F5DC-49A8-8E35-EAC69EF5255D}" dt="2023-10-18T08:50:18.537" v="2948" actId="167"/>
          <ac:picMkLst>
            <pc:docMk/>
            <pc:sldMk cId="1702530287" sldId="404"/>
            <ac:picMk id="15" creationId="{38EA16D0-8076-7CA7-6994-01A77684539F}"/>
          </ac:picMkLst>
        </pc:picChg>
        <pc:cxnChg chg="add del mod">
          <ac:chgData name="Tomáš Hála" userId="45f5c18a94cc7d43" providerId="LiveId" clId="{1CC8E20C-F5DC-49A8-8E35-EAC69EF5255D}" dt="2023-10-18T08:56:54.068" v="3025" actId="478"/>
          <ac:cxnSpMkLst>
            <pc:docMk/>
            <pc:sldMk cId="1702530287" sldId="404"/>
            <ac:cxnSpMk id="9" creationId="{A5410093-79E2-E74E-B48F-A25B34582B1D}"/>
          </ac:cxnSpMkLst>
        </pc:cxnChg>
        <pc:cxnChg chg="add mod">
          <ac:chgData name="Tomáš Hála" userId="45f5c18a94cc7d43" providerId="LiveId" clId="{1CC8E20C-F5DC-49A8-8E35-EAC69EF5255D}" dt="2023-10-18T08:52:04.066" v="2976" actId="14100"/>
          <ac:cxnSpMkLst>
            <pc:docMk/>
            <pc:sldMk cId="1702530287" sldId="404"/>
            <ac:cxnSpMk id="11" creationId="{8C65C539-2E4D-3885-24E4-60E3FB82C8A5}"/>
          </ac:cxnSpMkLst>
        </pc:cxnChg>
        <pc:cxnChg chg="add mod">
          <ac:chgData name="Tomáš Hála" userId="45f5c18a94cc7d43" providerId="LiveId" clId="{1CC8E20C-F5DC-49A8-8E35-EAC69EF5255D}" dt="2023-10-18T08:49:55.305" v="2934"/>
          <ac:cxnSpMkLst>
            <pc:docMk/>
            <pc:sldMk cId="1702530287" sldId="404"/>
            <ac:cxnSpMk id="14" creationId="{1886291C-8D09-62E4-6414-D863DD506B47}"/>
          </ac:cxnSpMkLst>
        </pc:cxnChg>
        <pc:cxnChg chg="add mod">
          <ac:chgData name="Tomáš Hála" userId="45f5c18a94cc7d43" providerId="LiveId" clId="{1CC8E20C-F5DC-49A8-8E35-EAC69EF5255D}" dt="2023-10-18T08:51:58.721" v="2975" actId="14100"/>
          <ac:cxnSpMkLst>
            <pc:docMk/>
            <pc:sldMk cId="1702530287" sldId="404"/>
            <ac:cxnSpMk id="22" creationId="{25DE9F81-9A53-1E53-40E7-EF30F8DAB368}"/>
          </ac:cxnSpMkLst>
        </pc:cxnChg>
        <pc:cxnChg chg="add mod">
          <ac:chgData name="Tomáš Hála" userId="45f5c18a94cc7d43" providerId="LiveId" clId="{1CC8E20C-F5DC-49A8-8E35-EAC69EF5255D}" dt="2023-10-18T08:56:52.793" v="3024"/>
          <ac:cxnSpMkLst>
            <pc:docMk/>
            <pc:sldMk cId="1702530287" sldId="404"/>
            <ac:cxnSpMk id="32" creationId="{85F731D6-13DC-E606-A38A-97176F502FF1}"/>
          </ac:cxnSpMkLst>
        </pc:cxnChg>
      </pc:sldChg>
      <pc:sldChg chg="addSp delSp modSp add del mod">
        <pc:chgData name="Tomáš Hála" userId="45f5c18a94cc7d43" providerId="LiveId" clId="{1CC8E20C-F5DC-49A8-8E35-EAC69EF5255D}" dt="2023-10-18T08:53:13.621" v="2990" actId="2696"/>
        <pc:sldMkLst>
          <pc:docMk/>
          <pc:sldMk cId="1742784436" sldId="405"/>
        </pc:sldMkLst>
        <pc:spChg chg="add del">
          <ac:chgData name="Tomáš Hála" userId="45f5c18a94cc7d43" providerId="LiveId" clId="{1CC8E20C-F5DC-49A8-8E35-EAC69EF5255D}" dt="2023-10-18T08:53:05.980" v="2988" actId="478"/>
          <ac:spMkLst>
            <pc:docMk/>
            <pc:sldMk cId="1742784436" sldId="405"/>
            <ac:spMk id="26" creationId="{C43C90C0-2B4D-5F39-7DE1-764C6E059E49}"/>
          </ac:spMkLst>
        </pc:spChg>
        <pc:picChg chg="add del mod ord">
          <ac:chgData name="Tomáš Hála" userId="45f5c18a94cc7d43" providerId="LiveId" clId="{1CC8E20C-F5DC-49A8-8E35-EAC69EF5255D}" dt="2023-10-18T08:53:06.314" v="2989" actId="478"/>
          <ac:picMkLst>
            <pc:docMk/>
            <pc:sldMk cId="1742784436" sldId="405"/>
            <ac:picMk id="15" creationId="{38EA16D0-8076-7CA7-6994-01A77684539F}"/>
          </ac:picMkLst>
        </pc:picChg>
        <pc:cxnChg chg="add mod">
          <ac:chgData name="Tomáš Hála" userId="45f5c18a94cc7d43" providerId="LiveId" clId="{1CC8E20C-F5DC-49A8-8E35-EAC69EF5255D}" dt="2023-10-18T08:52:39.133" v="2980" actId="14100"/>
          <ac:cxnSpMkLst>
            <pc:docMk/>
            <pc:sldMk cId="1742784436" sldId="405"/>
            <ac:cxnSpMk id="9" creationId="{62602B3C-A3C1-6CB7-AF37-65AC29D03645}"/>
          </ac:cxnSpMkLst>
        </pc:cxnChg>
        <pc:cxnChg chg="add mod">
          <ac:chgData name="Tomáš Hála" userId="45f5c18a94cc7d43" providerId="LiveId" clId="{1CC8E20C-F5DC-49A8-8E35-EAC69EF5255D}" dt="2023-10-18T08:53:05.980" v="2988" actId="478"/>
          <ac:cxnSpMkLst>
            <pc:docMk/>
            <pc:sldMk cId="1742784436" sldId="405"/>
            <ac:cxnSpMk id="11" creationId="{48E2D738-D247-3133-6559-053E702985BA}"/>
          </ac:cxnSpMkLst>
        </pc:cxnChg>
        <pc:cxnChg chg="add mod">
          <ac:chgData name="Tomáš Hála" userId="45f5c18a94cc7d43" providerId="LiveId" clId="{1CC8E20C-F5DC-49A8-8E35-EAC69EF5255D}" dt="2023-10-18T08:52:41.400" v="2981" actId="14100"/>
          <ac:cxnSpMkLst>
            <pc:docMk/>
            <pc:sldMk cId="1742784436" sldId="405"/>
            <ac:cxnSpMk id="14" creationId="{E5400E82-036D-951A-666F-CD1A139B1AC5}"/>
          </ac:cxnSpMkLst>
        </pc:cxnChg>
        <pc:cxnChg chg="add mod">
          <ac:chgData name="Tomáš Hála" userId="45f5c18a94cc7d43" providerId="LiveId" clId="{1CC8E20C-F5DC-49A8-8E35-EAC69EF5255D}" dt="2023-10-18T08:52:42.898" v="2982" actId="14100"/>
          <ac:cxnSpMkLst>
            <pc:docMk/>
            <pc:sldMk cId="1742784436" sldId="405"/>
            <ac:cxnSpMk id="22" creationId="{D64C7C74-1399-4CA9-0F63-D9939BAA8DEA}"/>
          </ac:cxnSpMkLst>
        </pc:cxnChg>
      </pc:sldChg>
      <pc:sldChg chg="addSp delSp modSp add del mod">
        <pc:chgData name="Tomáš Hála" userId="45f5c18a94cc7d43" providerId="LiveId" clId="{1CC8E20C-F5DC-49A8-8E35-EAC69EF5255D}" dt="2023-10-18T09:03:03.763" v="3033" actId="47"/>
        <pc:sldMkLst>
          <pc:docMk/>
          <pc:sldMk cId="1823008623" sldId="405"/>
        </pc:sldMkLst>
        <pc:cxnChg chg="del mod">
          <ac:chgData name="Tomáš Hála" userId="45f5c18a94cc7d43" providerId="LiveId" clId="{1CC8E20C-F5DC-49A8-8E35-EAC69EF5255D}" dt="2023-10-18T08:56:45.689" v="3023" actId="478"/>
          <ac:cxnSpMkLst>
            <pc:docMk/>
            <pc:sldMk cId="1823008623" sldId="405"/>
            <ac:cxnSpMk id="9" creationId="{A5410093-79E2-E74E-B48F-A25B34582B1D}"/>
          </ac:cxnSpMkLst>
        </pc:cxnChg>
        <pc:cxnChg chg="mod">
          <ac:chgData name="Tomáš Hála" userId="45f5c18a94cc7d43" providerId="LiveId" clId="{1CC8E20C-F5DC-49A8-8E35-EAC69EF5255D}" dt="2023-10-18T08:54:24.353" v="3003" actId="14100"/>
          <ac:cxnSpMkLst>
            <pc:docMk/>
            <pc:sldMk cId="1823008623" sldId="405"/>
            <ac:cxnSpMk id="11" creationId="{8C65C539-2E4D-3885-24E4-60E3FB82C8A5}"/>
          </ac:cxnSpMkLst>
        </pc:cxnChg>
        <pc:cxnChg chg="del mod">
          <ac:chgData name="Tomáš Hála" userId="45f5c18a94cc7d43" providerId="LiveId" clId="{1CC8E20C-F5DC-49A8-8E35-EAC69EF5255D}" dt="2023-10-18T08:57:02.545" v="3027" actId="478"/>
          <ac:cxnSpMkLst>
            <pc:docMk/>
            <pc:sldMk cId="1823008623" sldId="405"/>
            <ac:cxnSpMk id="14" creationId="{1886291C-8D09-62E4-6414-D863DD506B47}"/>
          </ac:cxnSpMkLst>
        </pc:cxnChg>
        <pc:cxnChg chg="mod">
          <ac:chgData name="Tomáš Hála" userId="45f5c18a94cc7d43" providerId="LiveId" clId="{1CC8E20C-F5DC-49A8-8E35-EAC69EF5255D}" dt="2023-10-18T08:54:45.317" v="3006" actId="14100"/>
          <ac:cxnSpMkLst>
            <pc:docMk/>
            <pc:sldMk cId="1823008623" sldId="405"/>
            <ac:cxnSpMk id="22" creationId="{25DE9F81-9A53-1E53-40E7-EF30F8DAB368}"/>
          </ac:cxnSpMkLst>
        </pc:cxnChg>
        <pc:cxnChg chg="add mod">
          <ac:chgData name="Tomáš Hála" userId="45f5c18a94cc7d43" providerId="LiveId" clId="{1CC8E20C-F5DC-49A8-8E35-EAC69EF5255D}" dt="2023-10-18T08:56:44.203" v="3022"/>
          <ac:cxnSpMkLst>
            <pc:docMk/>
            <pc:sldMk cId="1823008623" sldId="405"/>
            <ac:cxnSpMk id="47" creationId="{54C33977-E3F8-2E1A-AC8D-4F67EB227206}"/>
          </ac:cxnSpMkLst>
        </pc:cxnChg>
        <pc:cxnChg chg="add mod">
          <ac:chgData name="Tomáš Hála" userId="45f5c18a94cc7d43" providerId="LiveId" clId="{1CC8E20C-F5DC-49A8-8E35-EAC69EF5255D}" dt="2023-10-18T08:57:01.185" v="3026"/>
          <ac:cxnSpMkLst>
            <pc:docMk/>
            <pc:sldMk cId="1823008623" sldId="405"/>
            <ac:cxnSpMk id="48" creationId="{3497302F-0568-3534-6DCC-699AF4DFC864}"/>
          </ac:cxnSpMkLst>
        </pc:cxnChg>
      </pc:sldChg>
      <pc:sldChg chg="addSp delSp modSp add mod ord modNotesTx">
        <pc:chgData name="Tomáš Hála" userId="45f5c18a94cc7d43" providerId="LiveId" clId="{1CC8E20C-F5DC-49A8-8E35-EAC69EF5255D}" dt="2023-10-18T19:45:25.307" v="11845" actId="20577"/>
        <pc:sldMkLst>
          <pc:docMk/>
          <pc:sldMk cId="3425943986" sldId="406"/>
        </pc:sldMkLst>
        <pc:spChg chg="mod">
          <ac:chgData name="Tomáš Hála" userId="45f5c18a94cc7d43" providerId="LiveId" clId="{1CC8E20C-F5DC-49A8-8E35-EAC69EF5255D}" dt="2023-10-18T09:04:34.388" v="3061"/>
          <ac:spMkLst>
            <pc:docMk/>
            <pc:sldMk cId="3425943986" sldId="406"/>
            <ac:spMk id="10" creationId="{5D796919-C9B6-E6B2-D74E-3260719BCAAA}"/>
          </ac:spMkLst>
        </pc:spChg>
        <pc:cxnChg chg="mod">
          <ac:chgData name="Tomáš Hála" userId="45f5c18a94cc7d43" providerId="LiveId" clId="{1CC8E20C-F5DC-49A8-8E35-EAC69EF5255D}" dt="2023-10-18T08:56:18.832" v="3016" actId="14100"/>
          <ac:cxnSpMkLst>
            <pc:docMk/>
            <pc:sldMk cId="3425943986" sldId="406"/>
            <ac:cxnSpMk id="9" creationId="{A5410093-79E2-E74E-B48F-A25B34582B1D}"/>
          </ac:cxnSpMkLst>
        </pc:cxnChg>
        <pc:cxnChg chg="mod">
          <ac:chgData name="Tomáš Hála" userId="45f5c18a94cc7d43" providerId="LiveId" clId="{1CC8E20C-F5DC-49A8-8E35-EAC69EF5255D}" dt="2023-10-18T08:55:36.757" v="3012" actId="692"/>
          <ac:cxnSpMkLst>
            <pc:docMk/>
            <pc:sldMk cId="3425943986" sldId="406"/>
            <ac:cxnSpMk id="11" creationId="{8C65C539-2E4D-3885-24E4-60E3FB82C8A5}"/>
          </ac:cxnSpMkLst>
        </pc:cxnChg>
        <pc:cxnChg chg="add mod">
          <ac:chgData name="Tomáš Hála" userId="45f5c18a94cc7d43" providerId="LiveId" clId="{1CC8E20C-F5DC-49A8-8E35-EAC69EF5255D}" dt="2023-10-18T08:56:16.434" v="3015" actId="14100"/>
          <ac:cxnSpMkLst>
            <pc:docMk/>
            <pc:sldMk cId="3425943986" sldId="406"/>
            <ac:cxnSpMk id="29" creationId="{C7C5BE6B-5C12-253C-1E31-5FD45A719021}"/>
          </ac:cxnSpMkLst>
        </pc:cxnChg>
        <pc:cxnChg chg="add del mod">
          <ac:chgData name="Tomáš Hála" userId="45f5c18a94cc7d43" providerId="LiveId" clId="{1CC8E20C-F5DC-49A8-8E35-EAC69EF5255D}" dt="2023-10-18T08:55:27.103" v="3011" actId="478"/>
          <ac:cxnSpMkLst>
            <pc:docMk/>
            <pc:sldMk cId="3425943986" sldId="406"/>
            <ac:cxnSpMk id="30" creationId="{3D920D76-3F15-8EF7-ED27-9EEB4664CAE4}"/>
          </ac:cxnSpMkLst>
        </pc:cxnChg>
        <pc:cxnChg chg="add mod">
          <ac:chgData name="Tomáš Hála" userId="45f5c18a94cc7d43" providerId="LiveId" clId="{1CC8E20C-F5DC-49A8-8E35-EAC69EF5255D}" dt="2023-10-18T08:55:56.003" v="3014" actId="14100"/>
          <ac:cxnSpMkLst>
            <pc:docMk/>
            <pc:sldMk cId="3425943986" sldId="406"/>
            <ac:cxnSpMk id="31" creationId="{E0D645AC-02FA-64E7-85DD-69198B465B19}"/>
          </ac:cxnSpMkLst>
        </pc:cxnChg>
        <pc:cxnChg chg="add mod">
          <ac:chgData name="Tomáš Hála" userId="45f5c18a94cc7d43" providerId="LiveId" clId="{1CC8E20C-F5DC-49A8-8E35-EAC69EF5255D}" dt="2023-10-18T08:55:23.750" v="3010"/>
          <ac:cxnSpMkLst>
            <pc:docMk/>
            <pc:sldMk cId="3425943986" sldId="406"/>
            <ac:cxnSpMk id="32" creationId="{C545ED4F-FA8F-C634-58D7-F9DAF00B912E}"/>
          </ac:cxnSpMkLst>
        </pc:cxnChg>
        <pc:cxnChg chg="add mod">
          <ac:chgData name="Tomáš Hála" userId="45f5c18a94cc7d43" providerId="LiveId" clId="{1CC8E20C-F5DC-49A8-8E35-EAC69EF5255D}" dt="2023-10-18T08:56:32.320" v="3021" actId="14100"/>
          <ac:cxnSpMkLst>
            <pc:docMk/>
            <pc:sldMk cId="3425943986" sldId="406"/>
            <ac:cxnSpMk id="39" creationId="{897FAF77-27B4-8C66-C150-6A177ABB3CF2}"/>
          </ac:cxnSpMkLst>
        </pc:cxnChg>
        <pc:cxnChg chg="add del mod">
          <ac:chgData name="Tomáš Hála" userId="45f5c18a94cc7d43" providerId="LiveId" clId="{1CC8E20C-F5DC-49A8-8E35-EAC69EF5255D}" dt="2023-10-18T09:02:43.843" v="3029"/>
          <ac:cxnSpMkLst>
            <pc:docMk/>
            <pc:sldMk cId="3425943986" sldId="406"/>
            <ac:cxnSpMk id="43" creationId="{71CF42A0-D50F-543B-CC9F-224E838CCA45}"/>
          </ac:cxnSpMkLst>
        </pc:cxnChg>
      </pc:sldChg>
      <pc:sldChg chg="addSp modSp add del mod modNotesTx">
        <pc:chgData name="Tomáš Hála" userId="45f5c18a94cc7d43" providerId="LiveId" clId="{1CC8E20C-F5DC-49A8-8E35-EAC69EF5255D}" dt="2023-10-18T09:10:33.041" v="3156" actId="2696"/>
        <pc:sldMkLst>
          <pc:docMk/>
          <pc:sldMk cId="717705544" sldId="407"/>
        </pc:sldMkLst>
        <pc:spChg chg="mod">
          <ac:chgData name="Tomáš Hála" userId="45f5c18a94cc7d43" providerId="LiveId" clId="{1CC8E20C-F5DC-49A8-8E35-EAC69EF5255D}" dt="2023-10-18T09:08:36.082" v="3131" actId="404"/>
          <ac:spMkLst>
            <pc:docMk/>
            <pc:sldMk cId="717705544" sldId="407"/>
            <ac:spMk id="2" creationId="{EFC3389B-C7B3-D49F-AB6C-01E8F87CAD3D}"/>
          </ac:spMkLst>
        </pc:spChg>
        <pc:spChg chg="mod">
          <ac:chgData name="Tomáš Hála" userId="45f5c18a94cc7d43" providerId="LiveId" clId="{1CC8E20C-F5DC-49A8-8E35-EAC69EF5255D}" dt="2023-10-18T09:06:01.372" v="3070" actId="164"/>
          <ac:spMkLst>
            <pc:docMk/>
            <pc:sldMk cId="717705544" sldId="407"/>
            <ac:spMk id="3" creationId="{3B117709-00E4-0254-D475-0BB87C115345}"/>
          </ac:spMkLst>
        </pc:spChg>
        <pc:spChg chg="mod">
          <ac:chgData name="Tomáš Hála" userId="45f5c18a94cc7d43" providerId="LiveId" clId="{1CC8E20C-F5DC-49A8-8E35-EAC69EF5255D}" dt="2023-10-18T09:07:24.533" v="3102" actId="404"/>
          <ac:spMkLst>
            <pc:docMk/>
            <pc:sldMk cId="717705544" sldId="407"/>
            <ac:spMk id="5" creationId="{15D6141E-BB3C-9EE6-D88C-085CD17C744F}"/>
          </ac:spMkLst>
        </pc:spChg>
        <pc:spChg chg="mod">
          <ac:chgData name="Tomáš Hála" userId="45f5c18a94cc7d43" providerId="LiveId" clId="{1CC8E20C-F5DC-49A8-8E35-EAC69EF5255D}" dt="2023-10-18T09:06:01.372" v="3070" actId="164"/>
          <ac:spMkLst>
            <pc:docMk/>
            <pc:sldMk cId="717705544" sldId="407"/>
            <ac:spMk id="7" creationId="{FE2C7D4D-45B7-29D6-E90F-802F4D9A06B9}"/>
          </ac:spMkLst>
        </pc:spChg>
        <pc:spChg chg="mod">
          <ac:chgData name="Tomáš Hála" userId="45f5c18a94cc7d43" providerId="LiveId" clId="{1CC8E20C-F5DC-49A8-8E35-EAC69EF5255D}" dt="2023-10-18T09:06:01.372" v="3070" actId="164"/>
          <ac:spMkLst>
            <pc:docMk/>
            <pc:sldMk cId="717705544" sldId="407"/>
            <ac:spMk id="17" creationId="{ACAB3267-F225-619D-E999-CB50C8DBF13F}"/>
          </ac:spMkLst>
        </pc:spChg>
        <pc:spChg chg="mod">
          <ac:chgData name="Tomáš Hála" userId="45f5c18a94cc7d43" providerId="LiveId" clId="{1CC8E20C-F5DC-49A8-8E35-EAC69EF5255D}" dt="2023-10-18T09:06:52.827" v="3076" actId="404"/>
          <ac:spMkLst>
            <pc:docMk/>
            <pc:sldMk cId="717705544" sldId="407"/>
            <ac:spMk id="19" creationId="{ABBA2119-8224-8323-005C-4218D608886E}"/>
          </ac:spMkLst>
        </pc:spChg>
        <pc:spChg chg="mod">
          <ac:chgData name="Tomáš Hála" userId="45f5c18a94cc7d43" providerId="LiveId" clId="{1CC8E20C-F5DC-49A8-8E35-EAC69EF5255D}" dt="2023-10-18T09:07:06.443" v="3086" actId="404"/>
          <ac:spMkLst>
            <pc:docMk/>
            <pc:sldMk cId="717705544" sldId="407"/>
            <ac:spMk id="20" creationId="{5D3A002D-5985-1132-541B-355C8C0138FA}"/>
          </ac:spMkLst>
        </pc:spChg>
        <pc:spChg chg="mod">
          <ac:chgData name="Tomáš Hála" userId="45f5c18a94cc7d43" providerId="LiveId" clId="{1CC8E20C-F5DC-49A8-8E35-EAC69EF5255D}" dt="2023-10-18T09:06:01.372" v="3070" actId="164"/>
          <ac:spMkLst>
            <pc:docMk/>
            <pc:sldMk cId="717705544" sldId="407"/>
            <ac:spMk id="23" creationId="{59738DFC-E6A8-DDE5-90B1-07C1D5D7C65E}"/>
          </ac:spMkLst>
        </pc:spChg>
        <pc:spChg chg="mod">
          <ac:chgData name="Tomáš Hála" userId="45f5c18a94cc7d43" providerId="LiveId" clId="{1CC8E20C-F5DC-49A8-8E35-EAC69EF5255D}" dt="2023-10-18T09:07:16.681" v="3095" actId="404"/>
          <ac:spMkLst>
            <pc:docMk/>
            <pc:sldMk cId="717705544" sldId="407"/>
            <ac:spMk id="24" creationId="{F06B35F8-0903-EAE2-2EB5-D1166C1C632C}"/>
          </ac:spMkLst>
        </pc:spChg>
        <pc:spChg chg="mod">
          <ac:chgData name="Tomáš Hála" userId="45f5c18a94cc7d43" providerId="LiveId" clId="{1CC8E20C-F5DC-49A8-8E35-EAC69EF5255D}" dt="2023-10-18T09:07:11.643" v="3091" actId="404"/>
          <ac:spMkLst>
            <pc:docMk/>
            <pc:sldMk cId="717705544" sldId="407"/>
            <ac:spMk id="25" creationId="{5982E1F6-B0A5-96AD-20DD-2D359710E33A}"/>
          </ac:spMkLst>
        </pc:spChg>
        <pc:spChg chg="mod">
          <ac:chgData name="Tomáš Hála" userId="45f5c18a94cc7d43" providerId="LiveId" clId="{1CC8E20C-F5DC-49A8-8E35-EAC69EF5255D}" dt="2023-10-18T09:06:01.372" v="3070" actId="164"/>
          <ac:spMkLst>
            <pc:docMk/>
            <pc:sldMk cId="717705544" sldId="407"/>
            <ac:spMk id="26" creationId="{C43C90C0-2B4D-5F39-7DE1-764C6E059E49}"/>
          </ac:spMkLst>
        </pc:spChg>
        <pc:spChg chg="mod">
          <ac:chgData name="Tomáš Hála" userId="45f5c18a94cc7d43" providerId="LiveId" clId="{1CC8E20C-F5DC-49A8-8E35-EAC69EF5255D}" dt="2023-10-18T09:06:01.372" v="3070" actId="164"/>
          <ac:spMkLst>
            <pc:docMk/>
            <pc:sldMk cId="717705544" sldId="407"/>
            <ac:spMk id="28" creationId="{34695D7D-FFBE-6534-96B8-EB1CEDA1EEB6}"/>
          </ac:spMkLst>
        </pc:spChg>
        <pc:spChg chg="mod">
          <ac:chgData name="Tomáš Hála" userId="45f5c18a94cc7d43" providerId="LiveId" clId="{1CC8E20C-F5DC-49A8-8E35-EAC69EF5255D}" dt="2023-10-18T09:06:01.372" v="3070" actId="164"/>
          <ac:spMkLst>
            <pc:docMk/>
            <pc:sldMk cId="717705544" sldId="407"/>
            <ac:spMk id="33" creationId="{E816D7A8-E0E0-8219-89D5-097A427C409F}"/>
          </ac:spMkLst>
        </pc:spChg>
        <pc:spChg chg="mod">
          <ac:chgData name="Tomáš Hála" userId="45f5c18a94cc7d43" providerId="LiveId" clId="{1CC8E20C-F5DC-49A8-8E35-EAC69EF5255D}" dt="2023-10-18T09:06:01.372" v="3070" actId="164"/>
          <ac:spMkLst>
            <pc:docMk/>
            <pc:sldMk cId="717705544" sldId="407"/>
            <ac:spMk id="35" creationId="{54F53337-F4F2-A2FA-DAED-4F0528DEC4A9}"/>
          </ac:spMkLst>
        </pc:spChg>
        <pc:spChg chg="mod">
          <ac:chgData name="Tomáš Hála" userId="45f5c18a94cc7d43" providerId="LiveId" clId="{1CC8E20C-F5DC-49A8-8E35-EAC69EF5255D}" dt="2023-10-18T09:07:51.424" v="3110"/>
          <ac:spMkLst>
            <pc:docMk/>
            <pc:sldMk cId="717705544" sldId="407"/>
            <ac:spMk id="36" creationId="{B89C1657-5ED2-EA47-71B7-85E609848357}"/>
          </ac:spMkLst>
        </pc:spChg>
        <pc:spChg chg="mod">
          <ac:chgData name="Tomáš Hála" userId="45f5c18a94cc7d43" providerId="LiveId" clId="{1CC8E20C-F5DC-49A8-8E35-EAC69EF5255D}" dt="2023-10-18T09:07:51.424" v="3110"/>
          <ac:spMkLst>
            <pc:docMk/>
            <pc:sldMk cId="717705544" sldId="407"/>
            <ac:spMk id="37" creationId="{19712900-541E-FBDD-774F-D26F9DCCCCDC}"/>
          </ac:spMkLst>
        </pc:spChg>
        <pc:spChg chg="mod">
          <ac:chgData name="Tomáš Hála" userId="45f5c18a94cc7d43" providerId="LiveId" clId="{1CC8E20C-F5DC-49A8-8E35-EAC69EF5255D}" dt="2023-10-18T09:07:51.424" v="3110"/>
          <ac:spMkLst>
            <pc:docMk/>
            <pc:sldMk cId="717705544" sldId="407"/>
            <ac:spMk id="38" creationId="{24438F24-BAF4-A5FA-9637-0C87F6B2A7CB}"/>
          </ac:spMkLst>
        </pc:spChg>
        <pc:spChg chg="mod">
          <ac:chgData name="Tomáš Hála" userId="45f5c18a94cc7d43" providerId="LiveId" clId="{1CC8E20C-F5DC-49A8-8E35-EAC69EF5255D}" dt="2023-10-18T09:07:51.424" v="3110"/>
          <ac:spMkLst>
            <pc:docMk/>
            <pc:sldMk cId="717705544" sldId="407"/>
            <ac:spMk id="40" creationId="{42B24435-1B67-2F32-E074-179C44694ABB}"/>
          </ac:spMkLst>
        </pc:spChg>
        <pc:spChg chg="mod">
          <ac:chgData name="Tomáš Hála" userId="45f5c18a94cc7d43" providerId="LiveId" clId="{1CC8E20C-F5DC-49A8-8E35-EAC69EF5255D}" dt="2023-10-18T09:07:51.424" v="3110"/>
          <ac:spMkLst>
            <pc:docMk/>
            <pc:sldMk cId="717705544" sldId="407"/>
            <ac:spMk id="42" creationId="{38AE74F9-88A0-7F2A-F16C-84ACAD2B2D18}"/>
          </ac:spMkLst>
        </pc:spChg>
        <pc:spChg chg="mod">
          <ac:chgData name="Tomáš Hála" userId="45f5c18a94cc7d43" providerId="LiveId" clId="{1CC8E20C-F5DC-49A8-8E35-EAC69EF5255D}" dt="2023-10-18T09:07:51.424" v="3110"/>
          <ac:spMkLst>
            <pc:docMk/>
            <pc:sldMk cId="717705544" sldId="407"/>
            <ac:spMk id="43" creationId="{2F28E01A-E6DE-BF5E-9C32-07A0C1278A72}"/>
          </ac:spMkLst>
        </pc:spChg>
        <pc:spChg chg="mod">
          <ac:chgData name="Tomáš Hála" userId="45f5c18a94cc7d43" providerId="LiveId" clId="{1CC8E20C-F5DC-49A8-8E35-EAC69EF5255D}" dt="2023-10-18T09:07:51.424" v="3110"/>
          <ac:spMkLst>
            <pc:docMk/>
            <pc:sldMk cId="717705544" sldId="407"/>
            <ac:spMk id="44" creationId="{D054213C-F346-E718-7191-AF5687BB1C98}"/>
          </ac:spMkLst>
        </pc:spChg>
        <pc:spChg chg="mod">
          <ac:chgData name="Tomáš Hála" userId="45f5c18a94cc7d43" providerId="LiveId" clId="{1CC8E20C-F5DC-49A8-8E35-EAC69EF5255D}" dt="2023-10-18T09:07:29.164" v="3107" actId="404"/>
          <ac:spMkLst>
            <pc:docMk/>
            <pc:sldMk cId="717705544" sldId="407"/>
            <ac:spMk id="45" creationId="{41060718-4E33-0A4E-ACD5-6E513486611E}"/>
          </ac:spMkLst>
        </pc:spChg>
        <pc:spChg chg="mod">
          <ac:chgData name="Tomáš Hála" userId="45f5c18a94cc7d43" providerId="LiveId" clId="{1CC8E20C-F5DC-49A8-8E35-EAC69EF5255D}" dt="2023-10-18T09:07:51.424" v="3110"/>
          <ac:spMkLst>
            <pc:docMk/>
            <pc:sldMk cId="717705544" sldId="407"/>
            <ac:spMk id="51" creationId="{64D40992-C45D-E326-55B9-24C32267590B}"/>
          </ac:spMkLst>
        </pc:spChg>
        <pc:spChg chg="mod">
          <ac:chgData name="Tomáš Hála" userId="45f5c18a94cc7d43" providerId="LiveId" clId="{1CC8E20C-F5DC-49A8-8E35-EAC69EF5255D}" dt="2023-10-18T09:07:51.424" v="3110"/>
          <ac:spMkLst>
            <pc:docMk/>
            <pc:sldMk cId="717705544" sldId="407"/>
            <ac:spMk id="52" creationId="{5A2641DE-6550-9FF5-08C5-7EB724C55D67}"/>
          </ac:spMkLst>
        </pc:spChg>
        <pc:spChg chg="add mod">
          <ac:chgData name="Tomáš Hála" userId="45f5c18a94cc7d43" providerId="LiveId" clId="{1CC8E20C-F5DC-49A8-8E35-EAC69EF5255D}" dt="2023-10-18T09:08:10.602" v="3111"/>
          <ac:spMkLst>
            <pc:docMk/>
            <pc:sldMk cId="717705544" sldId="407"/>
            <ac:spMk id="53" creationId="{5218117D-8673-F47B-E68E-A98923F94A8A}"/>
          </ac:spMkLst>
        </pc:spChg>
        <pc:spChg chg="add mod">
          <ac:chgData name="Tomáš Hála" userId="45f5c18a94cc7d43" providerId="LiveId" clId="{1CC8E20C-F5DC-49A8-8E35-EAC69EF5255D}" dt="2023-10-18T09:08:25.777" v="3126" actId="14100"/>
          <ac:spMkLst>
            <pc:docMk/>
            <pc:sldMk cId="717705544" sldId="407"/>
            <ac:spMk id="54" creationId="{B581AF58-1C1D-A3A2-F300-C4D616BFCCD7}"/>
          </ac:spMkLst>
        </pc:spChg>
        <pc:grpChg chg="add mod">
          <ac:chgData name="Tomáš Hála" userId="45f5c18a94cc7d43" providerId="LiveId" clId="{1CC8E20C-F5DC-49A8-8E35-EAC69EF5255D}" dt="2023-10-18T09:07:45.800" v="3109" actId="14100"/>
          <ac:grpSpMkLst>
            <pc:docMk/>
            <pc:sldMk cId="717705544" sldId="407"/>
            <ac:grpSpMk id="30" creationId="{975D80E2-0F3C-D70C-C49E-7AF8A1690506}"/>
          </ac:grpSpMkLst>
        </pc:grpChg>
        <pc:grpChg chg="add mod">
          <ac:chgData name="Tomáš Hála" userId="45f5c18a94cc7d43" providerId="LiveId" clId="{1CC8E20C-F5DC-49A8-8E35-EAC69EF5255D}" dt="2023-10-18T09:07:51.424" v="3110"/>
          <ac:grpSpMkLst>
            <pc:docMk/>
            <pc:sldMk cId="717705544" sldId="407"/>
            <ac:grpSpMk id="34" creationId="{442CAFA3-9891-B42E-48B4-29263BD36809}"/>
          </ac:grpSpMkLst>
        </pc:grpChg>
        <pc:picChg chg="mod">
          <ac:chgData name="Tomáš Hála" userId="45f5c18a94cc7d43" providerId="LiveId" clId="{1CC8E20C-F5DC-49A8-8E35-EAC69EF5255D}" dt="2023-10-18T09:08:42.835" v="3134" actId="1036"/>
          <ac:picMkLst>
            <pc:docMk/>
            <pc:sldMk cId="717705544" sldId="407"/>
            <ac:picMk id="15" creationId="{38EA16D0-8076-7CA7-6994-01A77684539F}"/>
          </ac:picMkLst>
        </pc:picChg>
        <pc:cxnChg chg="mod">
          <ac:chgData name="Tomáš Hála" userId="45f5c18a94cc7d43" providerId="LiveId" clId="{1CC8E20C-F5DC-49A8-8E35-EAC69EF5255D}" dt="2023-10-18T09:06:01.372" v="3070" actId="164"/>
          <ac:cxnSpMkLst>
            <pc:docMk/>
            <pc:sldMk cId="717705544" sldId="407"/>
            <ac:cxnSpMk id="6" creationId="{6D665158-C87D-6ED0-A81D-F8C9E537763E}"/>
          </ac:cxnSpMkLst>
        </pc:cxnChg>
        <pc:cxnChg chg="mod">
          <ac:chgData name="Tomáš Hála" userId="45f5c18a94cc7d43" providerId="LiveId" clId="{1CC8E20C-F5DC-49A8-8E35-EAC69EF5255D}" dt="2023-10-18T09:06:01.372" v="3070" actId="164"/>
          <ac:cxnSpMkLst>
            <pc:docMk/>
            <pc:sldMk cId="717705544" sldId="407"/>
            <ac:cxnSpMk id="9" creationId="{A5410093-79E2-E74E-B48F-A25B34582B1D}"/>
          </ac:cxnSpMkLst>
        </pc:cxnChg>
        <pc:cxnChg chg="mod">
          <ac:chgData name="Tomáš Hála" userId="45f5c18a94cc7d43" providerId="LiveId" clId="{1CC8E20C-F5DC-49A8-8E35-EAC69EF5255D}" dt="2023-10-18T09:06:01.372" v="3070" actId="164"/>
          <ac:cxnSpMkLst>
            <pc:docMk/>
            <pc:sldMk cId="717705544" sldId="407"/>
            <ac:cxnSpMk id="11" creationId="{8C65C539-2E4D-3885-24E4-60E3FB82C8A5}"/>
          </ac:cxnSpMkLst>
        </pc:cxnChg>
        <pc:cxnChg chg="mod">
          <ac:chgData name="Tomáš Hála" userId="45f5c18a94cc7d43" providerId="LiveId" clId="{1CC8E20C-F5DC-49A8-8E35-EAC69EF5255D}" dt="2023-10-18T09:06:01.372" v="3070" actId="164"/>
          <ac:cxnSpMkLst>
            <pc:docMk/>
            <pc:sldMk cId="717705544" sldId="407"/>
            <ac:cxnSpMk id="12" creationId="{34CC52FF-972F-5666-06AD-F0C6FFBC442A}"/>
          </ac:cxnSpMkLst>
        </pc:cxnChg>
        <pc:cxnChg chg="mod">
          <ac:chgData name="Tomáš Hála" userId="45f5c18a94cc7d43" providerId="LiveId" clId="{1CC8E20C-F5DC-49A8-8E35-EAC69EF5255D}" dt="2023-10-18T09:06:01.372" v="3070" actId="164"/>
          <ac:cxnSpMkLst>
            <pc:docMk/>
            <pc:sldMk cId="717705544" sldId="407"/>
            <ac:cxnSpMk id="13" creationId="{00B0E891-4F45-3182-CA68-DB88D0AE931D}"/>
          </ac:cxnSpMkLst>
        </pc:cxnChg>
        <pc:cxnChg chg="mod">
          <ac:chgData name="Tomáš Hála" userId="45f5c18a94cc7d43" providerId="LiveId" clId="{1CC8E20C-F5DC-49A8-8E35-EAC69EF5255D}" dt="2023-10-18T09:06:01.372" v="3070" actId="164"/>
          <ac:cxnSpMkLst>
            <pc:docMk/>
            <pc:sldMk cId="717705544" sldId="407"/>
            <ac:cxnSpMk id="14" creationId="{1886291C-8D09-62E4-6414-D863DD506B47}"/>
          </ac:cxnSpMkLst>
        </pc:cxnChg>
        <pc:cxnChg chg="mod">
          <ac:chgData name="Tomáš Hála" userId="45f5c18a94cc7d43" providerId="LiveId" clId="{1CC8E20C-F5DC-49A8-8E35-EAC69EF5255D}" dt="2023-10-18T09:06:01.372" v="3070" actId="164"/>
          <ac:cxnSpMkLst>
            <pc:docMk/>
            <pc:sldMk cId="717705544" sldId="407"/>
            <ac:cxnSpMk id="16" creationId="{2E23AC60-505D-BA9C-C334-ABE9868EC765}"/>
          </ac:cxnSpMkLst>
        </pc:cxnChg>
        <pc:cxnChg chg="mod">
          <ac:chgData name="Tomáš Hála" userId="45f5c18a94cc7d43" providerId="LiveId" clId="{1CC8E20C-F5DC-49A8-8E35-EAC69EF5255D}" dt="2023-10-18T09:06:01.372" v="3070" actId="164"/>
          <ac:cxnSpMkLst>
            <pc:docMk/>
            <pc:sldMk cId="717705544" sldId="407"/>
            <ac:cxnSpMk id="18" creationId="{8F926DCF-2309-3520-F95C-7FC9124D2795}"/>
          </ac:cxnSpMkLst>
        </pc:cxnChg>
        <pc:cxnChg chg="mod">
          <ac:chgData name="Tomáš Hála" userId="45f5c18a94cc7d43" providerId="LiveId" clId="{1CC8E20C-F5DC-49A8-8E35-EAC69EF5255D}" dt="2023-10-18T09:06:01.372" v="3070" actId="164"/>
          <ac:cxnSpMkLst>
            <pc:docMk/>
            <pc:sldMk cId="717705544" sldId="407"/>
            <ac:cxnSpMk id="21" creationId="{18DAAD50-506B-8CF7-F4F3-955367B8F380}"/>
          </ac:cxnSpMkLst>
        </pc:cxnChg>
        <pc:cxnChg chg="mod">
          <ac:chgData name="Tomáš Hála" userId="45f5c18a94cc7d43" providerId="LiveId" clId="{1CC8E20C-F5DC-49A8-8E35-EAC69EF5255D}" dt="2023-10-18T09:06:01.372" v="3070" actId="164"/>
          <ac:cxnSpMkLst>
            <pc:docMk/>
            <pc:sldMk cId="717705544" sldId="407"/>
            <ac:cxnSpMk id="22" creationId="{25DE9F81-9A53-1E53-40E7-EF30F8DAB368}"/>
          </ac:cxnSpMkLst>
        </pc:cxnChg>
        <pc:cxnChg chg="mod">
          <ac:chgData name="Tomáš Hála" userId="45f5c18a94cc7d43" providerId="LiveId" clId="{1CC8E20C-F5DC-49A8-8E35-EAC69EF5255D}" dt="2023-10-18T09:06:01.372" v="3070" actId="164"/>
          <ac:cxnSpMkLst>
            <pc:docMk/>
            <pc:sldMk cId="717705544" sldId="407"/>
            <ac:cxnSpMk id="27" creationId="{8177725E-0755-F617-E976-2A3C60915C58}"/>
          </ac:cxnSpMkLst>
        </pc:cxnChg>
        <pc:cxnChg chg="mod">
          <ac:chgData name="Tomáš Hála" userId="45f5c18a94cc7d43" providerId="LiveId" clId="{1CC8E20C-F5DC-49A8-8E35-EAC69EF5255D}" dt="2023-10-18T09:06:01.372" v="3070" actId="164"/>
          <ac:cxnSpMkLst>
            <pc:docMk/>
            <pc:sldMk cId="717705544" sldId="407"/>
            <ac:cxnSpMk id="29" creationId="{C7C5BE6B-5C12-253C-1E31-5FD45A719021}"/>
          </ac:cxnSpMkLst>
        </pc:cxnChg>
        <pc:cxnChg chg="mod">
          <ac:chgData name="Tomáš Hála" userId="45f5c18a94cc7d43" providerId="LiveId" clId="{1CC8E20C-F5DC-49A8-8E35-EAC69EF5255D}" dt="2023-10-18T09:06:01.372" v="3070" actId="164"/>
          <ac:cxnSpMkLst>
            <pc:docMk/>
            <pc:sldMk cId="717705544" sldId="407"/>
            <ac:cxnSpMk id="31" creationId="{E0D645AC-02FA-64E7-85DD-69198B465B19}"/>
          </ac:cxnSpMkLst>
        </pc:cxnChg>
        <pc:cxnChg chg="mod">
          <ac:chgData name="Tomáš Hála" userId="45f5c18a94cc7d43" providerId="LiveId" clId="{1CC8E20C-F5DC-49A8-8E35-EAC69EF5255D}" dt="2023-10-18T09:06:01.372" v="3070" actId="164"/>
          <ac:cxnSpMkLst>
            <pc:docMk/>
            <pc:sldMk cId="717705544" sldId="407"/>
            <ac:cxnSpMk id="32" creationId="{C545ED4F-FA8F-C634-58D7-F9DAF00B912E}"/>
          </ac:cxnSpMkLst>
        </pc:cxnChg>
        <pc:cxnChg chg="mod">
          <ac:chgData name="Tomáš Hála" userId="45f5c18a94cc7d43" providerId="LiveId" clId="{1CC8E20C-F5DC-49A8-8E35-EAC69EF5255D}" dt="2023-10-18T09:06:01.372" v="3070" actId="164"/>
          <ac:cxnSpMkLst>
            <pc:docMk/>
            <pc:sldMk cId="717705544" sldId="407"/>
            <ac:cxnSpMk id="39" creationId="{897FAF77-27B4-8C66-C150-6A177ABB3CF2}"/>
          </ac:cxnSpMkLst>
        </pc:cxnChg>
        <pc:cxnChg chg="mod">
          <ac:chgData name="Tomáš Hála" userId="45f5c18a94cc7d43" providerId="LiveId" clId="{1CC8E20C-F5DC-49A8-8E35-EAC69EF5255D}" dt="2023-10-18T09:07:51.424" v="3110"/>
          <ac:cxnSpMkLst>
            <pc:docMk/>
            <pc:sldMk cId="717705544" sldId="407"/>
            <ac:cxnSpMk id="41" creationId="{3179D8C3-0845-AECE-B725-2F6A58D36EDB}"/>
          </ac:cxnSpMkLst>
        </pc:cxnChg>
        <pc:cxnChg chg="mod">
          <ac:chgData name="Tomáš Hála" userId="45f5c18a94cc7d43" providerId="LiveId" clId="{1CC8E20C-F5DC-49A8-8E35-EAC69EF5255D}" dt="2023-10-18T09:07:51.424" v="3110"/>
          <ac:cxnSpMkLst>
            <pc:docMk/>
            <pc:sldMk cId="717705544" sldId="407"/>
            <ac:cxnSpMk id="46" creationId="{DC3EC881-5B82-C4A0-7022-73F732CEFE8B}"/>
          </ac:cxnSpMkLst>
        </pc:cxnChg>
        <pc:cxnChg chg="mod">
          <ac:chgData name="Tomáš Hála" userId="45f5c18a94cc7d43" providerId="LiveId" clId="{1CC8E20C-F5DC-49A8-8E35-EAC69EF5255D}" dt="2023-10-18T09:07:51.424" v="3110"/>
          <ac:cxnSpMkLst>
            <pc:docMk/>
            <pc:sldMk cId="717705544" sldId="407"/>
            <ac:cxnSpMk id="47" creationId="{C0E9CEE4-740D-B854-DB2B-6C23A864DAC6}"/>
          </ac:cxnSpMkLst>
        </pc:cxnChg>
        <pc:cxnChg chg="mod">
          <ac:chgData name="Tomáš Hála" userId="45f5c18a94cc7d43" providerId="LiveId" clId="{1CC8E20C-F5DC-49A8-8E35-EAC69EF5255D}" dt="2023-10-18T09:07:51.424" v="3110"/>
          <ac:cxnSpMkLst>
            <pc:docMk/>
            <pc:sldMk cId="717705544" sldId="407"/>
            <ac:cxnSpMk id="48" creationId="{8A160056-BB8A-0813-30B0-ED72F899A38D}"/>
          </ac:cxnSpMkLst>
        </pc:cxnChg>
        <pc:cxnChg chg="mod">
          <ac:chgData name="Tomáš Hála" userId="45f5c18a94cc7d43" providerId="LiveId" clId="{1CC8E20C-F5DC-49A8-8E35-EAC69EF5255D}" dt="2023-10-18T09:07:51.424" v="3110"/>
          <ac:cxnSpMkLst>
            <pc:docMk/>
            <pc:sldMk cId="717705544" sldId="407"/>
            <ac:cxnSpMk id="49" creationId="{F1F11511-0F13-E7E0-3AD6-BDB84F3BB295}"/>
          </ac:cxnSpMkLst>
        </pc:cxnChg>
        <pc:cxnChg chg="mod">
          <ac:chgData name="Tomáš Hála" userId="45f5c18a94cc7d43" providerId="LiveId" clId="{1CC8E20C-F5DC-49A8-8E35-EAC69EF5255D}" dt="2023-10-18T09:07:51.424" v="3110"/>
          <ac:cxnSpMkLst>
            <pc:docMk/>
            <pc:sldMk cId="717705544" sldId="407"/>
            <ac:cxnSpMk id="50" creationId="{0A9C1446-847F-5431-5993-B9AB74E073F8}"/>
          </ac:cxnSpMkLst>
        </pc:cxnChg>
      </pc:sldChg>
      <pc:sldChg chg="add del">
        <pc:chgData name="Tomáš Hála" userId="45f5c18a94cc7d43" providerId="LiveId" clId="{1CC8E20C-F5DC-49A8-8E35-EAC69EF5255D}" dt="2023-10-18T09:03:03.763" v="3033" actId="47"/>
        <pc:sldMkLst>
          <pc:docMk/>
          <pc:sldMk cId="4115088013" sldId="407"/>
        </pc:sldMkLst>
      </pc:sldChg>
      <pc:sldChg chg="delSp modSp add mod ord modNotesTx">
        <pc:chgData name="Tomáš Hála" userId="45f5c18a94cc7d43" providerId="LiveId" clId="{1CC8E20C-F5DC-49A8-8E35-EAC69EF5255D}" dt="2023-10-18T21:34:17.301" v="13323" actId="20577"/>
        <pc:sldMkLst>
          <pc:docMk/>
          <pc:sldMk cId="898510916" sldId="408"/>
        </pc:sldMkLst>
        <pc:spChg chg="mod">
          <ac:chgData name="Tomáš Hála" userId="45f5c18a94cc7d43" providerId="LiveId" clId="{1CC8E20C-F5DC-49A8-8E35-EAC69EF5255D}" dt="2023-10-18T09:10:07.284" v="3154" actId="404"/>
          <ac:spMkLst>
            <pc:docMk/>
            <pc:sldMk cId="898510916" sldId="408"/>
            <ac:spMk id="44" creationId="{D054213C-F346-E718-7191-AF5687BB1C98}"/>
          </ac:spMkLst>
        </pc:spChg>
        <pc:spChg chg="del">
          <ac:chgData name="Tomáš Hála" userId="45f5c18a94cc7d43" providerId="LiveId" clId="{1CC8E20C-F5DC-49A8-8E35-EAC69EF5255D}" dt="2023-10-18T09:09:13.801" v="3140" actId="478"/>
          <ac:spMkLst>
            <pc:docMk/>
            <pc:sldMk cId="898510916" sldId="408"/>
            <ac:spMk id="53" creationId="{5218117D-8673-F47B-E68E-A98923F94A8A}"/>
          </ac:spMkLst>
        </pc:spChg>
        <pc:spChg chg="del">
          <ac:chgData name="Tomáš Hála" userId="45f5c18a94cc7d43" providerId="LiveId" clId="{1CC8E20C-F5DC-49A8-8E35-EAC69EF5255D}" dt="2023-10-18T09:09:19.108" v="3141" actId="478"/>
          <ac:spMkLst>
            <pc:docMk/>
            <pc:sldMk cId="898510916" sldId="408"/>
            <ac:spMk id="54" creationId="{B581AF58-1C1D-A3A2-F300-C4D616BFCCD7}"/>
          </ac:spMkLst>
        </pc:spChg>
        <pc:grpChg chg="mod">
          <ac:chgData name="Tomáš Hála" userId="45f5c18a94cc7d43" providerId="LiveId" clId="{1CC8E20C-F5DC-49A8-8E35-EAC69EF5255D}" dt="2023-10-18T09:09:57.210" v="3150" actId="1076"/>
          <ac:grpSpMkLst>
            <pc:docMk/>
            <pc:sldMk cId="898510916" sldId="408"/>
            <ac:grpSpMk id="34" creationId="{442CAFA3-9891-B42E-48B4-29263BD36809}"/>
          </ac:grpSpMkLst>
        </pc:grpChg>
        <pc:picChg chg="mod ord">
          <ac:chgData name="Tomáš Hála" userId="45f5c18a94cc7d43" providerId="LiveId" clId="{1CC8E20C-F5DC-49A8-8E35-EAC69EF5255D}" dt="2023-10-18T09:09:09.856" v="3139" actId="167"/>
          <ac:picMkLst>
            <pc:docMk/>
            <pc:sldMk cId="898510916" sldId="408"/>
            <ac:picMk id="15" creationId="{38EA16D0-8076-7CA7-6994-01A77684539F}"/>
          </ac:picMkLst>
        </pc:picChg>
      </pc:sldChg>
      <pc:sldChg chg="add del">
        <pc:chgData name="Tomáš Hála" userId="45f5c18a94cc7d43" providerId="LiveId" clId="{1CC8E20C-F5DC-49A8-8E35-EAC69EF5255D}" dt="2023-10-18T09:13:03.522" v="3164" actId="47"/>
        <pc:sldMkLst>
          <pc:docMk/>
          <pc:sldMk cId="3454855675" sldId="409"/>
        </pc:sldMkLst>
      </pc:sldChg>
      <pc:sldChg chg="addSp delSp modSp add mod modNotesTx">
        <pc:chgData name="Tomáš Hála" userId="45f5c18a94cc7d43" providerId="LiveId" clId="{1CC8E20C-F5DC-49A8-8E35-EAC69EF5255D}" dt="2023-10-18T21:09:30.396" v="12221"/>
        <pc:sldMkLst>
          <pc:docMk/>
          <pc:sldMk cId="1233305350" sldId="410"/>
        </pc:sldMkLst>
        <pc:spChg chg="add mod">
          <ac:chgData name="Tomáš Hála" userId="45f5c18a94cc7d43" providerId="LiveId" clId="{1CC8E20C-F5DC-49A8-8E35-EAC69EF5255D}" dt="2023-10-18T09:11:04.892" v="3161" actId="14100"/>
          <ac:spMkLst>
            <pc:docMk/>
            <pc:sldMk cId="1233305350" sldId="410"/>
            <ac:spMk id="53" creationId="{5F22A9B3-0D8A-4D2C-DD86-E2CC6C97DE7F}"/>
          </ac:spMkLst>
        </pc:spChg>
        <pc:spChg chg="add mod">
          <ac:chgData name="Tomáš Hála" userId="45f5c18a94cc7d43" providerId="LiveId" clId="{1CC8E20C-F5DC-49A8-8E35-EAC69EF5255D}" dt="2023-10-18T09:11:13.556" v="3163" actId="1076"/>
          <ac:spMkLst>
            <pc:docMk/>
            <pc:sldMk cId="1233305350" sldId="410"/>
            <ac:spMk id="54" creationId="{2CAA7044-C72A-6FDF-5BDB-53A3D098394E}"/>
          </ac:spMkLst>
        </pc:spChg>
        <pc:spChg chg="add del mod">
          <ac:chgData name="Tomáš Hála" userId="45f5c18a94cc7d43" providerId="LiveId" clId="{1CC8E20C-F5DC-49A8-8E35-EAC69EF5255D}" dt="2023-10-18T12:36:15.015" v="6198" actId="478"/>
          <ac:spMkLst>
            <pc:docMk/>
            <pc:sldMk cId="1233305350" sldId="410"/>
            <ac:spMk id="55" creationId="{7F925B60-9F72-9EFB-0790-9159C7F03128}"/>
          </ac:spMkLst>
        </pc:spChg>
      </pc:sldChg>
      <pc:sldChg chg="addSp delSp modSp add mod modNotesTx">
        <pc:chgData name="Tomáš Hála" userId="45f5c18a94cc7d43" providerId="LiveId" clId="{1CC8E20C-F5DC-49A8-8E35-EAC69EF5255D}" dt="2023-10-18T22:49:10.217" v="14433"/>
        <pc:sldMkLst>
          <pc:docMk/>
          <pc:sldMk cId="924995106" sldId="411"/>
        </pc:sldMkLst>
        <pc:spChg chg="del mod">
          <ac:chgData name="Tomáš Hála" userId="45f5c18a94cc7d43" providerId="LiveId" clId="{1CC8E20C-F5DC-49A8-8E35-EAC69EF5255D}" dt="2023-10-18T16:13:07.459" v="8031" actId="478"/>
          <ac:spMkLst>
            <pc:docMk/>
            <pc:sldMk cId="924995106" sldId="411"/>
            <ac:spMk id="3" creationId="{752F5B4D-46C3-758D-C630-9ED861041226}"/>
          </ac:spMkLst>
        </pc:spChg>
        <pc:spChg chg="mod">
          <ac:chgData name="Tomáš Hála" userId="45f5c18a94cc7d43" providerId="LiveId" clId="{1CC8E20C-F5DC-49A8-8E35-EAC69EF5255D}" dt="2023-10-18T16:28:16.846" v="8610" actId="1036"/>
          <ac:spMkLst>
            <pc:docMk/>
            <pc:sldMk cId="924995106" sldId="411"/>
            <ac:spMk id="5" creationId="{5AFFBC5C-0912-E468-39E4-8E9E7805BBE7}"/>
          </ac:spMkLst>
        </pc:spChg>
        <pc:spChg chg="del">
          <ac:chgData name="Tomáš Hála" userId="45f5c18a94cc7d43" providerId="LiveId" clId="{1CC8E20C-F5DC-49A8-8E35-EAC69EF5255D}" dt="2023-10-18T10:54:45.089" v="3638" actId="478"/>
          <ac:spMkLst>
            <pc:docMk/>
            <pc:sldMk cId="924995106" sldId="411"/>
            <ac:spMk id="5" creationId="{C5D4980B-ED11-D95E-3796-69DE9DE7D29A}"/>
          </ac:spMkLst>
        </pc:spChg>
        <pc:spChg chg="del">
          <ac:chgData name="Tomáš Hála" userId="45f5c18a94cc7d43" providerId="LiveId" clId="{1CC8E20C-F5DC-49A8-8E35-EAC69EF5255D}" dt="2023-10-18T10:53:26.813" v="3610" actId="478"/>
          <ac:spMkLst>
            <pc:docMk/>
            <pc:sldMk cId="924995106" sldId="411"/>
            <ac:spMk id="6" creationId="{78C152F3-F2BB-6FEF-490C-F33985E3CF3F}"/>
          </ac:spMkLst>
        </pc:spChg>
        <pc:spChg chg="mod">
          <ac:chgData name="Tomáš Hála" userId="45f5c18a94cc7d43" providerId="LiveId" clId="{1CC8E20C-F5DC-49A8-8E35-EAC69EF5255D}" dt="2023-10-18T16:27:35.861" v="8566"/>
          <ac:spMkLst>
            <pc:docMk/>
            <pc:sldMk cId="924995106" sldId="411"/>
            <ac:spMk id="6" creationId="{D6671F8F-CB07-C3E7-3172-DB82F68D325F}"/>
          </ac:spMkLst>
        </pc:spChg>
        <pc:spChg chg="add del mod">
          <ac:chgData name="Tomáš Hála" userId="45f5c18a94cc7d43" providerId="LiveId" clId="{1CC8E20C-F5DC-49A8-8E35-EAC69EF5255D}" dt="2023-10-18T16:29:37.662" v="8664" actId="478"/>
          <ac:spMkLst>
            <pc:docMk/>
            <pc:sldMk cId="924995106" sldId="411"/>
            <ac:spMk id="7" creationId="{B071BDCB-07CC-0D7D-189D-BAE320BEC501}"/>
          </ac:spMkLst>
        </pc:spChg>
        <pc:spChg chg="del">
          <ac:chgData name="Tomáš Hála" userId="45f5c18a94cc7d43" providerId="LiveId" clId="{1CC8E20C-F5DC-49A8-8E35-EAC69EF5255D}" dt="2023-10-18T10:54:46.495" v="3639" actId="478"/>
          <ac:spMkLst>
            <pc:docMk/>
            <pc:sldMk cId="924995106" sldId="411"/>
            <ac:spMk id="7" creationId="{B14EB244-7750-A6E1-FAE9-8695CE223427}"/>
          </ac:spMkLst>
        </pc:spChg>
        <pc:spChg chg="add del mod">
          <ac:chgData name="Tomáš Hála" userId="45f5c18a94cc7d43" providerId="LiveId" clId="{1CC8E20C-F5DC-49A8-8E35-EAC69EF5255D}" dt="2023-10-18T10:58:31.281" v="3679" actId="478"/>
          <ac:spMkLst>
            <pc:docMk/>
            <pc:sldMk cId="924995106" sldId="411"/>
            <ac:spMk id="9" creationId="{AF7D9D0F-005A-EBAD-5AAB-0018B8345A08}"/>
          </ac:spMkLst>
        </pc:spChg>
        <pc:spChg chg="add del mod">
          <ac:chgData name="Tomáš Hála" userId="45f5c18a94cc7d43" providerId="LiveId" clId="{1CC8E20C-F5DC-49A8-8E35-EAC69EF5255D}" dt="2023-10-18T16:33:26.107" v="8911" actId="478"/>
          <ac:spMkLst>
            <pc:docMk/>
            <pc:sldMk cId="924995106" sldId="411"/>
            <ac:spMk id="11" creationId="{F4B3CB94-1A91-3381-397F-7443B9C083FF}"/>
          </ac:spMkLst>
        </pc:spChg>
        <pc:spChg chg="del mod">
          <ac:chgData name="Tomáš Hála" userId="45f5c18a94cc7d43" providerId="LiveId" clId="{1CC8E20C-F5DC-49A8-8E35-EAC69EF5255D}" dt="2023-10-18T16:33:21.627" v="8910" actId="478"/>
          <ac:spMkLst>
            <pc:docMk/>
            <pc:sldMk cId="924995106" sldId="411"/>
            <ac:spMk id="12" creationId="{DA910A0E-8A11-8BC2-09BF-E24C4603588C}"/>
          </ac:spMkLst>
        </pc:spChg>
        <pc:spChg chg="del">
          <ac:chgData name="Tomáš Hála" userId="45f5c18a94cc7d43" providerId="LiveId" clId="{1CC8E20C-F5DC-49A8-8E35-EAC69EF5255D}" dt="2023-10-18T10:53:33.116" v="3612" actId="478"/>
          <ac:spMkLst>
            <pc:docMk/>
            <pc:sldMk cId="924995106" sldId="411"/>
            <ac:spMk id="13" creationId="{76442E5D-9F07-86EB-E279-39512ECCFB20}"/>
          </ac:spMkLst>
        </pc:spChg>
        <pc:spChg chg="add del mod">
          <ac:chgData name="Tomáš Hála" userId="45f5c18a94cc7d43" providerId="LiveId" clId="{1CC8E20C-F5DC-49A8-8E35-EAC69EF5255D}" dt="2023-10-18T18:44:48.302" v="8951" actId="478"/>
          <ac:spMkLst>
            <pc:docMk/>
            <pc:sldMk cId="924995106" sldId="411"/>
            <ac:spMk id="13" creationId="{B6DDA30B-EDA7-A1F5-7C30-48AD92ADE943}"/>
          </ac:spMkLst>
        </pc:spChg>
        <pc:spChg chg="add del mod">
          <ac:chgData name="Tomáš Hála" userId="45f5c18a94cc7d43" providerId="LiveId" clId="{1CC8E20C-F5DC-49A8-8E35-EAC69EF5255D}" dt="2023-10-18T18:44:42.858" v="8948" actId="478"/>
          <ac:spMkLst>
            <pc:docMk/>
            <pc:sldMk cId="924995106" sldId="411"/>
            <ac:spMk id="14" creationId="{E16689BD-A339-E5A5-FD55-76D7D918B09E}"/>
          </ac:spMkLst>
        </pc:spChg>
        <pc:spChg chg="mod">
          <ac:chgData name="Tomáš Hála" userId="45f5c18a94cc7d43" providerId="LiveId" clId="{1CC8E20C-F5DC-49A8-8E35-EAC69EF5255D}" dt="2023-10-18T16:34:16.240" v="8919"/>
          <ac:spMkLst>
            <pc:docMk/>
            <pc:sldMk cId="924995106" sldId="411"/>
            <ac:spMk id="16" creationId="{1B0A2C8C-BF00-AD6D-E1EC-BB16A2E7A861}"/>
          </ac:spMkLst>
        </pc:spChg>
        <pc:spChg chg="mod">
          <ac:chgData name="Tomáš Hála" userId="45f5c18a94cc7d43" providerId="LiveId" clId="{1CC8E20C-F5DC-49A8-8E35-EAC69EF5255D}" dt="2023-10-18T16:34:16.240" v="8919"/>
          <ac:spMkLst>
            <pc:docMk/>
            <pc:sldMk cId="924995106" sldId="411"/>
            <ac:spMk id="17" creationId="{F5B65DCF-24A0-24EA-5D34-55E1F8D803DD}"/>
          </ac:spMkLst>
        </pc:spChg>
        <pc:spChg chg="add del mod">
          <ac:chgData name="Tomáš Hála" userId="45f5c18a94cc7d43" providerId="LiveId" clId="{1CC8E20C-F5DC-49A8-8E35-EAC69EF5255D}" dt="2023-10-18T18:45:00.711" v="8954" actId="478"/>
          <ac:spMkLst>
            <pc:docMk/>
            <pc:sldMk cId="924995106" sldId="411"/>
            <ac:spMk id="20" creationId="{410B6B88-EA33-D8DE-1E19-F042E8F8B223}"/>
          </ac:spMkLst>
        </pc:spChg>
        <pc:spChg chg="add del mod">
          <ac:chgData name="Tomáš Hála" userId="45f5c18a94cc7d43" providerId="LiveId" clId="{1CC8E20C-F5DC-49A8-8E35-EAC69EF5255D}" dt="2023-10-18T18:45:00.711" v="8954" actId="478"/>
          <ac:spMkLst>
            <pc:docMk/>
            <pc:sldMk cId="924995106" sldId="411"/>
            <ac:spMk id="21" creationId="{925A51DA-404B-D13B-3759-3C9464FD1DDE}"/>
          </ac:spMkLst>
        </pc:spChg>
        <pc:spChg chg="add del mod">
          <ac:chgData name="Tomáš Hála" userId="45f5c18a94cc7d43" providerId="LiveId" clId="{1CC8E20C-F5DC-49A8-8E35-EAC69EF5255D}" dt="2023-10-18T18:44:54.528" v="8953" actId="478"/>
          <ac:spMkLst>
            <pc:docMk/>
            <pc:sldMk cId="924995106" sldId="411"/>
            <ac:spMk id="23" creationId="{9445ACFC-EBAA-B875-F433-FFBA2FE7DA8B}"/>
          </ac:spMkLst>
        </pc:spChg>
        <pc:spChg chg="add del mod">
          <ac:chgData name="Tomáš Hála" userId="45f5c18a94cc7d43" providerId="LiveId" clId="{1CC8E20C-F5DC-49A8-8E35-EAC69EF5255D}" dt="2023-10-18T15:20:37.446" v="7409" actId="478"/>
          <ac:spMkLst>
            <pc:docMk/>
            <pc:sldMk cId="924995106" sldId="411"/>
            <ac:spMk id="24" creationId="{5C94E06D-3A63-BC44-7C77-21BADD7E39A2}"/>
          </ac:spMkLst>
        </pc:spChg>
        <pc:spChg chg="mod">
          <ac:chgData name="Tomáš Hála" userId="45f5c18a94cc7d43" providerId="LiveId" clId="{1CC8E20C-F5DC-49A8-8E35-EAC69EF5255D}" dt="2023-10-18T18:46:49.663" v="9044" actId="255"/>
          <ac:spMkLst>
            <pc:docMk/>
            <pc:sldMk cId="924995106" sldId="411"/>
            <ac:spMk id="25" creationId="{1BBACE7E-A21E-CBD2-3496-2FAE24C9652E}"/>
          </ac:spMkLst>
        </pc:spChg>
        <pc:spChg chg="mod">
          <ac:chgData name="Tomáš Hála" userId="45f5c18a94cc7d43" providerId="LiveId" clId="{1CC8E20C-F5DC-49A8-8E35-EAC69EF5255D}" dt="2023-10-18T18:47:09.956" v="9050" actId="1036"/>
          <ac:spMkLst>
            <pc:docMk/>
            <pc:sldMk cId="924995106" sldId="411"/>
            <ac:spMk id="26" creationId="{A5422519-BD17-0060-8D0E-FCF4E66F4778}"/>
          </ac:spMkLst>
        </pc:spChg>
        <pc:spChg chg="add mod">
          <ac:chgData name="Tomáš Hála" userId="45f5c18a94cc7d43" providerId="LiveId" clId="{1CC8E20C-F5DC-49A8-8E35-EAC69EF5255D}" dt="2023-10-18T16:10:06.721" v="7809" actId="164"/>
          <ac:spMkLst>
            <pc:docMk/>
            <pc:sldMk cId="924995106" sldId="411"/>
            <ac:spMk id="26" creationId="{CA9332F6-4A4D-4998-E229-739DE5AD12D9}"/>
          </ac:spMkLst>
        </pc:spChg>
        <pc:spChg chg="add del mod ord">
          <ac:chgData name="Tomáš Hála" userId="45f5c18a94cc7d43" providerId="LiveId" clId="{1CC8E20C-F5DC-49A8-8E35-EAC69EF5255D}" dt="2023-10-18T16:13:05.427" v="8030" actId="478"/>
          <ac:spMkLst>
            <pc:docMk/>
            <pc:sldMk cId="924995106" sldId="411"/>
            <ac:spMk id="27" creationId="{456818CD-66F4-F57B-1618-F130EFBB92DB}"/>
          </ac:spMkLst>
        </pc:spChg>
        <pc:spChg chg="add del mod">
          <ac:chgData name="Tomáš Hála" userId="45f5c18a94cc7d43" providerId="LiveId" clId="{1CC8E20C-F5DC-49A8-8E35-EAC69EF5255D}" dt="2023-10-18T16:33:21.627" v="8910" actId="478"/>
          <ac:spMkLst>
            <pc:docMk/>
            <pc:sldMk cId="924995106" sldId="411"/>
            <ac:spMk id="28" creationId="{549D9E94-11ED-CF90-B90B-077BBF2211C8}"/>
          </ac:spMkLst>
        </pc:spChg>
        <pc:spChg chg="add mod">
          <ac:chgData name="Tomáš Hála" userId="45f5c18a94cc7d43" providerId="LiveId" clId="{1CC8E20C-F5DC-49A8-8E35-EAC69EF5255D}" dt="2023-10-18T16:10:06.721" v="7809" actId="164"/>
          <ac:spMkLst>
            <pc:docMk/>
            <pc:sldMk cId="924995106" sldId="411"/>
            <ac:spMk id="29" creationId="{44650D07-DFA9-7210-C196-817BA888EB1F}"/>
          </ac:spMkLst>
        </pc:spChg>
        <pc:spChg chg="add mod ord">
          <ac:chgData name="Tomáš Hála" userId="45f5c18a94cc7d43" providerId="LiveId" clId="{1CC8E20C-F5DC-49A8-8E35-EAC69EF5255D}" dt="2023-10-18T19:04:21.532" v="9919" actId="20577"/>
          <ac:spMkLst>
            <pc:docMk/>
            <pc:sldMk cId="924995106" sldId="411"/>
            <ac:spMk id="33" creationId="{A725DD34-9433-E170-8926-8C3DF6A679EC}"/>
          </ac:spMkLst>
        </pc:spChg>
        <pc:grpChg chg="add del mod">
          <ac:chgData name="Tomáš Hála" userId="45f5c18a94cc7d43" providerId="LiveId" clId="{1CC8E20C-F5DC-49A8-8E35-EAC69EF5255D}" dt="2023-10-18T16:29:00.072" v="8644" actId="478"/>
          <ac:grpSpMkLst>
            <pc:docMk/>
            <pc:sldMk cId="924995106" sldId="411"/>
            <ac:grpSpMk id="3" creationId="{CF6D02A2-0F89-6BB9-0ED9-822F715033AF}"/>
          </ac:grpSpMkLst>
        </pc:grpChg>
        <pc:grpChg chg="add del mod">
          <ac:chgData name="Tomáš Hála" userId="45f5c18a94cc7d43" providerId="LiveId" clId="{1CC8E20C-F5DC-49A8-8E35-EAC69EF5255D}" dt="2023-10-18T18:44:42.858" v="8948" actId="478"/>
          <ac:grpSpMkLst>
            <pc:docMk/>
            <pc:sldMk cId="924995106" sldId="411"/>
            <ac:grpSpMk id="15" creationId="{949FD656-04E3-20CF-7C17-20DF02382A81}"/>
          </ac:grpSpMkLst>
        </pc:grpChg>
        <pc:grpChg chg="add mod">
          <ac:chgData name="Tomáš Hála" userId="45f5c18a94cc7d43" providerId="LiveId" clId="{1CC8E20C-F5DC-49A8-8E35-EAC69EF5255D}" dt="2023-10-18T18:45:08.742" v="8955"/>
          <ac:grpSpMkLst>
            <pc:docMk/>
            <pc:sldMk cId="924995106" sldId="411"/>
            <ac:grpSpMk id="24" creationId="{C4269FDD-0D4C-B814-20E8-25D8198DA647}"/>
          </ac:grpSpMkLst>
        </pc:grpChg>
        <pc:grpChg chg="add del mod">
          <ac:chgData name="Tomáš Hála" userId="45f5c18a94cc7d43" providerId="LiveId" clId="{1CC8E20C-F5DC-49A8-8E35-EAC69EF5255D}" dt="2023-10-18T16:13:05.427" v="8030" actId="478"/>
          <ac:grpSpMkLst>
            <pc:docMk/>
            <pc:sldMk cId="924995106" sldId="411"/>
            <ac:grpSpMk id="34" creationId="{1E865173-30FF-B1F3-0F6F-DA0832054943}"/>
          </ac:grpSpMkLst>
        </pc:grpChg>
        <pc:picChg chg="add del">
          <ac:chgData name="Tomáš Hála" userId="45f5c18a94cc7d43" providerId="LiveId" clId="{1CC8E20C-F5DC-49A8-8E35-EAC69EF5255D}" dt="2023-10-18T15:24:56.056" v="7454" actId="21"/>
          <ac:picMkLst>
            <pc:docMk/>
            <pc:sldMk cId="924995106" sldId="411"/>
            <ac:picMk id="4" creationId="{CDA239D1-2438-0BAB-8994-3FFBED4BBF53}"/>
          </ac:picMkLst>
        </pc:picChg>
        <pc:picChg chg="add del mod ord">
          <ac:chgData name="Tomáš Hála" userId="45f5c18a94cc7d43" providerId="LiveId" clId="{1CC8E20C-F5DC-49A8-8E35-EAC69EF5255D}" dt="2023-10-18T18:44:51.948" v="8952" actId="478"/>
          <ac:picMkLst>
            <pc:docMk/>
            <pc:sldMk cId="924995106" sldId="411"/>
            <ac:picMk id="10" creationId="{9447E947-A95F-8F9B-977D-D6F0890C764D}"/>
          </ac:picMkLst>
        </pc:picChg>
        <pc:picChg chg="del mod">
          <ac:chgData name="Tomáš Hála" userId="45f5c18a94cc7d43" providerId="LiveId" clId="{1CC8E20C-F5DC-49A8-8E35-EAC69EF5255D}" dt="2023-10-18T15:31:27.344" v="7457" actId="478"/>
          <ac:picMkLst>
            <pc:docMk/>
            <pc:sldMk cId="924995106" sldId="411"/>
            <ac:picMk id="11" creationId="{CBF640B9-604C-69C1-0D1B-952DE9A26B98}"/>
          </ac:picMkLst>
        </pc:picChg>
        <pc:picChg chg="add mod">
          <ac:chgData name="Tomáš Hála" userId="45f5c18a94cc7d43" providerId="LiveId" clId="{1CC8E20C-F5DC-49A8-8E35-EAC69EF5255D}" dt="2023-10-18T22:49:10.217" v="14433"/>
          <ac:picMkLst>
            <pc:docMk/>
            <pc:sldMk cId="924995106" sldId="411"/>
            <ac:picMk id="27" creationId="{63215578-BB72-93CB-6E33-C21659D3CBC5}"/>
          </ac:picMkLst>
        </pc:picChg>
        <pc:cxnChg chg="add del mod">
          <ac:chgData name="Tomáš Hála" userId="45f5c18a94cc7d43" providerId="LiveId" clId="{1CC8E20C-F5DC-49A8-8E35-EAC69EF5255D}" dt="2023-10-18T16:06:25.361" v="7675" actId="478"/>
          <ac:cxnSpMkLst>
            <pc:docMk/>
            <pc:sldMk cId="924995106" sldId="411"/>
            <ac:cxnSpMk id="14" creationId="{4E640F65-8ADF-AB92-FEE7-524D1266E84A}"/>
          </ac:cxnSpMkLst>
        </pc:cxnChg>
        <pc:cxnChg chg="add del mod">
          <ac:chgData name="Tomáš Hála" userId="45f5c18a94cc7d43" providerId="LiveId" clId="{1CC8E20C-F5DC-49A8-8E35-EAC69EF5255D}" dt="2023-10-18T15:23:06.604" v="7430" actId="478"/>
          <ac:cxnSpMkLst>
            <pc:docMk/>
            <pc:sldMk cId="924995106" sldId="411"/>
            <ac:cxnSpMk id="17" creationId="{F4B22E9A-808E-45D6-0E26-0A098E55995E}"/>
          </ac:cxnSpMkLst>
        </pc:cxnChg>
        <pc:cxnChg chg="add del mod">
          <ac:chgData name="Tomáš Hála" userId="45f5c18a94cc7d43" providerId="LiveId" clId="{1CC8E20C-F5DC-49A8-8E35-EAC69EF5255D}" dt="2023-10-18T18:44:42.858" v="8948" actId="478"/>
          <ac:cxnSpMkLst>
            <pc:docMk/>
            <pc:sldMk cId="924995106" sldId="411"/>
            <ac:cxnSpMk id="18" creationId="{9B7EAAFA-E817-9133-7D87-41BD7641FF92}"/>
          </ac:cxnSpMkLst>
        </pc:cxnChg>
        <pc:cxnChg chg="add del mod">
          <ac:chgData name="Tomáš Hála" userId="45f5c18a94cc7d43" providerId="LiveId" clId="{1CC8E20C-F5DC-49A8-8E35-EAC69EF5255D}" dt="2023-10-18T16:04:46.205" v="7552" actId="478"/>
          <ac:cxnSpMkLst>
            <pc:docMk/>
            <pc:sldMk cId="924995106" sldId="411"/>
            <ac:cxnSpMk id="19" creationId="{0DD63F2B-07F5-D449-87D1-305BD68BF76C}"/>
          </ac:cxnSpMkLst>
        </pc:cxnChg>
        <pc:cxnChg chg="add del mod">
          <ac:chgData name="Tomáš Hála" userId="45f5c18a94cc7d43" providerId="LiveId" clId="{1CC8E20C-F5DC-49A8-8E35-EAC69EF5255D}" dt="2023-10-18T16:04:46.736" v="7553" actId="478"/>
          <ac:cxnSpMkLst>
            <pc:docMk/>
            <pc:sldMk cId="924995106" sldId="411"/>
            <ac:cxnSpMk id="21" creationId="{DF72B458-5E87-9273-D8CC-B9D1EDB3F9FD}"/>
          </ac:cxnSpMkLst>
        </pc:cxnChg>
        <pc:cxnChg chg="add del mod">
          <ac:chgData name="Tomáš Hála" userId="45f5c18a94cc7d43" providerId="LiveId" clId="{1CC8E20C-F5DC-49A8-8E35-EAC69EF5255D}" dt="2023-10-18T16:13:05.427" v="8030" actId="478"/>
          <ac:cxnSpMkLst>
            <pc:docMk/>
            <pc:sldMk cId="924995106" sldId="411"/>
            <ac:cxnSpMk id="30" creationId="{CCDFC4E8-0658-5D2C-A384-74B486AA5097}"/>
          </ac:cxnSpMkLst>
        </pc:cxnChg>
        <pc:cxnChg chg="add del mod">
          <ac:chgData name="Tomáš Hála" userId="45f5c18a94cc7d43" providerId="LiveId" clId="{1CC8E20C-F5DC-49A8-8E35-EAC69EF5255D}" dt="2023-10-18T16:13:05.427" v="8030" actId="478"/>
          <ac:cxnSpMkLst>
            <pc:docMk/>
            <pc:sldMk cId="924995106" sldId="411"/>
            <ac:cxnSpMk id="32" creationId="{C78B0ECC-2F92-D6AE-A4A3-D442319E67A0}"/>
          </ac:cxnSpMkLst>
        </pc:cxnChg>
      </pc:sldChg>
      <pc:sldChg chg="addSp delSp modSp add del mod">
        <pc:chgData name="Tomáš Hála" userId="45f5c18a94cc7d43" providerId="LiveId" clId="{1CC8E20C-F5DC-49A8-8E35-EAC69EF5255D}" dt="2023-10-18T22:44:33.260" v="14392" actId="47"/>
        <pc:sldMkLst>
          <pc:docMk/>
          <pc:sldMk cId="851378163" sldId="412"/>
        </pc:sldMkLst>
        <pc:spChg chg="del">
          <ac:chgData name="Tomáš Hála" userId="45f5c18a94cc7d43" providerId="LiveId" clId="{1CC8E20C-F5DC-49A8-8E35-EAC69EF5255D}" dt="2023-10-18T11:08:21.127" v="4227" actId="478"/>
          <ac:spMkLst>
            <pc:docMk/>
            <pc:sldMk cId="851378163" sldId="412"/>
            <ac:spMk id="3" creationId="{F4E7BE0E-2582-5098-AE50-2AD01D35888C}"/>
          </ac:spMkLst>
        </pc:spChg>
        <pc:spChg chg="del">
          <ac:chgData name="Tomáš Hála" userId="45f5c18a94cc7d43" providerId="LiveId" clId="{1CC8E20C-F5DC-49A8-8E35-EAC69EF5255D}" dt="2023-10-18T11:08:19.593" v="4226" actId="478"/>
          <ac:spMkLst>
            <pc:docMk/>
            <pc:sldMk cId="851378163" sldId="412"/>
            <ac:spMk id="6" creationId="{12063AD1-776A-C645-1E46-26C7909BF459}"/>
          </ac:spMkLst>
        </pc:spChg>
        <pc:spChg chg="del">
          <ac:chgData name="Tomáš Hála" userId="45f5c18a94cc7d43" providerId="LiveId" clId="{1CC8E20C-F5DC-49A8-8E35-EAC69EF5255D}" dt="2023-10-18T11:08:13.297" v="4222" actId="478"/>
          <ac:spMkLst>
            <pc:docMk/>
            <pc:sldMk cId="851378163" sldId="412"/>
            <ac:spMk id="7" creationId="{815DC4DE-4CA5-7F1E-B596-EF74F30BEF8B}"/>
          </ac:spMkLst>
        </pc:spChg>
        <pc:spChg chg="del">
          <ac:chgData name="Tomáš Hála" userId="45f5c18a94cc7d43" providerId="LiveId" clId="{1CC8E20C-F5DC-49A8-8E35-EAC69EF5255D}" dt="2023-10-18T11:08:12.342" v="4221" actId="478"/>
          <ac:spMkLst>
            <pc:docMk/>
            <pc:sldMk cId="851378163" sldId="412"/>
            <ac:spMk id="9" creationId="{66BAB616-DB0C-6FB8-F58A-4F94F35F3327}"/>
          </ac:spMkLst>
        </pc:spChg>
        <pc:spChg chg="del">
          <ac:chgData name="Tomáš Hála" userId="45f5c18a94cc7d43" providerId="LiveId" clId="{1CC8E20C-F5DC-49A8-8E35-EAC69EF5255D}" dt="2023-10-18T12:41:08.058" v="6208" actId="478"/>
          <ac:spMkLst>
            <pc:docMk/>
            <pc:sldMk cId="851378163" sldId="412"/>
            <ac:spMk id="11" creationId="{0D8592F3-D6B1-785C-D541-AA13AD33C5FC}"/>
          </ac:spMkLst>
        </pc:spChg>
        <pc:grpChg chg="del">
          <ac:chgData name="Tomáš Hála" userId="45f5c18a94cc7d43" providerId="LiveId" clId="{1CC8E20C-F5DC-49A8-8E35-EAC69EF5255D}" dt="2023-10-18T11:08:09.209" v="4220" actId="478"/>
          <ac:grpSpMkLst>
            <pc:docMk/>
            <pc:sldMk cId="851378163" sldId="412"/>
            <ac:grpSpMk id="27" creationId="{FDE6231A-6FD5-51F3-9E48-9A3EE071C2E4}"/>
          </ac:grpSpMkLst>
        </pc:grpChg>
        <pc:picChg chg="add del mod">
          <ac:chgData name="Tomáš Hála" userId="45f5c18a94cc7d43" providerId="LiveId" clId="{1CC8E20C-F5DC-49A8-8E35-EAC69EF5255D}" dt="2023-10-18T11:08:17.215" v="4225" actId="1036"/>
          <ac:picMkLst>
            <pc:docMk/>
            <pc:sldMk cId="851378163" sldId="412"/>
            <ac:picMk id="10" creationId="{9447E947-A95F-8F9B-977D-D6F0890C764D}"/>
          </ac:picMkLst>
        </pc:picChg>
      </pc:sldChg>
      <pc:sldChg chg="add del ord">
        <pc:chgData name="Tomáš Hála" userId="45f5c18a94cc7d43" providerId="LiveId" clId="{1CC8E20C-F5DC-49A8-8E35-EAC69EF5255D}" dt="2023-10-18T11:52:43.922" v="5883" actId="47"/>
        <pc:sldMkLst>
          <pc:docMk/>
          <pc:sldMk cId="3224290023" sldId="413"/>
        </pc:sldMkLst>
      </pc:sldChg>
      <pc:sldChg chg="addSp delSp modSp add mod modNotesTx">
        <pc:chgData name="Tomáš Hála" userId="45f5c18a94cc7d43" providerId="LiveId" clId="{1CC8E20C-F5DC-49A8-8E35-EAC69EF5255D}" dt="2023-10-18T22:51:36.157" v="14438" actId="478"/>
        <pc:sldMkLst>
          <pc:docMk/>
          <pc:sldMk cId="4096491374" sldId="414"/>
        </pc:sldMkLst>
        <pc:spChg chg="mod">
          <ac:chgData name="Tomáš Hála" userId="45f5c18a94cc7d43" providerId="LiveId" clId="{1CC8E20C-F5DC-49A8-8E35-EAC69EF5255D}" dt="2023-10-18T12:20:07.473" v="6078" actId="20577"/>
          <ac:spMkLst>
            <pc:docMk/>
            <pc:sldMk cId="4096491374" sldId="414"/>
            <ac:spMk id="2" creationId="{D8097172-C81C-D194-8AB0-BB9B33940994}"/>
          </ac:spMkLst>
        </pc:spChg>
        <pc:spChg chg="del">
          <ac:chgData name="Tomáš Hála" userId="45f5c18a94cc7d43" providerId="LiveId" clId="{1CC8E20C-F5DC-49A8-8E35-EAC69EF5255D}" dt="2023-10-18T12:20:11.138" v="6079" actId="478"/>
          <ac:spMkLst>
            <pc:docMk/>
            <pc:sldMk cId="4096491374" sldId="414"/>
            <ac:spMk id="3" creationId="{667968DF-2F34-25EB-FC0F-B6524DD1AA11}"/>
          </ac:spMkLst>
        </pc:spChg>
        <pc:spChg chg="add del mod">
          <ac:chgData name="Tomáš Hála" userId="45f5c18a94cc7d43" providerId="LiveId" clId="{1CC8E20C-F5DC-49A8-8E35-EAC69EF5255D}" dt="2023-10-18T22:51:34.472" v="14437" actId="478"/>
          <ac:spMkLst>
            <pc:docMk/>
            <pc:sldMk cId="4096491374" sldId="414"/>
            <ac:spMk id="3" creationId="{B6F96AD2-DAA5-8808-0B23-D3CFC786173F}"/>
          </ac:spMkLst>
        </pc:spChg>
        <pc:spChg chg="mod">
          <ac:chgData name="Tomáš Hála" userId="45f5c18a94cc7d43" providerId="LiveId" clId="{1CC8E20C-F5DC-49A8-8E35-EAC69EF5255D}" dt="2023-10-18T21:46:43.843" v="13736" actId="20577"/>
          <ac:spMkLst>
            <pc:docMk/>
            <pc:sldMk cId="4096491374" sldId="414"/>
            <ac:spMk id="5" creationId="{B599498D-FA3F-7E1E-A0BD-A0067C0125B6}"/>
          </ac:spMkLst>
        </pc:spChg>
        <pc:spChg chg="add del mod">
          <ac:chgData name="Tomáš Hála" userId="45f5c18a94cc7d43" providerId="LiveId" clId="{1CC8E20C-F5DC-49A8-8E35-EAC69EF5255D}" dt="2023-10-18T21:48:08.483" v="13767" actId="478"/>
          <ac:spMkLst>
            <pc:docMk/>
            <pc:sldMk cId="4096491374" sldId="414"/>
            <ac:spMk id="6" creationId="{0FA062E4-91E2-BC45-A39E-CC81DE17ED27}"/>
          </ac:spMkLst>
        </pc:spChg>
        <pc:spChg chg="add del mod">
          <ac:chgData name="Tomáš Hála" userId="45f5c18a94cc7d43" providerId="LiveId" clId="{1CC8E20C-F5DC-49A8-8E35-EAC69EF5255D}" dt="2023-10-18T21:48:13.801" v="13768" actId="478"/>
          <ac:spMkLst>
            <pc:docMk/>
            <pc:sldMk cId="4096491374" sldId="414"/>
            <ac:spMk id="9" creationId="{2957F6C2-EE5D-7CEF-16AA-5D07C967B809}"/>
          </ac:spMkLst>
        </pc:spChg>
        <pc:spChg chg="add del mod">
          <ac:chgData name="Tomáš Hála" userId="45f5c18a94cc7d43" providerId="LiveId" clId="{1CC8E20C-F5DC-49A8-8E35-EAC69EF5255D}" dt="2023-10-18T22:51:36.157" v="14438" actId="478"/>
          <ac:spMkLst>
            <pc:docMk/>
            <pc:sldMk cId="4096491374" sldId="414"/>
            <ac:spMk id="11" creationId="{204BB9AF-9AA0-95DC-D6D5-55F69AC71411}"/>
          </ac:spMkLst>
        </pc:spChg>
        <pc:picChg chg="del">
          <ac:chgData name="Tomáš Hála" userId="45f5c18a94cc7d43" providerId="LiveId" clId="{1CC8E20C-F5DC-49A8-8E35-EAC69EF5255D}" dt="2023-10-18T11:48:38.924" v="5826" actId="478"/>
          <ac:picMkLst>
            <pc:docMk/>
            <pc:sldMk cId="4096491374" sldId="414"/>
            <ac:picMk id="9" creationId="{987D7ADB-8363-6E20-CD2C-30827B822A33}"/>
          </ac:picMkLst>
        </pc:picChg>
        <pc:picChg chg="mod">
          <ac:chgData name="Tomáš Hála" userId="45f5c18a94cc7d43" providerId="LiveId" clId="{1CC8E20C-F5DC-49A8-8E35-EAC69EF5255D}" dt="2023-10-18T12:52:55.944" v="6349" actId="1076"/>
          <ac:picMkLst>
            <pc:docMk/>
            <pc:sldMk cId="4096491374" sldId="414"/>
            <ac:picMk id="10" creationId="{9447E947-A95F-8F9B-977D-D6F0890C764D}"/>
          </ac:picMkLst>
        </pc:picChg>
        <pc:picChg chg="del">
          <ac:chgData name="Tomáš Hála" userId="45f5c18a94cc7d43" providerId="LiveId" clId="{1CC8E20C-F5DC-49A8-8E35-EAC69EF5255D}" dt="2023-10-18T11:48:40.105" v="5827" actId="478"/>
          <ac:picMkLst>
            <pc:docMk/>
            <pc:sldMk cId="4096491374" sldId="414"/>
            <ac:picMk id="18" creationId="{AFAE6F18-58F9-47F8-06F4-8A751B787ED1}"/>
          </ac:picMkLst>
        </pc:picChg>
        <pc:picChg chg="del">
          <ac:chgData name="Tomáš Hála" userId="45f5c18a94cc7d43" providerId="LiveId" clId="{1CC8E20C-F5DC-49A8-8E35-EAC69EF5255D}" dt="2023-10-18T11:48:35.176" v="5825" actId="478"/>
          <ac:picMkLst>
            <pc:docMk/>
            <pc:sldMk cId="4096491374" sldId="414"/>
            <ac:picMk id="20" creationId="{6CC0427F-8018-F15B-2ECB-7F4164B6BC31}"/>
          </ac:picMkLst>
        </pc:picChg>
      </pc:sldChg>
      <pc:sldChg chg="addSp delSp modSp add mod modNotesTx">
        <pc:chgData name="Tomáš Hála" userId="45f5c18a94cc7d43" providerId="LiveId" clId="{1CC8E20C-F5DC-49A8-8E35-EAC69EF5255D}" dt="2023-10-18T21:11:36.384" v="12228" actId="478"/>
        <pc:sldMkLst>
          <pc:docMk/>
          <pc:sldMk cId="3239655320" sldId="415"/>
        </pc:sldMkLst>
        <pc:spChg chg="del">
          <ac:chgData name="Tomáš Hála" userId="45f5c18a94cc7d43" providerId="LiveId" clId="{1CC8E20C-F5DC-49A8-8E35-EAC69EF5255D}" dt="2023-10-18T21:11:36.384" v="12228" actId="478"/>
          <ac:spMkLst>
            <pc:docMk/>
            <pc:sldMk cId="3239655320" sldId="415"/>
            <ac:spMk id="3" creationId="{667968DF-2F34-25EB-FC0F-B6524DD1AA11}"/>
          </ac:spMkLst>
        </pc:spChg>
        <pc:spChg chg="add mod">
          <ac:chgData name="Tomáš Hála" userId="45f5c18a94cc7d43" providerId="LiveId" clId="{1CC8E20C-F5DC-49A8-8E35-EAC69EF5255D}" dt="2023-10-18T12:03:51.404" v="6073" actId="1076"/>
          <ac:spMkLst>
            <pc:docMk/>
            <pc:sldMk cId="3239655320" sldId="415"/>
            <ac:spMk id="7" creationId="{6125B4D5-6316-F792-EB55-4327232C9A67}"/>
          </ac:spMkLst>
        </pc:spChg>
        <pc:picChg chg="add mod">
          <ac:chgData name="Tomáš Hála" userId="45f5c18a94cc7d43" providerId="LiveId" clId="{1CC8E20C-F5DC-49A8-8E35-EAC69EF5255D}" dt="2023-10-18T12:03:04.226" v="6064" actId="1076"/>
          <ac:picMkLst>
            <pc:docMk/>
            <pc:sldMk cId="3239655320" sldId="415"/>
            <ac:picMk id="6" creationId="{659658E9-7849-8311-9B9A-32F09C3FB0D8}"/>
          </ac:picMkLst>
        </pc:picChg>
        <pc:picChg chg="mod modCrop">
          <ac:chgData name="Tomáš Hála" userId="45f5c18a94cc7d43" providerId="LiveId" clId="{1CC8E20C-F5DC-49A8-8E35-EAC69EF5255D}" dt="2023-10-18T11:52:05.041" v="5870" actId="732"/>
          <ac:picMkLst>
            <pc:docMk/>
            <pc:sldMk cId="3239655320" sldId="415"/>
            <ac:picMk id="9" creationId="{987D7ADB-8363-6E20-CD2C-30827B822A33}"/>
          </ac:picMkLst>
        </pc:picChg>
      </pc:sldChg>
      <pc:sldChg chg="addSp delSp modSp add mod ord">
        <pc:chgData name="Tomáš Hála" userId="45f5c18a94cc7d43" providerId="LiveId" clId="{1CC8E20C-F5DC-49A8-8E35-EAC69EF5255D}" dt="2023-10-18T21:11:30.323" v="12227" actId="478"/>
        <pc:sldMkLst>
          <pc:docMk/>
          <pc:sldMk cId="83237167" sldId="416"/>
        </pc:sldMkLst>
        <pc:spChg chg="del">
          <ac:chgData name="Tomáš Hála" userId="45f5c18a94cc7d43" providerId="LiveId" clId="{1CC8E20C-F5DC-49A8-8E35-EAC69EF5255D}" dt="2023-10-18T21:11:30.323" v="12227" actId="478"/>
          <ac:spMkLst>
            <pc:docMk/>
            <pc:sldMk cId="83237167" sldId="416"/>
            <ac:spMk id="3" creationId="{667968DF-2F34-25EB-FC0F-B6524DD1AA11}"/>
          </ac:spMkLst>
        </pc:spChg>
        <pc:spChg chg="add del mod">
          <ac:chgData name="Tomáš Hála" userId="45f5c18a94cc7d43" providerId="LiveId" clId="{1CC8E20C-F5DC-49A8-8E35-EAC69EF5255D}" dt="2023-10-18T11:56:40.135" v="5922" actId="478"/>
          <ac:spMkLst>
            <pc:docMk/>
            <pc:sldMk cId="83237167" sldId="416"/>
            <ac:spMk id="6" creationId="{54045D97-AB66-1648-856B-A619788C91D8}"/>
          </ac:spMkLst>
        </pc:spChg>
        <pc:picChg chg="add mod modCrop">
          <ac:chgData name="Tomáš Hála" userId="45f5c18a94cc7d43" providerId="LiveId" clId="{1CC8E20C-F5DC-49A8-8E35-EAC69EF5255D}" dt="2023-10-18T11:58:07.418" v="6002" actId="1076"/>
          <ac:picMkLst>
            <pc:docMk/>
            <pc:sldMk cId="83237167" sldId="416"/>
            <ac:picMk id="9" creationId="{1D676430-EAA3-C75D-DA10-3274E091DC2E}"/>
          </ac:picMkLst>
        </pc:picChg>
        <pc:picChg chg="del">
          <ac:chgData name="Tomáš Hála" userId="45f5c18a94cc7d43" providerId="LiveId" clId="{1CC8E20C-F5DC-49A8-8E35-EAC69EF5255D}" dt="2023-10-18T11:52:40.616" v="5882" actId="478"/>
          <ac:picMkLst>
            <pc:docMk/>
            <pc:sldMk cId="83237167" sldId="416"/>
            <ac:picMk id="18" creationId="{AFAE6F18-58F9-47F8-06F4-8A751B787ED1}"/>
          </ac:picMkLst>
        </pc:picChg>
        <pc:picChg chg="mod">
          <ac:chgData name="Tomáš Hála" userId="45f5c18a94cc7d43" providerId="LiveId" clId="{1CC8E20C-F5DC-49A8-8E35-EAC69EF5255D}" dt="2023-10-18T11:58:07.418" v="6002" actId="1076"/>
          <ac:picMkLst>
            <pc:docMk/>
            <pc:sldMk cId="83237167" sldId="416"/>
            <ac:picMk id="20" creationId="{6CC0427F-8018-F15B-2ECB-7F4164B6BC31}"/>
          </ac:picMkLst>
        </pc:picChg>
      </pc:sldChg>
      <pc:sldChg chg="addSp delSp modSp add mod modNotesTx">
        <pc:chgData name="Tomáš Hála" userId="45f5c18a94cc7d43" providerId="LiveId" clId="{1CC8E20C-F5DC-49A8-8E35-EAC69EF5255D}" dt="2023-10-18T19:02:47.528" v="9864" actId="6549"/>
        <pc:sldMkLst>
          <pc:docMk/>
          <pc:sldMk cId="3778778754" sldId="417"/>
        </pc:sldMkLst>
        <pc:spChg chg="del">
          <ac:chgData name="Tomáš Hála" userId="45f5c18a94cc7d43" providerId="LiveId" clId="{1CC8E20C-F5DC-49A8-8E35-EAC69EF5255D}" dt="2023-10-18T16:09:31.018" v="7805" actId="478"/>
          <ac:spMkLst>
            <pc:docMk/>
            <pc:sldMk cId="3778778754" sldId="417"/>
            <ac:spMk id="3" creationId="{752F5B4D-46C3-758D-C630-9ED861041226}"/>
          </ac:spMkLst>
        </pc:spChg>
        <pc:spChg chg="mod">
          <ac:chgData name="Tomáš Hála" userId="45f5c18a94cc7d43" providerId="LiveId" clId="{1CC8E20C-F5DC-49A8-8E35-EAC69EF5255D}" dt="2023-10-18T16:28:06.582" v="8601"/>
          <ac:spMkLst>
            <pc:docMk/>
            <pc:sldMk cId="3778778754" sldId="417"/>
            <ac:spMk id="5" creationId="{DA8BCA9F-75D8-5DD5-25FA-D3A0F468ED06}"/>
          </ac:spMkLst>
        </pc:spChg>
        <pc:spChg chg="add del mod">
          <ac:chgData name="Tomáš Hála" userId="45f5c18a94cc7d43" providerId="LiveId" clId="{1CC8E20C-F5DC-49A8-8E35-EAC69EF5255D}" dt="2023-10-18T16:09:32.656" v="7806" actId="478"/>
          <ac:spMkLst>
            <pc:docMk/>
            <pc:sldMk cId="3778778754" sldId="417"/>
            <ac:spMk id="6" creationId="{41F9F6B1-FD49-E8A1-742B-B34C75E6989E}"/>
          </ac:spMkLst>
        </pc:spChg>
        <pc:spChg chg="mod">
          <ac:chgData name="Tomáš Hála" userId="45f5c18a94cc7d43" providerId="LiveId" clId="{1CC8E20C-F5DC-49A8-8E35-EAC69EF5255D}" dt="2023-10-18T16:28:06.582" v="8601"/>
          <ac:spMkLst>
            <pc:docMk/>
            <pc:sldMk cId="3778778754" sldId="417"/>
            <ac:spMk id="6" creationId="{693EA104-150B-D27E-3481-3A23FD2A30FF}"/>
          </ac:spMkLst>
        </pc:spChg>
        <pc:spChg chg="mod">
          <ac:chgData name="Tomáš Hála" userId="45f5c18a94cc7d43" providerId="LiveId" clId="{1CC8E20C-F5DC-49A8-8E35-EAC69EF5255D}" dt="2023-10-18T18:46:36.426" v="9039" actId="255"/>
          <ac:spMkLst>
            <pc:docMk/>
            <pc:sldMk cId="3778778754" sldId="417"/>
            <ac:spMk id="11" creationId="{571534FC-1BEE-55D5-4A39-28BE00E7045F}"/>
          </ac:spMkLst>
        </pc:spChg>
        <pc:spChg chg="mod">
          <ac:chgData name="Tomáš Hála" userId="45f5c18a94cc7d43" providerId="LiveId" clId="{1CC8E20C-F5DC-49A8-8E35-EAC69EF5255D}" dt="2023-10-18T18:46:42.373" v="9043" actId="1036"/>
          <ac:spMkLst>
            <pc:docMk/>
            <pc:sldMk cId="3778778754" sldId="417"/>
            <ac:spMk id="12" creationId="{1DAE4517-237E-FB1B-FC63-73094C9F0F04}"/>
          </ac:spMkLst>
        </pc:spChg>
        <pc:spChg chg="del">
          <ac:chgData name="Tomáš Hála" userId="45f5c18a94cc7d43" providerId="LiveId" clId="{1CC8E20C-F5DC-49A8-8E35-EAC69EF5255D}" dt="2023-10-18T16:09:31.018" v="7805" actId="478"/>
          <ac:spMkLst>
            <pc:docMk/>
            <pc:sldMk cId="3778778754" sldId="417"/>
            <ac:spMk id="12" creationId="{DA910A0E-8A11-8BC2-09BF-E24C4603588C}"/>
          </ac:spMkLst>
        </pc:spChg>
        <pc:spChg chg="mod">
          <ac:chgData name="Tomáš Hála" userId="45f5c18a94cc7d43" providerId="LiveId" clId="{1CC8E20C-F5DC-49A8-8E35-EAC69EF5255D}" dt="2023-10-18T16:09:38.394" v="7807" actId="164"/>
          <ac:spMkLst>
            <pc:docMk/>
            <pc:sldMk cId="3778778754" sldId="417"/>
            <ac:spMk id="26" creationId="{CA9332F6-4A4D-4998-E229-739DE5AD12D9}"/>
          </ac:spMkLst>
        </pc:spChg>
        <pc:spChg chg="del">
          <ac:chgData name="Tomáš Hála" userId="45f5c18a94cc7d43" providerId="LiveId" clId="{1CC8E20C-F5DC-49A8-8E35-EAC69EF5255D}" dt="2023-10-18T16:09:31.018" v="7805" actId="478"/>
          <ac:spMkLst>
            <pc:docMk/>
            <pc:sldMk cId="3778778754" sldId="417"/>
            <ac:spMk id="27" creationId="{456818CD-66F4-F57B-1618-F130EFBB92DB}"/>
          </ac:spMkLst>
        </pc:spChg>
        <pc:spChg chg="del">
          <ac:chgData name="Tomáš Hála" userId="45f5c18a94cc7d43" providerId="LiveId" clId="{1CC8E20C-F5DC-49A8-8E35-EAC69EF5255D}" dt="2023-10-18T16:09:31.018" v="7805" actId="478"/>
          <ac:spMkLst>
            <pc:docMk/>
            <pc:sldMk cId="3778778754" sldId="417"/>
            <ac:spMk id="28" creationId="{549D9E94-11ED-CF90-B90B-077BBF2211C8}"/>
          </ac:spMkLst>
        </pc:spChg>
        <pc:spChg chg="mod">
          <ac:chgData name="Tomáš Hála" userId="45f5c18a94cc7d43" providerId="LiveId" clId="{1CC8E20C-F5DC-49A8-8E35-EAC69EF5255D}" dt="2023-10-18T16:09:38.394" v="7807" actId="164"/>
          <ac:spMkLst>
            <pc:docMk/>
            <pc:sldMk cId="3778778754" sldId="417"/>
            <ac:spMk id="29" creationId="{44650D07-DFA9-7210-C196-817BA888EB1F}"/>
          </ac:spMkLst>
        </pc:spChg>
        <pc:spChg chg="mod">
          <ac:chgData name="Tomáš Hála" userId="45f5c18a94cc7d43" providerId="LiveId" clId="{1CC8E20C-F5DC-49A8-8E35-EAC69EF5255D}" dt="2023-10-18T18:50:04.153" v="9125" actId="20577"/>
          <ac:spMkLst>
            <pc:docMk/>
            <pc:sldMk cId="3778778754" sldId="417"/>
            <ac:spMk id="33" creationId="{A725DD34-9433-E170-8926-8C3DF6A679EC}"/>
          </ac:spMkLst>
        </pc:spChg>
        <pc:grpChg chg="add del mod">
          <ac:chgData name="Tomáš Hála" userId="45f5c18a94cc7d43" providerId="LiveId" clId="{1CC8E20C-F5DC-49A8-8E35-EAC69EF5255D}" dt="2023-10-18T16:28:14.248" v="8604"/>
          <ac:grpSpMkLst>
            <pc:docMk/>
            <pc:sldMk cId="3778778754" sldId="417"/>
            <ac:grpSpMk id="3" creationId="{50044C09-C244-9111-A9D2-2B756D42CAD2}"/>
          </ac:grpSpMkLst>
        </pc:grpChg>
        <pc:grpChg chg="add del mod">
          <ac:chgData name="Tomáš Hála" userId="45f5c18a94cc7d43" providerId="LiveId" clId="{1CC8E20C-F5DC-49A8-8E35-EAC69EF5255D}" dt="2023-10-18T16:28:48.711" v="8639" actId="478"/>
          <ac:grpSpMkLst>
            <pc:docMk/>
            <pc:sldMk cId="3778778754" sldId="417"/>
            <ac:grpSpMk id="7" creationId="{29C34336-E61B-EDB9-27B2-29F98B431AC4}"/>
          </ac:grpSpMkLst>
        </pc:grpChg>
        <pc:grpChg chg="add mod">
          <ac:chgData name="Tomáš Hála" userId="45f5c18a94cc7d43" providerId="LiveId" clId="{1CC8E20C-F5DC-49A8-8E35-EAC69EF5255D}" dt="2023-10-18T18:46:29.139" v="9038" actId="1076"/>
          <ac:grpSpMkLst>
            <pc:docMk/>
            <pc:sldMk cId="3778778754" sldId="417"/>
            <ac:grpSpMk id="9" creationId="{774789BC-BB1F-CAF9-B260-D695785D3C23}"/>
          </ac:grpSpMkLst>
        </pc:grpChg>
        <pc:cxnChg chg="del">
          <ac:chgData name="Tomáš Hála" userId="45f5c18a94cc7d43" providerId="LiveId" clId="{1CC8E20C-F5DC-49A8-8E35-EAC69EF5255D}" dt="2023-10-18T16:09:31.018" v="7805" actId="478"/>
          <ac:cxnSpMkLst>
            <pc:docMk/>
            <pc:sldMk cId="3778778754" sldId="417"/>
            <ac:cxnSpMk id="30" creationId="{CCDFC4E8-0658-5D2C-A384-74B486AA5097}"/>
          </ac:cxnSpMkLst>
        </pc:cxnChg>
        <pc:cxnChg chg="del">
          <ac:chgData name="Tomáš Hála" userId="45f5c18a94cc7d43" providerId="LiveId" clId="{1CC8E20C-F5DC-49A8-8E35-EAC69EF5255D}" dt="2023-10-18T16:09:31.018" v="7805" actId="478"/>
          <ac:cxnSpMkLst>
            <pc:docMk/>
            <pc:sldMk cId="3778778754" sldId="417"/>
            <ac:cxnSpMk id="32" creationId="{C78B0ECC-2F92-D6AE-A4A3-D442319E67A0}"/>
          </ac:cxnSpMkLst>
        </pc:cxnChg>
      </pc:sldChg>
      <pc:sldChg chg="addSp delSp modSp add del mod ord">
        <pc:chgData name="Tomáš Hála" userId="45f5c18a94cc7d43" providerId="LiveId" clId="{1CC8E20C-F5DC-49A8-8E35-EAC69EF5255D}" dt="2023-10-18T16:30:30.546" v="8681" actId="47"/>
        <pc:sldMkLst>
          <pc:docMk/>
          <pc:sldMk cId="1956140607" sldId="418"/>
        </pc:sldMkLst>
        <pc:spChg chg="mod">
          <ac:chgData name="Tomáš Hála" userId="45f5c18a94cc7d43" providerId="LiveId" clId="{1CC8E20C-F5DC-49A8-8E35-EAC69EF5255D}" dt="2023-10-18T16:13:17.486" v="8035" actId="164"/>
          <ac:spMkLst>
            <pc:docMk/>
            <pc:sldMk cId="1956140607" sldId="418"/>
            <ac:spMk id="3" creationId="{752F5B4D-46C3-758D-C630-9ED861041226}"/>
          </ac:spMkLst>
        </pc:spChg>
        <pc:spChg chg="mod">
          <ac:chgData name="Tomáš Hála" userId="45f5c18a94cc7d43" providerId="LiveId" clId="{1CC8E20C-F5DC-49A8-8E35-EAC69EF5255D}" dt="2023-10-18T16:13:54.571" v="8043" actId="1076"/>
          <ac:spMkLst>
            <pc:docMk/>
            <pc:sldMk cId="1956140607" sldId="418"/>
            <ac:spMk id="12" creationId="{DA910A0E-8A11-8BC2-09BF-E24C4603588C}"/>
          </ac:spMkLst>
        </pc:spChg>
        <pc:spChg chg="mod">
          <ac:chgData name="Tomáš Hála" userId="45f5c18a94cc7d43" providerId="LiveId" clId="{1CC8E20C-F5DC-49A8-8E35-EAC69EF5255D}" dt="2023-10-18T16:13:17.486" v="8035" actId="164"/>
          <ac:spMkLst>
            <pc:docMk/>
            <pc:sldMk cId="1956140607" sldId="418"/>
            <ac:spMk id="27" creationId="{456818CD-66F4-F57B-1618-F130EFBB92DB}"/>
          </ac:spMkLst>
        </pc:spChg>
        <pc:spChg chg="mod">
          <ac:chgData name="Tomáš Hála" userId="45f5c18a94cc7d43" providerId="LiveId" clId="{1CC8E20C-F5DC-49A8-8E35-EAC69EF5255D}" dt="2023-10-18T16:13:54.571" v="8043" actId="1076"/>
          <ac:spMkLst>
            <pc:docMk/>
            <pc:sldMk cId="1956140607" sldId="418"/>
            <ac:spMk id="28" creationId="{549D9E94-11ED-CF90-B90B-077BBF2211C8}"/>
          </ac:spMkLst>
        </pc:spChg>
        <pc:spChg chg="del">
          <ac:chgData name="Tomáš Hála" userId="45f5c18a94cc7d43" providerId="LiveId" clId="{1CC8E20C-F5DC-49A8-8E35-EAC69EF5255D}" dt="2023-10-18T16:13:13.615" v="8034" actId="478"/>
          <ac:spMkLst>
            <pc:docMk/>
            <pc:sldMk cId="1956140607" sldId="418"/>
            <ac:spMk id="33" creationId="{A725DD34-9433-E170-8926-8C3DF6A679EC}"/>
          </ac:spMkLst>
        </pc:spChg>
        <pc:grpChg chg="add mod">
          <ac:chgData name="Tomáš Hála" userId="45f5c18a94cc7d43" providerId="LiveId" clId="{1CC8E20C-F5DC-49A8-8E35-EAC69EF5255D}" dt="2023-10-18T16:13:54.571" v="8043" actId="1076"/>
          <ac:grpSpMkLst>
            <pc:docMk/>
            <pc:sldMk cId="1956140607" sldId="418"/>
            <ac:grpSpMk id="5" creationId="{C36848EA-2B38-BCF6-41EC-A1481FA02A1B}"/>
          </ac:grpSpMkLst>
        </pc:grpChg>
        <pc:grpChg chg="mod">
          <ac:chgData name="Tomáš Hála" userId="45f5c18a94cc7d43" providerId="LiveId" clId="{1CC8E20C-F5DC-49A8-8E35-EAC69EF5255D}" dt="2023-10-18T16:13:54.571" v="8043" actId="1076"/>
          <ac:grpSpMkLst>
            <pc:docMk/>
            <pc:sldMk cId="1956140607" sldId="418"/>
            <ac:grpSpMk id="34" creationId="{1E865173-30FF-B1F3-0F6F-DA0832054943}"/>
          </ac:grpSpMkLst>
        </pc:grpChg>
        <pc:cxnChg chg="mod">
          <ac:chgData name="Tomáš Hála" userId="45f5c18a94cc7d43" providerId="LiveId" clId="{1CC8E20C-F5DC-49A8-8E35-EAC69EF5255D}" dt="2023-10-18T16:13:54.571" v="8043" actId="1076"/>
          <ac:cxnSpMkLst>
            <pc:docMk/>
            <pc:sldMk cId="1956140607" sldId="418"/>
            <ac:cxnSpMk id="30" creationId="{CCDFC4E8-0658-5D2C-A384-74B486AA5097}"/>
          </ac:cxnSpMkLst>
        </pc:cxnChg>
        <pc:cxnChg chg="mod">
          <ac:chgData name="Tomáš Hála" userId="45f5c18a94cc7d43" providerId="LiveId" clId="{1CC8E20C-F5DC-49A8-8E35-EAC69EF5255D}" dt="2023-10-18T16:13:54.571" v="8043" actId="1076"/>
          <ac:cxnSpMkLst>
            <pc:docMk/>
            <pc:sldMk cId="1956140607" sldId="418"/>
            <ac:cxnSpMk id="32" creationId="{C78B0ECC-2F92-D6AE-A4A3-D442319E67A0}"/>
          </ac:cxnSpMkLst>
        </pc:cxnChg>
      </pc:sldChg>
      <pc:sldChg chg="addSp delSp modSp add mod modNotesTx">
        <pc:chgData name="Tomáš Hála" userId="45f5c18a94cc7d43" providerId="LiveId" clId="{1CC8E20C-F5DC-49A8-8E35-EAC69EF5255D}" dt="2023-10-18T18:59:52.093" v="9680" actId="20577"/>
        <pc:sldMkLst>
          <pc:docMk/>
          <pc:sldMk cId="1187378821" sldId="419"/>
        </pc:sldMkLst>
        <pc:spChg chg="mod topLvl">
          <ac:chgData name="Tomáš Hála" userId="45f5c18a94cc7d43" providerId="LiveId" clId="{1CC8E20C-F5DC-49A8-8E35-EAC69EF5255D}" dt="2023-10-18T16:32:55.597" v="8909" actId="1036"/>
          <ac:spMkLst>
            <pc:docMk/>
            <pc:sldMk cId="1187378821" sldId="419"/>
            <ac:spMk id="7" creationId="{DFD24994-91D8-AA65-C041-CFAC3B0F7805}"/>
          </ac:spMkLst>
        </pc:spChg>
        <pc:spChg chg="del mod topLvl">
          <ac:chgData name="Tomáš Hála" userId="45f5c18a94cc7d43" providerId="LiveId" clId="{1CC8E20C-F5DC-49A8-8E35-EAC69EF5255D}" dt="2023-10-18T16:20:15.814" v="8096" actId="478"/>
          <ac:spMkLst>
            <pc:docMk/>
            <pc:sldMk cId="1187378821" sldId="419"/>
            <ac:spMk id="9" creationId="{5323DCA9-C91A-F851-880C-84AD7EE502FE}"/>
          </ac:spMkLst>
        </pc:spChg>
        <pc:spChg chg="add del mod">
          <ac:chgData name="Tomáš Hála" userId="45f5c18a94cc7d43" providerId="LiveId" clId="{1CC8E20C-F5DC-49A8-8E35-EAC69EF5255D}" dt="2023-10-18T16:27:58.571" v="8600"/>
          <ac:spMkLst>
            <pc:docMk/>
            <pc:sldMk cId="1187378821" sldId="419"/>
            <ac:spMk id="11" creationId="{4390EA6C-585A-E50D-8352-757B81B3222D}"/>
          </ac:spMkLst>
        </pc:spChg>
        <pc:spChg chg="mod">
          <ac:chgData name="Tomáš Hála" userId="45f5c18a94cc7d43" providerId="LiveId" clId="{1CC8E20C-F5DC-49A8-8E35-EAC69EF5255D}" dt="2023-10-18T16:31:14.427" v="8703" actId="1036"/>
          <ac:spMkLst>
            <pc:docMk/>
            <pc:sldMk cId="1187378821" sldId="419"/>
            <ac:spMk id="12" creationId="{DA910A0E-8A11-8BC2-09BF-E24C4603588C}"/>
          </ac:spMkLst>
        </pc:spChg>
        <pc:spChg chg="add mod">
          <ac:chgData name="Tomáš Hála" userId="45f5c18a94cc7d43" providerId="LiveId" clId="{1CC8E20C-F5DC-49A8-8E35-EAC69EF5255D}" dt="2023-10-18T16:32:29.606" v="8890" actId="20577"/>
          <ac:spMkLst>
            <pc:docMk/>
            <pc:sldMk cId="1187378821" sldId="419"/>
            <ac:spMk id="13" creationId="{F1FFBECE-0DB2-E9CD-E634-5915CEC04D17}"/>
          </ac:spMkLst>
        </pc:spChg>
        <pc:spChg chg="del mod topLvl">
          <ac:chgData name="Tomáš Hála" userId="45f5c18a94cc7d43" providerId="LiveId" clId="{1CC8E20C-F5DC-49A8-8E35-EAC69EF5255D}" dt="2023-10-18T16:32:33.530" v="8891" actId="478"/>
          <ac:spMkLst>
            <pc:docMk/>
            <pc:sldMk cId="1187378821" sldId="419"/>
            <ac:spMk id="26" creationId="{CA9332F6-4A4D-4998-E229-739DE5AD12D9}"/>
          </ac:spMkLst>
        </pc:spChg>
        <pc:spChg chg="mod">
          <ac:chgData name="Tomáš Hála" userId="45f5c18a94cc7d43" providerId="LiveId" clId="{1CC8E20C-F5DC-49A8-8E35-EAC69EF5255D}" dt="2023-10-18T16:19:25.685" v="8079" actId="1035"/>
          <ac:spMkLst>
            <pc:docMk/>
            <pc:sldMk cId="1187378821" sldId="419"/>
            <ac:spMk id="28" creationId="{549D9E94-11ED-CF90-B90B-077BBF2211C8}"/>
          </ac:spMkLst>
        </pc:spChg>
        <pc:spChg chg="mod topLvl">
          <ac:chgData name="Tomáš Hála" userId="45f5c18a94cc7d43" providerId="LiveId" clId="{1CC8E20C-F5DC-49A8-8E35-EAC69EF5255D}" dt="2023-10-18T16:31:20.326" v="8704" actId="165"/>
          <ac:spMkLst>
            <pc:docMk/>
            <pc:sldMk cId="1187378821" sldId="419"/>
            <ac:spMk id="29" creationId="{44650D07-DFA9-7210-C196-817BA888EB1F}"/>
          </ac:spMkLst>
        </pc:spChg>
        <pc:grpChg chg="mod">
          <ac:chgData name="Tomáš Hála" userId="45f5c18a94cc7d43" providerId="LiveId" clId="{1CC8E20C-F5DC-49A8-8E35-EAC69EF5255D}" dt="2023-10-18T16:19:25.685" v="8079" actId="1035"/>
          <ac:grpSpMkLst>
            <pc:docMk/>
            <pc:sldMk cId="1187378821" sldId="419"/>
            <ac:grpSpMk id="5" creationId="{C36848EA-2B38-BCF6-41EC-A1481FA02A1B}"/>
          </ac:grpSpMkLst>
        </pc:grpChg>
        <pc:grpChg chg="add del mod">
          <ac:chgData name="Tomáš Hála" userId="45f5c18a94cc7d43" providerId="LiveId" clId="{1CC8E20C-F5DC-49A8-8E35-EAC69EF5255D}" dt="2023-10-18T16:20:15.814" v="8096" actId="478"/>
          <ac:grpSpMkLst>
            <pc:docMk/>
            <pc:sldMk cId="1187378821" sldId="419"/>
            <ac:grpSpMk id="6" creationId="{B7E070C6-C402-4F33-F5E5-CCEDB255F39F}"/>
          </ac:grpSpMkLst>
        </pc:grpChg>
        <pc:grpChg chg="del mod">
          <ac:chgData name="Tomáš Hála" userId="45f5c18a94cc7d43" providerId="LiveId" clId="{1CC8E20C-F5DC-49A8-8E35-EAC69EF5255D}" dt="2023-10-18T16:31:20.326" v="8704" actId="165"/>
          <ac:grpSpMkLst>
            <pc:docMk/>
            <pc:sldMk cId="1187378821" sldId="419"/>
            <ac:grpSpMk id="34" creationId="{1E865173-30FF-B1F3-0F6F-DA0832054943}"/>
          </ac:grpSpMkLst>
        </pc:grpChg>
        <pc:picChg chg="mod">
          <ac:chgData name="Tomáš Hála" userId="45f5c18a94cc7d43" providerId="LiveId" clId="{1CC8E20C-F5DC-49A8-8E35-EAC69EF5255D}" dt="2023-10-18T16:19:39.013" v="8080" actId="1076"/>
          <ac:picMkLst>
            <pc:docMk/>
            <pc:sldMk cId="1187378821" sldId="419"/>
            <ac:picMk id="10" creationId="{9447E947-A95F-8F9B-977D-D6F0890C764D}"/>
          </ac:picMkLst>
        </pc:picChg>
        <pc:cxnChg chg="mod">
          <ac:chgData name="Tomáš Hála" userId="45f5c18a94cc7d43" providerId="LiveId" clId="{1CC8E20C-F5DC-49A8-8E35-EAC69EF5255D}" dt="2023-10-18T16:19:25.685" v="8079" actId="1035"/>
          <ac:cxnSpMkLst>
            <pc:docMk/>
            <pc:sldMk cId="1187378821" sldId="419"/>
            <ac:cxnSpMk id="30" creationId="{CCDFC4E8-0658-5D2C-A384-74B486AA5097}"/>
          </ac:cxnSpMkLst>
        </pc:cxnChg>
        <pc:cxnChg chg="mod">
          <ac:chgData name="Tomáš Hála" userId="45f5c18a94cc7d43" providerId="LiveId" clId="{1CC8E20C-F5DC-49A8-8E35-EAC69EF5255D}" dt="2023-10-18T16:19:25.685" v="8079" actId="1035"/>
          <ac:cxnSpMkLst>
            <pc:docMk/>
            <pc:sldMk cId="1187378821" sldId="419"/>
            <ac:cxnSpMk id="32" creationId="{C78B0ECC-2F92-D6AE-A4A3-D442319E67A0}"/>
          </ac:cxnSpMkLst>
        </pc:cxnChg>
      </pc:sldChg>
      <pc:sldChg chg="modSp add mod modNotesTx">
        <pc:chgData name="Tomáš Hála" userId="45f5c18a94cc7d43" providerId="LiveId" clId="{1CC8E20C-F5DC-49A8-8E35-EAC69EF5255D}" dt="2023-10-18T22:53:46.560" v="14453" actId="20577"/>
        <pc:sldMkLst>
          <pc:docMk/>
          <pc:sldMk cId="607591060" sldId="420"/>
        </pc:sldMkLst>
        <pc:spChg chg="mod">
          <ac:chgData name="Tomáš Hála" userId="45f5c18a94cc7d43" providerId="LiveId" clId="{1CC8E20C-F5DC-49A8-8E35-EAC69EF5255D}" dt="2023-10-18T22:53:46.560" v="14453" actId="20577"/>
          <ac:spMkLst>
            <pc:docMk/>
            <pc:sldMk cId="607591060" sldId="420"/>
            <ac:spMk id="12" creationId="{DA910A0E-8A11-8BC2-09BF-E24C4603588C}"/>
          </ac:spMkLst>
        </pc:spChg>
        <pc:picChg chg="mod">
          <ac:chgData name="Tomáš Hála" userId="45f5c18a94cc7d43" providerId="LiveId" clId="{1CC8E20C-F5DC-49A8-8E35-EAC69EF5255D}" dt="2023-10-18T18:48:28.455" v="9084" actId="1036"/>
          <ac:picMkLst>
            <pc:docMk/>
            <pc:sldMk cId="607591060" sldId="420"/>
            <ac:picMk id="11" creationId="{CBF640B9-604C-69C1-0D1B-952DE9A26B98}"/>
          </ac:picMkLst>
        </pc:picChg>
      </pc:sldChg>
      <pc:sldChg chg="addSp delSp modSp add mod modNotesTx">
        <pc:chgData name="Tomáš Hála" userId="45f5c18a94cc7d43" providerId="LiveId" clId="{1CC8E20C-F5DC-49A8-8E35-EAC69EF5255D}" dt="2023-10-18T21:30:16.467" v="13162" actId="20577"/>
        <pc:sldMkLst>
          <pc:docMk/>
          <pc:sldMk cId="172552581" sldId="421"/>
        </pc:sldMkLst>
        <pc:spChg chg="add mod">
          <ac:chgData name="Tomáš Hála" userId="45f5c18a94cc7d43" providerId="LiveId" clId="{1CC8E20C-F5DC-49A8-8E35-EAC69EF5255D}" dt="2023-10-18T19:22:14.476" v="10240" actId="1076"/>
          <ac:spMkLst>
            <pc:docMk/>
            <pc:sldMk cId="172552581" sldId="421"/>
            <ac:spMk id="6" creationId="{061DA096-7F91-52DC-139D-BCAA55A11B52}"/>
          </ac:spMkLst>
        </pc:spChg>
        <pc:spChg chg="add mod">
          <ac:chgData name="Tomáš Hála" userId="45f5c18a94cc7d43" providerId="LiveId" clId="{1CC8E20C-F5DC-49A8-8E35-EAC69EF5255D}" dt="2023-10-18T19:24:47.125" v="10332"/>
          <ac:spMkLst>
            <pc:docMk/>
            <pc:sldMk cId="172552581" sldId="421"/>
            <ac:spMk id="7" creationId="{6ABAEB26-B1E6-AC76-FA76-1BBCEE94DEC0}"/>
          </ac:spMkLst>
        </pc:spChg>
        <pc:spChg chg="del">
          <ac:chgData name="Tomáš Hála" userId="45f5c18a94cc7d43" providerId="LiveId" clId="{1CC8E20C-F5DC-49A8-8E35-EAC69EF5255D}" dt="2023-10-18T19:24:34.806" v="10329" actId="478"/>
          <ac:spMkLst>
            <pc:docMk/>
            <pc:sldMk cId="172552581" sldId="421"/>
            <ac:spMk id="13" creationId="{76442E5D-9F07-86EB-E279-39512ECCFB20}"/>
          </ac:spMkLst>
        </pc:spChg>
      </pc:sldChg>
      <pc:sldChg chg="add">
        <pc:chgData name="Tomáš Hála" userId="45f5c18a94cc7d43" providerId="LiveId" clId="{1CC8E20C-F5DC-49A8-8E35-EAC69EF5255D}" dt="2023-10-18T22:38:10.732" v="14307"/>
        <pc:sldMkLst>
          <pc:docMk/>
          <pc:sldMk cId="259067748" sldId="422"/>
        </pc:sldMkLst>
      </pc:sldChg>
      <pc:sldChg chg="addSp delSp modSp add del mod">
        <pc:chgData name="Tomáš Hála" userId="45f5c18a94cc7d43" providerId="LiveId" clId="{1CC8E20C-F5DC-49A8-8E35-EAC69EF5255D}" dt="2023-10-18T22:38:05.858" v="14306" actId="2696"/>
        <pc:sldMkLst>
          <pc:docMk/>
          <pc:sldMk cId="2243387789" sldId="422"/>
        </pc:sldMkLst>
        <pc:spChg chg="mod">
          <ac:chgData name="Tomáš Hála" userId="45f5c18a94cc7d43" providerId="LiveId" clId="{1CC8E20C-F5DC-49A8-8E35-EAC69EF5255D}" dt="2023-10-18T22:03:59.731" v="14125" actId="14100"/>
          <ac:spMkLst>
            <pc:docMk/>
            <pc:sldMk cId="2243387789" sldId="422"/>
            <ac:spMk id="3" creationId="{F4E7BE0E-2582-5098-AE50-2AD01D35888C}"/>
          </ac:spMkLst>
        </pc:spChg>
        <pc:spChg chg="del mod">
          <ac:chgData name="Tomáš Hála" userId="45f5c18a94cc7d43" providerId="LiveId" clId="{1CC8E20C-F5DC-49A8-8E35-EAC69EF5255D}" dt="2023-10-18T22:02:54.155" v="14106" actId="478"/>
          <ac:spMkLst>
            <pc:docMk/>
            <pc:sldMk cId="2243387789" sldId="422"/>
            <ac:spMk id="6" creationId="{12063AD1-776A-C645-1E46-26C7909BF459}"/>
          </ac:spMkLst>
        </pc:spChg>
        <pc:spChg chg="mod">
          <ac:chgData name="Tomáš Hála" userId="45f5c18a94cc7d43" providerId="LiveId" clId="{1CC8E20C-F5DC-49A8-8E35-EAC69EF5255D}" dt="2023-10-18T22:03:22.443" v="14115" actId="14100"/>
          <ac:spMkLst>
            <pc:docMk/>
            <pc:sldMk cId="2243387789" sldId="422"/>
            <ac:spMk id="7" creationId="{815DC4DE-4CA5-7F1E-B596-EF74F30BEF8B}"/>
          </ac:spMkLst>
        </pc:spChg>
        <pc:spChg chg="mod">
          <ac:chgData name="Tomáš Hála" userId="45f5c18a94cc7d43" providerId="LiveId" clId="{1CC8E20C-F5DC-49A8-8E35-EAC69EF5255D}" dt="2023-10-18T22:03:27.024" v="14116" actId="14100"/>
          <ac:spMkLst>
            <pc:docMk/>
            <pc:sldMk cId="2243387789" sldId="422"/>
            <ac:spMk id="9" creationId="{66BAB616-DB0C-6FB8-F58A-4F94F35F3327}"/>
          </ac:spMkLst>
        </pc:spChg>
        <pc:spChg chg="add mod">
          <ac:chgData name="Tomáš Hála" userId="45f5c18a94cc7d43" providerId="LiveId" clId="{1CC8E20C-F5DC-49A8-8E35-EAC69EF5255D}" dt="2023-10-18T22:04:15.037" v="14130" actId="1076"/>
          <ac:spMkLst>
            <pc:docMk/>
            <pc:sldMk cId="2243387789" sldId="422"/>
            <ac:spMk id="11" creationId="{78D36746-C4FA-2841-71AC-7F406A0F1152}"/>
          </ac:spMkLst>
        </pc:spChg>
      </pc:sldChg>
      <pc:sldChg chg="add">
        <pc:chgData name="Tomáš Hála" userId="45f5c18a94cc7d43" providerId="LiveId" clId="{1CC8E20C-F5DC-49A8-8E35-EAC69EF5255D}" dt="2023-10-18T22:38:10.732" v="14307"/>
        <pc:sldMkLst>
          <pc:docMk/>
          <pc:sldMk cId="706570701" sldId="423"/>
        </pc:sldMkLst>
      </pc:sldChg>
      <pc:sldChg chg="addSp delSp modSp add del mod">
        <pc:chgData name="Tomáš Hála" userId="45f5c18a94cc7d43" providerId="LiveId" clId="{1CC8E20C-F5DC-49A8-8E35-EAC69EF5255D}" dt="2023-10-18T22:38:05.858" v="14306" actId="2696"/>
        <pc:sldMkLst>
          <pc:docMk/>
          <pc:sldMk cId="2671620076" sldId="423"/>
        </pc:sldMkLst>
        <pc:spChg chg="mod">
          <ac:chgData name="Tomáš Hála" userId="45f5c18a94cc7d43" providerId="LiveId" clId="{1CC8E20C-F5DC-49A8-8E35-EAC69EF5255D}" dt="2023-10-18T22:20:35.284" v="14197" actId="1076"/>
          <ac:spMkLst>
            <pc:docMk/>
            <pc:sldMk cId="2671620076" sldId="423"/>
            <ac:spMk id="2" creationId="{D8097172-C81C-D194-8AB0-BB9B33940994}"/>
          </ac:spMkLst>
        </pc:spChg>
        <pc:spChg chg="mod">
          <ac:chgData name="Tomáš Hála" userId="45f5c18a94cc7d43" providerId="LiveId" clId="{1CC8E20C-F5DC-49A8-8E35-EAC69EF5255D}" dt="2023-10-18T22:18:49.755" v="14183" actId="1076"/>
          <ac:spMkLst>
            <pc:docMk/>
            <pc:sldMk cId="2671620076" sldId="423"/>
            <ac:spMk id="3" creationId="{F4E7BE0E-2582-5098-AE50-2AD01D35888C}"/>
          </ac:spMkLst>
        </pc:spChg>
        <pc:spChg chg="mod">
          <ac:chgData name="Tomáš Hála" userId="45f5c18a94cc7d43" providerId="LiveId" clId="{1CC8E20C-F5DC-49A8-8E35-EAC69EF5255D}" dt="2023-10-18T22:18:49.755" v="14183" actId="1076"/>
          <ac:spMkLst>
            <pc:docMk/>
            <pc:sldMk cId="2671620076" sldId="423"/>
            <ac:spMk id="7" creationId="{815DC4DE-4CA5-7F1E-B596-EF74F30BEF8B}"/>
          </ac:spMkLst>
        </pc:spChg>
        <pc:spChg chg="mod">
          <ac:chgData name="Tomáš Hála" userId="45f5c18a94cc7d43" providerId="LiveId" clId="{1CC8E20C-F5DC-49A8-8E35-EAC69EF5255D}" dt="2023-10-18T22:18:49.755" v="14183" actId="1076"/>
          <ac:spMkLst>
            <pc:docMk/>
            <pc:sldMk cId="2671620076" sldId="423"/>
            <ac:spMk id="9" creationId="{66BAB616-DB0C-6FB8-F58A-4F94F35F3327}"/>
          </ac:spMkLst>
        </pc:spChg>
        <pc:spChg chg="mod">
          <ac:chgData name="Tomáš Hála" userId="45f5c18a94cc7d43" providerId="LiveId" clId="{1CC8E20C-F5DC-49A8-8E35-EAC69EF5255D}" dt="2023-10-18T22:18:49.755" v="14183" actId="1076"/>
          <ac:spMkLst>
            <pc:docMk/>
            <pc:sldMk cId="2671620076" sldId="423"/>
            <ac:spMk id="11" creationId="{78D36746-C4FA-2841-71AC-7F406A0F1152}"/>
          </ac:spMkLst>
        </pc:spChg>
        <pc:spChg chg="add del mod">
          <ac:chgData name="Tomáš Hála" userId="45f5c18a94cc7d43" providerId="LiveId" clId="{1CC8E20C-F5DC-49A8-8E35-EAC69EF5255D}" dt="2023-10-18T22:35:58.052" v="14293"/>
          <ac:spMkLst>
            <pc:docMk/>
            <pc:sldMk cId="2671620076" sldId="423"/>
            <ac:spMk id="35" creationId="{E9B1756F-66E5-9E4C-08E5-556B8946F1B7}"/>
          </ac:spMkLst>
        </pc:spChg>
        <pc:spChg chg="add del mod">
          <ac:chgData name="Tomáš Hála" userId="45f5c18a94cc7d43" providerId="LiveId" clId="{1CC8E20C-F5DC-49A8-8E35-EAC69EF5255D}" dt="2023-10-18T22:35:58.052" v="14293"/>
          <ac:spMkLst>
            <pc:docMk/>
            <pc:sldMk cId="2671620076" sldId="423"/>
            <ac:spMk id="36" creationId="{F793F519-D048-188F-2F44-4C0A8D6C5D46}"/>
          </ac:spMkLst>
        </pc:spChg>
        <pc:grpChg chg="add del mod">
          <ac:chgData name="Tomáš Hála" userId="45f5c18a94cc7d43" providerId="LiveId" clId="{1CC8E20C-F5DC-49A8-8E35-EAC69EF5255D}" dt="2023-10-18T22:19:53.441" v="14190"/>
          <ac:grpSpMkLst>
            <pc:docMk/>
            <pc:sldMk cId="2671620076" sldId="423"/>
            <ac:grpSpMk id="16" creationId="{77B07CE9-44D7-BD2B-B059-85DF76F5FCD7}"/>
          </ac:grpSpMkLst>
        </pc:grpChg>
        <pc:grpChg chg="del">
          <ac:chgData name="Tomáš Hála" userId="45f5c18a94cc7d43" providerId="LiveId" clId="{1CC8E20C-F5DC-49A8-8E35-EAC69EF5255D}" dt="2023-10-18T22:07:24.626" v="14132" actId="478"/>
          <ac:grpSpMkLst>
            <pc:docMk/>
            <pc:sldMk cId="2671620076" sldId="423"/>
            <ac:grpSpMk id="27" creationId="{FDE6231A-6FD5-51F3-9E48-9A3EE071C2E4}"/>
          </ac:grpSpMkLst>
        </pc:grpChg>
        <pc:grpChg chg="mod">
          <ac:chgData name="Tomáš Hála" userId="45f5c18a94cc7d43" providerId="LiveId" clId="{1CC8E20C-F5DC-49A8-8E35-EAC69EF5255D}" dt="2023-10-18T22:21:49.074" v="14224"/>
          <ac:grpSpMkLst>
            <pc:docMk/>
            <pc:sldMk cId="2671620076" sldId="423"/>
            <ac:grpSpMk id="33" creationId="{53D08FBA-213C-AC17-ABFD-6FBB894604AA}"/>
          </ac:grpSpMkLst>
        </pc:grpChg>
        <pc:picChg chg="mod ord">
          <ac:chgData name="Tomáš Hála" userId="45f5c18a94cc7d43" providerId="LiveId" clId="{1CC8E20C-F5DC-49A8-8E35-EAC69EF5255D}" dt="2023-10-18T22:20:59.895" v="14208" actId="1076"/>
          <ac:picMkLst>
            <pc:docMk/>
            <pc:sldMk cId="2671620076" sldId="423"/>
            <ac:picMk id="10" creationId="{9447E947-A95F-8F9B-977D-D6F0890C764D}"/>
          </ac:picMkLst>
        </pc:picChg>
        <pc:picChg chg="add mod ord">
          <ac:chgData name="Tomáš Hála" userId="45f5c18a94cc7d43" providerId="LiveId" clId="{1CC8E20C-F5DC-49A8-8E35-EAC69EF5255D}" dt="2023-10-18T22:20:53.457" v="14204" actId="167"/>
          <ac:picMkLst>
            <pc:docMk/>
            <pc:sldMk cId="2671620076" sldId="423"/>
            <ac:picMk id="13" creationId="{DE84CABD-6395-3D89-30BF-D9B2297045FF}"/>
          </ac:picMkLst>
        </pc:picChg>
        <pc:picChg chg="mod">
          <ac:chgData name="Tomáš Hála" userId="45f5c18a94cc7d43" providerId="LiveId" clId="{1CC8E20C-F5DC-49A8-8E35-EAC69EF5255D}" dt="2023-10-18T22:19:51.624" v="14189"/>
          <ac:picMkLst>
            <pc:docMk/>
            <pc:sldMk cId="2671620076" sldId="423"/>
            <ac:picMk id="17" creationId="{455FAC49-F9A7-BBA0-95BB-A91CD2A56B1D}"/>
          </ac:picMkLst>
        </pc:picChg>
        <pc:inkChg chg="mod">
          <ac:chgData name="Tomáš Hála" userId="45f5c18a94cc7d43" providerId="LiveId" clId="{1CC8E20C-F5DC-49A8-8E35-EAC69EF5255D}" dt="2023-10-18T22:19:51.624" v="14189"/>
          <ac:inkMkLst>
            <pc:docMk/>
            <pc:sldMk cId="2671620076" sldId="423"/>
            <ac:inkMk id="18" creationId="{F576C42C-DF84-C8D6-1765-23392BCAFEA0}"/>
          </ac:inkMkLst>
        </pc:inkChg>
        <pc:inkChg chg="mod">
          <ac:chgData name="Tomáš Hála" userId="45f5c18a94cc7d43" providerId="LiveId" clId="{1CC8E20C-F5DC-49A8-8E35-EAC69EF5255D}" dt="2023-10-18T22:19:51.624" v="14189"/>
          <ac:inkMkLst>
            <pc:docMk/>
            <pc:sldMk cId="2671620076" sldId="423"/>
            <ac:inkMk id="19" creationId="{547697A6-413E-84F8-B552-FD40AF91DF24}"/>
          </ac:inkMkLst>
        </pc:inkChg>
        <pc:inkChg chg="mod">
          <ac:chgData name="Tomáš Hála" userId="45f5c18a94cc7d43" providerId="LiveId" clId="{1CC8E20C-F5DC-49A8-8E35-EAC69EF5255D}" dt="2023-10-18T22:19:51.624" v="14189"/>
          <ac:inkMkLst>
            <pc:docMk/>
            <pc:sldMk cId="2671620076" sldId="423"/>
            <ac:inkMk id="20" creationId="{E7E30086-23CA-BDCB-8BA6-B241AA808E06}"/>
          </ac:inkMkLst>
        </pc:inkChg>
        <pc:inkChg chg="mod">
          <ac:chgData name="Tomáš Hála" userId="45f5c18a94cc7d43" providerId="LiveId" clId="{1CC8E20C-F5DC-49A8-8E35-EAC69EF5255D}" dt="2023-10-18T22:19:51.624" v="14189"/>
          <ac:inkMkLst>
            <pc:docMk/>
            <pc:sldMk cId="2671620076" sldId="423"/>
            <ac:inkMk id="22" creationId="{98E68B78-A249-9FC1-1130-E1C5F1F00E5B}"/>
          </ac:inkMkLst>
        </pc:inkChg>
        <pc:inkChg chg="add del mod">
          <ac:chgData name="Tomáš Hála" userId="45f5c18a94cc7d43" providerId="LiveId" clId="{1CC8E20C-F5DC-49A8-8E35-EAC69EF5255D}" dt="2023-10-18T22:20:36.280" v="14200"/>
          <ac:inkMkLst>
            <pc:docMk/>
            <pc:sldMk cId="2671620076" sldId="423"/>
            <ac:inkMk id="26" creationId="{FD348669-1F4C-B2E1-ADDE-E27A1E1CCDE4}"/>
          </ac:inkMkLst>
        </pc:inkChg>
        <pc:inkChg chg="add del mod ord">
          <ac:chgData name="Tomáš Hála" userId="45f5c18a94cc7d43" providerId="LiveId" clId="{1CC8E20C-F5DC-49A8-8E35-EAC69EF5255D}" dt="2023-10-18T22:22:43.552" v="14236" actId="478"/>
          <ac:inkMkLst>
            <pc:docMk/>
            <pc:sldMk cId="2671620076" sldId="423"/>
            <ac:inkMk id="28" creationId="{A21D687B-5D62-2979-63EC-989AC590EAFC}"/>
          </ac:inkMkLst>
        </pc:inkChg>
        <pc:inkChg chg="add del">
          <ac:chgData name="Tomáš Hála" userId="45f5c18a94cc7d43" providerId="LiveId" clId="{1CC8E20C-F5DC-49A8-8E35-EAC69EF5255D}" dt="2023-10-18T22:21:25.420" v="14216" actId="9405"/>
          <ac:inkMkLst>
            <pc:docMk/>
            <pc:sldMk cId="2671620076" sldId="423"/>
            <ac:inkMk id="29" creationId="{03EA9E10-0F37-6B9C-7EA8-A7D6AABAA42F}"/>
          </ac:inkMkLst>
        </pc:inkChg>
        <pc:inkChg chg="add del">
          <ac:chgData name="Tomáš Hála" userId="45f5c18a94cc7d43" providerId="LiveId" clId="{1CC8E20C-F5DC-49A8-8E35-EAC69EF5255D}" dt="2023-10-18T22:21:49.719" v="14226" actId="9405"/>
          <ac:inkMkLst>
            <pc:docMk/>
            <pc:sldMk cId="2671620076" sldId="423"/>
            <ac:inkMk id="30" creationId="{7EE01064-1A35-5E1F-F5C6-1E95AAF18E59}"/>
          </ac:inkMkLst>
        </pc:inkChg>
        <pc:inkChg chg="add del mod">
          <ac:chgData name="Tomáš Hála" userId="45f5c18a94cc7d43" providerId="LiveId" clId="{1CC8E20C-F5DC-49A8-8E35-EAC69EF5255D}" dt="2023-10-18T22:21:49.357" v="14225" actId="9405"/>
          <ac:inkMkLst>
            <pc:docMk/>
            <pc:sldMk cId="2671620076" sldId="423"/>
            <ac:inkMk id="31" creationId="{EF429D05-EF23-9100-1135-EE1ED8DFAEEF}"/>
          </ac:inkMkLst>
        </pc:inkChg>
        <pc:inkChg chg="add del mod">
          <ac:chgData name="Tomáš Hála" userId="45f5c18a94cc7d43" providerId="LiveId" clId="{1CC8E20C-F5DC-49A8-8E35-EAC69EF5255D}" dt="2023-10-18T22:21:49.074" v="14224"/>
          <ac:inkMkLst>
            <pc:docMk/>
            <pc:sldMk cId="2671620076" sldId="423"/>
            <ac:inkMk id="32" creationId="{243152B5-6739-C4D1-E8F1-D87DEA3FD956}"/>
          </ac:inkMkLst>
        </pc:inkChg>
        <pc:inkChg chg="add del">
          <ac:chgData name="Tomáš Hála" userId="45f5c18a94cc7d43" providerId="LiveId" clId="{1CC8E20C-F5DC-49A8-8E35-EAC69EF5255D}" dt="2023-10-18T22:21:48.773" v="14222" actId="9405"/>
          <ac:inkMkLst>
            <pc:docMk/>
            <pc:sldMk cId="2671620076" sldId="423"/>
            <ac:inkMk id="34" creationId="{012C696B-9598-F7E7-85FA-0A1B8B7B59CE}"/>
          </ac:inkMkLst>
        </pc:inkChg>
        <pc:cxnChg chg="add del">
          <ac:chgData name="Tomáš Hála" userId="45f5c18a94cc7d43" providerId="LiveId" clId="{1CC8E20C-F5DC-49A8-8E35-EAC69EF5255D}" dt="2023-10-18T22:19:46.503" v="14188" actId="478"/>
          <ac:cxnSpMkLst>
            <pc:docMk/>
            <pc:sldMk cId="2671620076" sldId="423"/>
            <ac:cxnSpMk id="15" creationId="{F8E21786-E2C3-05AC-2D7C-900CC633814A}"/>
          </ac:cxnSpMkLst>
        </pc:cxnChg>
      </pc:sldChg>
      <pc:sldChg chg="add">
        <pc:chgData name="Tomáš Hála" userId="45f5c18a94cc7d43" providerId="LiveId" clId="{1CC8E20C-F5DC-49A8-8E35-EAC69EF5255D}" dt="2023-10-18T22:37:33.125" v="14303"/>
        <pc:sldMkLst>
          <pc:docMk/>
          <pc:sldMk cId="1451287142" sldId="424"/>
        </pc:sldMkLst>
      </pc:sldChg>
      <pc:sldChg chg="addSp delSp modSp add del mod modNotesTx">
        <pc:chgData name="Tomáš Hála" userId="45f5c18a94cc7d43" providerId="LiveId" clId="{1CC8E20C-F5DC-49A8-8E35-EAC69EF5255D}" dt="2023-10-18T22:37:28.387" v="14302" actId="2696"/>
        <pc:sldMkLst>
          <pc:docMk/>
          <pc:sldMk cId="1781941014" sldId="424"/>
        </pc:sldMkLst>
        <pc:spChg chg="mod">
          <ac:chgData name="Tomáš Hála" userId="45f5c18a94cc7d43" providerId="LiveId" clId="{1CC8E20C-F5DC-49A8-8E35-EAC69EF5255D}" dt="2023-10-18T22:32:22.282" v="14285" actId="207"/>
          <ac:spMkLst>
            <pc:docMk/>
            <pc:sldMk cId="1781941014" sldId="424"/>
            <ac:spMk id="3" creationId="{F4E7BE0E-2582-5098-AE50-2AD01D35888C}"/>
          </ac:spMkLst>
        </pc:spChg>
        <pc:spChg chg="add del mod">
          <ac:chgData name="Tomáš Hála" userId="45f5c18a94cc7d43" providerId="LiveId" clId="{1CC8E20C-F5DC-49A8-8E35-EAC69EF5255D}" dt="2023-10-18T22:27:51.705" v="14250" actId="11529"/>
          <ac:spMkLst>
            <pc:docMk/>
            <pc:sldMk cId="1781941014" sldId="424"/>
            <ac:spMk id="19" creationId="{9950DD97-99D9-F29B-4A26-EAA82CC8112F}"/>
          </ac:spMkLst>
        </pc:spChg>
        <pc:spChg chg="add mod">
          <ac:chgData name="Tomáš Hála" userId="45f5c18a94cc7d43" providerId="LiveId" clId="{1CC8E20C-F5DC-49A8-8E35-EAC69EF5255D}" dt="2023-10-18T22:30:51.871" v="14277" actId="207"/>
          <ac:spMkLst>
            <pc:docMk/>
            <pc:sldMk cId="1781941014" sldId="424"/>
            <ac:spMk id="20" creationId="{8B6467D3-6D59-EE6E-7B68-FD0BDACC3F8F}"/>
          </ac:spMkLst>
        </pc:spChg>
        <pc:spChg chg="add mod">
          <ac:chgData name="Tomáš Hála" userId="45f5c18a94cc7d43" providerId="LiveId" clId="{1CC8E20C-F5DC-49A8-8E35-EAC69EF5255D}" dt="2023-10-18T22:32:00.403" v="14284" actId="1076"/>
          <ac:spMkLst>
            <pc:docMk/>
            <pc:sldMk cId="1781941014" sldId="424"/>
            <ac:spMk id="21" creationId="{6771BC11-3B46-E9E7-8839-6B1FC0175C7A}"/>
          </ac:spMkLst>
        </pc:spChg>
        <pc:picChg chg="ord">
          <ac:chgData name="Tomáš Hála" userId="45f5c18a94cc7d43" providerId="LiveId" clId="{1CC8E20C-F5DC-49A8-8E35-EAC69EF5255D}" dt="2023-10-18T22:28:54.588" v="14259" actId="167"/>
          <ac:picMkLst>
            <pc:docMk/>
            <pc:sldMk cId="1781941014" sldId="424"/>
            <ac:picMk id="13" creationId="{DE84CABD-6395-3D89-30BF-D9B2297045FF}"/>
          </ac:picMkLst>
        </pc:picChg>
        <pc:inkChg chg="add">
          <ac:chgData name="Tomáš Hála" userId="45f5c18a94cc7d43" providerId="LiveId" clId="{1CC8E20C-F5DC-49A8-8E35-EAC69EF5255D}" dt="2023-10-18T22:24:05.373" v="14238" actId="9405"/>
          <ac:inkMkLst>
            <pc:docMk/>
            <pc:sldMk cId="1781941014" sldId="424"/>
            <ac:inkMk id="6" creationId="{5F8F10D8-F882-D5EF-B09B-B3D0237223FC}"/>
          </ac:inkMkLst>
        </pc:inkChg>
        <pc:inkChg chg="add">
          <ac:chgData name="Tomáš Hála" userId="45f5c18a94cc7d43" providerId="LiveId" clId="{1CC8E20C-F5DC-49A8-8E35-EAC69EF5255D}" dt="2023-10-18T22:24:20.937" v="14239" actId="9405"/>
          <ac:inkMkLst>
            <pc:docMk/>
            <pc:sldMk cId="1781941014" sldId="424"/>
            <ac:inkMk id="12" creationId="{E126784F-5C93-1833-0CDC-FA3E716F58F3}"/>
          </ac:inkMkLst>
        </pc:inkChg>
        <pc:inkChg chg="add del">
          <ac:chgData name="Tomáš Hála" userId="45f5c18a94cc7d43" providerId="LiveId" clId="{1CC8E20C-F5DC-49A8-8E35-EAC69EF5255D}" dt="2023-10-18T22:25:14.065" v="14241" actId="9405"/>
          <ac:inkMkLst>
            <pc:docMk/>
            <pc:sldMk cId="1781941014" sldId="424"/>
            <ac:inkMk id="14" creationId="{15E579DF-9FA5-77BE-D518-ED6272748B74}"/>
          </ac:inkMkLst>
        </pc:inkChg>
        <pc:inkChg chg="add del">
          <ac:chgData name="Tomáš Hála" userId="45f5c18a94cc7d43" providerId="LiveId" clId="{1CC8E20C-F5DC-49A8-8E35-EAC69EF5255D}" dt="2023-10-18T22:25:51.623" v="14243" actId="9405"/>
          <ac:inkMkLst>
            <pc:docMk/>
            <pc:sldMk cId="1781941014" sldId="424"/>
            <ac:inkMk id="15" creationId="{CFC97F57-5398-103C-FE58-F0B577460F1B}"/>
          </ac:inkMkLst>
        </pc:inkChg>
        <pc:inkChg chg="add">
          <ac:chgData name="Tomáš Hála" userId="45f5c18a94cc7d43" providerId="LiveId" clId="{1CC8E20C-F5DC-49A8-8E35-EAC69EF5255D}" dt="2023-10-18T22:25:55.328" v="14244" actId="9405"/>
          <ac:inkMkLst>
            <pc:docMk/>
            <pc:sldMk cId="1781941014" sldId="424"/>
            <ac:inkMk id="16" creationId="{84BD2C0C-DA0C-2EC6-DDE6-F5A688BFDBD0}"/>
          </ac:inkMkLst>
        </pc:inkChg>
        <pc:inkChg chg="add">
          <ac:chgData name="Tomáš Hála" userId="45f5c18a94cc7d43" providerId="LiveId" clId="{1CC8E20C-F5DC-49A8-8E35-EAC69EF5255D}" dt="2023-10-18T22:26:31.806" v="14245" actId="9405"/>
          <ac:inkMkLst>
            <pc:docMk/>
            <pc:sldMk cId="1781941014" sldId="424"/>
            <ac:inkMk id="17" creationId="{EA326DA6-528A-A4C3-D9B9-1F21BB6DDB07}"/>
          </ac:inkMkLst>
        </pc:inkChg>
        <pc:inkChg chg="add">
          <ac:chgData name="Tomáš Hála" userId="45f5c18a94cc7d43" providerId="LiveId" clId="{1CC8E20C-F5DC-49A8-8E35-EAC69EF5255D}" dt="2023-10-18T22:26:37.267" v="14246" actId="9405"/>
          <ac:inkMkLst>
            <pc:docMk/>
            <pc:sldMk cId="1781941014" sldId="424"/>
            <ac:inkMk id="18" creationId="{91F01A7E-DC95-5C57-EA95-FE773005B96F}"/>
          </ac:inkMkLst>
        </pc:inkChg>
      </pc:sldChg>
      <pc:sldChg chg="modSp add mod">
        <pc:chgData name="Tomáš Hála" userId="45f5c18a94cc7d43" providerId="LiveId" clId="{1CC8E20C-F5DC-49A8-8E35-EAC69EF5255D}" dt="2023-10-18T22:40:58.974" v="14349" actId="20577"/>
        <pc:sldMkLst>
          <pc:docMk/>
          <pc:sldMk cId="3563607346" sldId="425"/>
        </pc:sldMkLst>
        <pc:spChg chg="mod">
          <ac:chgData name="Tomáš Hála" userId="45f5c18a94cc7d43" providerId="LiveId" clId="{1CC8E20C-F5DC-49A8-8E35-EAC69EF5255D}" dt="2023-10-18T22:40:37.852" v="14332" actId="14100"/>
          <ac:spMkLst>
            <pc:docMk/>
            <pc:sldMk cId="3563607346" sldId="425"/>
            <ac:spMk id="3" creationId="{F4E7BE0E-2582-5098-AE50-2AD01D35888C}"/>
          </ac:spMkLst>
        </pc:spChg>
        <pc:spChg chg="mod">
          <ac:chgData name="Tomáš Hála" userId="45f5c18a94cc7d43" providerId="LiveId" clId="{1CC8E20C-F5DC-49A8-8E35-EAC69EF5255D}" dt="2023-10-18T22:40:58.974" v="14349" actId="20577"/>
          <ac:spMkLst>
            <pc:docMk/>
            <pc:sldMk cId="3563607346" sldId="425"/>
            <ac:spMk id="5" creationId="{B599498D-FA3F-7E1E-A0BD-A0067C0125B6}"/>
          </ac:spMkLst>
        </pc:spChg>
        <pc:spChg chg="mod">
          <ac:chgData name="Tomáš Hála" userId="45f5c18a94cc7d43" providerId="LiveId" clId="{1CC8E20C-F5DC-49A8-8E35-EAC69EF5255D}" dt="2023-10-18T22:40:33.662" v="14330" actId="14100"/>
          <ac:spMkLst>
            <pc:docMk/>
            <pc:sldMk cId="3563607346" sldId="425"/>
            <ac:spMk id="7" creationId="{815DC4DE-4CA5-7F1E-B596-EF74F30BEF8B}"/>
          </ac:spMkLst>
        </pc:spChg>
        <pc:spChg chg="mod">
          <ac:chgData name="Tomáš Hála" userId="45f5c18a94cc7d43" providerId="LiveId" clId="{1CC8E20C-F5DC-49A8-8E35-EAC69EF5255D}" dt="2023-10-18T22:40:29.023" v="14329" actId="14100"/>
          <ac:spMkLst>
            <pc:docMk/>
            <pc:sldMk cId="3563607346" sldId="425"/>
            <ac:spMk id="9" creationId="{66BAB616-DB0C-6FB8-F58A-4F94F35F3327}"/>
          </ac:spMkLst>
        </pc:spChg>
        <pc:spChg chg="mod">
          <ac:chgData name="Tomáš Hála" userId="45f5c18a94cc7d43" providerId="LiveId" clId="{1CC8E20C-F5DC-49A8-8E35-EAC69EF5255D}" dt="2023-10-18T22:40:41.162" v="14335" actId="14100"/>
          <ac:spMkLst>
            <pc:docMk/>
            <pc:sldMk cId="3563607346" sldId="425"/>
            <ac:spMk id="11" creationId="{78D36746-C4FA-2841-71AC-7F406A0F1152}"/>
          </ac:spMkLst>
        </pc:spChg>
      </pc:sldChg>
      <pc:sldChg chg="delSp add mod">
        <pc:chgData name="Tomáš Hála" userId="45f5c18a94cc7d43" providerId="LiveId" clId="{1CC8E20C-F5DC-49A8-8E35-EAC69EF5255D}" dt="2023-10-18T22:51:31.225" v="14436" actId="478"/>
        <pc:sldMkLst>
          <pc:docMk/>
          <pc:sldMk cId="3981003171" sldId="426"/>
        </pc:sldMkLst>
        <pc:spChg chg="del">
          <ac:chgData name="Tomáš Hála" userId="45f5c18a94cc7d43" providerId="LiveId" clId="{1CC8E20C-F5DC-49A8-8E35-EAC69EF5255D}" dt="2023-10-18T22:51:31.225" v="14436" actId="478"/>
          <ac:spMkLst>
            <pc:docMk/>
            <pc:sldMk cId="3981003171" sldId="426"/>
            <ac:spMk id="11" creationId="{204BB9AF-9AA0-95DC-D6D5-55F69AC71411}"/>
          </ac:spMkLst>
        </pc:spChg>
      </pc:sldChg>
      <pc:sldChg chg="add">
        <pc:chgData name="Tomáš Hála" userId="45f5c18a94cc7d43" providerId="LiveId" clId="{1CC8E20C-F5DC-49A8-8E35-EAC69EF5255D}" dt="2023-10-18T22:51:24.239" v="14435"/>
        <pc:sldMkLst>
          <pc:docMk/>
          <pc:sldMk cId="2674710622" sldId="427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21T09:33:19.58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4404 0,'-4403'5247,"6393"-7619,-2798 3336,854-1019,-33 39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21T09:34:19.87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7335,'6149'-7328,"-6144"7321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21T09:34:35.39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1,'3105'2795,"-3105"-2795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21T09:35:01.86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1,'4801'760,"-4790"-758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18T22:24:05.373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1 7796,'6523'-7774,"-6505"7752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18T22:24:20.937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1 0,'6765'1072,"-6736"-1067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18T22:25:55.328"/>
    </inkml:context>
    <inkml:brush xml:id="br0">
      <inkml:brushProperty name="width" value="0.35" units="cm"/>
      <inkml:brushProperty name="height" value="0.35" units="cm"/>
      <inkml:brushProperty name="color" value="#FFC114"/>
      <inkml:brushProperty name="ignorePressure" value="1"/>
    </inkml:brush>
  </inkml:definitions>
  <inkml:trace contextRef="#ctx0" brushRef="#br0">1 2680,'2325'-2674,"-2321"2668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18T22:26:31.806"/>
    </inkml:context>
    <inkml:brush xml:id="br0">
      <inkml:brushProperty name="width" value="0.35" units="cm"/>
      <inkml:brushProperty name="height" value="0.35" units="cm"/>
      <inkml:brushProperty name="color" value="#FFC114"/>
      <inkml:brushProperty name="ignorePressure" value="1"/>
    </inkml:brush>
  </inkml:definitions>
  <inkml:trace contextRef="#ctx0" brushRef="#br0">1 0,'2105'1767,"-2102"-1764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18T22:26:37.267"/>
    </inkml:context>
    <inkml:brush xml:id="br0">
      <inkml:brushProperty name="width" value="0.35" units="cm"/>
      <inkml:brushProperty name="height" value="0.35" units="cm"/>
      <inkml:brushProperty name="color" value="#FFC114"/>
      <inkml:brushProperty name="ignorePressure" value="1"/>
    </inkml:brush>
  </inkml:definitions>
  <inkml:trace contextRef="#ctx0" brushRef="#br0">1 0,'2096'1760,"-2170"-1823,69 59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348B7D-2DCE-4C51-9A9D-A7F3A39978B7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AAB23A-0C3D-4EE6-9B95-4B2682F6B1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4089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9A6F4-93AA-48B8-822C-F57A7A3CB53C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92855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Potřeby </a:t>
            </a:r>
            <a:r>
              <a:rPr lang="cs-CZ" dirty="0" err="1"/>
              <a:t>p.o</a:t>
            </a:r>
            <a:r>
              <a:rPr lang="cs-CZ" dirty="0"/>
              <a:t>. jsou v maximální možné míře kryty z OZE – a přesto jsou přebytky energie z nadvýroby? </a:t>
            </a:r>
          </a:p>
          <a:p>
            <a:r>
              <a:rPr lang="cs-CZ" dirty="0"/>
              <a:t>Hledáme řešení, jak přebytky energie v rámci EHÚK co nejlépe využít?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EF18C-5507-41BD-A76C-6BE8AE366F60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60571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Pokud se na EHÚK podíváme trochu z větší perspektivy, nikoliv pouze z pohledu základní jednotky (</a:t>
            </a:r>
            <a:r>
              <a:rPr lang="cs-CZ" dirty="0" err="1"/>
              <a:t>p.o</a:t>
            </a:r>
            <a:r>
              <a:rPr lang="cs-CZ" dirty="0"/>
              <a:t>.), zjistíme, že </a:t>
            </a:r>
            <a:r>
              <a:rPr lang="cs-CZ" dirty="0" err="1"/>
              <a:t>né</a:t>
            </a:r>
            <a:r>
              <a:rPr lang="cs-CZ" dirty="0"/>
              <a:t> všude bude možné realizovat na předešlých slidech představený „komplexní“ model. </a:t>
            </a:r>
          </a:p>
          <a:p>
            <a:endParaRPr lang="cs-CZ" dirty="0"/>
          </a:p>
          <a:p>
            <a:r>
              <a:rPr lang="cs-CZ" dirty="0"/>
              <a:t>V rámci EHÚK spatřujeme dle charakteru a rozsahu opatření tyto základní možnosti:</a:t>
            </a:r>
          </a:p>
          <a:p>
            <a:endParaRPr lang="cs-CZ" dirty="0"/>
          </a:p>
          <a:p>
            <a:pPr marL="228600" indent="-228600">
              <a:buAutoNum type="arabicParenR"/>
            </a:pPr>
            <a:r>
              <a:rPr lang="cs-CZ" b="1" dirty="0"/>
              <a:t>OZE – AKU – PŘEBYTKY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EF18C-5507-41BD-A76C-6BE8AE366F60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33312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Pokud se na EHÚK podíváme trochu z větší perspektivy, nikoliv pouze z pohledu základní jednotky (</a:t>
            </a:r>
            <a:r>
              <a:rPr lang="cs-CZ" dirty="0" err="1"/>
              <a:t>p.o</a:t>
            </a:r>
            <a:r>
              <a:rPr lang="cs-CZ" dirty="0"/>
              <a:t>.), zjistíme, že </a:t>
            </a:r>
            <a:r>
              <a:rPr lang="cs-CZ" dirty="0" err="1"/>
              <a:t>né</a:t>
            </a:r>
            <a:r>
              <a:rPr lang="cs-CZ" dirty="0"/>
              <a:t> všude bude možné realizovat na předešlých slidech představený model. </a:t>
            </a:r>
          </a:p>
          <a:p>
            <a:endParaRPr lang="cs-CZ" dirty="0"/>
          </a:p>
          <a:p>
            <a:r>
              <a:rPr lang="cs-CZ" dirty="0"/>
              <a:t>V rámci EHÚK spatřujeme dle charakteru a rozsahu opatření tyto základní možnosti:</a:t>
            </a:r>
          </a:p>
          <a:p>
            <a:endParaRPr lang="cs-CZ" dirty="0"/>
          </a:p>
          <a:p>
            <a:pPr marL="228600" indent="-228600">
              <a:buAutoNum type="arabicParenR"/>
            </a:pPr>
            <a:r>
              <a:rPr lang="cs-CZ" b="1" dirty="0"/>
              <a:t>OZE – AKU – PŘEBYTKY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EF18C-5507-41BD-A76C-6BE8AE366F60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83826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Pokud se na EHÚK podíváme trochu z větší perspektivy, nikoliv pouze z pohledu základní jednotky (</a:t>
            </a:r>
            <a:r>
              <a:rPr lang="cs-CZ" dirty="0" err="1"/>
              <a:t>p.o</a:t>
            </a:r>
            <a:r>
              <a:rPr lang="cs-CZ" dirty="0"/>
              <a:t>.), zjistíme, že </a:t>
            </a:r>
            <a:r>
              <a:rPr lang="cs-CZ" dirty="0" err="1"/>
              <a:t>né</a:t>
            </a:r>
            <a:r>
              <a:rPr lang="cs-CZ" dirty="0"/>
              <a:t> všude bude možné realizovat na předešlých slidech představený model. </a:t>
            </a:r>
          </a:p>
          <a:p>
            <a:endParaRPr lang="cs-CZ" dirty="0"/>
          </a:p>
          <a:p>
            <a:r>
              <a:rPr lang="cs-CZ" dirty="0"/>
              <a:t>V rámci EHÚK spatřujeme dle charakteru a rozsahu opatření tyto základní možnosti:</a:t>
            </a:r>
          </a:p>
          <a:p>
            <a:endParaRPr lang="cs-CZ" dirty="0"/>
          </a:p>
          <a:p>
            <a:pPr marL="228600" indent="-228600">
              <a:buAutoNum type="arabicParenR"/>
            </a:pPr>
            <a:r>
              <a:rPr lang="cs-CZ" dirty="0"/>
              <a:t>OZE – AKU – PŘEBYTKY</a:t>
            </a:r>
          </a:p>
          <a:p>
            <a:pPr marL="228600" indent="-228600">
              <a:buAutoNum type="arabicParenR"/>
            </a:pPr>
            <a:r>
              <a:rPr lang="cs-CZ" b="1" dirty="0"/>
              <a:t>OZE – AKU (bez přebytků)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EF18C-5507-41BD-A76C-6BE8AE366F60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59082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Pokud se na EHÚK podíváme trochu z větší perspektivy, nikoliv pouze z pohledu základní jednotky (</a:t>
            </a:r>
            <a:r>
              <a:rPr lang="cs-CZ" dirty="0" err="1"/>
              <a:t>p.o</a:t>
            </a:r>
            <a:r>
              <a:rPr lang="cs-CZ" dirty="0"/>
              <a:t>.), zjistíme, že </a:t>
            </a:r>
            <a:r>
              <a:rPr lang="cs-CZ" dirty="0" err="1"/>
              <a:t>né</a:t>
            </a:r>
            <a:r>
              <a:rPr lang="cs-CZ" dirty="0"/>
              <a:t> všude bude možné realizovat na předešlých slidech představený model. </a:t>
            </a:r>
          </a:p>
          <a:p>
            <a:endParaRPr lang="cs-CZ" dirty="0"/>
          </a:p>
          <a:p>
            <a:r>
              <a:rPr lang="cs-CZ" dirty="0"/>
              <a:t>V rámci EHÚK spatřujeme dle charakteru a rozsahu opatření tyto základní možnosti:</a:t>
            </a:r>
          </a:p>
          <a:p>
            <a:endParaRPr lang="cs-CZ" dirty="0"/>
          </a:p>
          <a:p>
            <a:pPr marL="228600" indent="-228600">
              <a:buAutoNum type="arabicParenR"/>
            </a:pPr>
            <a:r>
              <a:rPr lang="cs-CZ" dirty="0"/>
              <a:t>OZE – AKU – PŘEBYTKY</a:t>
            </a:r>
          </a:p>
          <a:p>
            <a:pPr marL="228600" indent="-228600">
              <a:buAutoNum type="arabicParenR"/>
            </a:pPr>
            <a:r>
              <a:rPr lang="cs-CZ" b="0" dirty="0"/>
              <a:t>OZE – AKU (bez přebytků)</a:t>
            </a:r>
          </a:p>
          <a:p>
            <a:pPr marL="228600" indent="-228600">
              <a:buAutoNum type="arabicParenR"/>
            </a:pPr>
            <a:r>
              <a:rPr lang="cs-CZ" b="1" dirty="0"/>
              <a:t>pouze AKU (např. památková ochrana či jiné limity)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EF18C-5507-41BD-A76C-6BE8AE366F60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81299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Pokud se na EHÚK podíváme trochu z větší perspektivy, nikoliv pouze z pohledu základní jednotky (</a:t>
            </a:r>
            <a:r>
              <a:rPr lang="cs-CZ" dirty="0" err="1"/>
              <a:t>p.o</a:t>
            </a:r>
            <a:r>
              <a:rPr lang="cs-CZ" dirty="0"/>
              <a:t>.), zjistíme, že </a:t>
            </a:r>
            <a:r>
              <a:rPr lang="cs-CZ" dirty="0" err="1"/>
              <a:t>né</a:t>
            </a:r>
            <a:r>
              <a:rPr lang="cs-CZ" dirty="0"/>
              <a:t> všude bude možné realizovat na předešlých slidech představený model. </a:t>
            </a:r>
          </a:p>
          <a:p>
            <a:endParaRPr lang="cs-CZ" dirty="0"/>
          </a:p>
          <a:p>
            <a:r>
              <a:rPr lang="cs-CZ" dirty="0"/>
              <a:t>V rámci EHÚK spatřujeme dle charakteru a rozsahu opatření tyto základní možnosti:</a:t>
            </a:r>
          </a:p>
          <a:p>
            <a:endParaRPr lang="cs-CZ" dirty="0"/>
          </a:p>
          <a:p>
            <a:pPr marL="228600" indent="-228600">
              <a:buAutoNum type="arabicParenR"/>
            </a:pPr>
            <a:r>
              <a:rPr lang="cs-CZ" dirty="0"/>
              <a:t>OZE – AKU – PŘEBYTKY</a:t>
            </a:r>
          </a:p>
          <a:p>
            <a:pPr marL="228600" indent="-228600">
              <a:buAutoNum type="arabicParenR"/>
            </a:pPr>
            <a:r>
              <a:rPr lang="cs-CZ" b="0" dirty="0"/>
              <a:t>OZE – AKU (bez přebytků)</a:t>
            </a:r>
          </a:p>
          <a:p>
            <a:pPr marL="228600" indent="-228600">
              <a:buAutoNum type="arabicParenR"/>
            </a:pPr>
            <a:r>
              <a:rPr lang="cs-CZ" b="0" dirty="0"/>
              <a:t>pouze AKU (např. památková ochrana)</a:t>
            </a:r>
          </a:p>
          <a:p>
            <a:pPr marL="228600" indent="-228600">
              <a:buAutoNum type="arabicParenR"/>
            </a:pPr>
            <a:r>
              <a:rPr lang="cs-CZ" b="1" dirty="0"/>
              <a:t>bez předchozích možností – pouze spotřebovává</a:t>
            </a:r>
          </a:p>
          <a:p>
            <a:pPr marL="228600" indent="-228600">
              <a:buAutoNum type="arabicParenR"/>
            </a:pPr>
            <a:endParaRPr lang="cs-CZ" b="1" dirty="0"/>
          </a:p>
          <a:p>
            <a:pPr marL="0" indent="0">
              <a:buNone/>
            </a:pPr>
            <a:r>
              <a:rPr lang="cs-CZ" b="1" dirty="0"/>
              <a:t>JAK ALE Z DÍLČÍCH OPATŘENÍ A EFEKTŮ DOSTAT JEŠTĚ VÍCE?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EF18C-5507-41BD-A76C-6BE8AE366F60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57448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&gt;&gt;&gt; Odpovědí je: </a:t>
            </a:r>
            <a:r>
              <a:rPr lang="cs-CZ" b="1" dirty="0"/>
              <a:t>SDÍLENÍ – KOMUNÁLNÍ ENERGETIKA.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EF18C-5507-41BD-A76C-6BE8AE366F60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30050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 ÚK však není pouze a jen EH ve vlastnictví ÚK. Další široké možnosti shledáváme v modelu KOMUNITNÍ ENERGETIKY. A to například s obcemi, městy, soukromým sektorem atd.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EF18C-5507-41BD-A76C-6BE8AE366F60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28762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V ÚK však není pouze a jen EH ve vlastnictví ÚK. Další široké možnosti nabízí model KOMUNITNÍ ENERGETIKY. A to například s obcemi, městy, soukromým sektorem atd.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EF18C-5507-41BD-A76C-6BE8AE366F60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05518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Co chci prezentací tohoto projektu říci? </a:t>
            </a:r>
          </a:p>
          <a:p>
            <a:endParaRPr lang="cs-CZ" dirty="0"/>
          </a:p>
          <a:p>
            <a:r>
              <a:rPr lang="cs-CZ" dirty="0"/>
              <a:t>nebojíme se zkoušet nové věci;</a:t>
            </a:r>
          </a:p>
          <a:p>
            <a:r>
              <a:rPr lang="cs-CZ" dirty="0"/>
              <a:t>chceme vlastní know-how;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EF18C-5507-41BD-A76C-6BE8AE366F60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4301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Poznámky k prezentaci slidu:</a:t>
            </a:r>
          </a:p>
          <a:p>
            <a:endParaRPr lang="cs-CZ" dirty="0"/>
          </a:p>
          <a:p>
            <a:r>
              <a:rPr lang="cs-CZ" dirty="0"/>
              <a:t>Dovolil jsem si připravit prezentaci, kterou se Vám pokusím přiblížit přístup ECUK ke </a:t>
            </a:r>
            <a:r>
              <a:rPr lang="cs-CZ" i="1" dirty="0"/>
              <a:t>Zvyšování energetické bezpečnosti a soběstačnosti budov v ÚK</a:t>
            </a:r>
            <a:r>
              <a:rPr lang="cs-CZ" dirty="0"/>
              <a:t>.</a:t>
            </a:r>
          </a:p>
          <a:p>
            <a:endParaRPr lang="cs-CZ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V kontextu toho, že ECUK aktivně působí teprve do začátku tohoto roku, není možné Vám v prezentaci představit konkrétní projekty a jejich efekty na úrovni </a:t>
            </a:r>
            <a:r>
              <a:rPr lang="cs-CZ" b="1" dirty="0"/>
              <a:t>??? Přesných dat, čísel, grafů…???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Cílem prezentace je Vám přiblížit filozofii/přístup ECUK a snahu o uplatnění na některém z připravovaných projektů.</a:t>
            </a:r>
          </a:p>
          <a:p>
            <a:endParaRPr lang="cs-CZ" dirty="0"/>
          </a:p>
          <a:p>
            <a:r>
              <a:rPr lang="cs-CZ" dirty="0"/>
              <a:t>Prezentace je rozdělena na 2 části, a to:</a:t>
            </a:r>
          </a:p>
          <a:p>
            <a:endParaRPr lang="cs-CZ" dirty="0"/>
          </a:p>
          <a:p>
            <a:pPr marL="685800" lvl="1" indent="-228600">
              <a:buAutoNum type="arabicPeriod"/>
            </a:pPr>
            <a:r>
              <a:rPr lang="cs-CZ" dirty="0"/>
              <a:t>část prezentace – přiblížení filozofie a vize (cesty, které vedou ke zvýšení energetické bezpečnosti, soběstačnosti, udržitelnosti)</a:t>
            </a:r>
          </a:p>
          <a:p>
            <a:pPr marL="685800" lvl="1" indent="-228600">
              <a:buAutoNum type="arabicPeriod"/>
            </a:pPr>
            <a:r>
              <a:rPr lang="cs-CZ" dirty="0"/>
              <a:t>část prezentace – představení vybraných projektů v rámci kterých AO ECUK působí</a:t>
            </a:r>
          </a:p>
          <a:p>
            <a:pPr marL="457200" lvl="1" indent="0">
              <a:buNone/>
            </a:pPr>
            <a:endParaRPr lang="cs-CZ" dirty="0"/>
          </a:p>
          <a:p>
            <a:pPr marL="0" lvl="0" indent="0">
              <a:buNone/>
            </a:pPr>
            <a:r>
              <a:rPr lang="cs-CZ" dirty="0"/>
              <a:t>Část prezentace bude předkládat pohled z trochu větší perspektivy, ale uvidíte, že v její druhé části se dostaneme již na úroveň konkrétních budov. </a:t>
            </a:r>
          </a:p>
          <a:p>
            <a:pPr marL="0" lvl="0" indent="0"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EF18C-5507-41BD-A76C-6BE8AE366F60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73473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Zvýšení soběstačnosti, bezpečnosti, udržitelnosti.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EF18C-5507-41BD-A76C-6BE8AE366F60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32399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Komentář ke slidu:</a:t>
            </a:r>
          </a:p>
          <a:p>
            <a:r>
              <a:rPr lang="cs-CZ" dirty="0"/>
              <a:t>Aktuálně jsme ve fázi zpracovávání Studie proveditelnosti.</a:t>
            </a:r>
          </a:p>
          <a:p>
            <a:r>
              <a:rPr lang="cs-CZ" dirty="0"/>
              <a:t>Vodíkové hospodářství řešíme s ÚJV Řež, a.s.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EF18C-5507-41BD-A76C-6BE8AE366F60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38945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>
                <a:latin typeface="Barlow Condensed" panose="00000506000000000000" pitchFamily="2" charset="-18"/>
              </a:rPr>
              <a:t>ENERGETICKÉ HOSPODÁŘSTVÍ ÚK &gt;&gt;&gt; 133 p. o. = cca 1100 objektů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EF18C-5507-41BD-A76C-6BE8AE366F60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89116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i="0" dirty="0">
                <a:solidFill>
                  <a:srgbClr val="FF0000"/>
                </a:solidFill>
              </a:rPr>
              <a:t>Budoucí areál TCÚK by měl reprezentovat transformaci kraje za použití dostupných řešení. V rámci nového areálu by měli být zasídleny jednotlivé pilíře tohoto strategického projektu (ECUK, DCUK, ICUK, RRA). </a:t>
            </a:r>
          </a:p>
          <a:p>
            <a:endParaRPr lang="cs-CZ" i="0" dirty="0">
              <a:solidFill>
                <a:srgbClr val="FF0000"/>
              </a:solidFill>
            </a:endParaRPr>
          </a:p>
          <a:p>
            <a:r>
              <a:rPr lang="cs-CZ" i="0" dirty="0">
                <a:solidFill>
                  <a:srgbClr val="FF0000"/>
                </a:solidFill>
              </a:rPr>
              <a:t>Finální návrh TCÚK v území definovaném stávajícím brownfieldem vzešel na základě mezinárodní architektonické soutěže, což je určitě chvályhodné a příkladné.</a:t>
            </a:r>
          </a:p>
          <a:p>
            <a:endParaRPr lang="cs-CZ" i="0" dirty="0">
              <a:solidFill>
                <a:srgbClr val="FF0000"/>
              </a:solidFill>
            </a:endParaRPr>
          </a:p>
          <a:p>
            <a:r>
              <a:rPr lang="cs-CZ" i="0" dirty="0">
                <a:solidFill>
                  <a:srgbClr val="FF0000"/>
                </a:solidFill>
              </a:rPr>
              <a:t>Víte ale jako měrou byly v rámci ZD definovány požadavky na energetickou efektivitu návrhu? &gt;&gt;&gt; NULOVOU (!)</a:t>
            </a:r>
          </a:p>
          <a:p>
            <a:endParaRPr lang="cs-CZ" i="0" dirty="0">
              <a:solidFill>
                <a:srgbClr val="FF0000"/>
              </a:solidFill>
            </a:endParaRPr>
          </a:p>
          <a:p>
            <a:r>
              <a:rPr lang="cs-CZ" i="0" dirty="0">
                <a:solidFill>
                  <a:srgbClr val="FF0000"/>
                </a:solidFill>
              </a:rPr>
              <a:t>I to je oblast, kde chceme jako ECUK působit – být v těchto věcech PROAKTIVNÍ, nikoliv reaktivní.</a:t>
            </a:r>
          </a:p>
          <a:p>
            <a:endParaRPr lang="cs-CZ" i="0" dirty="0">
              <a:solidFill>
                <a:srgbClr val="FF0000"/>
              </a:solidFill>
            </a:endParaRPr>
          </a:p>
          <a:p>
            <a:r>
              <a:rPr lang="cs-CZ" i="0" dirty="0">
                <a:solidFill>
                  <a:srgbClr val="FF0000"/>
                </a:solidFill>
              </a:rPr>
              <a:t>Aktuálně je projekt ve fázi projektové přípravy a podstatně složitěji se nám (</a:t>
            </a:r>
            <a:r>
              <a:rPr lang="cs-CZ" i="0" dirty="0" err="1">
                <a:solidFill>
                  <a:srgbClr val="FF0000"/>
                </a:solidFill>
              </a:rPr>
              <a:t>ECUKu</a:t>
            </a:r>
            <a:r>
              <a:rPr lang="cs-CZ" i="0" dirty="0">
                <a:solidFill>
                  <a:srgbClr val="FF0000"/>
                </a:solidFill>
              </a:rPr>
              <a:t>) daří prosazovat požadavky na ENB. V úvodní fázi zejména pak zpracováním ARCHITEKTONICKO – STAVEBNĚ – ENERGETICKÉHO konceptu, který by HOLISTICKY definoval cíle a možnosti budoucí stavby. 	Ve </a:t>
            </a:r>
            <a:r>
              <a:rPr lang="cs-CZ" i="0" dirty="0" err="1">
                <a:solidFill>
                  <a:srgbClr val="FF0000"/>
                </a:solidFill>
              </a:rPr>
              <a:t>SoD</a:t>
            </a:r>
            <a:r>
              <a:rPr lang="cs-CZ" i="0" dirty="0">
                <a:solidFill>
                  <a:srgbClr val="FF0000"/>
                </a:solidFill>
              </a:rPr>
              <a:t> chybí na tuto fázi čas i peníze. 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EF18C-5507-41BD-A76C-6BE8AE366F60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68703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i="0" dirty="0">
                <a:solidFill>
                  <a:srgbClr val="FF0000"/>
                </a:solidFill>
              </a:rPr>
              <a:t>Budoucí areál TCÚK by měl reprezentovat transformaci kraje za použití dostupných řešení. V rámci nového areálu by měli být zasídleny jednotlivé pilíře tohoto strategického projektu (ECUK, DCUK, ICUK, RRA). </a:t>
            </a:r>
          </a:p>
          <a:p>
            <a:endParaRPr lang="cs-CZ" i="0" dirty="0">
              <a:solidFill>
                <a:srgbClr val="FF0000"/>
              </a:solidFill>
            </a:endParaRPr>
          </a:p>
          <a:p>
            <a:r>
              <a:rPr lang="cs-CZ" i="0" dirty="0">
                <a:solidFill>
                  <a:srgbClr val="FF0000"/>
                </a:solidFill>
              </a:rPr>
              <a:t>Finální návrh TCÚK v území definovaném stávajícím brownfieldem vzešel na základě mezinárodní architektonické soutěže, což je určitě chvályhodné a příkladné.</a:t>
            </a:r>
          </a:p>
          <a:p>
            <a:endParaRPr lang="cs-CZ" i="0" dirty="0">
              <a:solidFill>
                <a:srgbClr val="FF0000"/>
              </a:solidFill>
            </a:endParaRPr>
          </a:p>
          <a:p>
            <a:r>
              <a:rPr lang="cs-CZ" i="0" dirty="0">
                <a:solidFill>
                  <a:srgbClr val="FF0000"/>
                </a:solidFill>
              </a:rPr>
              <a:t>Víte ale jako měrou byly v rámci ZD definovány požadavky na energetickou efektivitu návrhu? &gt;&gt;&gt; NULOVOU (!)</a:t>
            </a:r>
          </a:p>
          <a:p>
            <a:endParaRPr lang="cs-CZ" i="0" dirty="0">
              <a:solidFill>
                <a:srgbClr val="FF0000"/>
              </a:solidFill>
            </a:endParaRPr>
          </a:p>
          <a:p>
            <a:r>
              <a:rPr lang="cs-CZ" i="0" dirty="0">
                <a:solidFill>
                  <a:srgbClr val="FF0000"/>
                </a:solidFill>
              </a:rPr>
              <a:t>I to je oblast, kde chceme jako ECUK působit – být v těchto věcech PROAKTIVNÍ, nikoliv reaktivní.</a:t>
            </a:r>
          </a:p>
          <a:p>
            <a:endParaRPr lang="cs-CZ" i="0" dirty="0">
              <a:solidFill>
                <a:srgbClr val="FF0000"/>
              </a:solidFill>
            </a:endParaRPr>
          </a:p>
          <a:p>
            <a:r>
              <a:rPr lang="cs-CZ" i="0" dirty="0">
                <a:solidFill>
                  <a:srgbClr val="FF0000"/>
                </a:solidFill>
              </a:rPr>
              <a:t>Aktuálně je projekt ve fázi projektové přípravy a podstatně složitěji se nám (</a:t>
            </a:r>
            <a:r>
              <a:rPr lang="cs-CZ" i="0" dirty="0" err="1">
                <a:solidFill>
                  <a:srgbClr val="FF0000"/>
                </a:solidFill>
              </a:rPr>
              <a:t>ECUKu</a:t>
            </a:r>
            <a:r>
              <a:rPr lang="cs-CZ" i="0" dirty="0">
                <a:solidFill>
                  <a:srgbClr val="FF0000"/>
                </a:solidFill>
              </a:rPr>
              <a:t>) daří prosazovat požadavky na ENB. V úvodní fázi zejména pak zpracováním ARCHITEKTONICKO – STAVEBNĚ – ENERGETICKÉHO konceptu, který by HOLISTICKY definoval cíle a možnosti budoucí stavby. 	Ve </a:t>
            </a:r>
            <a:r>
              <a:rPr lang="cs-CZ" i="0" dirty="0" err="1">
                <a:solidFill>
                  <a:srgbClr val="FF0000"/>
                </a:solidFill>
              </a:rPr>
              <a:t>SoD</a:t>
            </a:r>
            <a:r>
              <a:rPr lang="cs-CZ" i="0" dirty="0">
                <a:solidFill>
                  <a:srgbClr val="FF0000"/>
                </a:solidFill>
              </a:rPr>
              <a:t> chybí na tuto fázi čas i peníze. 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EF18C-5507-41BD-A76C-6BE8AE366F60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0960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i="0" dirty="0">
                <a:solidFill>
                  <a:srgbClr val="FF0000"/>
                </a:solidFill>
              </a:rPr>
              <a:t>Budoucí areál TCÚK by měl reprezentovat transformaci kraje za použití dostupných řešení. V rámci nového areálu by měli být zasídleny jednotlivé pilíře tohoto strategického projektu (ECUK, DCUK, ICUK, RRA). </a:t>
            </a:r>
          </a:p>
          <a:p>
            <a:endParaRPr lang="cs-CZ" i="0" dirty="0">
              <a:solidFill>
                <a:srgbClr val="FF0000"/>
              </a:solidFill>
            </a:endParaRPr>
          </a:p>
          <a:p>
            <a:r>
              <a:rPr lang="cs-CZ" i="0" dirty="0">
                <a:solidFill>
                  <a:srgbClr val="FF0000"/>
                </a:solidFill>
              </a:rPr>
              <a:t>Finální návrh TCÚK v území definovaném stávajícím brownfieldem vzešel na základě mezinárodní architektonické soutěže, což je určitě chvályhodné a příkladné.</a:t>
            </a:r>
          </a:p>
          <a:p>
            <a:endParaRPr lang="cs-CZ" i="0" dirty="0">
              <a:solidFill>
                <a:srgbClr val="FF0000"/>
              </a:solidFill>
            </a:endParaRPr>
          </a:p>
          <a:p>
            <a:r>
              <a:rPr lang="cs-CZ" i="0" dirty="0">
                <a:solidFill>
                  <a:srgbClr val="FF0000"/>
                </a:solidFill>
              </a:rPr>
              <a:t>Víte ale jako měrou byly v rámci ZD definovány požadavky na energetickou efektivitu návrhu? &gt;&gt;&gt; NULOVOU (!)</a:t>
            </a:r>
          </a:p>
          <a:p>
            <a:endParaRPr lang="cs-CZ" i="0" dirty="0">
              <a:solidFill>
                <a:srgbClr val="FF0000"/>
              </a:solidFill>
            </a:endParaRPr>
          </a:p>
          <a:p>
            <a:r>
              <a:rPr lang="cs-CZ" i="0" dirty="0">
                <a:solidFill>
                  <a:srgbClr val="FF0000"/>
                </a:solidFill>
              </a:rPr>
              <a:t>I to je oblast, kde chceme jako ECUK působit – být v těchto věcech PROAKTIVNÍ, nikoliv reaktivní.</a:t>
            </a:r>
          </a:p>
          <a:p>
            <a:endParaRPr lang="cs-CZ" i="0" dirty="0">
              <a:solidFill>
                <a:srgbClr val="FF0000"/>
              </a:solidFill>
            </a:endParaRPr>
          </a:p>
          <a:p>
            <a:r>
              <a:rPr lang="cs-CZ" i="0" dirty="0">
                <a:solidFill>
                  <a:srgbClr val="FF0000"/>
                </a:solidFill>
              </a:rPr>
              <a:t>Aktuálně je projekt ve fázi projektové přípravy a podstatně složitěji se nám (</a:t>
            </a:r>
            <a:r>
              <a:rPr lang="cs-CZ" i="0" dirty="0" err="1">
                <a:solidFill>
                  <a:srgbClr val="FF0000"/>
                </a:solidFill>
              </a:rPr>
              <a:t>ECUKu</a:t>
            </a:r>
            <a:r>
              <a:rPr lang="cs-CZ" i="0" dirty="0">
                <a:solidFill>
                  <a:srgbClr val="FF0000"/>
                </a:solidFill>
              </a:rPr>
              <a:t>) daří prosazovat požadavky na ENB. V úvodní fázi zejména pak zpracováním ARCHITEKTONICKO – STAVEBNĚ – ENERGETICKÉHO konceptu, který by HOLISTICKY definoval cíle a možnosti budoucí stavby. 	Ve </a:t>
            </a:r>
            <a:r>
              <a:rPr lang="cs-CZ" i="0" dirty="0" err="1">
                <a:solidFill>
                  <a:srgbClr val="FF0000"/>
                </a:solidFill>
              </a:rPr>
              <a:t>SoD</a:t>
            </a:r>
            <a:r>
              <a:rPr lang="cs-CZ" i="0" dirty="0">
                <a:solidFill>
                  <a:srgbClr val="FF0000"/>
                </a:solidFill>
              </a:rPr>
              <a:t> chybí na tuto fázi čas i peníze. 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EF18C-5507-41BD-A76C-6BE8AE366F60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76818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i="0" dirty="0">
                <a:solidFill>
                  <a:srgbClr val="FF0000"/>
                </a:solidFill>
              </a:rPr>
              <a:t>Závěr své prezentace bych si dovolil učinit otázkou – Existuje energie, která je NEJBEZPEČNĚJŠÍ, NEJUDRŽITELNĚJŠÍ, NEJLEVNĚJŠÍ?</a:t>
            </a:r>
          </a:p>
          <a:p>
            <a:endParaRPr lang="cs-CZ" i="0" dirty="0">
              <a:solidFill>
                <a:srgbClr val="FF0000"/>
              </a:solidFill>
            </a:endParaRPr>
          </a:p>
          <a:p>
            <a:r>
              <a:rPr lang="cs-CZ" i="0" dirty="0">
                <a:solidFill>
                  <a:srgbClr val="FF0000"/>
                </a:solidFill>
              </a:rPr>
              <a:t>Dle mého pohledu JEDNOZNAČNĚ ANO…	…TA, KTEROU NEPOTŘEBUJI.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EF18C-5507-41BD-A76C-6BE8AE366F60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94698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i="0" dirty="0">
                <a:solidFill>
                  <a:srgbClr val="FF0000"/>
                </a:solidFill>
              </a:rPr>
              <a:t>Závěr své prezentace bych si dovolil učinit otázkou – Existuje energie, která je NEJBEZPEČNĚJŠÍ, NEJUDRŽITELNĚJŠÍ, NEJLEVNĚJŠÍ?</a:t>
            </a:r>
          </a:p>
          <a:p>
            <a:endParaRPr lang="cs-CZ" i="0" dirty="0">
              <a:solidFill>
                <a:srgbClr val="FF0000"/>
              </a:solidFill>
            </a:endParaRPr>
          </a:p>
          <a:p>
            <a:r>
              <a:rPr lang="cs-CZ" i="0" dirty="0">
                <a:solidFill>
                  <a:srgbClr val="FF0000"/>
                </a:solidFill>
              </a:rPr>
              <a:t>Dle mého pohledu JEDNOZNAČNĚ ANO…	…TA, KTEROU NEPOTŘEBUJI.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EF18C-5507-41BD-A76C-6BE8AE366F60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22022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i="0" dirty="0">
                <a:solidFill>
                  <a:srgbClr val="FF0000"/>
                </a:solidFill>
              </a:rPr>
              <a:t>Závěr své prezentace bych si dovolil učinit otázkou – Existuje energie, která je NEJBEZPEČNĚJŠÍ, NEJUDRŽITELNĚJŠÍ, NEJLEVNĚJŠÍ?</a:t>
            </a:r>
          </a:p>
          <a:p>
            <a:endParaRPr lang="cs-CZ" i="0" dirty="0">
              <a:solidFill>
                <a:srgbClr val="FF0000"/>
              </a:solidFill>
            </a:endParaRPr>
          </a:p>
          <a:p>
            <a:r>
              <a:rPr lang="cs-CZ" i="0" dirty="0">
                <a:solidFill>
                  <a:srgbClr val="FF0000"/>
                </a:solidFill>
              </a:rPr>
              <a:t>Dle mého pohledu JEDNOZNAČNĚ ANO…	…TA, KTEROU NEPOTŘEBUJI.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EF18C-5507-41BD-A76C-6BE8AE366F60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16908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Děkuji Vám za Vaši pozornost a pokud byste snad v prezentovaném viděli cestu, která nikam nevede, budu rád, pokud mě oslovíte, protože to poslední, co na </a:t>
            </a:r>
            <a:r>
              <a:rPr lang="cs-CZ" dirty="0" err="1"/>
              <a:t>ECUKu</a:t>
            </a:r>
            <a:r>
              <a:rPr lang="cs-CZ" dirty="0"/>
              <a:t> chceme, je ztrácet čas a zejména pak ENERGII. Děkuji.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9A6F4-93AA-48B8-822C-F57A7A3CB53C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8449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Pokud bych se Vám měl pokusit v krátkosti představit ECUK a jeho klíčové aktivity, jeví se jako vhodné tak učinit představením dvou základních OBLASTÍ, které definují činnosti ECUK. </a:t>
            </a:r>
          </a:p>
          <a:p>
            <a:endParaRPr lang="cs-CZ" dirty="0"/>
          </a:p>
          <a:p>
            <a:r>
              <a:rPr lang="cs-CZ" dirty="0"/>
              <a:t>Jsou jimi: </a:t>
            </a:r>
          </a:p>
          <a:p>
            <a:endParaRPr lang="cs-CZ" dirty="0"/>
          </a:p>
          <a:p>
            <a:pPr marL="685800" lvl="1" indent="-228600">
              <a:buAutoNum type="arabicParenR"/>
            </a:pPr>
            <a:r>
              <a:rPr lang="cs-CZ" dirty="0"/>
              <a:t>EH ve vlastnictví ÚK</a:t>
            </a:r>
          </a:p>
          <a:p>
            <a:pPr marL="685800" lvl="1" indent="-228600">
              <a:buAutoNum type="arabicParenR"/>
            </a:pPr>
            <a:r>
              <a:rPr lang="cs-CZ" dirty="0"/>
              <a:t>TCÚK jako Strategický projekt ÚK v rámci OPST, kde ECUK tvoří jeden z pilířů transformace (dále pak DCUK, ICUK, RRA)</a:t>
            </a:r>
          </a:p>
          <a:p>
            <a:pPr marL="457200" lvl="1" indent="0">
              <a:buNone/>
            </a:pPr>
            <a:r>
              <a:rPr lang="cs-CZ" dirty="0"/>
              <a:t>          Operační Program Spravedlivá Transformace - 41 mld./ÚK 15,8 mld. – SFŽP – MŽP - EU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________________________________________________________________________</a:t>
            </a:r>
          </a:p>
          <a:p>
            <a:r>
              <a:rPr lang="cs-CZ" dirty="0"/>
              <a:t>CO CHCEME?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latin typeface="Barlow Condensed" panose="00000506000000000000" pitchFamily="2" charset="-18"/>
              </a:rPr>
              <a:t> - POSILOVÁNÍ ENERGETICKÉ SOBĚSTAČNOSTI A BEZPEČNOSTI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latin typeface="Barlow Condensed" panose="00000506000000000000" pitchFamily="2" charset="-18"/>
              </a:rPr>
              <a:t>	- technická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latin typeface="Barlow Condensed" panose="00000506000000000000" pitchFamily="2" charset="-18"/>
              </a:rPr>
              <a:t>	- ekonomická – eliminace externích faktorů (geopolitické souvislosti, cenové souvislosti atd.)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latin typeface="Barlow Condensed" panose="00000506000000000000" pitchFamily="2" charset="-18"/>
              </a:rPr>
              <a:t>- MAXIMALIZACE POTENCIÁLU: synergie opatření; 1+1 není 2 ale 3</a:t>
            </a:r>
          </a:p>
          <a:p>
            <a:endParaRPr lang="cs-CZ" dirty="0"/>
          </a:p>
          <a:p>
            <a:r>
              <a:rPr lang="cs-CZ" dirty="0"/>
              <a:t>PROČ bychom s Vámi chtěli spolupracovat?</a:t>
            </a:r>
          </a:p>
          <a:p>
            <a:r>
              <a:rPr lang="cs-CZ" dirty="0"/>
              <a:t>Myšlenka.</a:t>
            </a:r>
          </a:p>
          <a:p>
            <a:r>
              <a:rPr lang="cs-CZ" dirty="0"/>
              <a:t>	</a:t>
            </a:r>
          </a:p>
          <a:p>
            <a:r>
              <a:rPr lang="cs-CZ" dirty="0"/>
              <a:t>NEJLEPŠÍ = UDRŽITELNÁ (environmentálně, sociálně, ekonomicky)</a:t>
            </a:r>
          </a:p>
          <a:p>
            <a:r>
              <a:rPr lang="cs-CZ" dirty="0"/>
              <a:t>KDE MUSÍME ZAČÍT? – Na začátku? U </a:t>
            </a:r>
            <a:r>
              <a:rPr lang="cs-CZ" b="1" dirty="0"/>
              <a:t>zdrojů energie</a:t>
            </a:r>
            <a:r>
              <a:rPr lang="cs-CZ" dirty="0"/>
              <a:t>? </a:t>
            </a:r>
            <a:r>
              <a:rPr lang="cs-CZ" b="1" dirty="0"/>
              <a:t>NE (!) </a:t>
            </a:r>
            <a:r>
              <a:rPr lang="cs-CZ" dirty="0"/>
              <a:t>Musíme začít na konci řetězce - u „SPOTŘEBIČŮ“ a jejich </a:t>
            </a:r>
            <a:r>
              <a:rPr lang="cs-CZ" b="1" dirty="0"/>
              <a:t>POTŘEBY</a:t>
            </a:r>
            <a:r>
              <a:rPr lang="cs-CZ" dirty="0"/>
              <a:t>. &gt;&gt;&gt; A jeden 	takový spotřebič máte ve své správě, údržbě a provozu. </a:t>
            </a:r>
          </a:p>
          <a:p>
            <a:r>
              <a:rPr lang="cs-CZ" dirty="0"/>
              <a:t>Hlavním cílem je snížit POTŘEBU ENERGIE – nikoliv však na úkor komfortu či potřeb– ba právě naopak. </a:t>
            </a:r>
          </a:p>
          <a:p>
            <a:r>
              <a:rPr lang="cs-CZ" dirty="0"/>
              <a:t>	</a:t>
            </a:r>
          </a:p>
          <a:p>
            <a:r>
              <a:rPr lang="cs-CZ" dirty="0"/>
              <a:t>HOLISTICKÝ PŘÍSTUP 	– pouze zateplím a vyměním okna – je to správně? (co </a:t>
            </a:r>
            <a:r>
              <a:rPr lang="cs-CZ" dirty="0" err="1"/>
              <a:t>zaregulování</a:t>
            </a:r>
            <a:r>
              <a:rPr lang="cs-CZ" dirty="0"/>
              <a:t> otopné soustavy ?)</a:t>
            </a:r>
          </a:p>
          <a:p>
            <a:r>
              <a:rPr lang="cs-CZ" dirty="0"/>
              <a:t>		- umístím pouze FVE – je to správě? Může i nemusí. Mám modernizovanou obálku budovy a celkovou energetickou náročnost?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EF18C-5507-41BD-A76C-6BE8AE366F60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9937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Naše aktivity směřující k EHÚK jsou reprezentovány zejména snahou </a:t>
            </a:r>
            <a:r>
              <a:rPr lang="cs-CZ" sz="1200" dirty="0">
                <a:latin typeface="Barlow Condensed" panose="00000506000000000000" pitchFamily="2" charset="-18"/>
              </a:rPr>
              <a:t>ZVÝŠENÍ ENERGETICKÉ BEZPEČNOSTI, SOBĚSTAČNOSTI A STABILITY P.O.</a:t>
            </a:r>
          </a:p>
          <a:p>
            <a:pPr marL="0" indent="0">
              <a:buNone/>
            </a:pPr>
            <a:r>
              <a:rPr lang="cs-CZ" sz="1200" dirty="0">
                <a:latin typeface="Barlow Condensed" panose="00000506000000000000" pitchFamily="2" charset="-18"/>
              </a:rPr>
              <a:t>Dále pak také:</a:t>
            </a:r>
          </a:p>
          <a:p>
            <a:pPr marL="0" indent="0">
              <a:buNone/>
            </a:pPr>
            <a:endParaRPr lang="cs-CZ" sz="1200" dirty="0">
              <a:latin typeface="Barlow Condensed" panose="00000506000000000000" pitchFamily="2" charset="-18"/>
            </a:endParaRPr>
          </a:p>
          <a:p>
            <a:pPr marL="457200" lvl="1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cs-CZ" sz="1200" dirty="0">
                <a:latin typeface="Barlow Condensed" panose="00000506000000000000" pitchFamily="2" charset="-18"/>
              </a:rPr>
              <a:t>- ÚZEMNÍ ENERGETICKÁ KONCEPCE ÚK / ENERGETICKÝ PLÁN ÚK / AKČNÍ PLÁNY </a:t>
            </a:r>
          </a:p>
          <a:p>
            <a:pPr marL="457200" lvl="1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cs-CZ" sz="1200" dirty="0">
                <a:latin typeface="Barlow Condensed" panose="00000506000000000000" pitchFamily="2" charset="-18"/>
              </a:rPr>
              <a:t>- VÝVOJ SW KEM</a:t>
            </a:r>
          </a:p>
          <a:p>
            <a:pPr marL="457200" lvl="1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cs-CZ" sz="1200" dirty="0">
                <a:latin typeface="Barlow Condensed" panose="00000506000000000000" pitchFamily="2" charset="-18"/>
              </a:rPr>
              <a:t>- ROZVOJ A PROVOZOVÁNÍ OZE</a:t>
            </a:r>
          </a:p>
          <a:p>
            <a:pPr marL="457200" lvl="1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cs-CZ" sz="1200" dirty="0">
                <a:latin typeface="Barlow Condensed" panose="00000506000000000000" pitchFamily="2" charset="-18"/>
              </a:rPr>
              <a:t>- ENERGETICKÝ MANAGEMENT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_________________________________________________________________________</a:t>
            </a:r>
          </a:p>
          <a:p>
            <a:r>
              <a:rPr lang="cs-CZ" dirty="0"/>
              <a:t>CO CHCEME?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latin typeface="Barlow Condensed" panose="00000506000000000000" pitchFamily="2" charset="-18"/>
              </a:rPr>
              <a:t> - POSILOVÁNÍ ENERGETICKÉ SOBĚSTAČNOSTI A BEZPEČNOSTI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latin typeface="Barlow Condensed" panose="00000506000000000000" pitchFamily="2" charset="-18"/>
              </a:rPr>
              <a:t>	- technická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latin typeface="Barlow Condensed" panose="00000506000000000000" pitchFamily="2" charset="-18"/>
              </a:rPr>
              <a:t>	- ekonomická – eliminace externích faktorů (geopolitické souvislosti, cenové souvislosti atd.)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latin typeface="Barlow Condensed" panose="00000506000000000000" pitchFamily="2" charset="-18"/>
              </a:rPr>
              <a:t>- MAXIMALIZACE POTENCIÁLU: synergie opatření; 1+1 není 2 ale 3</a:t>
            </a:r>
          </a:p>
          <a:p>
            <a:endParaRPr lang="cs-CZ" dirty="0"/>
          </a:p>
          <a:p>
            <a:r>
              <a:rPr lang="cs-CZ" dirty="0"/>
              <a:t>PROČ bychom s Vámi chtěli spolupracovat?</a:t>
            </a:r>
          </a:p>
          <a:p>
            <a:r>
              <a:rPr lang="cs-CZ" dirty="0"/>
              <a:t>Myšlenka.</a:t>
            </a:r>
          </a:p>
          <a:p>
            <a:r>
              <a:rPr lang="cs-CZ" dirty="0"/>
              <a:t>	</a:t>
            </a:r>
          </a:p>
          <a:p>
            <a:r>
              <a:rPr lang="cs-CZ" dirty="0"/>
              <a:t>NEJLEPŠÍ = UDRŽITELNÁ (environmentálně, sociálně, ekonomicky)</a:t>
            </a:r>
          </a:p>
          <a:p>
            <a:r>
              <a:rPr lang="cs-CZ" dirty="0"/>
              <a:t>KDE MUSÍME ZAČÍT? – Na začátku? U </a:t>
            </a:r>
            <a:r>
              <a:rPr lang="cs-CZ" b="1" dirty="0"/>
              <a:t>zdrojů energie</a:t>
            </a:r>
            <a:r>
              <a:rPr lang="cs-CZ" dirty="0"/>
              <a:t>? </a:t>
            </a:r>
            <a:r>
              <a:rPr lang="cs-CZ" b="1" dirty="0"/>
              <a:t>NE (!) </a:t>
            </a:r>
            <a:r>
              <a:rPr lang="cs-CZ" dirty="0"/>
              <a:t>Musíme začít na konci řetězce - u „SPOTŘEBIČŮ“ a jejich </a:t>
            </a:r>
            <a:r>
              <a:rPr lang="cs-CZ" b="1" dirty="0"/>
              <a:t>POTŘEBY</a:t>
            </a:r>
            <a:r>
              <a:rPr lang="cs-CZ" dirty="0"/>
              <a:t>. &gt;&gt;&gt; A jeden 	takový spotřebič máte ve své správě, údržbě a provozu. </a:t>
            </a:r>
          </a:p>
          <a:p>
            <a:r>
              <a:rPr lang="cs-CZ" dirty="0"/>
              <a:t>Hlavním cílem je snížit POTŘEBU ENERGIE – nikoliv však na úkor komfortu či potřeb– ba právě naopak. </a:t>
            </a:r>
          </a:p>
          <a:p>
            <a:r>
              <a:rPr lang="cs-CZ" dirty="0"/>
              <a:t>	</a:t>
            </a:r>
          </a:p>
          <a:p>
            <a:r>
              <a:rPr lang="cs-CZ" dirty="0"/>
              <a:t>HOLISTICKÝ PŘÍSTUP 	– pouze zateplím a vyměním okna – je to správně? (co </a:t>
            </a:r>
            <a:r>
              <a:rPr lang="cs-CZ" dirty="0" err="1"/>
              <a:t>zaregulování</a:t>
            </a:r>
            <a:r>
              <a:rPr lang="cs-CZ" dirty="0"/>
              <a:t> otopné soustavy ?)</a:t>
            </a:r>
          </a:p>
          <a:p>
            <a:r>
              <a:rPr lang="cs-CZ" dirty="0"/>
              <a:t>		- umístím pouze FVE – je to správě? Může i nemusí. Mám modernizovanou obálku budovy a celkovou energetickou náročnost?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EF18C-5507-41BD-A76C-6BE8AE366F60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9763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V rámci TCÚK realizujeme aktivity směřující primárně do území, zejména obcím a městům, kde nabízíme služby jako je:</a:t>
            </a:r>
          </a:p>
          <a:p>
            <a:pPr marL="0" indent="0">
              <a:buNone/>
            </a:pPr>
            <a:endParaRPr lang="cs-CZ" dirty="0"/>
          </a:p>
          <a:p>
            <a:pPr marL="457200" lvl="1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cs-CZ" sz="1200" dirty="0">
                <a:latin typeface="Barlow Condensed" panose="00000506000000000000" pitchFamily="2" charset="-18"/>
              </a:rPr>
              <a:t>- ZÁKLADNÍ SCREENINGY POTENCIÁLU ÚZEMÍ	100 screeningů</a:t>
            </a:r>
          </a:p>
          <a:p>
            <a:pPr marL="457200" lvl="1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cs-CZ" sz="1200" dirty="0">
                <a:latin typeface="Barlow Condensed" panose="00000506000000000000" pitchFamily="2" charset="-18"/>
              </a:rPr>
              <a:t>- DEMONSTRAČNÍ LOKÁLNÍ ENERGETICKÉ STUDIE 	10 studií</a:t>
            </a:r>
          </a:p>
          <a:p>
            <a:pPr marL="457200" lvl="1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cs-CZ" sz="1200" dirty="0">
                <a:latin typeface="Barlow Condensed" panose="00000506000000000000" pitchFamily="2" charset="-18"/>
              </a:rPr>
              <a:t>- GIS (GEOGRAFICKÉ INFORMAČNÍ SYSTÉMY) 	5 vrstev</a:t>
            </a:r>
          </a:p>
          <a:p>
            <a:pPr marL="457200" lvl="1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cs-CZ" sz="1200" dirty="0">
                <a:latin typeface="Barlow Condensed" panose="00000506000000000000" pitchFamily="2" charset="-18"/>
              </a:rPr>
              <a:t>- SÍŤ VEŘEJNÝCH ENERGETIKŮ		7 energetiků (okresů)</a:t>
            </a:r>
          </a:p>
          <a:p>
            <a:pPr marL="457200" lvl="1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cs-CZ" sz="1200" dirty="0">
                <a:latin typeface="Barlow Condensed" panose="00000506000000000000" pitchFamily="2" charset="-18"/>
              </a:rPr>
              <a:t>- KOMUNÁLNÍ/KOMUNITNÍ ENERGETIKA	3 společenství – součinnost při založení </a:t>
            </a:r>
          </a:p>
          <a:p>
            <a:pPr marL="457200" lvl="1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cs-CZ" sz="1200" dirty="0">
                <a:latin typeface="Barlow Condensed" panose="00000506000000000000" pitchFamily="2" charset="-18"/>
              </a:rPr>
              <a:t>- SEMINÁŘE, WORKSHOPY</a:t>
            </a:r>
          </a:p>
          <a:p>
            <a:pPr marL="0" lv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cs-CZ" sz="1200" dirty="0">
              <a:latin typeface="Barlow Condensed" panose="00000506000000000000" pitchFamily="2" charset="-18"/>
            </a:endParaRPr>
          </a:p>
          <a:p>
            <a:r>
              <a:rPr lang="cs-CZ" dirty="0"/>
              <a:t>________________________________________________________________________</a:t>
            </a:r>
          </a:p>
          <a:p>
            <a:r>
              <a:rPr lang="cs-CZ" dirty="0"/>
              <a:t>CO CHCEME?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latin typeface="Barlow Condensed" panose="00000506000000000000" pitchFamily="2" charset="-18"/>
              </a:rPr>
              <a:t> - POSILOVÁNÍ ENERGETICKÉ SOBĚSTAČNOSTI A BEZPEČNOSTI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latin typeface="Barlow Condensed" panose="00000506000000000000" pitchFamily="2" charset="-18"/>
              </a:rPr>
              <a:t>	- technická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latin typeface="Barlow Condensed" panose="00000506000000000000" pitchFamily="2" charset="-18"/>
              </a:rPr>
              <a:t>	- ekonomická – eliminace externích faktorů (geopolitické souvislosti, cenové souvislosti atd.)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latin typeface="Barlow Condensed" panose="00000506000000000000" pitchFamily="2" charset="-18"/>
              </a:rPr>
              <a:t>- MAXIMALIZACE POTENCIÁLU: synergie opatření; 1+1 není 2 ale 3</a:t>
            </a:r>
          </a:p>
          <a:p>
            <a:endParaRPr lang="cs-CZ" dirty="0"/>
          </a:p>
          <a:p>
            <a:r>
              <a:rPr lang="cs-CZ" dirty="0"/>
              <a:t>PROČ bychom s Vámi chtěli spolupracovat?</a:t>
            </a:r>
          </a:p>
          <a:p>
            <a:r>
              <a:rPr lang="cs-CZ" dirty="0"/>
              <a:t>Myšlenka.</a:t>
            </a:r>
          </a:p>
          <a:p>
            <a:r>
              <a:rPr lang="cs-CZ" dirty="0"/>
              <a:t>	</a:t>
            </a:r>
          </a:p>
          <a:p>
            <a:r>
              <a:rPr lang="cs-CZ" dirty="0"/>
              <a:t>NEJLEPŠÍ = UDRŽITELNÁ (environmentálně, sociálně, ekonomicky)</a:t>
            </a:r>
          </a:p>
          <a:p>
            <a:r>
              <a:rPr lang="cs-CZ" dirty="0"/>
              <a:t>KDE MUSÍME ZAČÍT? – Na začátku? U </a:t>
            </a:r>
            <a:r>
              <a:rPr lang="cs-CZ" b="1" dirty="0"/>
              <a:t>zdrojů energie</a:t>
            </a:r>
            <a:r>
              <a:rPr lang="cs-CZ" dirty="0"/>
              <a:t>? </a:t>
            </a:r>
            <a:r>
              <a:rPr lang="cs-CZ" b="1" dirty="0"/>
              <a:t>NE (!) </a:t>
            </a:r>
            <a:r>
              <a:rPr lang="cs-CZ" dirty="0"/>
              <a:t>Musíme začít na konci řetězce - u „SPOTŘEBIČŮ“ a jejich </a:t>
            </a:r>
            <a:r>
              <a:rPr lang="cs-CZ" b="1" dirty="0"/>
              <a:t>POTŘEBY</a:t>
            </a:r>
            <a:r>
              <a:rPr lang="cs-CZ" dirty="0"/>
              <a:t>. &gt;&gt;&gt; A jeden 	takový spotřebič máte ve své správě, údržbě a provozu. </a:t>
            </a:r>
          </a:p>
          <a:p>
            <a:r>
              <a:rPr lang="cs-CZ" dirty="0"/>
              <a:t>Hlavním cílem je snížit POTŘEBU ENERGIE – nikoliv však na úkor komfortu či potřeb– ba právě naopak. </a:t>
            </a:r>
          </a:p>
          <a:p>
            <a:r>
              <a:rPr lang="cs-CZ" dirty="0"/>
              <a:t>	</a:t>
            </a:r>
          </a:p>
          <a:p>
            <a:r>
              <a:rPr lang="cs-CZ" dirty="0"/>
              <a:t>HOLISTICKÝ PŘÍSTUP 	– pouze zateplím a vyměním okna – je to správně? (co </a:t>
            </a:r>
            <a:r>
              <a:rPr lang="cs-CZ" dirty="0" err="1"/>
              <a:t>zaregulování</a:t>
            </a:r>
            <a:r>
              <a:rPr lang="cs-CZ" dirty="0"/>
              <a:t> otopné soustavy ?)</a:t>
            </a:r>
          </a:p>
          <a:p>
            <a:r>
              <a:rPr lang="cs-CZ" dirty="0"/>
              <a:t>		- umístím pouze FVE – je to správě? Může i nemusí. Mám modernizovanou obálku budovy a celkovou energetickou náročnost?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EF18C-5507-41BD-A76C-6BE8AE366F60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9526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Abychom se začali přibližovat většímu detailu, který jsem v úvodu prezentace zmínil, vybral jsem si pro prezentování přístupu ECUK Energetické hospodářství Ústeckého kraje. </a:t>
            </a:r>
          </a:p>
          <a:p>
            <a:endParaRPr lang="cs-CZ" dirty="0"/>
          </a:p>
          <a:p>
            <a:r>
              <a:rPr lang="cs-CZ" dirty="0"/>
              <a:t>Jak lze definovat Energetické hospodářství ÚK?</a:t>
            </a:r>
          </a:p>
          <a:p>
            <a:r>
              <a:rPr lang="cs-CZ" dirty="0"/>
              <a:t>- jedním úhlem pohledu lze shrnout EHÚK jako „VELKÝ SPOTŘEBIČ o kterém SKORO NIC NEVÍME“. </a:t>
            </a:r>
          </a:p>
          <a:p>
            <a:endParaRPr lang="cs-CZ" dirty="0"/>
          </a:p>
          <a:p>
            <a:pPr lvl="1"/>
            <a:r>
              <a:rPr lang="cs-CZ" dirty="0"/>
              <a:t>Spotřeby a průběhy spotřeb?</a:t>
            </a:r>
          </a:p>
          <a:p>
            <a:pPr lvl="1"/>
            <a:r>
              <a:rPr lang="cs-CZ" dirty="0"/>
              <a:t>Dostupná technická dokumentace?</a:t>
            </a:r>
          </a:p>
          <a:p>
            <a:pPr lvl="1"/>
            <a:endParaRPr lang="cs-CZ" dirty="0"/>
          </a:p>
          <a:p>
            <a:pPr lvl="0"/>
            <a:r>
              <a:rPr lang="cs-CZ" dirty="0"/>
              <a:t>Hlavní NEVÝHODA – musím to „živit“ </a:t>
            </a:r>
          </a:p>
          <a:p>
            <a:pPr lvl="0"/>
            <a:r>
              <a:rPr lang="cs-CZ" dirty="0"/>
              <a:t>Hlavní VÝHODA – majetkoprávní vztahy</a:t>
            </a:r>
          </a:p>
          <a:p>
            <a:endParaRPr lang="cs-CZ" dirty="0"/>
          </a:p>
          <a:p>
            <a:r>
              <a:rPr lang="cs-CZ" dirty="0"/>
              <a:t>Poznámka: ZP orientačně: </a:t>
            </a:r>
            <a:r>
              <a:rPr lang="cs-CZ" b="1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1 m</a:t>
            </a:r>
            <a:r>
              <a:rPr lang="cs-CZ" b="1" i="0" baseline="3000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3</a:t>
            </a:r>
            <a:r>
              <a:rPr lang="cs-CZ" b="1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 = 10,55 kWh.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EF18C-5507-41BD-A76C-6BE8AE366F60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03861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Charakteristický představitel EHÚK = </a:t>
            </a:r>
            <a:r>
              <a:rPr lang="cs-CZ" dirty="0" err="1"/>
              <a:t>p.o</a:t>
            </a:r>
            <a:r>
              <a:rPr lang="cs-CZ" dirty="0"/>
              <a:t>.</a:t>
            </a:r>
          </a:p>
          <a:p>
            <a:r>
              <a:rPr lang="cs-CZ" dirty="0" err="1"/>
              <a:t>p.o</a:t>
            </a:r>
            <a:r>
              <a:rPr lang="cs-CZ" dirty="0"/>
              <a:t>. je pro nás z pohledu EHÚK nejmenší jednotkou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EF18C-5507-41BD-A76C-6BE8AE366F60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61203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Screening potenciálu pro využití OZE. Instalace OZE.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EF18C-5507-41BD-A76C-6BE8AE366F60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20238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Věřím, že se shodneme na tom, že dnes není až takový problém energii vyrobit, mnohem větší problém ale je její dostupnost, když jí potřebuji. </a:t>
            </a:r>
          </a:p>
          <a:p>
            <a:r>
              <a:rPr lang="cs-CZ" dirty="0"/>
              <a:t>Odložená spotřeba – vhodná forma akumulace – chceme hledat cesty pro krátkodobou i dlouhodobou akumulaci energie.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EF18C-5507-41BD-A76C-6BE8AE366F60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5388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CA9D8D-2E1D-A06F-CCA0-F426BCCC08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230A8DB-56E2-9632-4FBF-BB98A8F0C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18B41BB-AB97-7217-4977-FBBB2B4C7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C5EB2-71F2-438E-8593-E4644B84C1F4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6183E56-F200-823C-8454-7EACE0CA7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9153FEA-2091-E91A-C230-835B610AC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96BA8-2550-4B2E-A705-6E001988DC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9595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809EDC-56B8-0E83-E2DF-068974C27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B11A202-993B-3FFA-0FAE-3C5B9FB22F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9BB78C6-600A-3B7D-FA26-F104B2F95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C5EB2-71F2-438E-8593-E4644B84C1F4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686E192-32B7-17EB-7A7B-8C70413B6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A38C7E7-1228-571E-35A6-4EAF8EE7E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96BA8-2550-4B2E-A705-6E001988DC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7970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382E152-F6DB-4296-1EFB-A3488B3F41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35DA792-79C2-DCE7-711B-FB7A00083A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8A17652-20EF-E30A-CB43-4BF7A466A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C5EB2-71F2-438E-8593-E4644B84C1F4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E3F089C-C292-5BBA-CA39-CBD989972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3AE1BB0-3A9C-1196-BB8F-10572D378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96BA8-2550-4B2E-A705-6E001988DC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9701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A755E9-883E-769E-69DE-FB092861E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B04C6C0-F3AF-2132-38E5-3ED4BCEAC3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AE3EBE2-9419-5955-63C1-9DE33B73C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C5EB2-71F2-438E-8593-E4644B84C1F4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AD5BB71-D3B5-68B2-9548-E784CD2B9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C721A4A-6400-4FCD-9631-04393BB77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96BA8-2550-4B2E-A705-6E001988DC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1523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7DA2B6-5435-9B27-DFBD-992AB4A92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72C7DA0-3996-DCF7-C9FC-7962B1E42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1A4D1C1-6E4A-C6C2-EFEA-F7F900EEE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C5EB2-71F2-438E-8593-E4644B84C1F4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77BF706-5804-AAA4-5551-1FDFD73C6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BF3A2AA-1792-8C38-4088-5CEF23BCF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96BA8-2550-4B2E-A705-6E001988DC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641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E37ED0-E9C2-5F62-AD7E-10E5DD40C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6219DF-BB6E-C3CA-98C5-A2F17EBF01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1C3D676-DDBF-BF59-C04C-97F0B97963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3E96A13-7DFF-76F4-C635-0991E88AD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C5EB2-71F2-438E-8593-E4644B84C1F4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16244C5-74E5-BD54-0FAB-B1E50C171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C05ADA8-92DF-D7EA-22C3-CEE4A9205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96BA8-2550-4B2E-A705-6E001988DC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8793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3C90CC-EFF9-D909-4424-12CF23300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E13F197-E7EF-2510-1E72-2F7C58813A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8E65E0B-F887-766A-6D91-134E0EDECE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794A1A6-F731-4A6D-4395-28E70ACF28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2ACE339-E798-85F8-97C8-1975D809F1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A344FDA-E885-0FC0-CC48-8A1AC14E9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C5EB2-71F2-438E-8593-E4644B84C1F4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7F7265DE-B2FC-BC63-3D8F-5BFFD72E2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0F5765B-F016-25F7-90BB-6449BB620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96BA8-2550-4B2E-A705-6E001988DC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0748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696A13-F66A-E27C-7E24-99D99DE92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1F742F9-2ECB-4EA0-BD91-6C40EF514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C5EB2-71F2-438E-8593-E4644B84C1F4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4D7B3E5-8E6D-FD0C-B33E-9D0A7DA37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9056B04-B725-7045-708A-A1E2F78BC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96BA8-2550-4B2E-A705-6E001988DC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9009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507663F-496A-E443-0F2E-E3D1B3861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C5EB2-71F2-438E-8593-E4644B84C1F4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AE31E62-48BC-FBFA-BB2A-C706DAF01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8BE323E-E091-C5F9-1426-6BF69F66A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96BA8-2550-4B2E-A705-6E001988DC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7562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91A636-A529-92CC-FB5C-57DA9F79F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74B45C6-0486-E907-946D-7BABC0C001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9365361-355A-918C-4EBA-176233CCCA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A17C9C4-F202-5625-9769-FAF1F8E91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C5EB2-71F2-438E-8593-E4644B84C1F4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B1E7F18-05B2-31B5-DA83-D67ED0F7C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493373E-3CF2-7711-4D15-DA3AC089C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96BA8-2550-4B2E-A705-6E001988DC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3990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594D3B-23CC-D90D-D5FC-81217F64D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79CEDC8-B07D-A8D7-3841-A5134E0CF4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72B300B-A24D-AA46-93BA-CD35FF1A9C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B23DD4D-06A8-6490-1668-02C4F5C4F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C5EB2-71F2-438E-8593-E4644B84C1F4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F4ADF1A-5FDA-0195-A606-8FBFFC6E3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EB99350-2441-849A-1F30-7A19EE61A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96BA8-2550-4B2E-A705-6E001988DC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86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113BD03-856A-543A-3835-7A721A9A2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1CFDB49-6DDA-EC47-7BCF-200F1D175D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F0B190F-18D7-A205-6B49-CF1345048C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8C5EB2-71F2-438E-8593-E4644B84C1F4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A3297C1-8A94-7109-7B11-1318FFB6C5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67AA424-D8DE-64FB-E29E-03FADB2FF1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96BA8-2550-4B2E-A705-6E001988DC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7086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12" Type="http://schemas.openxmlformats.org/officeDocument/2006/relationships/customXml" Target="../ink/ink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60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customXml" Target="../ink/ink2.xml"/><Relationship Id="rId4" Type="http://schemas.openxmlformats.org/officeDocument/2006/relationships/image" Target="../media/image5.png"/><Relationship Id="rId9" Type="http://schemas.openxmlformats.org/officeDocument/2006/relationships/image" Target="../media/image150.png"/><Relationship Id="rId14" Type="http://schemas.openxmlformats.org/officeDocument/2006/relationships/customXml" Target="../ink/ink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customXml" Target="../ink/ink8.xml"/><Relationship Id="rId3" Type="http://schemas.openxmlformats.org/officeDocument/2006/relationships/image" Target="../media/image1.png"/><Relationship Id="rId7" Type="http://schemas.openxmlformats.org/officeDocument/2006/relationships/customXml" Target="../ink/ink5.xml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customXml" Target="../ink/ink7.xml"/><Relationship Id="rId5" Type="http://schemas.openxmlformats.org/officeDocument/2006/relationships/image" Target="../media/image5.png"/><Relationship Id="rId15" Type="http://schemas.openxmlformats.org/officeDocument/2006/relationships/customXml" Target="../ink/ink9.xml"/><Relationship Id="rId10" Type="http://schemas.openxmlformats.org/officeDocument/2006/relationships/image" Target="../media/image10.png"/><Relationship Id="rId4" Type="http://schemas.openxmlformats.org/officeDocument/2006/relationships/image" Target="../media/image8.png"/><Relationship Id="rId9" Type="http://schemas.openxmlformats.org/officeDocument/2006/relationships/customXml" Target="../ink/ink6.xml"/><Relationship Id="rId1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FA92134A-9F2E-3157-5F19-F0122C6136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2" t="22528" r="12830" b="11111"/>
          <a:stretch/>
        </p:blipFill>
        <p:spPr>
          <a:xfrm>
            <a:off x="-1" y="-5033"/>
            <a:ext cx="12192001" cy="6858000"/>
          </a:xfrm>
          <a:prstGeom prst="rect">
            <a:avLst/>
          </a:prstGeom>
        </p:spPr>
      </p:pic>
      <p:sp>
        <p:nvSpPr>
          <p:cNvPr id="83" name="Zaoblený obdélník 82"/>
          <p:cNvSpPr/>
          <p:nvPr/>
        </p:nvSpPr>
        <p:spPr>
          <a:xfrm>
            <a:off x="0" y="4060712"/>
            <a:ext cx="12192000" cy="2812211"/>
          </a:xfrm>
          <a:prstGeom prst="roundRect">
            <a:avLst>
              <a:gd name="adj" fmla="val 0"/>
            </a:avLst>
          </a:prstGeom>
          <a:solidFill>
            <a:srgbClr val="9A8896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40672" y="5466817"/>
            <a:ext cx="10110651" cy="818806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Barlow Condensed" panose="00000506000000000000" pitchFamily="2" charset="-18"/>
                <a:cs typeface="Arial" panose="020B0604020202020204" pitchFamily="34" charset="0"/>
              </a:rPr>
              <a:t>Energetické fórum Ústeckého kraje 2023</a:t>
            </a:r>
            <a:br>
              <a:rPr lang="cs-CZ" sz="2400" dirty="0">
                <a:solidFill>
                  <a:schemeClr val="bg1"/>
                </a:solidFill>
                <a:latin typeface="Barlow Condensed" panose="00000506000000000000" pitchFamily="2" charset="-18"/>
                <a:cs typeface="Arial" panose="020B0604020202020204" pitchFamily="34" charset="0"/>
              </a:rPr>
            </a:br>
            <a:r>
              <a:rPr lang="cs-CZ" sz="2400" dirty="0">
                <a:solidFill>
                  <a:schemeClr val="bg1"/>
                </a:solidFill>
                <a:latin typeface="Barlow Condensed" panose="00000506000000000000" pitchFamily="2" charset="-18"/>
                <a:cs typeface="Arial" panose="020B0604020202020204" pitchFamily="34" charset="0"/>
              </a:rPr>
              <a:t>19.10.2023</a:t>
            </a:r>
            <a:endParaRPr lang="cs-CZ" sz="4000" dirty="0">
              <a:solidFill>
                <a:schemeClr val="bg1"/>
              </a:solidFill>
              <a:latin typeface="Barlow Condensed" panose="00000506000000000000" pitchFamily="2" charset="-18"/>
              <a:cs typeface="Arial" panose="020B0604020202020204" pitchFamily="34" charset="0"/>
            </a:endParaRPr>
          </a:p>
        </p:txBody>
      </p:sp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21AB53A6-31C3-FE1C-ED30-E83F483F21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67274" y="4533361"/>
            <a:ext cx="4158650" cy="68398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A36BEFB-950A-46D4-61C7-2C8C1FF94A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023" y="4536172"/>
            <a:ext cx="1924777" cy="594316"/>
          </a:xfrm>
          <a:prstGeom prst="rect">
            <a:avLst/>
          </a:prstGeom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2393BF75-D056-28D9-8BE3-DF336F20E15F}"/>
              </a:ext>
            </a:extLst>
          </p:cNvPr>
          <p:cNvSpPr txBox="1">
            <a:spLocks/>
          </p:cNvSpPr>
          <p:nvPr/>
        </p:nvSpPr>
        <p:spPr>
          <a:xfrm>
            <a:off x="1523997" y="1057010"/>
            <a:ext cx="9144000" cy="185463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cs-CZ" sz="3600" b="1" i="0" u="none" strike="noStrike" spc="300" baseline="0" dirty="0">
                <a:solidFill>
                  <a:srgbClr val="000000"/>
                </a:solidFill>
                <a:latin typeface="Ubuntu Mono bold" panose="020B0809030602030204" pitchFamily="49" charset="0"/>
              </a:rPr>
              <a:t>ZVYŠOVÁNÍ ENERGETICKÉ BEZPEČNOSTI A SOBĚSTAČNOSTI BUDOU V ÚK</a:t>
            </a:r>
          </a:p>
        </p:txBody>
      </p:sp>
    </p:spTree>
    <p:extLst>
      <p:ext uri="{BB962C8B-B14F-4D97-AF65-F5344CB8AC3E}">
        <p14:creationId xmlns:p14="http://schemas.microsoft.com/office/powerpoint/2010/main" val="25162884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3658D794-1752-5DCC-28D2-8373512987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2" t="22528" r="12830" b="11111"/>
          <a:stretch/>
        </p:blipFill>
        <p:spPr>
          <a:xfrm>
            <a:off x="0" y="7453"/>
            <a:ext cx="12192001" cy="6858000"/>
          </a:xfrm>
          <a:prstGeom prst="rect">
            <a:avLst/>
          </a:prstGeom>
        </p:spPr>
      </p:pic>
      <p:sp>
        <p:nvSpPr>
          <p:cNvPr id="2" name="Zaoblený obdélník 4">
            <a:extLst>
              <a:ext uri="{FF2B5EF4-FFF2-40B4-BE49-F238E27FC236}">
                <a16:creationId xmlns:a16="http://schemas.microsoft.com/office/drawing/2014/main" id="{D8097172-C81C-D194-8AB0-BB9B33940994}"/>
              </a:ext>
            </a:extLst>
          </p:cNvPr>
          <p:cNvSpPr/>
          <p:nvPr/>
        </p:nvSpPr>
        <p:spPr>
          <a:xfrm>
            <a:off x="0" y="-12700"/>
            <a:ext cx="12192000" cy="1050939"/>
          </a:xfrm>
          <a:prstGeom prst="roundRect">
            <a:avLst>
              <a:gd name="adj" fmla="val 0"/>
            </a:avLst>
          </a:prstGeom>
          <a:solidFill>
            <a:srgbClr val="9A8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dirty="0">
                <a:solidFill>
                  <a:schemeClr val="bg1"/>
                </a:solidFill>
                <a:latin typeface="Ubuntu Mono" panose="020B0809030602030204" pitchFamily="49" charset="0"/>
                <a:cs typeface="Arial" panose="020B0604020202020204" pitchFamily="34" charset="0"/>
              </a:rPr>
              <a:t>EHÚK – VIZE</a:t>
            </a:r>
            <a:endParaRPr lang="en-US" sz="4000" dirty="0">
              <a:solidFill>
                <a:schemeClr val="bg1"/>
              </a:solidFill>
              <a:latin typeface="Ubuntu Mono" panose="020B0809030602030204" pitchFamily="49" charset="0"/>
              <a:cs typeface="Arial" panose="020B0604020202020204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1402"/>
            <a:ext cx="1568999" cy="2196598"/>
          </a:xfrm>
          <a:prstGeom prst="rect">
            <a:avLst/>
          </a:prstGeom>
        </p:spPr>
      </p:pic>
      <p:pic>
        <p:nvPicPr>
          <p:cNvPr id="4" name="Picture 25">
            <a:extLst>
              <a:ext uri="{FF2B5EF4-FFF2-40B4-BE49-F238E27FC236}">
                <a16:creationId xmlns:a16="http://schemas.microsoft.com/office/drawing/2014/main" id="{CDA239D1-2438-0BAB-8994-3FFBED4BBF5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282687" y="258739"/>
            <a:ext cx="1727679" cy="533459"/>
          </a:xfrm>
          <a:prstGeom prst="rect">
            <a:avLst/>
          </a:prstGeom>
        </p:spPr>
      </p:pic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6E884BBE-2902-4CEC-754D-86EDB642B3F1}"/>
              </a:ext>
            </a:extLst>
          </p:cNvPr>
          <p:cNvCxnSpPr>
            <a:cxnSpLocks/>
          </p:cNvCxnSpPr>
          <p:nvPr/>
        </p:nvCxnSpPr>
        <p:spPr>
          <a:xfrm flipV="1">
            <a:off x="6108393" y="2957877"/>
            <a:ext cx="0" cy="346084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ál 23">
            <a:extLst>
              <a:ext uri="{FF2B5EF4-FFF2-40B4-BE49-F238E27FC236}">
                <a16:creationId xmlns:a16="http://schemas.microsoft.com/office/drawing/2014/main" id="{058F0F29-7DDC-AE6B-96AB-C43FACE38CE7}"/>
              </a:ext>
            </a:extLst>
          </p:cNvPr>
          <p:cNvSpPr/>
          <p:nvPr/>
        </p:nvSpPr>
        <p:spPr>
          <a:xfrm>
            <a:off x="5563434" y="3396934"/>
            <a:ext cx="1118004" cy="1085765"/>
          </a:xfrm>
          <a:prstGeom prst="ellipse">
            <a:avLst/>
          </a:prstGeom>
          <a:solidFill>
            <a:schemeClr val="lt1">
              <a:hueOff val="0"/>
              <a:satOff val="0"/>
              <a:lumOff val="0"/>
              <a:alpha val="0"/>
            </a:schemeClr>
          </a:solidFill>
          <a:ln w="25400">
            <a:solidFill>
              <a:srgbClr val="0070C0"/>
            </a:solidFill>
            <a:prstDash val="dash"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122" tIns="133122" rIns="133122" bIns="133122" numCol="1" spcCol="1270" anchor="ctr" anchorCtr="0">
            <a:noAutofit/>
          </a:bodyPr>
          <a:lstStyle/>
          <a:p>
            <a:pPr marL="0" lvl="0" indent="0" algn="ctr" defTabSz="1066800">
              <a:spcBef>
                <a:spcPct val="0"/>
              </a:spcBef>
              <a:spcAft>
                <a:spcPct val="35000"/>
              </a:spcAft>
              <a:buNone/>
            </a:pPr>
            <a:endParaRPr lang="cs-CZ" sz="1600" dirty="0">
              <a:latin typeface="Barlow Condensed" panose="00000506000000000000" pitchFamily="2" charset="-18"/>
            </a:endParaRPr>
          </a:p>
        </p:txBody>
      </p:sp>
      <p:sp>
        <p:nvSpPr>
          <p:cNvPr id="25" name="Ovál 24">
            <a:extLst>
              <a:ext uri="{FF2B5EF4-FFF2-40B4-BE49-F238E27FC236}">
                <a16:creationId xmlns:a16="http://schemas.microsoft.com/office/drawing/2014/main" id="{31A84B64-6B8F-7796-9AE2-E0FD0ABD8E85}"/>
              </a:ext>
            </a:extLst>
          </p:cNvPr>
          <p:cNvSpPr/>
          <p:nvPr/>
        </p:nvSpPr>
        <p:spPr>
          <a:xfrm>
            <a:off x="5647564" y="3474707"/>
            <a:ext cx="943630" cy="930218"/>
          </a:xfrm>
          <a:prstGeom prst="ellipse">
            <a:avLst/>
          </a:prstGeom>
          <a:ln w="15875">
            <a:solidFill>
              <a:srgbClr val="00B050"/>
            </a:solidFill>
            <a:prstDash val="solid"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122" tIns="133122" rIns="133122" bIns="133122" numCol="1" spcCol="1270" anchor="ctr" anchorCtr="0">
            <a:noAutofit/>
          </a:bodyPr>
          <a:lstStyle/>
          <a:p>
            <a:pPr marL="0" lvl="0" indent="0" algn="ctr" defTabSz="1066800"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1600" dirty="0">
                <a:latin typeface="Barlow Condensed" panose="00000506000000000000" pitchFamily="2" charset="-18"/>
              </a:rPr>
              <a:t>P.O.</a:t>
            </a:r>
          </a:p>
        </p:txBody>
      </p:sp>
      <p:sp>
        <p:nvSpPr>
          <p:cNvPr id="26" name="Šestiúhelník 25">
            <a:extLst>
              <a:ext uri="{FF2B5EF4-FFF2-40B4-BE49-F238E27FC236}">
                <a16:creationId xmlns:a16="http://schemas.microsoft.com/office/drawing/2014/main" id="{A62A2735-02CF-7D41-C6DA-9BA8163E570B}"/>
              </a:ext>
            </a:extLst>
          </p:cNvPr>
          <p:cNvSpPr/>
          <p:nvPr/>
        </p:nvSpPr>
        <p:spPr>
          <a:xfrm>
            <a:off x="4755000" y="3698360"/>
            <a:ext cx="753371" cy="482911"/>
          </a:xfrm>
          <a:prstGeom prst="hexagon">
            <a:avLst/>
          </a:prstGeom>
          <a:ln>
            <a:solidFill>
              <a:srgbClr val="00B050"/>
            </a:solidFill>
            <a:prstDash val="solid"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122" tIns="133122" rIns="133122" bIns="133122" numCol="1" spcCol="1270" anchor="ctr" anchorCtr="0">
            <a:noAutofit/>
          </a:bodyPr>
          <a:lstStyle/>
          <a:p>
            <a:pPr marL="0" lvl="0" indent="0" algn="ctr" defTabSz="1066800"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1600" dirty="0">
                <a:solidFill>
                  <a:srgbClr val="00B050"/>
                </a:solidFill>
                <a:latin typeface="Barlow Condensed" panose="00000506000000000000" pitchFamily="2" charset="-18"/>
              </a:rPr>
              <a:t>OZE</a:t>
            </a:r>
          </a:p>
        </p:txBody>
      </p:sp>
      <p:sp>
        <p:nvSpPr>
          <p:cNvPr id="27" name="Šestiúhelník 26">
            <a:extLst>
              <a:ext uri="{FF2B5EF4-FFF2-40B4-BE49-F238E27FC236}">
                <a16:creationId xmlns:a16="http://schemas.microsoft.com/office/drawing/2014/main" id="{F4D01188-2683-00E8-749E-6D8BE74443F7}"/>
              </a:ext>
            </a:extLst>
          </p:cNvPr>
          <p:cNvSpPr/>
          <p:nvPr/>
        </p:nvSpPr>
        <p:spPr>
          <a:xfrm>
            <a:off x="4754400" y="4177582"/>
            <a:ext cx="753371" cy="482911"/>
          </a:xfrm>
          <a:prstGeom prst="hexagon">
            <a:avLst/>
          </a:prstGeom>
          <a:ln>
            <a:solidFill>
              <a:schemeClr val="accent2"/>
            </a:solidFill>
            <a:prstDash val="solid"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122" tIns="133122" rIns="133122" bIns="133122" numCol="1" spcCol="1270" anchor="ctr" anchorCtr="0">
            <a:noAutofit/>
          </a:bodyPr>
          <a:lstStyle/>
          <a:p>
            <a:pPr marL="0" lvl="0" indent="0" algn="ctr" defTabSz="1066800"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1600" dirty="0">
                <a:solidFill>
                  <a:schemeClr val="accent2"/>
                </a:solidFill>
                <a:latin typeface="Barlow Condensed" panose="00000506000000000000" pitchFamily="2" charset="-18"/>
              </a:rPr>
              <a:t>AKU</a:t>
            </a:r>
          </a:p>
        </p:txBody>
      </p:sp>
      <p:cxnSp>
        <p:nvCxnSpPr>
          <p:cNvPr id="29" name="Přímá spojnice se šipkou 28">
            <a:extLst>
              <a:ext uri="{FF2B5EF4-FFF2-40B4-BE49-F238E27FC236}">
                <a16:creationId xmlns:a16="http://schemas.microsoft.com/office/drawing/2014/main" id="{E48897D7-999A-06B6-438B-E7B04E2726C5}"/>
              </a:ext>
            </a:extLst>
          </p:cNvPr>
          <p:cNvCxnSpPr>
            <a:cxnSpLocks/>
          </p:cNvCxnSpPr>
          <p:nvPr/>
        </p:nvCxnSpPr>
        <p:spPr>
          <a:xfrm flipV="1">
            <a:off x="6119379" y="4550357"/>
            <a:ext cx="0" cy="442557"/>
          </a:xfrm>
          <a:prstGeom prst="straightConnector1">
            <a:avLst/>
          </a:prstGeom>
          <a:ln w="34925">
            <a:solidFill>
              <a:srgbClr val="0070C0"/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Volný tvar: obrazec 4">
            <a:extLst>
              <a:ext uri="{FF2B5EF4-FFF2-40B4-BE49-F238E27FC236}">
                <a16:creationId xmlns:a16="http://schemas.microsoft.com/office/drawing/2014/main" id="{BA450DC6-8019-B9E8-B9B5-3A9D007F4FFD}"/>
              </a:ext>
            </a:extLst>
          </p:cNvPr>
          <p:cNvSpPr/>
          <p:nvPr/>
        </p:nvSpPr>
        <p:spPr>
          <a:xfrm>
            <a:off x="3801603" y="2294587"/>
            <a:ext cx="4457026" cy="3063873"/>
          </a:xfrm>
          <a:custGeom>
            <a:avLst/>
            <a:gdLst>
              <a:gd name="connsiteX0" fmla="*/ 1706798 w 9508078"/>
              <a:gd name="connsiteY0" fmla="*/ 432100 h 5489284"/>
              <a:gd name="connsiteX1" fmla="*/ 30398 w 9508078"/>
              <a:gd name="connsiteY1" fmla="*/ 1029000 h 5489284"/>
              <a:gd name="connsiteX2" fmla="*/ 627298 w 9508078"/>
              <a:gd name="connsiteY2" fmla="*/ 3327700 h 5489284"/>
              <a:gd name="connsiteX3" fmla="*/ 652698 w 9508078"/>
              <a:gd name="connsiteY3" fmla="*/ 4839000 h 5489284"/>
              <a:gd name="connsiteX4" fmla="*/ 1605198 w 9508078"/>
              <a:gd name="connsiteY4" fmla="*/ 5486700 h 5489284"/>
              <a:gd name="connsiteX5" fmla="*/ 3700698 w 9508078"/>
              <a:gd name="connsiteY5" fmla="*/ 5080300 h 5489284"/>
              <a:gd name="connsiteX6" fmla="*/ 6989998 w 9508078"/>
              <a:gd name="connsiteY6" fmla="*/ 5461300 h 5489284"/>
              <a:gd name="connsiteX7" fmla="*/ 8920398 w 9508078"/>
              <a:gd name="connsiteY7" fmla="*/ 4534200 h 5489284"/>
              <a:gd name="connsiteX8" fmla="*/ 9390298 w 9508078"/>
              <a:gd name="connsiteY8" fmla="*/ 2337100 h 5489284"/>
              <a:gd name="connsiteX9" fmla="*/ 7002698 w 9508078"/>
              <a:gd name="connsiteY9" fmla="*/ 482900 h 5489284"/>
              <a:gd name="connsiteX10" fmla="*/ 4792898 w 9508078"/>
              <a:gd name="connsiteY10" fmla="*/ 300 h 5489284"/>
              <a:gd name="connsiteX11" fmla="*/ 1706798 w 9508078"/>
              <a:gd name="connsiteY11" fmla="*/ 432100 h 5489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508078" h="5489284">
                <a:moveTo>
                  <a:pt x="1706798" y="432100"/>
                </a:moveTo>
                <a:cubicBezTo>
                  <a:pt x="913048" y="603550"/>
                  <a:pt x="210315" y="546400"/>
                  <a:pt x="30398" y="1029000"/>
                </a:cubicBezTo>
                <a:cubicBezTo>
                  <a:pt x="-149519" y="1511600"/>
                  <a:pt x="523581" y="2692700"/>
                  <a:pt x="627298" y="3327700"/>
                </a:cubicBezTo>
                <a:cubicBezTo>
                  <a:pt x="731015" y="3962700"/>
                  <a:pt x="489715" y="4479167"/>
                  <a:pt x="652698" y="4839000"/>
                </a:cubicBezTo>
                <a:cubicBezTo>
                  <a:pt x="815681" y="5198833"/>
                  <a:pt x="1097198" y="5446483"/>
                  <a:pt x="1605198" y="5486700"/>
                </a:cubicBezTo>
                <a:cubicBezTo>
                  <a:pt x="2113198" y="5526917"/>
                  <a:pt x="2803231" y="5084533"/>
                  <a:pt x="3700698" y="5080300"/>
                </a:cubicBezTo>
                <a:cubicBezTo>
                  <a:pt x="4598165" y="5076067"/>
                  <a:pt x="6120048" y="5552317"/>
                  <a:pt x="6989998" y="5461300"/>
                </a:cubicBezTo>
                <a:cubicBezTo>
                  <a:pt x="7859948" y="5370283"/>
                  <a:pt x="8520348" y="5054900"/>
                  <a:pt x="8920398" y="4534200"/>
                </a:cubicBezTo>
                <a:cubicBezTo>
                  <a:pt x="9320448" y="4013500"/>
                  <a:pt x="9709915" y="3012317"/>
                  <a:pt x="9390298" y="2337100"/>
                </a:cubicBezTo>
                <a:cubicBezTo>
                  <a:pt x="9070681" y="1661883"/>
                  <a:pt x="7768931" y="872367"/>
                  <a:pt x="7002698" y="482900"/>
                </a:cubicBezTo>
                <a:cubicBezTo>
                  <a:pt x="6236465" y="93433"/>
                  <a:pt x="5677665" y="10883"/>
                  <a:pt x="4792898" y="300"/>
                </a:cubicBezTo>
                <a:cubicBezTo>
                  <a:pt x="3908131" y="-10283"/>
                  <a:pt x="2500548" y="260650"/>
                  <a:pt x="1706798" y="432100"/>
                </a:cubicBezTo>
                <a:close/>
              </a:path>
            </a:pathLst>
          </a:custGeom>
          <a:noFill/>
          <a:ln w="3175">
            <a:solidFill>
              <a:schemeClr val="bg1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06798 w 9508078"/>
                      <a:gd name="connsiteY0" fmla="*/ 432100 h 5489284"/>
                      <a:gd name="connsiteX1" fmla="*/ 30398 w 9508078"/>
                      <a:gd name="connsiteY1" fmla="*/ 1029000 h 5489284"/>
                      <a:gd name="connsiteX2" fmla="*/ 627298 w 9508078"/>
                      <a:gd name="connsiteY2" fmla="*/ 3327700 h 5489284"/>
                      <a:gd name="connsiteX3" fmla="*/ 652698 w 9508078"/>
                      <a:gd name="connsiteY3" fmla="*/ 4839000 h 5489284"/>
                      <a:gd name="connsiteX4" fmla="*/ 1605198 w 9508078"/>
                      <a:gd name="connsiteY4" fmla="*/ 5486700 h 5489284"/>
                      <a:gd name="connsiteX5" fmla="*/ 3700698 w 9508078"/>
                      <a:gd name="connsiteY5" fmla="*/ 5080300 h 5489284"/>
                      <a:gd name="connsiteX6" fmla="*/ 6989998 w 9508078"/>
                      <a:gd name="connsiteY6" fmla="*/ 5461300 h 5489284"/>
                      <a:gd name="connsiteX7" fmla="*/ 8920398 w 9508078"/>
                      <a:gd name="connsiteY7" fmla="*/ 4534200 h 5489284"/>
                      <a:gd name="connsiteX8" fmla="*/ 9390298 w 9508078"/>
                      <a:gd name="connsiteY8" fmla="*/ 2337100 h 5489284"/>
                      <a:gd name="connsiteX9" fmla="*/ 7002698 w 9508078"/>
                      <a:gd name="connsiteY9" fmla="*/ 482900 h 5489284"/>
                      <a:gd name="connsiteX10" fmla="*/ 4792898 w 9508078"/>
                      <a:gd name="connsiteY10" fmla="*/ 300 h 5489284"/>
                      <a:gd name="connsiteX11" fmla="*/ 1706798 w 9508078"/>
                      <a:gd name="connsiteY11" fmla="*/ 432100 h 5489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9508078" h="5489284" extrusionOk="0">
                        <a:moveTo>
                          <a:pt x="1706798" y="432100"/>
                        </a:moveTo>
                        <a:cubicBezTo>
                          <a:pt x="879614" y="582927"/>
                          <a:pt x="140457" y="572619"/>
                          <a:pt x="30398" y="1029000"/>
                        </a:cubicBezTo>
                        <a:cubicBezTo>
                          <a:pt x="-116884" y="1518470"/>
                          <a:pt x="373643" y="2697468"/>
                          <a:pt x="627298" y="3327700"/>
                        </a:cubicBezTo>
                        <a:cubicBezTo>
                          <a:pt x="722138" y="3971369"/>
                          <a:pt x="472452" y="4574587"/>
                          <a:pt x="652698" y="4839000"/>
                        </a:cubicBezTo>
                        <a:cubicBezTo>
                          <a:pt x="796028" y="5188080"/>
                          <a:pt x="1119023" y="5456911"/>
                          <a:pt x="1605198" y="5486700"/>
                        </a:cubicBezTo>
                        <a:cubicBezTo>
                          <a:pt x="2318710" y="5551297"/>
                          <a:pt x="2869982" y="4947159"/>
                          <a:pt x="3700698" y="5080300"/>
                        </a:cubicBezTo>
                        <a:cubicBezTo>
                          <a:pt x="4344835" y="5037273"/>
                          <a:pt x="6060568" y="5608317"/>
                          <a:pt x="6989998" y="5461300"/>
                        </a:cubicBezTo>
                        <a:cubicBezTo>
                          <a:pt x="7852321" y="5297547"/>
                          <a:pt x="8420513" y="5193643"/>
                          <a:pt x="8920398" y="4534200"/>
                        </a:cubicBezTo>
                        <a:cubicBezTo>
                          <a:pt x="9365517" y="4038732"/>
                          <a:pt x="9859924" y="3048385"/>
                          <a:pt x="9390298" y="2337100"/>
                        </a:cubicBezTo>
                        <a:cubicBezTo>
                          <a:pt x="8835303" y="1623812"/>
                          <a:pt x="7931622" y="1005418"/>
                          <a:pt x="7002698" y="482900"/>
                        </a:cubicBezTo>
                        <a:cubicBezTo>
                          <a:pt x="6320106" y="217941"/>
                          <a:pt x="5685530" y="92339"/>
                          <a:pt x="4792898" y="300"/>
                        </a:cubicBezTo>
                        <a:cubicBezTo>
                          <a:pt x="4009788" y="146302"/>
                          <a:pt x="2550720" y="322108"/>
                          <a:pt x="1706798" y="4321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667A1925-99C3-E3D5-B2E8-BB7F443EB907}"/>
              </a:ext>
            </a:extLst>
          </p:cNvPr>
          <p:cNvSpPr txBox="1">
            <a:spLocks/>
          </p:cNvSpPr>
          <p:nvPr/>
        </p:nvSpPr>
        <p:spPr>
          <a:xfrm>
            <a:off x="502881" y="1400805"/>
            <a:ext cx="10720665" cy="4480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5CBE7A"/>
              </a:buClr>
              <a:buNone/>
            </a:pPr>
            <a:r>
              <a:rPr lang="cs-CZ" sz="2400" i="1" dirty="0">
                <a:latin typeface="Ubuntu Mono bold" panose="020B0809030602030204" pitchFamily="49" charset="0"/>
              </a:rPr>
              <a:t>ZVÝŠENÍ ENERGETICKÉ BEZPEČNOSTI A SOBĚSTAČNOSTI EHÚK</a:t>
            </a:r>
          </a:p>
        </p:txBody>
      </p:sp>
    </p:spTree>
    <p:extLst>
      <p:ext uri="{BB962C8B-B14F-4D97-AF65-F5344CB8AC3E}">
        <p14:creationId xmlns:p14="http://schemas.microsoft.com/office/powerpoint/2010/main" val="2999157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A3EF1452-D3C3-46BB-3CA5-4BC791E5D3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2" t="22528" r="12830" b="11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1402"/>
            <a:ext cx="1568999" cy="2196598"/>
          </a:xfrm>
          <a:prstGeom prst="rect">
            <a:avLst/>
          </a:prstGeom>
        </p:spPr>
      </p:pic>
      <p:pic>
        <p:nvPicPr>
          <p:cNvPr id="4" name="Picture 25">
            <a:extLst>
              <a:ext uri="{FF2B5EF4-FFF2-40B4-BE49-F238E27FC236}">
                <a16:creationId xmlns:a16="http://schemas.microsoft.com/office/drawing/2014/main" id="{CDA239D1-2438-0BAB-8994-3FFBED4BBF5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282687" y="258739"/>
            <a:ext cx="1727679" cy="533459"/>
          </a:xfrm>
          <a:prstGeom prst="rect">
            <a:avLst/>
          </a:prstGeom>
        </p:spPr>
      </p:pic>
      <p:sp>
        <p:nvSpPr>
          <p:cNvPr id="10" name="Zaoblený obdélník 4">
            <a:extLst>
              <a:ext uri="{FF2B5EF4-FFF2-40B4-BE49-F238E27FC236}">
                <a16:creationId xmlns:a16="http://schemas.microsoft.com/office/drawing/2014/main" id="{5D796919-C9B6-E6B2-D74E-3260719BCAAA}"/>
              </a:ext>
            </a:extLst>
          </p:cNvPr>
          <p:cNvSpPr/>
          <p:nvPr/>
        </p:nvSpPr>
        <p:spPr>
          <a:xfrm>
            <a:off x="0" y="0"/>
            <a:ext cx="12192000" cy="1050939"/>
          </a:xfrm>
          <a:prstGeom prst="roundRect">
            <a:avLst>
              <a:gd name="adj" fmla="val 0"/>
            </a:avLst>
          </a:prstGeom>
          <a:solidFill>
            <a:srgbClr val="9A8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dirty="0">
                <a:solidFill>
                  <a:schemeClr val="bg1"/>
                </a:solidFill>
                <a:latin typeface="Ubuntu Mono" panose="020B0809030602030204" pitchFamily="49" charset="0"/>
                <a:cs typeface="Arial" panose="020B0604020202020204" pitchFamily="34" charset="0"/>
              </a:rPr>
              <a:t>EHÚK – VIZE</a:t>
            </a:r>
            <a:endParaRPr lang="en-US" sz="4000" dirty="0">
              <a:solidFill>
                <a:schemeClr val="bg1"/>
              </a:solidFill>
              <a:latin typeface="Ubuntu Mono" panose="020B0809030602030204" pitchFamily="49" charset="0"/>
              <a:cs typeface="Arial" panose="020B0604020202020204" pitchFamily="34" charset="0"/>
            </a:endParaRPr>
          </a:p>
        </p:txBody>
      </p:sp>
      <p:pic>
        <p:nvPicPr>
          <p:cNvPr id="70" name="Picture 25">
            <a:extLst>
              <a:ext uri="{FF2B5EF4-FFF2-40B4-BE49-F238E27FC236}">
                <a16:creationId xmlns:a16="http://schemas.microsoft.com/office/drawing/2014/main" id="{8521361E-5C45-38E4-49D2-26C5373168B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286420" y="258739"/>
            <a:ext cx="1727679" cy="533459"/>
          </a:xfrm>
          <a:prstGeom prst="rect">
            <a:avLst/>
          </a:prstGeom>
        </p:spPr>
      </p:pic>
      <p:sp>
        <p:nvSpPr>
          <p:cNvPr id="33" name="Ovál 32">
            <a:extLst>
              <a:ext uri="{FF2B5EF4-FFF2-40B4-BE49-F238E27FC236}">
                <a16:creationId xmlns:a16="http://schemas.microsoft.com/office/drawing/2014/main" id="{E816D7A8-E0E0-8219-89D5-097A427C409F}"/>
              </a:ext>
            </a:extLst>
          </p:cNvPr>
          <p:cNvSpPr/>
          <p:nvPr/>
        </p:nvSpPr>
        <p:spPr>
          <a:xfrm>
            <a:off x="2644841" y="2369572"/>
            <a:ext cx="1118004" cy="1085765"/>
          </a:xfrm>
          <a:prstGeom prst="ellipse">
            <a:avLst/>
          </a:prstGeom>
          <a:solidFill>
            <a:schemeClr val="lt1">
              <a:hueOff val="0"/>
              <a:satOff val="0"/>
              <a:lumOff val="0"/>
              <a:alpha val="0"/>
            </a:schemeClr>
          </a:solidFill>
          <a:ln w="25400">
            <a:solidFill>
              <a:srgbClr val="0070C0"/>
            </a:solidFill>
            <a:prstDash val="dash"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122" tIns="133122" rIns="133122" bIns="133122" numCol="1" spcCol="1270" anchor="ctr" anchorCtr="0">
            <a:noAutofit/>
          </a:bodyPr>
          <a:lstStyle/>
          <a:p>
            <a:pPr algn="ctr" defTabSz="1066800">
              <a:spcBef>
                <a:spcPct val="0"/>
              </a:spcBef>
              <a:spcAft>
                <a:spcPct val="35000"/>
              </a:spcAft>
            </a:pPr>
            <a:endParaRPr lang="cs-CZ" sz="1600" dirty="0">
              <a:latin typeface="Barlow Condensed" panose="00000506000000000000" pitchFamily="2" charset="-18"/>
            </a:endParaRPr>
          </a:p>
        </p:txBody>
      </p:sp>
      <p:sp>
        <p:nvSpPr>
          <p:cNvPr id="35" name="Ovál 34">
            <a:extLst>
              <a:ext uri="{FF2B5EF4-FFF2-40B4-BE49-F238E27FC236}">
                <a16:creationId xmlns:a16="http://schemas.microsoft.com/office/drawing/2014/main" id="{54F53337-F4F2-A2FA-DAED-4F0528DEC4A9}"/>
              </a:ext>
            </a:extLst>
          </p:cNvPr>
          <p:cNvSpPr/>
          <p:nvPr/>
        </p:nvSpPr>
        <p:spPr>
          <a:xfrm>
            <a:off x="2728971" y="2447345"/>
            <a:ext cx="943630" cy="930218"/>
          </a:xfrm>
          <a:prstGeom prst="ellipse">
            <a:avLst/>
          </a:prstGeom>
          <a:ln w="15875">
            <a:solidFill>
              <a:srgbClr val="00B050"/>
            </a:solidFill>
            <a:prstDash val="solid"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122" tIns="133122" rIns="133122" bIns="133122" numCol="1" spcCol="1270" anchor="ctr" anchorCtr="0">
            <a:noAutofit/>
          </a:bodyPr>
          <a:lstStyle/>
          <a:p>
            <a:pPr marL="0" lvl="0" indent="0" algn="ctr" defTabSz="1066800"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1600" dirty="0">
                <a:latin typeface="Barlow Condensed" panose="00000506000000000000" pitchFamily="2" charset="-18"/>
              </a:rPr>
              <a:t>P.O.</a:t>
            </a:r>
          </a:p>
        </p:txBody>
      </p:sp>
      <p:sp>
        <p:nvSpPr>
          <p:cNvPr id="45" name="Šestiúhelník 44">
            <a:extLst>
              <a:ext uri="{FF2B5EF4-FFF2-40B4-BE49-F238E27FC236}">
                <a16:creationId xmlns:a16="http://schemas.microsoft.com/office/drawing/2014/main" id="{41060718-4E33-0A4E-ACD5-6E513486611E}"/>
              </a:ext>
            </a:extLst>
          </p:cNvPr>
          <p:cNvSpPr/>
          <p:nvPr/>
        </p:nvSpPr>
        <p:spPr>
          <a:xfrm>
            <a:off x="1879949" y="2670998"/>
            <a:ext cx="753371" cy="482911"/>
          </a:xfrm>
          <a:prstGeom prst="hexagon">
            <a:avLst/>
          </a:prstGeom>
          <a:ln>
            <a:solidFill>
              <a:srgbClr val="00B050"/>
            </a:solidFill>
            <a:prstDash val="solid"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122" tIns="133122" rIns="133122" bIns="133122" numCol="1" spcCol="1270" anchor="ctr" anchorCtr="0">
            <a:noAutofit/>
          </a:bodyPr>
          <a:lstStyle/>
          <a:p>
            <a:pPr marL="0" lvl="0" indent="0" algn="ctr" defTabSz="1066800"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1600" dirty="0">
                <a:solidFill>
                  <a:srgbClr val="00B050"/>
                </a:solidFill>
                <a:latin typeface="Barlow Condensed" panose="00000506000000000000" pitchFamily="2" charset="-18"/>
              </a:rPr>
              <a:t>OZE</a:t>
            </a:r>
          </a:p>
        </p:txBody>
      </p:sp>
      <p:sp>
        <p:nvSpPr>
          <p:cNvPr id="3" name="Volný tvar: obrazec 2">
            <a:extLst>
              <a:ext uri="{FF2B5EF4-FFF2-40B4-BE49-F238E27FC236}">
                <a16:creationId xmlns:a16="http://schemas.microsoft.com/office/drawing/2014/main" id="{3B117709-00E4-0254-D475-0BB87C115345}"/>
              </a:ext>
            </a:extLst>
          </p:cNvPr>
          <p:cNvSpPr/>
          <p:nvPr/>
        </p:nvSpPr>
        <p:spPr>
          <a:xfrm>
            <a:off x="1386038" y="1168100"/>
            <a:ext cx="9729942" cy="5489284"/>
          </a:xfrm>
          <a:custGeom>
            <a:avLst/>
            <a:gdLst>
              <a:gd name="connsiteX0" fmla="*/ 1706798 w 9508078"/>
              <a:gd name="connsiteY0" fmla="*/ 432100 h 5489284"/>
              <a:gd name="connsiteX1" fmla="*/ 30398 w 9508078"/>
              <a:gd name="connsiteY1" fmla="*/ 1029000 h 5489284"/>
              <a:gd name="connsiteX2" fmla="*/ 627298 w 9508078"/>
              <a:gd name="connsiteY2" fmla="*/ 3327700 h 5489284"/>
              <a:gd name="connsiteX3" fmla="*/ 652698 w 9508078"/>
              <a:gd name="connsiteY3" fmla="*/ 4839000 h 5489284"/>
              <a:gd name="connsiteX4" fmla="*/ 1605198 w 9508078"/>
              <a:gd name="connsiteY4" fmla="*/ 5486700 h 5489284"/>
              <a:gd name="connsiteX5" fmla="*/ 3700698 w 9508078"/>
              <a:gd name="connsiteY5" fmla="*/ 5080300 h 5489284"/>
              <a:gd name="connsiteX6" fmla="*/ 6989998 w 9508078"/>
              <a:gd name="connsiteY6" fmla="*/ 5461300 h 5489284"/>
              <a:gd name="connsiteX7" fmla="*/ 8920398 w 9508078"/>
              <a:gd name="connsiteY7" fmla="*/ 4534200 h 5489284"/>
              <a:gd name="connsiteX8" fmla="*/ 9390298 w 9508078"/>
              <a:gd name="connsiteY8" fmla="*/ 2337100 h 5489284"/>
              <a:gd name="connsiteX9" fmla="*/ 7002698 w 9508078"/>
              <a:gd name="connsiteY9" fmla="*/ 482900 h 5489284"/>
              <a:gd name="connsiteX10" fmla="*/ 4792898 w 9508078"/>
              <a:gd name="connsiteY10" fmla="*/ 300 h 5489284"/>
              <a:gd name="connsiteX11" fmla="*/ 1706798 w 9508078"/>
              <a:gd name="connsiteY11" fmla="*/ 432100 h 5489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508078" h="5489284">
                <a:moveTo>
                  <a:pt x="1706798" y="432100"/>
                </a:moveTo>
                <a:cubicBezTo>
                  <a:pt x="913048" y="603550"/>
                  <a:pt x="210315" y="546400"/>
                  <a:pt x="30398" y="1029000"/>
                </a:cubicBezTo>
                <a:cubicBezTo>
                  <a:pt x="-149519" y="1511600"/>
                  <a:pt x="523581" y="2692700"/>
                  <a:pt x="627298" y="3327700"/>
                </a:cubicBezTo>
                <a:cubicBezTo>
                  <a:pt x="731015" y="3962700"/>
                  <a:pt x="489715" y="4479167"/>
                  <a:pt x="652698" y="4839000"/>
                </a:cubicBezTo>
                <a:cubicBezTo>
                  <a:pt x="815681" y="5198833"/>
                  <a:pt x="1097198" y="5446483"/>
                  <a:pt x="1605198" y="5486700"/>
                </a:cubicBezTo>
                <a:cubicBezTo>
                  <a:pt x="2113198" y="5526917"/>
                  <a:pt x="2803231" y="5084533"/>
                  <a:pt x="3700698" y="5080300"/>
                </a:cubicBezTo>
                <a:cubicBezTo>
                  <a:pt x="4598165" y="5076067"/>
                  <a:pt x="6120048" y="5552317"/>
                  <a:pt x="6989998" y="5461300"/>
                </a:cubicBezTo>
                <a:cubicBezTo>
                  <a:pt x="7859948" y="5370283"/>
                  <a:pt x="8520348" y="5054900"/>
                  <a:pt x="8920398" y="4534200"/>
                </a:cubicBezTo>
                <a:cubicBezTo>
                  <a:pt x="9320448" y="4013500"/>
                  <a:pt x="9709915" y="3012317"/>
                  <a:pt x="9390298" y="2337100"/>
                </a:cubicBezTo>
                <a:cubicBezTo>
                  <a:pt x="9070681" y="1661883"/>
                  <a:pt x="7768931" y="872367"/>
                  <a:pt x="7002698" y="482900"/>
                </a:cubicBezTo>
                <a:cubicBezTo>
                  <a:pt x="6236465" y="93433"/>
                  <a:pt x="5677665" y="10883"/>
                  <a:pt x="4792898" y="300"/>
                </a:cubicBezTo>
                <a:cubicBezTo>
                  <a:pt x="3908131" y="-10283"/>
                  <a:pt x="2500548" y="260650"/>
                  <a:pt x="1706798" y="432100"/>
                </a:cubicBezTo>
                <a:close/>
              </a:path>
            </a:pathLst>
          </a:custGeom>
          <a:noFill/>
          <a:ln w="3175">
            <a:solidFill>
              <a:schemeClr val="bg1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06798 w 9508078"/>
                      <a:gd name="connsiteY0" fmla="*/ 432100 h 5489284"/>
                      <a:gd name="connsiteX1" fmla="*/ 30398 w 9508078"/>
                      <a:gd name="connsiteY1" fmla="*/ 1029000 h 5489284"/>
                      <a:gd name="connsiteX2" fmla="*/ 627298 w 9508078"/>
                      <a:gd name="connsiteY2" fmla="*/ 3327700 h 5489284"/>
                      <a:gd name="connsiteX3" fmla="*/ 652698 w 9508078"/>
                      <a:gd name="connsiteY3" fmla="*/ 4839000 h 5489284"/>
                      <a:gd name="connsiteX4" fmla="*/ 1605198 w 9508078"/>
                      <a:gd name="connsiteY4" fmla="*/ 5486700 h 5489284"/>
                      <a:gd name="connsiteX5" fmla="*/ 3700698 w 9508078"/>
                      <a:gd name="connsiteY5" fmla="*/ 5080300 h 5489284"/>
                      <a:gd name="connsiteX6" fmla="*/ 6989998 w 9508078"/>
                      <a:gd name="connsiteY6" fmla="*/ 5461300 h 5489284"/>
                      <a:gd name="connsiteX7" fmla="*/ 8920398 w 9508078"/>
                      <a:gd name="connsiteY7" fmla="*/ 4534200 h 5489284"/>
                      <a:gd name="connsiteX8" fmla="*/ 9390298 w 9508078"/>
                      <a:gd name="connsiteY8" fmla="*/ 2337100 h 5489284"/>
                      <a:gd name="connsiteX9" fmla="*/ 7002698 w 9508078"/>
                      <a:gd name="connsiteY9" fmla="*/ 482900 h 5489284"/>
                      <a:gd name="connsiteX10" fmla="*/ 4792898 w 9508078"/>
                      <a:gd name="connsiteY10" fmla="*/ 300 h 5489284"/>
                      <a:gd name="connsiteX11" fmla="*/ 1706798 w 9508078"/>
                      <a:gd name="connsiteY11" fmla="*/ 432100 h 5489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9508078" h="5489284" extrusionOk="0">
                        <a:moveTo>
                          <a:pt x="1706798" y="432100"/>
                        </a:moveTo>
                        <a:cubicBezTo>
                          <a:pt x="879614" y="582927"/>
                          <a:pt x="140457" y="572619"/>
                          <a:pt x="30398" y="1029000"/>
                        </a:cubicBezTo>
                        <a:cubicBezTo>
                          <a:pt x="-116884" y="1518470"/>
                          <a:pt x="373643" y="2697468"/>
                          <a:pt x="627298" y="3327700"/>
                        </a:cubicBezTo>
                        <a:cubicBezTo>
                          <a:pt x="722138" y="3971369"/>
                          <a:pt x="472452" y="4574587"/>
                          <a:pt x="652698" y="4839000"/>
                        </a:cubicBezTo>
                        <a:cubicBezTo>
                          <a:pt x="796028" y="5188080"/>
                          <a:pt x="1119023" y="5456911"/>
                          <a:pt x="1605198" y="5486700"/>
                        </a:cubicBezTo>
                        <a:cubicBezTo>
                          <a:pt x="2318710" y="5551297"/>
                          <a:pt x="2869982" y="4947159"/>
                          <a:pt x="3700698" y="5080300"/>
                        </a:cubicBezTo>
                        <a:cubicBezTo>
                          <a:pt x="4344835" y="5037273"/>
                          <a:pt x="6060568" y="5608317"/>
                          <a:pt x="6989998" y="5461300"/>
                        </a:cubicBezTo>
                        <a:cubicBezTo>
                          <a:pt x="7852321" y="5297547"/>
                          <a:pt x="8420513" y="5193643"/>
                          <a:pt x="8920398" y="4534200"/>
                        </a:cubicBezTo>
                        <a:cubicBezTo>
                          <a:pt x="9365517" y="4038732"/>
                          <a:pt x="9859924" y="3048385"/>
                          <a:pt x="9390298" y="2337100"/>
                        </a:cubicBezTo>
                        <a:cubicBezTo>
                          <a:pt x="8835303" y="1623812"/>
                          <a:pt x="7931622" y="1005418"/>
                          <a:pt x="7002698" y="482900"/>
                        </a:cubicBezTo>
                        <a:cubicBezTo>
                          <a:pt x="6320106" y="217941"/>
                          <a:pt x="5685530" y="92339"/>
                          <a:pt x="4792898" y="300"/>
                        </a:cubicBezTo>
                        <a:cubicBezTo>
                          <a:pt x="4009788" y="146302"/>
                          <a:pt x="2550720" y="322108"/>
                          <a:pt x="1706798" y="4321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Šestiúhelník 4">
            <a:extLst>
              <a:ext uri="{FF2B5EF4-FFF2-40B4-BE49-F238E27FC236}">
                <a16:creationId xmlns:a16="http://schemas.microsoft.com/office/drawing/2014/main" id="{15D6141E-BB3C-9EE6-D88C-085CD17C744F}"/>
              </a:ext>
            </a:extLst>
          </p:cNvPr>
          <p:cNvSpPr/>
          <p:nvPr/>
        </p:nvSpPr>
        <p:spPr>
          <a:xfrm>
            <a:off x="1879349" y="3150220"/>
            <a:ext cx="753371" cy="482911"/>
          </a:xfrm>
          <a:prstGeom prst="hexagon">
            <a:avLst/>
          </a:prstGeom>
          <a:ln>
            <a:solidFill>
              <a:schemeClr val="accent2"/>
            </a:solidFill>
            <a:prstDash val="solid"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122" tIns="133122" rIns="133122" bIns="133122" numCol="1" spcCol="1270" anchor="ctr" anchorCtr="0">
            <a:noAutofit/>
          </a:bodyPr>
          <a:lstStyle/>
          <a:p>
            <a:pPr marL="0" lvl="0" indent="0" algn="ctr" defTabSz="1066800"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1600" dirty="0">
                <a:solidFill>
                  <a:schemeClr val="accent2"/>
                </a:solidFill>
                <a:latin typeface="Barlow Condensed" panose="00000506000000000000" pitchFamily="2" charset="-18"/>
              </a:rPr>
              <a:t>AKU</a:t>
            </a:r>
          </a:p>
        </p:txBody>
      </p: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2E23AC60-505D-BA9C-C334-ABE9868EC765}"/>
              </a:ext>
            </a:extLst>
          </p:cNvPr>
          <p:cNvCxnSpPr>
            <a:cxnSpLocks/>
          </p:cNvCxnSpPr>
          <p:nvPr/>
        </p:nvCxnSpPr>
        <p:spPr>
          <a:xfrm flipV="1">
            <a:off x="3191022" y="1932257"/>
            <a:ext cx="0" cy="346084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6D665158-C87D-6ED0-A81D-F8C9E537763E}"/>
              </a:ext>
            </a:extLst>
          </p:cNvPr>
          <p:cNvCxnSpPr>
            <a:cxnSpLocks/>
          </p:cNvCxnSpPr>
          <p:nvPr/>
        </p:nvCxnSpPr>
        <p:spPr>
          <a:xfrm flipV="1">
            <a:off x="3220787" y="3536321"/>
            <a:ext cx="0" cy="442557"/>
          </a:xfrm>
          <a:prstGeom prst="straightConnector1">
            <a:avLst/>
          </a:prstGeom>
          <a:ln w="34925">
            <a:solidFill>
              <a:srgbClr val="0070C0"/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7835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BBFC95F4-4775-11C6-A673-39E8214854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2" t="22528" r="12830" b="11111"/>
          <a:stretch/>
        </p:blipFill>
        <p:spPr>
          <a:xfrm>
            <a:off x="0" y="7453"/>
            <a:ext cx="12192001" cy="6858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1402"/>
            <a:ext cx="1568999" cy="2196598"/>
          </a:xfrm>
          <a:prstGeom prst="rect">
            <a:avLst/>
          </a:prstGeom>
        </p:spPr>
      </p:pic>
      <p:pic>
        <p:nvPicPr>
          <p:cNvPr id="4" name="Picture 25">
            <a:extLst>
              <a:ext uri="{FF2B5EF4-FFF2-40B4-BE49-F238E27FC236}">
                <a16:creationId xmlns:a16="http://schemas.microsoft.com/office/drawing/2014/main" id="{CDA239D1-2438-0BAB-8994-3FFBED4BBF5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282687" y="258739"/>
            <a:ext cx="1727679" cy="533459"/>
          </a:xfrm>
          <a:prstGeom prst="rect">
            <a:avLst/>
          </a:prstGeom>
        </p:spPr>
      </p:pic>
      <p:sp>
        <p:nvSpPr>
          <p:cNvPr id="10" name="Zaoblený obdélník 4">
            <a:extLst>
              <a:ext uri="{FF2B5EF4-FFF2-40B4-BE49-F238E27FC236}">
                <a16:creationId xmlns:a16="http://schemas.microsoft.com/office/drawing/2014/main" id="{5D796919-C9B6-E6B2-D74E-3260719BCAAA}"/>
              </a:ext>
            </a:extLst>
          </p:cNvPr>
          <p:cNvSpPr/>
          <p:nvPr/>
        </p:nvSpPr>
        <p:spPr>
          <a:xfrm>
            <a:off x="0" y="0"/>
            <a:ext cx="12192000" cy="1050939"/>
          </a:xfrm>
          <a:prstGeom prst="roundRect">
            <a:avLst>
              <a:gd name="adj" fmla="val 0"/>
            </a:avLst>
          </a:prstGeom>
          <a:solidFill>
            <a:srgbClr val="9A8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dirty="0">
                <a:solidFill>
                  <a:schemeClr val="bg1"/>
                </a:solidFill>
                <a:latin typeface="Ubuntu Mono" panose="020B0809030602030204" pitchFamily="49" charset="0"/>
                <a:cs typeface="Arial" panose="020B0604020202020204" pitchFamily="34" charset="0"/>
              </a:rPr>
              <a:t>EHÚK – VIZE</a:t>
            </a:r>
            <a:endParaRPr lang="en-US" sz="4000" dirty="0">
              <a:solidFill>
                <a:schemeClr val="bg1"/>
              </a:solidFill>
              <a:latin typeface="Ubuntu Mono" panose="020B0809030602030204" pitchFamily="49" charset="0"/>
              <a:cs typeface="Arial" panose="020B0604020202020204" pitchFamily="34" charset="0"/>
            </a:endParaRPr>
          </a:p>
        </p:txBody>
      </p:sp>
      <p:pic>
        <p:nvPicPr>
          <p:cNvPr id="70" name="Picture 25">
            <a:extLst>
              <a:ext uri="{FF2B5EF4-FFF2-40B4-BE49-F238E27FC236}">
                <a16:creationId xmlns:a16="http://schemas.microsoft.com/office/drawing/2014/main" id="{8521361E-5C45-38E4-49D2-26C5373168B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286420" y="258739"/>
            <a:ext cx="1727679" cy="533459"/>
          </a:xfrm>
          <a:prstGeom prst="rect">
            <a:avLst/>
          </a:prstGeom>
        </p:spPr>
      </p:pic>
      <p:sp>
        <p:nvSpPr>
          <p:cNvPr id="33" name="Ovál 32">
            <a:extLst>
              <a:ext uri="{FF2B5EF4-FFF2-40B4-BE49-F238E27FC236}">
                <a16:creationId xmlns:a16="http://schemas.microsoft.com/office/drawing/2014/main" id="{E816D7A8-E0E0-8219-89D5-097A427C409F}"/>
              </a:ext>
            </a:extLst>
          </p:cNvPr>
          <p:cNvSpPr/>
          <p:nvPr/>
        </p:nvSpPr>
        <p:spPr>
          <a:xfrm>
            <a:off x="2644841" y="2369572"/>
            <a:ext cx="1118004" cy="1085765"/>
          </a:xfrm>
          <a:prstGeom prst="ellipse">
            <a:avLst/>
          </a:prstGeom>
          <a:solidFill>
            <a:schemeClr val="lt1">
              <a:hueOff val="0"/>
              <a:satOff val="0"/>
              <a:lumOff val="0"/>
              <a:alpha val="0"/>
            </a:schemeClr>
          </a:solidFill>
          <a:ln w="25400">
            <a:solidFill>
              <a:srgbClr val="0070C0"/>
            </a:solidFill>
            <a:prstDash val="dash"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122" tIns="133122" rIns="133122" bIns="133122" numCol="1" spcCol="1270" anchor="ctr" anchorCtr="0">
            <a:noAutofit/>
          </a:bodyPr>
          <a:lstStyle/>
          <a:p>
            <a:pPr algn="ctr" defTabSz="1066800">
              <a:spcBef>
                <a:spcPct val="0"/>
              </a:spcBef>
              <a:spcAft>
                <a:spcPct val="35000"/>
              </a:spcAft>
            </a:pPr>
            <a:endParaRPr lang="cs-CZ" sz="1600" dirty="0">
              <a:latin typeface="Barlow Condensed" panose="00000506000000000000" pitchFamily="2" charset="-18"/>
            </a:endParaRPr>
          </a:p>
        </p:txBody>
      </p:sp>
      <p:sp>
        <p:nvSpPr>
          <p:cNvPr id="35" name="Ovál 34">
            <a:extLst>
              <a:ext uri="{FF2B5EF4-FFF2-40B4-BE49-F238E27FC236}">
                <a16:creationId xmlns:a16="http://schemas.microsoft.com/office/drawing/2014/main" id="{54F53337-F4F2-A2FA-DAED-4F0528DEC4A9}"/>
              </a:ext>
            </a:extLst>
          </p:cNvPr>
          <p:cNvSpPr/>
          <p:nvPr/>
        </p:nvSpPr>
        <p:spPr>
          <a:xfrm>
            <a:off x="2728971" y="2447345"/>
            <a:ext cx="943630" cy="930218"/>
          </a:xfrm>
          <a:prstGeom prst="ellipse">
            <a:avLst/>
          </a:prstGeom>
          <a:ln w="15875">
            <a:solidFill>
              <a:srgbClr val="00B050"/>
            </a:solidFill>
            <a:prstDash val="solid"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122" tIns="133122" rIns="133122" bIns="133122" numCol="1" spcCol="1270" anchor="ctr" anchorCtr="0">
            <a:noAutofit/>
          </a:bodyPr>
          <a:lstStyle/>
          <a:p>
            <a:pPr marL="0" lvl="0" indent="0" algn="ctr" defTabSz="1066800"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1600" dirty="0">
                <a:latin typeface="Barlow Condensed" panose="00000506000000000000" pitchFamily="2" charset="-18"/>
              </a:rPr>
              <a:t>P.O.</a:t>
            </a:r>
          </a:p>
        </p:txBody>
      </p:sp>
      <p:sp>
        <p:nvSpPr>
          <p:cNvPr id="45" name="Šestiúhelník 44">
            <a:extLst>
              <a:ext uri="{FF2B5EF4-FFF2-40B4-BE49-F238E27FC236}">
                <a16:creationId xmlns:a16="http://schemas.microsoft.com/office/drawing/2014/main" id="{41060718-4E33-0A4E-ACD5-6E513486611E}"/>
              </a:ext>
            </a:extLst>
          </p:cNvPr>
          <p:cNvSpPr/>
          <p:nvPr/>
        </p:nvSpPr>
        <p:spPr>
          <a:xfrm>
            <a:off x="1879949" y="2670998"/>
            <a:ext cx="753371" cy="482911"/>
          </a:xfrm>
          <a:prstGeom prst="hexagon">
            <a:avLst/>
          </a:prstGeom>
          <a:ln>
            <a:solidFill>
              <a:srgbClr val="00B050"/>
            </a:solidFill>
            <a:prstDash val="solid"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122" tIns="133122" rIns="133122" bIns="133122" numCol="1" spcCol="1270" anchor="ctr" anchorCtr="0">
            <a:noAutofit/>
          </a:bodyPr>
          <a:lstStyle/>
          <a:p>
            <a:pPr marL="0" lvl="0" indent="0" algn="ctr" defTabSz="1066800"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1600" dirty="0">
                <a:solidFill>
                  <a:srgbClr val="00B050"/>
                </a:solidFill>
                <a:latin typeface="Barlow Condensed" panose="00000506000000000000" pitchFamily="2" charset="-18"/>
              </a:rPr>
              <a:t>OZE</a:t>
            </a:r>
          </a:p>
        </p:txBody>
      </p:sp>
      <p:sp>
        <p:nvSpPr>
          <p:cNvPr id="3" name="Volný tvar: obrazec 2">
            <a:extLst>
              <a:ext uri="{FF2B5EF4-FFF2-40B4-BE49-F238E27FC236}">
                <a16:creationId xmlns:a16="http://schemas.microsoft.com/office/drawing/2014/main" id="{3B117709-00E4-0254-D475-0BB87C115345}"/>
              </a:ext>
            </a:extLst>
          </p:cNvPr>
          <p:cNvSpPr/>
          <p:nvPr/>
        </p:nvSpPr>
        <p:spPr>
          <a:xfrm>
            <a:off x="1386038" y="1168100"/>
            <a:ext cx="9729942" cy="5489284"/>
          </a:xfrm>
          <a:custGeom>
            <a:avLst/>
            <a:gdLst>
              <a:gd name="connsiteX0" fmla="*/ 1706798 w 9508078"/>
              <a:gd name="connsiteY0" fmla="*/ 432100 h 5489284"/>
              <a:gd name="connsiteX1" fmla="*/ 30398 w 9508078"/>
              <a:gd name="connsiteY1" fmla="*/ 1029000 h 5489284"/>
              <a:gd name="connsiteX2" fmla="*/ 627298 w 9508078"/>
              <a:gd name="connsiteY2" fmla="*/ 3327700 h 5489284"/>
              <a:gd name="connsiteX3" fmla="*/ 652698 w 9508078"/>
              <a:gd name="connsiteY3" fmla="*/ 4839000 h 5489284"/>
              <a:gd name="connsiteX4" fmla="*/ 1605198 w 9508078"/>
              <a:gd name="connsiteY4" fmla="*/ 5486700 h 5489284"/>
              <a:gd name="connsiteX5" fmla="*/ 3700698 w 9508078"/>
              <a:gd name="connsiteY5" fmla="*/ 5080300 h 5489284"/>
              <a:gd name="connsiteX6" fmla="*/ 6989998 w 9508078"/>
              <a:gd name="connsiteY6" fmla="*/ 5461300 h 5489284"/>
              <a:gd name="connsiteX7" fmla="*/ 8920398 w 9508078"/>
              <a:gd name="connsiteY7" fmla="*/ 4534200 h 5489284"/>
              <a:gd name="connsiteX8" fmla="*/ 9390298 w 9508078"/>
              <a:gd name="connsiteY8" fmla="*/ 2337100 h 5489284"/>
              <a:gd name="connsiteX9" fmla="*/ 7002698 w 9508078"/>
              <a:gd name="connsiteY9" fmla="*/ 482900 h 5489284"/>
              <a:gd name="connsiteX10" fmla="*/ 4792898 w 9508078"/>
              <a:gd name="connsiteY10" fmla="*/ 300 h 5489284"/>
              <a:gd name="connsiteX11" fmla="*/ 1706798 w 9508078"/>
              <a:gd name="connsiteY11" fmla="*/ 432100 h 5489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508078" h="5489284">
                <a:moveTo>
                  <a:pt x="1706798" y="432100"/>
                </a:moveTo>
                <a:cubicBezTo>
                  <a:pt x="913048" y="603550"/>
                  <a:pt x="210315" y="546400"/>
                  <a:pt x="30398" y="1029000"/>
                </a:cubicBezTo>
                <a:cubicBezTo>
                  <a:pt x="-149519" y="1511600"/>
                  <a:pt x="523581" y="2692700"/>
                  <a:pt x="627298" y="3327700"/>
                </a:cubicBezTo>
                <a:cubicBezTo>
                  <a:pt x="731015" y="3962700"/>
                  <a:pt x="489715" y="4479167"/>
                  <a:pt x="652698" y="4839000"/>
                </a:cubicBezTo>
                <a:cubicBezTo>
                  <a:pt x="815681" y="5198833"/>
                  <a:pt x="1097198" y="5446483"/>
                  <a:pt x="1605198" y="5486700"/>
                </a:cubicBezTo>
                <a:cubicBezTo>
                  <a:pt x="2113198" y="5526917"/>
                  <a:pt x="2803231" y="5084533"/>
                  <a:pt x="3700698" y="5080300"/>
                </a:cubicBezTo>
                <a:cubicBezTo>
                  <a:pt x="4598165" y="5076067"/>
                  <a:pt x="6120048" y="5552317"/>
                  <a:pt x="6989998" y="5461300"/>
                </a:cubicBezTo>
                <a:cubicBezTo>
                  <a:pt x="7859948" y="5370283"/>
                  <a:pt x="8520348" y="5054900"/>
                  <a:pt x="8920398" y="4534200"/>
                </a:cubicBezTo>
                <a:cubicBezTo>
                  <a:pt x="9320448" y="4013500"/>
                  <a:pt x="9709915" y="3012317"/>
                  <a:pt x="9390298" y="2337100"/>
                </a:cubicBezTo>
                <a:cubicBezTo>
                  <a:pt x="9070681" y="1661883"/>
                  <a:pt x="7768931" y="872367"/>
                  <a:pt x="7002698" y="482900"/>
                </a:cubicBezTo>
                <a:cubicBezTo>
                  <a:pt x="6236465" y="93433"/>
                  <a:pt x="5677665" y="10883"/>
                  <a:pt x="4792898" y="300"/>
                </a:cubicBezTo>
                <a:cubicBezTo>
                  <a:pt x="3908131" y="-10283"/>
                  <a:pt x="2500548" y="260650"/>
                  <a:pt x="1706798" y="432100"/>
                </a:cubicBezTo>
                <a:close/>
              </a:path>
            </a:pathLst>
          </a:custGeom>
          <a:noFill/>
          <a:ln w="3175">
            <a:solidFill>
              <a:schemeClr val="bg1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06798 w 9508078"/>
                      <a:gd name="connsiteY0" fmla="*/ 432100 h 5489284"/>
                      <a:gd name="connsiteX1" fmla="*/ 30398 w 9508078"/>
                      <a:gd name="connsiteY1" fmla="*/ 1029000 h 5489284"/>
                      <a:gd name="connsiteX2" fmla="*/ 627298 w 9508078"/>
                      <a:gd name="connsiteY2" fmla="*/ 3327700 h 5489284"/>
                      <a:gd name="connsiteX3" fmla="*/ 652698 w 9508078"/>
                      <a:gd name="connsiteY3" fmla="*/ 4839000 h 5489284"/>
                      <a:gd name="connsiteX4" fmla="*/ 1605198 w 9508078"/>
                      <a:gd name="connsiteY4" fmla="*/ 5486700 h 5489284"/>
                      <a:gd name="connsiteX5" fmla="*/ 3700698 w 9508078"/>
                      <a:gd name="connsiteY5" fmla="*/ 5080300 h 5489284"/>
                      <a:gd name="connsiteX6" fmla="*/ 6989998 w 9508078"/>
                      <a:gd name="connsiteY6" fmla="*/ 5461300 h 5489284"/>
                      <a:gd name="connsiteX7" fmla="*/ 8920398 w 9508078"/>
                      <a:gd name="connsiteY7" fmla="*/ 4534200 h 5489284"/>
                      <a:gd name="connsiteX8" fmla="*/ 9390298 w 9508078"/>
                      <a:gd name="connsiteY8" fmla="*/ 2337100 h 5489284"/>
                      <a:gd name="connsiteX9" fmla="*/ 7002698 w 9508078"/>
                      <a:gd name="connsiteY9" fmla="*/ 482900 h 5489284"/>
                      <a:gd name="connsiteX10" fmla="*/ 4792898 w 9508078"/>
                      <a:gd name="connsiteY10" fmla="*/ 300 h 5489284"/>
                      <a:gd name="connsiteX11" fmla="*/ 1706798 w 9508078"/>
                      <a:gd name="connsiteY11" fmla="*/ 432100 h 5489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9508078" h="5489284" extrusionOk="0">
                        <a:moveTo>
                          <a:pt x="1706798" y="432100"/>
                        </a:moveTo>
                        <a:cubicBezTo>
                          <a:pt x="879614" y="582927"/>
                          <a:pt x="140457" y="572619"/>
                          <a:pt x="30398" y="1029000"/>
                        </a:cubicBezTo>
                        <a:cubicBezTo>
                          <a:pt x="-116884" y="1518470"/>
                          <a:pt x="373643" y="2697468"/>
                          <a:pt x="627298" y="3327700"/>
                        </a:cubicBezTo>
                        <a:cubicBezTo>
                          <a:pt x="722138" y="3971369"/>
                          <a:pt x="472452" y="4574587"/>
                          <a:pt x="652698" y="4839000"/>
                        </a:cubicBezTo>
                        <a:cubicBezTo>
                          <a:pt x="796028" y="5188080"/>
                          <a:pt x="1119023" y="5456911"/>
                          <a:pt x="1605198" y="5486700"/>
                        </a:cubicBezTo>
                        <a:cubicBezTo>
                          <a:pt x="2318710" y="5551297"/>
                          <a:pt x="2869982" y="4947159"/>
                          <a:pt x="3700698" y="5080300"/>
                        </a:cubicBezTo>
                        <a:cubicBezTo>
                          <a:pt x="4344835" y="5037273"/>
                          <a:pt x="6060568" y="5608317"/>
                          <a:pt x="6989998" y="5461300"/>
                        </a:cubicBezTo>
                        <a:cubicBezTo>
                          <a:pt x="7852321" y="5297547"/>
                          <a:pt x="8420513" y="5193643"/>
                          <a:pt x="8920398" y="4534200"/>
                        </a:cubicBezTo>
                        <a:cubicBezTo>
                          <a:pt x="9365517" y="4038732"/>
                          <a:pt x="9859924" y="3048385"/>
                          <a:pt x="9390298" y="2337100"/>
                        </a:cubicBezTo>
                        <a:cubicBezTo>
                          <a:pt x="8835303" y="1623812"/>
                          <a:pt x="7931622" y="1005418"/>
                          <a:pt x="7002698" y="482900"/>
                        </a:cubicBezTo>
                        <a:cubicBezTo>
                          <a:pt x="6320106" y="217941"/>
                          <a:pt x="5685530" y="92339"/>
                          <a:pt x="4792898" y="300"/>
                        </a:cubicBezTo>
                        <a:cubicBezTo>
                          <a:pt x="4009788" y="146302"/>
                          <a:pt x="2550720" y="322108"/>
                          <a:pt x="1706798" y="4321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Šestiúhelník 4">
            <a:extLst>
              <a:ext uri="{FF2B5EF4-FFF2-40B4-BE49-F238E27FC236}">
                <a16:creationId xmlns:a16="http://schemas.microsoft.com/office/drawing/2014/main" id="{15D6141E-BB3C-9EE6-D88C-085CD17C744F}"/>
              </a:ext>
            </a:extLst>
          </p:cNvPr>
          <p:cNvSpPr/>
          <p:nvPr/>
        </p:nvSpPr>
        <p:spPr>
          <a:xfrm>
            <a:off x="1879349" y="3150220"/>
            <a:ext cx="753371" cy="482911"/>
          </a:xfrm>
          <a:prstGeom prst="hexagon">
            <a:avLst/>
          </a:prstGeom>
          <a:ln>
            <a:solidFill>
              <a:schemeClr val="accent2"/>
            </a:solidFill>
            <a:prstDash val="solid"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122" tIns="133122" rIns="133122" bIns="133122" numCol="1" spcCol="1270" anchor="ctr" anchorCtr="0">
            <a:noAutofit/>
          </a:bodyPr>
          <a:lstStyle/>
          <a:p>
            <a:pPr marL="0" lvl="0" indent="0" algn="ctr" defTabSz="1066800"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1600" dirty="0">
                <a:solidFill>
                  <a:schemeClr val="accent2"/>
                </a:solidFill>
                <a:latin typeface="Barlow Condensed" panose="00000506000000000000" pitchFamily="2" charset="-18"/>
              </a:rPr>
              <a:t>AKU</a:t>
            </a:r>
          </a:p>
        </p:txBody>
      </p: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2E23AC60-505D-BA9C-C334-ABE9868EC765}"/>
              </a:ext>
            </a:extLst>
          </p:cNvPr>
          <p:cNvCxnSpPr>
            <a:cxnSpLocks/>
          </p:cNvCxnSpPr>
          <p:nvPr/>
        </p:nvCxnSpPr>
        <p:spPr>
          <a:xfrm flipV="1">
            <a:off x="3191022" y="1932257"/>
            <a:ext cx="0" cy="346084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ál 10">
            <a:extLst>
              <a:ext uri="{FF2B5EF4-FFF2-40B4-BE49-F238E27FC236}">
                <a16:creationId xmlns:a16="http://schemas.microsoft.com/office/drawing/2014/main" id="{54B24908-3144-2B3E-CBB7-EDFAA6220ECA}"/>
              </a:ext>
            </a:extLst>
          </p:cNvPr>
          <p:cNvSpPr/>
          <p:nvPr/>
        </p:nvSpPr>
        <p:spPr>
          <a:xfrm>
            <a:off x="8694328" y="2816431"/>
            <a:ext cx="943630" cy="930218"/>
          </a:xfrm>
          <a:prstGeom prst="ellipse">
            <a:avLst/>
          </a:prstGeom>
          <a:ln w="15875">
            <a:solidFill>
              <a:srgbClr val="00B050"/>
            </a:solidFill>
            <a:prstDash val="solid"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122" tIns="133122" rIns="133122" bIns="133122" numCol="1" spcCol="1270" anchor="ctr" anchorCtr="0">
            <a:noAutofit/>
          </a:bodyPr>
          <a:lstStyle/>
          <a:p>
            <a:pPr marL="0" lvl="0" indent="0" algn="ctr" defTabSz="1066800"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1600" dirty="0">
                <a:latin typeface="Barlow Condensed" panose="00000506000000000000" pitchFamily="2" charset="-18"/>
              </a:rPr>
              <a:t>P.O.</a:t>
            </a:r>
          </a:p>
        </p:txBody>
      </p:sp>
      <p:sp>
        <p:nvSpPr>
          <p:cNvPr id="20" name="Šestiúhelník 19">
            <a:extLst>
              <a:ext uri="{FF2B5EF4-FFF2-40B4-BE49-F238E27FC236}">
                <a16:creationId xmlns:a16="http://schemas.microsoft.com/office/drawing/2014/main" id="{AF244907-31C6-89A7-215B-00BAC3A5E606}"/>
              </a:ext>
            </a:extLst>
          </p:cNvPr>
          <p:cNvSpPr/>
          <p:nvPr/>
        </p:nvSpPr>
        <p:spPr>
          <a:xfrm>
            <a:off x="9743564" y="3040084"/>
            <a:ext cx="753371" cy="482911"/>
          </a:xfrm>
          <a:prstGeom prst="hexagon">
            <a:avLst/>
          </a:prstGeom>
          <a:ln>
            <a:solidFill>
              <a:srgbClr val="00B050"/>
            </a:solidFill>
            <a:prstDash val="solid"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122" tIns="133122" rIns="133122" bIns="133122" numCol="1" spcCol="1270" anchor="ctr" anchorCtr="0">
            <a:noAutofit/>
          </a:bodyPr>
          <a:lstStyle/>
          <a:p>
            <a:pPr marL="0" lvl="0" indent="0" algn="ctr" defTabSz="1066800"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1600" dirty="0">
                <a:solidFill>
                  <a:srgbClr val="00B050"/>
                </a:solidFill>
                <a:latin typeface="Barlow Condensed" panose="00000506000000000000" pitchFamily="2" charset="-18"/>
              </a:rPr>
              <a:t>OZE</a:t>
            </a:r>
          </a:p>
        </p:txBody>
      </p:sp>
      <p:sp>
        <p:nvSpPr>
          <p:cNvPr id="21" name="Šestiúhelník 20">
            <a:extLst>
              <a:ext uri="{FF2B5EF4-FFF2-40B4-BE49-F238E27FC236}">
                <a16:creationId xmlns:a16="http://schemas.microsoft.com/office/drawing/2014/main" id="{7D9CB6DD-0C1B-4464-67B7-8B9C637696E4}"/>
              </a:ext>
            </a:extLst>
          </p:cNvPr>
          <p:cNvSpPr/>
          <p:nvPr/>
        </p:nvSpPr>
        <p:spPr>
          <a:xfrm>
            <a:off x="9747913" y="3510086"/>
            <a:ext cx="753371" cy="482911"/>
          </a:xfrm>
          <a:prstGeom prst="hexagon">
            <a:avLst/>
          </a:prstGeom>
          <a:ln>
            <a:solidFill>
              <a:schemeClr val="accent2"/>
            </a:solidFill>
            <a:prstDash val="solid"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122" tIns="133122" rIns="133122" bIns="133122" numCol="1" spcCol="1270" anchor="ctr" anchorCtr="0">
            <a:noAutofit/>
          </a:bodyPr>
          <a:lstStyle/>
          <a:p>
            <a:pPr marL="0" lvl="0" indent="0" algn="ctr" defTabSz="1066800"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1600" dirty="0">
                <a:solidFill>
                  <a:schemeClr val="accent2"/>
                </a:solidFill>
                <a:latin typeface="Barlow Condensed" panose="00000506000000000000" pitchFamily="2" charset="-18"/>
              </a:rPr>
              <a:t>AKU</a:t>
            </a:r>
          </a:p>
        </p:txBody>
      </p:sp>
      <p:cxnSp>
        <p:nvCxnSpPr>
          <p:cNvPr id="22" name="Přímá spojnice se šipkou 21">
            <a:extLst>
              <a:ext uri="{FF2B5EF4-FFF2-40B4-BE49-F238E27FC236}">
                <a16:creationId xmlns:a16="http://schemas.microsoft.com/office/drawing/2014/main" id="{E81623E5-C3B5-FF0A-004C-43C3B166BB17}"/>
              </a:ext>
            </a:extLst>
          </p:cNvPr>
          <p:cNvCxnSpPr>
            <a:cxnSpLocks/>
          </p:cNvCxnSpPr>
          <p:nvPr/>
        </p:nvCxnSpPr>
        <p:spPr>
          <a:xfrm flipV="1">
            <a:off x="9164467" y="2326601"/>
            <a:ext cx="0" cy="346084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6D665158-C87D-6ED0-A81D-F8C9E537763E}"/>
              </a:ext>
            </a:extLst>
          </p:cNvPr>
          <p:cNvCxnSpPr>
            <a:cxnSpLocks/>
          </p:cNvCxnSpPr>
          <p:nvPr/>
        </p:nvCxnSpPr>
        <p:spPr>
          <a:xfrm flipV="1">
            <a:off x="3220787" y="3536321"/>
            <a:ext cx="0" cy="442557"/>
          </a:xfrm>
          <a:prstGeom prst="straightConnector1">
            <a:avLst/>
          </a:prstGeom>
          <a:ln w="34925">
            <a:solidFill>
              <a:srgbClr val="0070C0"/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ál 13">
            <a:extLst>
              <a:ext uri="{FF2B5EF4-FFF2-40B4-BE49-F238E27FC236}">
                <a16:creationId xmlns:a16="http://schemas.microsoft.com/office/drawing/2014/main" id="{795731D4-618F-EE51-165D-962A6A085C80}"/>
              </a:ext>
            </a:extLst>
          </p:cNvPr>
          <p:cNvSpPr/>
          <p:nvPr/>
        </p:nvSpPr>
        <p:spPr>
          <a:xfrm>
            <a:off x="8611424" y="2734628"/>
            <a:ext cx="1118004" cy="1085765"/>
          </a:xfrm>
          <a:prstGeom prst="ellipse">
            <a:avLst/>
          </a:prstGeom>
          <a:solidFill>
            <a:schemeClr val="lt1">
              <a:hueOff val="0"/>
              <a:satOff val="0"/>
              <a:lumOff val="0"/>
              <a:alpha val="0"/>
            </a:schemeClr>
          </a:solidFill>
          <a:ln w="25400">
            <a:solidFill>
              <a:srgbClr val="0070C0"/>
            </a:solidFill>
            <a:prstDash val="dash"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122" tIns="133122" rIns="133122" bIns="133122" numCol="1" spcCol="1270" anchor="ctr" anchorCtr="0">
            <a:noAutofit/>
          </a:bodyPr>
          <a:lstStyle/>
          <a:p>
            <a:pPr algn="ctr" defTabSz="1066800">
              <a:spcBef>
                <a:spcPct val="0"/>
              </a:spcBef>
              <a:spcAft>
                <a:spcPct val="35000"/>
              </a:spcAft>
            </a:pPr>
            <a:endParaRPr lang="cs-CZ" sz="1600" dirty="0">
              <a:latin typeface="Barlow Condensed" panose="00000506000000000000" pitchFamily="2" charset="-18"/>
            </a:endParaRPr>
          </a:p>
        </p:txBody>
      </p: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575A66E5-1A0E-EAE4-0148-1A08FBD2F236}"/>
              </a:ext>
            </a:extLst>
          </p:cNvPr>
          <p:cNvCxnSpPr>
            <a:cxnSpLocks/>
          </p:cNvCxnSpPr>
          <p:nvPr/>
        </p:nvCxnSpPr>
        <p:spPr>
          <a:xfrm flipV="1">
            <a:off x="9187370" y="3901377"/>
            <a:ext cx="0" cy="442557"/>
          </a:xfrm>
          <a:prstGeom prst="straightConnector1">
            <a:avLst/>
          </a:prstGeom>
          <a:ln w="34925">
            <a:solidFill>
              <a:srgbClr val="0070C0"/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59532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ál 13">
            <a:extLst>
              <a:ext uri="{FF2B5EF4-FFF2-40B4-BE49-F238E27FC236}">
                <a16:creationId xmlns:a16="http://schemas.microsoft.com/office/drawing/2014/main" id="{795731D4-618F-EE51-165D-962A6A085C80}"/>
              </a:ext>
            </a:extLst>
          </p:cNvPr>
          <p:cNvSpPr/>
          <p:nvPr/>
        </p:nvSpPr>
        <p:spPr>
          <a:xfrm>
            <a:off x="8611424" y="2734628"/>
            <a:ext cx="1118004" cy="1085765"/>
          </a:xfrm>
          <a:prstGeom prst="ellipse">
            <a:avLst/>
          </a:prstGeom>
          <a:solidFill>
            <a:schemeClr val="lt1">
              <a:hueOff val="0"/>
              <a:satOff val="0"/>
              <a:lumOff val="0"/>
              <a:alpha val="0"/>
            </a:schemeClr>
          </a:solidFill>
          <a:ln w="25400">
            <a:solidFill>
              <a:srgbClr val="0070C0"/>
            </a:solidFill>
            <a:prstDash val="dash"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122" tIns="133122" rIns="133122" bIns="133122" numCol="1" spcCol="1270" anchor="ctr" anchorCtr="0">
            <a:noAutofit/>
          </a:bodyPr>
          <a:lstStyle/>
          <a:p>
            <a:pPr algn="ctr" defTabSz="1066800">
              <a:spcBef>
                <a:spcPct val="0"/>
              </a:spcBef>
              <a:spcAft>
                <a:spcPct val="35000"/>
              </a:spcAft>
            </a:pPr>
            <a:endParaRPr lang="cs-CZ" sz="1600" dirty="0">
              <a:latin typeface="Barlow Condensed" panose="00000506000000000000" pitchFamily="2" charset="-18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BFC95F4-4775-11C6-A673-39E8214854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2" t="22528" r="12830" b="11111"/>
          <a:stretch/>
        </p:blipFill>
        <p:spPr>
          <a:xfrm>
            <a:off x="0" y="7453"/>
            <a:ext cx="12192001" cy="6858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1402"/>
            <a:ext cx="1568999" cy="2196598"/>
          </a:xfrm>
          <a:prstGeom prst="rect">
            <a:avLst/>
          </a:prstGeom>
        </p:spPr>
      </p:pic>
      <p:pic>
        <p:nvPicPr>
          <p:cNvPr id="4" name="Picture 25">
            <a:extLst>
              <a:ext uri="{FF2B5EF4-FFF2-40B4-BE49-F238E27FC236}">
                <a16:creationId xmlns:a16="http://schemas.microsoft.com/office/drawing/2014/main" id="{CDA239D1-2438-0BAB-8994-3FFBED4BBF5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282687" y="258739"/>
            <a:ext cx="1727679" cy="533459"/>
          </a:xfrm>
          <a:prstGeom prst="rect">
            <a:avLst/>
          </a:prstGeom>
        </p:spPr>
      </p:pic>
      <p:sp>
        <p:nvSpPr>
          <p:cNvPr id="10" name="Zaoblený obdélník 4">
            <a:extLst>
              <a:ext uri="{FF2B5EF4-FFF2-40B4-BE49-F238E27FC236}">
                <a16:creationId xmlns:a16="http://schemas.microsoft.com/office/drawing/2014/main" id="{5D796919-C9B6-E6B2-D74E-3260719BCAAA}"/>
              </a:ext>
            </a:extLst>
          </p:cNvPr>
          <p:cNvSpPr/>
          <p:nvPr/>
        </p:nvSpPr>
        <p:spPr>
          <a:xfrm>
            <a:off x="0" y="0"/>
            <a:ext cx="12192000" cy="1050939"/>
          </a:xfrm>
          <a:prstGeom prst="roundRect">
            <a:avLst>
              <a:gd name="adj" fmla="val 0"/>
            </a:avLst>
          </a:prstGeom>
          <a:solidFill>
            <a:srgbClr val="9A8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dirty="0">
                <a:solidFill>
                  <a:schemeClr val="bg1"/>
                </a:solidFill>
                <a:latin typeface="Ubuntu Mono" panose="020B0809030602030204" pitchFamily="49" charset="0"/>
                <a:cs typeface="Arial" panose="020B0604020202020204" pitchFamily="34" charset="0"/>
              </a:rPr>
              <a:t>EHÚK – VIZE</a:t>
            </a:r>
            <a:endParaRPr lang="en-US" sz="4000" dirty="0">
              <a:solidFill>
                <a:schemeClr val="bg1"/>
              </a:solidFill>
              <a:latin typeface="Ubuntu Mono" panose="020B0809030602030204" pitchFamily="49" charset="0"/>
              <a:cs typeface="Arial" panose="020B0604020202020204" pitchFamily="34" charset="0"/>
            </a:endParaRPr>
          </a:p>
        </p:txBody>
      </p:sp>
      <p:pic>
        <p:nvPicPr>
          <p:cNvPr id="70" name="Picture 25">
            <a:extLst>
              <a:ext uri="{FF2B5EF4-FFF2-40B4-BE49-F238E27FC236}">
                <a16:creationId xmlns:a16="http://schemas.microsoft.com/office/drawing/2014/main" id="{8521361E-5C45-38E4-49D2-26C5373168B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286420" y="258739"/>
            <a:ext cx="1727679" cy="533459"/>
          </a:xfrm>
          <a:prstGeom prst="rect">
            <a:avLst/>
          </a:prstGeom>
        </p:spPr>
      </p:pic>
      <p:sp>
        <p:nvSpPr>
          <p:cNvPr id="33" name="Ovál 32">
            <a:extLst>
              <a:ext uri="{FF2B5EF4-FFF2-40B4-BE49-F238E27FC236}">
                <a16:creationId xmlns:a16="http://schemas.microsoft.com/office/drawing/2014/main" id="{E816D7A8-E0E0-8219-89D5-097A427C409F}"/>
              </a:ext>
            </a:extLst>
          </p:cNvPr>
          <p:cNvSpPr/>
          <p:nvPr/>
        </p:nvSpPr>
        <p:spPr>
          <a:xfrm>
            <a:off x="2644841" y="2369572"/>
            <a:ext cx="1118004" cy="1085765"/>
          </a:xfrm>
          <a:prstGeom prst="ellipse">
            <a:avLst/>
          </a:prstGeom>
          <a:solidFill>
            <a:schemeClr val="lt1">
              <a:hueOff val="0"/>
              <a:satOff val="0"/>
              <a:lumOff val="0"/>
              <a:alpha val="0"/>
            </a:schemeClr>
          </a:solidFill>
          <a:ln w="25400">
            <a:solidFill>
              <a:srgbClr val="0070C0"/>
            </a:solidFill>
            <a:prstDash val="dash"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122" tIns="133122" rIns="133122" bIns="133122" numCol="1" spcCol="1270" anchor="ctr" anchorCtr="0">
            <a:noAutofit/>
          </a:bodyPr>
          <a:lstStyle/>
          <a:p>
            <a:pPr algn="ctr" defTabSz="1066800">
              <a:spcBef>
                <a:spcPct val="0"/>
              </a:spcBef>
              <a:spcAft>
                <a:spcPct val="35000"/>
              </a:spcAft>
            </a:pPr>
            <a:endParaRPr lang="cs-CZ" sz="1600" dirty="0">
              <a:latin typeface="Barlow Condensed" panose="00000506000000000000" pitchFamily="2" charset="-18"/>
            </a:endParaRPr>
          </a:p>
        </p:txBody>
      </p:sp>
      <p:sp>
        <p:nvSpPr>
          <p:cNvPr id="35" name="Ovál 34">
            <a:extLst>
              <a:ext uri="{FF2B5EF4-FFF2-40B4-BE49-F238E27FC236}">
                <a16:creationId xmlns:a16="http://schemas.microsoft.com/office/drawing/2014/main" id="{54F53337-F4F2-A2FA-DAED-4F0528DEC4A9}"/>
              </a:ext>
            </a:extLst>
          </p:cNvPr>
          <p:cNvSpPr/>
          <p:nvPr/>
        </p:nvSpPr>
        <p:spPr>
          <a:xfrm>
            <a:off x="2728971" y="2447345"/>
            <a:ext cx="943630" cy="930218"/>
          </a:xfrm>
          <a:prstGeom prst="ellipse">
            <a:avLst/>
          </a:prstGeom>
          <a:ln w="15875">
            <a:solidFill>
              <a:srgbClr val="00B050"/>
            </a:solidFill>
            <a:prstDash val="solid"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122" tIns="133122" rIns="133122" bIns="133122" numCol="1" spcCol="1270" anchor="ctr" anchorCtr="0">
            <a:noAutofit/>
          </a:bodyPr>
          <a:lstStyle/>
          <a:p>
            <a:pPr marL="0" lvl="0" indent="0" algn="ctr" defTabSz="1066800"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1600" dirty="0">
                <a:latin typeface="Barlow Condensed" panose="00000506000000000000" pitchFamily="2" charset="-18"/>
              </a:rPr>
              <a:t>P.O.</a:t>
            </a:r>
          </a:p>
        </p:txBody>
      </p:sp>
      <p:sp>
        <p:nvSpPr>
          <p:cNvPr id="45" name="Šestiúhelník 44">
            <a:extLst>
              <a:ext uri="{FF2B5EF4-FFF2-40B4-BE49-F238E27FC236}">
                <a16:creationId xmlns:a16="http://schemas.microsoft.com/office/drawing/2014/main" id="{41060718-4E33-0A4E-ACD5-6E513486611E}"/>
              </a:ext>
            </a:extLst>
          </p:cNvPr>
          <p:cNvSpPr/>
          <p:nvPr/>
        </p:nvSpPr>
        <p:spPr>
          <a:xfrm>
            <a:off x="1879949" y="2670998"/>
            <a:ext cx="753371" cy="482911"/>
          </a:xfrm>
          <a:prstGeom prst="hexagon">
            <a:avLst/>
          </a:prstGeom>
          <a:ln>
            <a:solidFill>
              <a:srgbClr val="00B050"/>
            </a:solidFill>
            <a:prstDash val="solid"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122" tIns="133122" rIns="133122" bIns="133122" numCol="1" spcCol="1270" anchor="ctr" anchorCtr="0">
            <a:noAutofit/>
          </a:bodyPr>
          <a:lstStyle/>
          <a:p>
            <a:pPr marL="0" lvl="0" indent="0" algn="ctr" defTabSz="1066800"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1600" dirty="0">
                <a:solidFill>
                  <a:srgbClr val="00B050"/>
                </a:solidFill>
                <a:latin typeface="Barlow Condensed" panose="00000506000000000000" pitchFamily="2" charset="-18"/>
              </a:rPr>
              <a:t>OZE</a:t>
            </a:r>
          </a:p>
        </p:txBody>
      </p:sp>
      <p:sp>
        <p:nvSpPr>
          <p:cNvPr id="3" name="Volný tvar: obrazec 2">
            <a:extLst>
              <a:ext uri="{FF2B5EF4-FFF2-40B4-BE49-F238E27FC236}">
                <a16:creationId xmlns:a16="http://schemas.microsoft.com/office/drawing/2014/main" id="{3B117709-00E4-0254-D475-0BB87C115345}"/>
              </a:ext>
            </a:extLst>
          </p:cNvPr>
          <p:cNvSpPr/>
          <p:nvPr/>
        </p:nvSpPr>
        <p:spPr>
          <a:xfrm>
            <a:off x="1386038" y="1168100"/>
            <a:ext cx="9729942" cy="5489284"/>
          </a:xfrm>
          <a:custGeom>
            <a:avLst/>
            <a:gdLst>
              <a:gd name="connsiteX0" fmla="*/ 1706798 w 9508078"/>
              <a:gd name="connsiteY0" fmla="*/ 432100 h 5489284"/>
              <a:gd name="connsiteX1" fmla="*/ 30398 w 9508078"/>
              <a:gd name="connsiteY1" fmla="*/ 1029000 h 5489284"/>
              <a:gd name="connsiteX2" fmla="*/ 627298 w 9508078"/>
              <a:gd name="connsiteY2" fmla="*/ 3327700 h 5489284"/>
              <a:gd name="connsiteX3" fmla="*/ 652698 w 9508078"/>
              <a:gd name="connsiteY3" fmla="*/ 4839000 h 5489284"/>
              <a:gd name="connsiteX4" fmla="*/ 1605198 w 9508078"/>
              <a:gd name="connsiteY4" fmla="*/ 5486700 h 5489284"/>
              <a:gd name="connsiteX5" fmla="*/ 3700698 w 9508078"/>
              <a:gd name="connsiteY5" fmla="*/ 5080300 h 5489284"/>
              <a:gd name="connsiteX6" fmla="*/ 6989998 w 9508078"/>
              <a:gd name="connsiteY6" fmla="*/ 5461300 h 5489284"/>
              <a:gd name="connsiteX7" fmla="*/ 8920398 w 9508078"/>
              <a:gd name="connsiteY7" fmla="*/ 4534200 h 5489284"/>
              <a:gd name="connsiteX8" fmla="*/ 9390298 w 9508078"/>
              <a:gd name="connsiteY8" fmla="*/ 2337100 h 5489284"/>
              <a:gd name="connsiteX9" fmla="*/ 7002698 w 9508078"/>
              <a:gd name="connsiteY9" fmla="*/ 482900 h 5489284"/>
              <a:gd name="connsiteX10" fmla="*/ 4792898 w 9508078"/>
              <a:gd name="connsiteY10" fmla="*/ 300 h 5489284"/>
              <a:gd name="connsiteX11" fmla="*/ 1706798 w 9508078"/>
              <a:gd name="connsiteY11" fmla="*/ 432100 h 5489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508078" h="5489284">
                <a:moveTo>
                  <a:pt x="1706798" y="432100"/>
                </a:moveTo>
                <a:cubicBezTo>
                  <a:pt x="913048" y="603550"/>
                  <a:pt x="210315" y="546400"/>
                  <a:pt x="30398" y="1029000"/>
                </a:cubicBezTo>
                <a:cubicBezTo>
                  <a:pt x="-149519" y="1511600"/>
                  <a:pt x="523581" y="2692700"/>
                  <a:pt x="627298" y="3327700"/>
                </a:cubicBezTo>
                <a:cubicBezTo>
                  <a:pt x="731015" y="3962700"/>
                  <a:pt x="489715" y="4479167"/>
                  <a:pt x="652698" y="4839000"/>
                </a:cubicBezTo>
                <a:cubicBezTo>
                  <a:pt x="815681" y="5198833"/>
                  <a:pt x="1097198" y="5446483"/>
                  <a:pt x="1605198" y="5486700"/>
                </a:cubicBezTo>
                <a:cubicBezTo>
                  <a:pt x="2113198" y="5526917"/>
                  <a:pt x="2803231" y="5084533"/>
                  <a:pt x="3700698" y="5080300"/>
                </a:cubicBezTo>
                <a:cubicBezTo>
                  <a:pt x="4598165" y="5076067"/>
                  <a:pt x="6120048" y="5552317"/>
                  <a:pt x="6989998" y="5461300"/>
                </a:cubicBezTo>
                <a:cubicBezTo>
                  <a:pt x="7859948" y="5370283"/>
                  <a:pt x="8520348" y="5054900"/>
                  <a:pt x="8920398" y="4534200"/>
                </a:cubicBezTo>
                <a:cubicBezTo>
                  <a:pt x="9320448" y="4013500"/>
                  <a:pt x="9709915" y="3012317"/>
                  <a:pt x="9390298" y="2337100"/>
                </a:cubicBezTo>
                <a:cubicBezTo>
                  <a:pt x="9070681" y="1661883"/>
                  <a:pt x="7768931" y="872367"/>
                  <a:pt x="7002698" y="482900"/>
                </a:cubicBezTo>
                <a:cubicBezTo>
                  <a:pt x="6236465" y="93433"/>
                  <a:pt x="5677665" y="10883"/>
                  <a:pt x="4792898" y="300"/>
                </a:cubicBezTo>
                <a:cubicBezTo>
                  <a:pt x="3908131" y="-10283"/>
                  <a:pt x="2500548" y="260650"/>
                  <a:pt x="1706798" y="432100"/>
                </a:cubicBezTo>
                <a:close/>
              </a:path>
            </a:pathLst>
          </a:custGeom>
          <a:noFill/>
          <a:ln w="3175">
            <a:solidFill>
              <a:schemeClr val="bg1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06798 w 9508078"/>
                      <a:gd name="connsiteY0" fmla="*/ 432100 h 5489284"/>
                      <a:gd name="connsiteX1" fmla="*/ 30398 w 9508078"/>
                      <a:gd name="connsiteY1" fmla="*/ 1029000 h 5489284"/>
                      <a:gd name="connsiteX2" fmla="*/ 627298 w 9508078"/>
                      <a:gd name="connsiteY2" fmla="*/ 3327700 h 5489284"/>
                      <a:gd name="connsiteX3" fmla="*/ 652698 w 9508078"/>
                      <a:gd name="connsiteY3" fmla="*/ 4839000 h 5489284"/>
                      <a:gd name="connsiteX4" fmla="*/ 1605198 w 9508078"/>
                      <a:gd name="connsiteY4" fmla="*/ 5486700 h 5489284"/>
                      <a:gd name="connsiteX5" fmla="*/ 3700698 w 9508078"/>
                      <a:gd name="connsiteY5" fmla="*/ 5080300 h 5489284"/>
                      <a:gd name="connsiteX6" fmla="*/ 6989998 w 9508078"/>
                      <a:gd name="connsiteY6" fmla="*/ 5461300 h 5489284"/>
                      <a:gd name="connsiteX7" fmla="*/ 8920398 w 9508078"/>
                      <a:gd name="connsiteY7" fmla="*/ 4534200 h 5489284"/>
                      <a:gd name="connsiteX8" fmla="*/ 9390298 w 9508078"/>
                      <a:gd name="connsiteY8" fmla="*/ 2337100 h 5489284"/>
                      <a:gd name="connsiteX9" fmla="*/ 7002698 w 9508078"/>
                      <a:gd name="connsiteY9" fmla="*/ 482900 h 5489284"/>
                      <a:gd name="connsiteX10" fmla="*/ 4792898 w 9508078"/>
                      <a:gd name="connsiteY10" fmla="*/ 300 h 5489284"/>
                      <a:gd name="connsiteX11" fmla="*/ 1706798 w 9508078"/>
                      <a:gd name="connsiteY11" fmla="*/ 432100 h 5489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9508078" h="5489284" extrusionOk="0">
                        <a:moveTo>
                          <a:pt x="1706798" y="432100"/>
                        </a:moveTo>
                        <a:cubicBezTo>
                          <a:pt x="879614" y="582927"/>
                          <a:pt x="140457" y="572619"/>
                          <a:pt x="30398" y="1029000"/>
                        </a:cubicBezTo>
                        <a:cubicBezTo>
                          <a:pt x="-116884" y="1518470"/>
                          <a:pt x="373643" y="2697468"/>
                          <a:pt x="627298" y="3327700"/>
                        </a:cubicBezTo>
                        <a:cubicBezTo>
                          <a:pt x="722138" y="3971369"/>
                          <a:pt x="472452" y="4574587"/>
                          <a:pt x="652698" y="4839000"/>
                        </a:cubicBezTo>
                        <a:cubicBezTo>
                          <a:pt x="796028" y="5188080"/>
                          <a:pt x="1119023" y="5456911"/>
                          <a:pt x="1605198" y="5486700"/>
                        </a:cubicBezTo>
                        <a:cubicBezTo>
                          <a:pt x="2318710" y="5551297"/>
                          <a:pt x="2869982" y="4947159"/>
                          <a:pt x="3700698" y="5080300"/>
                        </a:cubicBezTo>
                        <a:cubicBezTo>
                          <a:pt x="4344835" y="5037273"/>
                          <a:pt x="6060568" y="5608317"/>
                          <a:pt x="6989998" y="5461300"/>
                        </a:cubicBezTo>
                        <a:cubicBezTo>
                          <a:pt x="7852321" y="5297547"/>
                          <a:pt x="8420513" y="5193643"/>
                          <a:pt x="8920398" y="4534200"/>
                        </a:cubicBezTo>
                        <a:cubicBezTo>
                          <a:pt x="9365517" y="4038732"/>
                          <a:pt x="9859924" y="3048385"/>
                          <a:pt x="9390298" y="2337100"/>
                        </a:cubicBezTo>
                        <a:cubicBezTo>
                          <a:pt x="8835303" y="1623812"/>
                          <a:pt x="7931622" y="1005418"/>
                          <a:pt x="7002698" y="482900"/>
                        </a:cubicBezTo>
                        <a:cubicBezTo>
                          <a:pt x="6320106" y="217941"/>
                          <a:pt x="5685530" y="92339"/>
                          <a:pt x="4792898" y="300"/>
                        </a:cubicBezTo>
                        <a:cubicBezTo>
                          <a:pt x="4009788" y="146302"/>
                          <a:pt x="2550720" y="322108"/>
                          <a:pt x="1706798" y="4321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Šestiúhelník 4">
            <a:extLst>
              <a:ext uri="{FF2B5EF4-FFF2-40B4-BE49-F238E27FC236}">
                <a16:creationId xmlns:a16="http://schemas.microsoft.com/office/drawing/2014/main" id="{15D6141E-BB3C-9EE6-D88C-085CD17C744F}"/>
              </a:ext>
            </a:extLst>
          </p:cNvPr>
          <p:cNvSpPr/>
          <p:nvPr/>
        </p:nvSpPr>
        <p:spPr>
          <a:xfrm>
            <a:off x="1879349" y="3150220"/>
            <a:ext cx="753371" cy="482911"/>
          </a:xfrm>
          <a:prstGeom prst="hexagon">
            <a:avLst/>
          </a:prstGeom>
          <a:ln>
            <a:solidFill>
              <a:schemeClr val="accent2"/>
            </a:solidFill>
            <a:prstDash val="solid"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122" tIns="133122" rIns="133122" bIns="133122" numCol="1" spcCol="1270" anchor="ctr" anchorCtr="0">
            <a:noAutofit/>
          </a:bodyPr>
          <a:lstStyle/>
          <a:p>
            <a:pPr marL="0" lvl="0" indent="0" algn="ctr" defTabSz="1066800"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1600" dirty="0">
                <a:solidFill>
                  <a:schemeClr val="accent2"/>
                </a:solidFill>
                <a:latin typeface="Barlow Condensed" panose="00000506000000000000" pitchFamily="2" charset="-18"/>
              </a:rPr>
              <a:t>AKU</a:t>
            </a:r>
          </a:p>
        </p:txBody>
      </p: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2E23AC60-505D-BA9C-C334-ABE9868EC765}"/>
              </a:ext>
            </a:extLst>
          </p:cNvPr>
          <p:cNvCxnSpPr>
            <a:cxnSpLocks/>
          </p:cNvCxnSpPr>
          <p:nvPr/>
        </p:nvCxnSpPr>
        <p:spPr>
          <a:xfrm flipV="1">
            <a:off x="3191022" y="1932257"/>
            <a:ext cx="0" cy="346084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ál 10">
            <a:extLst>
              <a:ext uri="{FF2B5EF4-FFF2-40B4-BE49-F238E27FC236}">
                <a16:creationId xmlns:a16="http://schemas.microsoft.com/office/drawing/2014/main" id="{54B24908-3144-2B3E-CBB7-EDFAA6220ECA}"/>
              </a:ext>
            </a:extLst>
          </p:cNvPr>
          <p:cNvSpPr/>
          <p:nvPr/>
        </p:nvSpPr>
        <p:spPr>
          <a:xfrm>
            <a:off x="8694328" y="2816431"/>
            <a:ext cx="943630" cy="930218"/>
          </a:xfrm>
          <a:prstGeom prst="ellipse">
            <a:avLst/>
          </a:prstGeom>
          <a:ln w="15875">
            <a:solidFill>
              <a:srgbClr val="00B050"/>
            </a:solidFill>
            <a:prstDash val="solid"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122" tIns="133122" rIns="133122" bIns="133122" numCol="1" spcCol="1270" anchor="ctr" anchorCtr="0">
            <a:noAutofit/>
          </a:bodyPr>
          <a:lstStyle/>
          <a:p>
            <a:pPr marL="0" lvl="0" indent="0" algn="ctr" defTabSz="1066800"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1600" dirty="0">
                <a:latin typeface="Barlow Condensed" panose="00000506000000000000" pitchFamily="2" charset="-18"/>
              </a:rPr>
              <a:t>P.O.</a:t>
            </a:r>
          </a:p>
        </p:txBody>
      </p:sp>
      <p:sp>
        <p:nvSpPr>
          <p:cNvPr id="20" name="Šestiúhelník 19">
            <a:extLst>
              <a:ext uri="{FF2B5EF4-FFF2-40B4-BE49-F238E27FC236}">
                <a16:creationId xmlns:a16="http://schemas.microsoft.com/office/drawing/2014/main" id="{AF244907-31C6-89A7-215B-00BAC3A5E606}"/>
              </a:ext>
            </a:extLst>
          </p:cNvPr>
          <p:cNvSpPr/>
          <p:nvPr/>
        </p:nvSpPr>
        <p:spPr>
          <a:xfrm>
            <a:off x="9743564" y="3040084"/>
            <a:ext cx="753371" cy="482911"/>
          </a:xfrm>
          <a:prstGeom prst="hexagon">
            <a:avLst/>
          </a:prstGeom>
          <a:ln>
            <a:solidFill>
              <a:srgbClr val="00B050"/>
            </a:solidFill>
            <a:prstDash val="solid"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122" tIns="133122" rIns="133122" bIns="133122" numCol="1" spcCol="1270" anchor="ctr" anchorCtr="0">
            <a:noAutofit/>
          </a:bodyPr>
          <a:lstStyle/>
          <a:p>
            <a:pPr marL="0" lvl="0" indent="0" algn="ctr" defTabSz="1066800"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1600" dirty="0">
                <a:solidFill>
                  <a:srgbClr val="00B050"/>
                </a:solidFill>
                <a:latin typeface="Barlow Condensed" panose="00000506000000000000" pitchFamily="2" charset="-18"/>
              </a:rPr>
              <a:t>OZE</a:t>
            </a:r>
          </a:p>
        </p:txBody>
      </p:sp>
      <p:sp>
        <p:nvSpPr>
          <p:cNvPr id="21" name="Šestiúhelník 20">
            <a:extLst>
              <a:ext uri="{FF2B5EF4-FFF2-40B4-BE49-F238E27FC236}">
                <a16:creationId xmlns:a16="http://schemas.microsoft.com/office/drawing/2014/main" id="{7D9CB6DD-0C1B-4464-67B7-8B9C637696E4}"/>
              </a:ext>
            </a:extLst>
          </p:cNvPr>
          <p:cNvSpPr/>
          <p:nvPr/>
        </p:nvSpPr>
        <p:spPr>
          <a:xfrm>
            <a:off x="9747913" y="3510086"/>
            <a:ext cx="753371" cy="482911"/>
          </a:xfrm>
          <a:prstGeom prst="hexagon">
            <a:avLst/>
          </a:prstGeom>
          <a:ln>
            <a:solidFill>
              <a:schemeClr val="accent2"/>
            </a:solidFill>
            <a:prstDash val="solid"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122" tIns="133122" rIns="133122" bIns="133122" numCol="1" spcCol="1270" anchor="ctr" anchorCtr="0">
            <a:noAutofit/>
          </a:bodyPr>
          <a:lstStyle/>
          <a:p>
            <a:pPr marL="0" lvl="0" indent="0" algn="ctr" defTabSz="1066800"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1600" dirty="0">
                <a:solidFill>
                  <a:schemeClr val="accent2"/>
                </a:solidFill>
                <a:latin typeface="Barlow Condensed" panose="00000506000000000000" pitchFamily="2" charset="-18"/>
              </a:rPr>
              <a:t>AKU</a:t>
            </a:r>
          </a:p>
        </p:txBody>
      </p:sp>
      <p:cxnSp>
        <p:nvCxnSpPr>
          <p:cNvPr id="22" name="Přímá spojnice se šipkou 21">
            <a:extLst>
              <a:ext uri="{FF2B5EF4-FFF2-40B4-BE49-F238E27FC236}">
                <a16:creationId xmlns:a16="http://schemas.microsoft.com/office/drawing/2014/main" id="{E81623E5-C3B5-FF0A-004C-43C3B166BB17}"/>
              </a:ext>
            </a:extLst>
          </p:cNvPr>
          <p:cNvCxnSpPr>
            <a:cxnSpLocks/>
          </p:cNvCxnSpPr>
          <p:nvPr/>
        </p:nvCxnSpPr>
        <p:spPr>
          <a:xfrm flipV="1">
            <a:off x="9164467" y="2326601"/>
            <a:ext cx="0" cy="346084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6D665158-C87D-6ED0-A81D-F8C9E537763E}"/>
              </a:ext>
            </a:extLst>
          </p:cNvPr>
          <p:cNvCxnSpPr>
            <a:cxnSpLocks/>
          </p:cNvCxnSpPr>
          <p:nvPr/>
        </p:nvCxnSpPr>
        <p:spPr>
          <a:xfrm flipV="1">
            <a:off x="3220787" y="3536321"/>
            <a:ext cx="0" cy="442557"/>
          </a:xfrm>
          <a:prstGeom prst="straightConnector1">
            <a:avLst/>
          </a:prstGeom>
          <a:ln w="34925">
            <a:solidFill>
              <a:srgbClr val="0070C0"/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575A66E5-1A0E-EAE4-0148-1A08FBD2F236}"/>
              </a:ext>
            </a:extLst>
          </p:cNvPr>
          <p:cNvCxnSpPr>
            <a:cxnSpLocks/>
          </p:cNvCxnSpPr>
          <p:nvPr/>
        </p:nvCxnSpPr>
        <p:spPr>
          <a:xfrm flipV="1">
            <a:off x="9187370" y="3901377"/>
            <a:ext cx="0" cy="442557"/>
          </a:xfrm>
          <a:prstGeom prst="straightConnector1">
            <a:avLst/>
          </a:prstGeom>
          <a:ln w="34925">
            <a:solidFill>
              <a:srgbClr val="0070C0"/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ál 1">
            <a:extLst>
              <a:ext uri="{FF2B5EF4-FFF2-40B4-BE49-F238E27FC236}">
                <a16:creationId xmlns:a16="http://schemas.microsoft.com/office/drawing/2014/main" id="{71E1159D-E2DA-5F4B-2F23-C88057DEF2EB}"/>
              </a:ext>
            </a:extLst>
          </p:cNvPr>
          <p:cNvSpPr/>
          <p:nvPr/>
        </p:nvSpPr>
        <p:spPr>
          <a:xfrm>
            <a:off x="7558244" y="5133859"/>
            <a:ext cx="943630" cy="930218"/>
          </a:xfrm>
          <a:prstGeom prst="ellipse">
            <a:avLst/>
          </a:prstGeom>
          <a:ln w="15875">
            <a:solidFill>
              <a:srgbClr val="00B050"/>
            </a:solidFill>
            <a:prstDash val="solid"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122" tIns="133122" rIns="133122" bIns="133122" numCol="1" spcCol="1270" anchor="ctr" anchorCtr="0">
            <a:noAutofit/>
          </a:bodyPr>
          <a:lstStyle/>
          <a:p>
            <a:pPr marL="0" lvl="0" indent="0" algn="ctr" defTabSz="1066800"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1600" dirty="0">
                <a:latin typeface="Barlow Condensed" panose="00000506000000000000" pitchFamily="2" charset="-18"/>
              </a:rPr>
              <a:t>P.O.</a:t>
            </a:r>
          </a:p>
        </p:txBody>
      </p: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E5083D59-76B3-83A5-B90B-EA5618C45520}"/>
              </a:ext>
            </a:extLst>
          </p:cNvPr>
          <p:cNvCxnSpPr>
            <a:cxnSpLocks/>
          </p:cNvCxnSpPr>
          <p:nvPr/>
        </p:nvCxnSpPr>
        <p:spPr>
          <a:xfrm flipV="1">
            <a:off x="8028383" y="4644029"/>
            <a:ext cx="0" cy="346084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Šestiúhelník 11">
            <a:extLst>
              <a:ext uri="{FF2B5EF4-FFF2-40B4-BE49-F238E27FC236}">
                <a16:creationId xmlns:a16="http://schemas.microsoft.com/office/drawing/2014/main" id="{22D1BC0F-7395-DFAC-2E28-C56D2A526EA7}"/>
              </a:ext>
            </a:extLst>
          </p:cNvPr>
          <p:cNvSpPr/>
          <p:nvPr/>
        </p:nvSpPr>
        <p:spPr>
          <a:xfrm>
            <a:off x="8513351" y="5357512"/>
            <a:ext cx="753371" cy="482911"/>
          </a:xfrm>
          <a:prstGeom prst="hexagon">
            <a:avLst/>
          </a:prstGeom>
          <a:ln>
            <a:solidFill>
              <a:srgbClr val="00B050"/>
            </a:solidFill>
            <a:prstDash val="solid"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122" tIns="133122" rIns="133122" bIns="133122" numCol="1" spcCol="1270" anchor="ctr" anchorCtr="0">
            <a:noAutofit/>
          </a:bodyPr>
          <a:lstStyle/>
          <a:p>
            <a:pPr marL="0" lvl="0" indent="0" algn="ctr" defTabSz="1066800"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1600" dirty="0">
                <a:solidFill>
                  <a:srgbClr val="00B050"/>
                </a:solidFill>
                <a:latin typeface="Barlow Condensed" panose="00000506000000000000" pitchFamily="2" charset="-18"/>
              </a:rPr>
              <a:t>OZE</a:t>
            </a:r>
          </a:p>
        </p:txBody>
      </p:sp>
      <p:sp>
        <p:nvSpPr>
          <p:cNvPr id="13" name="Šestiúhelník 12">
            <a:extLst>
              <a:ext uri="{FF2B5EF4-FFF2-40B4-BE49-F238E27FC236}">
                <a16:creationId xmlns:a16="http://schemas.microsoft.com/office/drawing/2014/main" id="{6A298D0E-CAFD-D190-59FA-8CA9A6534AC6}"/>
              </a:ext>
            </a:extLst>
          </p:cNvPr>
          <p:cNvSpPr/>
          <p:nvPr/>
        </p:nvSpPr>
        <p:spPr>
          <a:xfrm>
            <a:off x="8517700" y="5827514"/>
            <a:ext cx="753371" cy="482911"/>
          </a:xfrm>
          <a:prstGeom prst="hexagon">
            <a:avLst/>
          </a:prstGeom>
          <a:ln>
            <a:solidFill>
              <a:schemeClr val="accent2"/>
            </a:solidFill>
            <a:prstDash val="solid"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122" tIns="133122" rIns="133122" bIns="133122" numCol="1" spcCol="1270" anchor="ctr" anchorCtr="0">
            <a:noAutofit/>
          </a:bodyPr>
          <a:lstStyle/>
          <a:p>
            <a:pPr marL="0" lvl="0" indent="0" algn="ctr" defTabSz="1066800"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1600" dirty="0">
                <a:solidFill>
                  <a:schemeClr val="accent2"/>
                </a:solidFill>
                <a:latin typeface="Barlow Condensed" panose="00000506000000000000" pitchFamily="2" charset="-18"/>
              </a:rPr>
              <a:t>AKU</a:t>
            </a:r>
          </a:p>
        </p:txBody>
      </p:sp>
    </p:spTree>
    <p:extLst>
      <p:ext uri="{BB962C8B-B14F-4D97-AF65-F5344CB8AC3E}">
        <p14:creationId xmlns:p14="http://schemas.microsoft.com/office/powerpoint/2010/main" val="3944009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>
            <a:extLst>
              <a:ext uri="{FF2B5EF4-FFF2-40B4-BE49-F238E27FC236}">
                <a16:creationId xmlns:a16="http://schemas.microsoft.com/office/drawing/2014/main" id="{38EA16D0-8076-7CA7-6994-01A7768453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2" t="22528" r="12830" b="11111"/>
          <a:stretch/>
        </p:blipFill>
        <p:spPr>
          <a:xfrm>
            <a:off x="0" y="7453"/>
            <a:ext cx="12192001" cy="6858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1402"/>
            <a:ext cx="1568999" cy="2196598"/>
          </a:xfrm>
          <a:prstGeom prst="rect">
            <a:avLst/>
          </a:prstGeom>
        </p:spPr>
      </p:pic>
      <p:pic>
        <p:nvPicPr>
          <p:cNvPr id="4" name="Picture 25">
            <a:extLst>
              <a:ext uri="{FF2B5EF4-FFF2-40B4-BE49-F238E27FC236}">
                <a16:creationId xmlns:a16="http://schemas.microsoft.com/office/drawing/2014/main" id="{CDA239D1-2438-0BAB-8994-3FFBED4BBF5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282687" y="258739"/>
            <a:ext cx="1727679" cy="533459"/>
          </a:xfrm>
          <a:prstGeom prst="rect">
            <a:avLst/>
          </a:prstGeom>
        </p:spPr>
      </p:pic>
      <p:sp>
        <p:nvSpPr>
          <p:cNvPr id="10" name="Zaoblený obdélník 4">
            <a:extLst>
              <a:ext uri="{FF2B5EF4-FFF2-40B4-BE49-F238E27FC236}">
                <a16:creationId xmlns:a16="http://schemas.microsoft.com/office/drawing/2014/main" id="{5D796919-C9B6-E6B2-D74E-3260719BCAAA}"/>
              </a:ext>
            </a:extLst>
          </p:cNvPr>
          <p:cNvSpPr/>
          <p:nvPr/>
        </p:nvSpPr>
        <p:spPr>
          <a:xfrm>
            <a:off x="0" y="0"/>
            <a:ext cx="12192000" cy="1050939"/>
          </a:xfrm>
          <a:prstGeom prst="roundRect">
            <a:avLst>
              <a:gd name="adj" fmla="val 0"/>
            </a:avLst>
          </a:prstGeom>
          <a:solidFill>
            <a:srgbClr val="9A8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dirty="0">
                <a:solidFill>
                  <a:schemeClr val="bg1"/>
                </a:solidFill>
                <a:latin typeface="Ubuntu Mono" panose="020B0809030602030204" pitchFamily="49" charset="0"/>
                <a:cs typeface="Arial" panose="020B0604020202020204" pitchFamily="34" charset="0"/>
              </a:rPr>
              <a:t>EHÚK – VIZE</a:t>
            </a:r>
            <a:endParaRPr lang="en-US" sz="4000" dirty="0">
              <a:solidFill>
                <a:schemeClr val="bg1"/>
              </a:solidFill>
              <a:latin typeface="Ubuntu Mono" panose="020B0809030602030204" pitchFamily="49" charset="0"/>
              <a:cs typeface="Arial" panose="020B0604020202020204" pitchFamily="34" charset="0"/>
            </a:endParaRPr>
          </a:p>
        </p:txBody>
      </p:sp>
      <p:pic>
        <p:nvPicPr>
          <p:cNvPr id="70" name="Picture 25">
            <a:extLst>
              <a:ext uri="{FF2B5EF4-FFF2-40B4-BE49-F238E27FC236}">
                <a16:creationId xmlns:a16="http://schemas.microsoft.com/office/drawing/2014/main" id="{8521361E-5C45-38E4-49D2-26C5373168B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286420" y="258739"/>
            <a:ext cx="1727679" cy="533459"/>
          </a:xfrm>
          <a:prstGeom prst="rect">
            <a:avLst/>
          </a:prstGeom>
        </p:spPr>
      </p:pic>
      <p:sp>
        <p:nvSpPr>
          <p:cNvPr id="23" name="Ovál 22">
            <a:extLst>
              <a:ext uri="{FF2B5EF4-FFF2-40B4-BE49-F238E27FC236}">
                <a16:creationId xmlns:a16="http://schemas.microsoft.com/office/drawing/2014/main" id="{59738DFC-E6A8-DDE5-90B1-07C1D5D7C65E}"/>
              </a:ext>
            </a:extLst>
          </p:cNvPr>
          <p:cNvSpPr/>
          <p:nvPr/>
        </p:nvSpPr>
        <p:spPr>
          <a:xfrm>
            <a:off x="5769930" y="1630316"/>
            <a:ext cx="943630" cy="930218"/>
          </a:xfrm>
          <a:prstGeom prst="ellipse">
            <a:avLst/>
          </a:prstGeom>
          <a:ln>
            <a:solidFill>
              <a:schemeClr val="dk1">
                <a:shade val="80000"/>
                <a:hueOff val="0"/>
                <a:satOff val="0"/>
                <a:lumOff val="0"/>
              </a:schemeClr>
            </a:solidFill>
            <a:prstDash val="solid"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122" tIns="133122" rIns="133122" bIns="133122" numCol="1" spcCol="1270" anchor="ctr" anchorCtr="0">
            <a:noAutofit/>
          </a:bodyPr>
          <a:lstStyle/>
          <a:p>
            <a:pPr marL="0" lvl="0" indent="0" algn="ctr" defTabSz="1066800"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1600" dirty="0">
                <a:latin typeface="Barlow Condensed" panose="00000506000000000000" pitchFamily="2" charset="-18"/>
              </a:rPr>
              <a:t>P.O.</a:t>
            </a:r>
          </a:p>
        </p:txBody>
      </p:sp>
      <p:sp>
        <p:nvSpPr>
          <p:cNvPr id="33" name="Ovál 32">
            <a:extLst>
              <a:ext uri="{FF2B5EF4-FFF2-40B4-BE49-F238E27FC236}">
                <a16:creationId xmlns:a16="http://schemas.microsoft.com/office/drawing/2014/main" id="{E816D7A8-E0E0-8219-89D5-097A427C409F}"/>
              </a:ext>
            </a:extLst>
          </p:cNvPr>
          <p:cNvSpPr/>
          <p:nvPr/>
        </p:nvSpPr>
        <p:spPr>
          <a:xfrm>
            <a:off x="2644841" y="2369572"/>
            <a:ext cx="1118004" cy="1085765"/>
          </a:xfrm>
          <a:prstGeom prst="ellipse">
            <a:avLst/>
          </a:prstGeom>
          <a:solidFill>
            <a:schemeClr val="lt1">
              <a:hueOff val="0"/>
              <a:satOff val="0"/>
              <a:lumOff val="0"/>
              <a:alpha val="0"/>
            </a:schemeClr>
          </a:solidFill>
          <a:ln w="25400">
            <a:solidFill>
              <a:srgbClr val="0070C0"/>
            </a:solidFill>
            <a:prstDash val="dash"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122" tIns="133122" rIns="133122" bIns="133122" numCol="1" spcCol="1270" anchor="ctr" anchorCtr="0">
            <a:noAutofit/>
          </a:bodyPr>
          <a:lstStyle/>
          <a:p>
            <a:pPr algn="ctr" defTabSz="1066800">
              <a:spcBef>
                <a:spcPct val="0"/>
              </a:spcBef>
              <a:spcAft>
                <a:spcPct val="35000"/>
              </a:spcAft>
            </a:pPr>
            <a:endParaRPr lang="cs-CZ" sz="1600" dirty="0">
              <a:latin typeface="Barlow Condensed" panose="00000506000000000000" pitchFamily="2" charset="-18"/>
            </a:endParaRPr>
          </a:p>
        </p:txBody>
      </p:sp>
      <p:sp>
        <p:nvSpPr>
          <p:cNvPr id="35" name="Ovál 34">
            <a:extLst>
              <a:ext uri="{FF2B5EF4-FFF2-40B4-BE49-F238E27FC236}">
                <a16:creationId xmlns:a16="http://schemas.microsoft.com/office/drawing/2014/main" id="{54F53337-F4F2-A2FA-DAED-4F0528DEC4A9}"/>
              </a:ext>
            </a:extLst>
          </p:cNvPr>
          <p:cNvSpPr/>
          <p:nvPr/>
        </p:nvSpPr>
        <p:spPr>
          <a:xfrm>
            <a:off x="2728971" y="2447345"/>
            <a:ext cx="943630" cy="930218"/>
          </a:xfrm>
          <a:prstGeom prst="ellipse">
            <a:avLst/>
          </a:prstGeom>
          <a:ln w="15875">
            <a:solidFill>
              <a:srgbClr val="00B050"/>
            </a:solidFill>
            <a:prstDash val="solid"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122" tIns="133122" rIns="133122" bIns="133122" numCol="1" spcCol="1270" anchor="ctr" anchorCtr="0">
            <a:noAutofit/>
          </a:bodyPr>
          <a:lstStyle/>
          <a:p>
            <a:pPr marL="0" lvl="0" indent="0" algn="ctr" defTabSz="1066800"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1600" dirty="0">
                <a:latin typeface="Barlow Condensed" panose="00000506000000000000" pitchFamily="2" charset="-18"/>
              </a:rPr>
              <a:t>P.O.</a:t>
            </a:r>
          </a:p>
        </p:txBody>
      </p:sp>
      <p:sp>
        <p:nvSpPr>
          <p:cNvPr id="45" name="Šestiúhelník 44">
            <a:extLst>
              <a:ext uri="{FF2B5EF4-FFF2-40B4-BE49-F238E27FC236}">
                <a16:creationId xmlns:a16="http://schemas.microsoft.com/office/drawing/2014/main" id="{41060718-4E33-0A4E-ACD5-6E513486611E}"/>
              </a:ext>
            </a:extLst>
          </p:cNvPr>
          <p:cNvSpPr/>
          <p:nvPr/>
        </p:nvSpPr>
        <p:spPr>
          <a:xfrm>
            <a:off x="1879949" y="2670998"/>
            <a:ext cx="753371" cy="482911"/>
          </a:xfrm>
          <a:prstGeom prst="hexagon">
            <a:avLst/>
          </a:prstGeom>
          <a:ln>
            <a:solidFill>
              <a:srgbClr val="00B050"/>
            </a:solidFill>
            <a:prstDash val="solid"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122" tIns="133122" rIns="133122" bIns="133122" numCol="1" spcCol="1270" anchor="ctr" anchorCtr="0">
            <a:noAutofit/>
          </a:bodyPr>
          <a:lstStyle/>
          <a:p>
            <a:pPr marL="0" lvl="0" indent="0" algn="ctr" defTabSz="1066800"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1600" dirty="0">
                <a:solidFill>
                  <a:srgbClr val="00B050"/>
                </a:solidFill>
                <a:latin typeface="Barlow Condensed" panose="00000506000000000000" pitchFamily="2" charset="-18"/>
              </a:rPr>
              <a:t>OZE</a:t>
            </a:r>
          </a:p>
        </p:txBody>
      </p:sp>
      <p:sp>
        <p:nvSpPr>
          <p:cNvPr id="3" name="Volný tvar: obrazec 2">
            <a:extLst>
              <a:ext uri="{FF2B5EF4-FFF2-40B4-BE49-F238E27FC236}">
                <a16:creationId xmlns:a16="http://schemas.microsoft.com/office/drawing/2014/main" id="{3B117709-00E4-0254-D475-0BB87C115345}"/>
              </a:ext>
            </a:extLst>
          </p:cNvPr>
          <p:cNvSpPr/>
          <p:nvPr/>
        </p:nvSpPr>
        <p:spPr>
          <a:xfrm>
            <a:off x="1386038" y="1168100"/>
            <a:ext cx="9729942" cy="5489284"/>
          </a:xfrm>
          <a:custGeom>
            <a:avLst/>
            <a:gdLst>
              <a:gd name="connsiteX0" fmla="*/ 1706798 w 9508078"/>
              <a:gd name="connsiteY0" fmla="*/ 432100 h 5489284"/>
              <a:gd name="connsiteX1" fmla="*/ 30398 w 9508078"/>
              <a:gd name="connsiteY1" fmla="*/ 1029000 h 5489284"/>
              <a:gd name="connsiteX2" fmla="*/ 627298 w 9508078"/>
              <a:gd name="connsiteY2" fmla="*/ 3327700 h 5489284"/>
              <a:gd name="connsiteX3" fmla="*/ 652698 w 9508078"/>
              <a:gd name="connsiteY3" fmla="*/ 4839000 h 5489284"/>
              <a:gd name="connsiteX4" fmla="*/ 1605198 w 9508078"/>
              <a:gd name="connsiteY4" fmla="*/ 5486700 h 5489284"/>
              <a:gd name="connsiteX5" fmla="*/ 3700698 w 9508078"/>
              <a:gd name="connsiteY5" fmla="*/ 5080300 h 5489284"/>
              <a:gd name="connsiteX6" fmla="*/ 6989998 w 9508078"/>
              <a:gd name="connsiteY6" fmla="*/ 5461300 h 5489284"/>
              <a:gd name="connsiteX7" fmla="*/ 8920398 w 9508078"/>
              <a:gd name="connsiteY7" fmla="*/ 4534200 h 5489284"/>
              <a:gd name="connsiteX8" fmla="*/ 9390298 w 9508078"/>
              <a:gd name="connsiteY8" fmla="*/ 2337100 h 5489284"/>
              <a:gd name="connsiteX9" fmla="*/ 7002698 w 9508078"/>
              <a:gd name="connsiteY9" fmla="*/ 482900 h 5489284"/>
              <a:gd name="connsiteX10" fmla="*/ 4792898 w 9508078"/>
              <a:gd name="connsiteY10" fmla="*/ 300 h 5489284"/>
              <a:gd name="connsiteX11" fmla="*/ 1706798 w 9508078"/>
              <a:gd name="connsiteY11" fmla="*/ 432100 h 5489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508078" h="5489284">
                <a:moveTo>
                  <a:pt x="1706798" y="432100"/>
                </a:moveTo>
                <a:cubicBezTo>
                  <a:pt x="913048" y="603550"/>
                  <a:pt x="210315" y="546400"/>
                  <a:pt x="30398" y="1029000"/>
                </a:cubicBezTo>
                <a:cubicBezTo>
                  <a:pt x="-149519" y="1511600"/>
                  <a:pt x="523581" y="2692700"/>
                  <a:pt x="627298" y="3327700"/>
                </a:cubicBezTo>
                <a:cubicBezTo>
                  <a:pt x="731015" y="3962700"/>
                  <a:pt x="489715" y="4479167"/>
                  <a:pt x="652698" y="4839000"/>
                </a:cubicBezTo>
                <a:cubicBezTo>
                  <a:pt x="815681" y="5198833"/>
                  <a:pt x="1097198" y="5446483"/>
                  <a:pt x="1605198" y="5486700"/>
                </a:cubicBezTo>
                <a:cubicBezTo>
                  <a:pt x="2113198" y="5526917"/>
                  <a:pt x="2803231" y="5084533"/>
                  <a:pt x="3700698" y="5080300"/>
                </a:cubicBezTo>
                <a:cubicBezTo>
                  <a:pt x="4598165" y="5076067"/>
                  <a:pt x="6120048" y="5552317"/>
                  <a:pt x="6989998" y="5461300"/>
                </a:cubicBezTo>
                <a:cubicBezTo>
                  <a:pt x="7859948" y="5370283"/>
                  <a:pt x="8520348" y="5054900"/>
                  <a:pt x="8920398" y="4534200"/>
                </a:cubicBezTo>
                <a:cubicBezTo>
                  <a:pt x="9320448" y="4013500"/>
                  <a:pt x="9709915" y="3012317"/>
                  <a:pt x="9390298" y="2337100"/>
                </a:cubicBezTo>
                <a:cubicBezTo>
                  <a:pt x="9070681" y="1661883"/>
                  <a:pt x="7768931" y="872367"/>
                  <a:pt x="7002698" y="482900"/>
                </a:cubicBezTo>
                <a:cubicBezTo>
                  <a:pt x="6236465" y="93433"/>
                  <a:pt x="5677665" y="10883"/>
                  <a:pt x="4792898" y="300"/>
                </a:cubicBezTo>
                <a:cubicBezTo>
                  <a:pt x="3908131" y="-10283"/>
                  <a:pt x="2500548" y="260650"/>
                  <a:pt x="1706798" y="432100"/>
                </a:cubicBezTo>
                <a:close/>
              </a:path>
            </a:pathLst>
          </a:custGeom>
          <a:noFill/>
          <a:ln w="3175">
            <a:solidFill>
              <a:schemeClr val="bg1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06798 w 9508078"/>
                      <a:gd name="connsiteY0" fmla="*/ 432100 h 5489284"/>
                      <a:gd name="connsiteX1" fmla="*/ 30398 w 9508078"/>
                      <a:gd name="connsiteY1" fmla="*/ 1029000 h 5489284"/>
                      <a:gd name="connsiteX2" fmla="*/ 627298 w 9508078"/>
                      <a:gd name="connsiteY2" fmla="*/ 3327700 h 5489284"/>
                      <a:gd name="connsiteX3" fmla="*/ 652698 w 9508078"/>
                      <a:gd name="connsiteY3" fmla="*/ 4839000 h 5489284"/>
                      <a:gd name="connsiteX4" fmla="*/ 1605198 w 9508078"/>
                      <a:gd name="connsiteY4" fmla="*/ 5486700 h 5489284"/>
                      <a:gd name="connsiteX5" fmla="*/ 3700698 w 9508078"/>
                      <a:gd name="connsiteY5" fmla="*/ 5080300 h 5489284"/>
                      <a:gd name="connsiteX6" fmla="*/ 6989998 w 9508078"/>
                      <a:gd name="connsiteY6" fmla="*/ 5461300 h 5489284"/>
                      <a:gd name="connsiteX7" fmla="*/ 8920398 w 9508078"/>
                      <a:gd name="connsiteY7" fmla="*/ 4534200 h 5489284"/>
                      <a:gd name="connsiteX8" fmla="*/ 9390298 w 9508078"/>
                      <a:gd name="connsiteY8" fmla="*/ 2337100 h 5489284"/>
                      <a:gd name="connsiteX9" fmla="*/ 7002698 w 9508078"/>
                      <a:gd name="connsiteY9" fmla="*/ 482900 h 5489284"/>
                      <a:gd name="connsiteX10" fmla="*/ 4792898 w 9508078"/>
                      <a:gd name="connsiteY10" fmla="*/ 300 h 5489284"/>
                      <a:gd name="connsiteX11" fmla="*/ 1706798 w 9508078"/>
                      <a:gd name="connsiteY11" fmla="*/ 432100 h 5489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9508078" h="5489284" extrusionOk="0">
                        <a:moveTo>
                          <a:pt x="1706798" y="432100"/>
                        </a:moveTo>
                        <a:cubicBezTo>
                          <a:pt x="879614" y="582927"/>
                          <a:pt x="140457" y="572619"/>
                          <a:pt x="30398" y="1029000"/>
                        </a:cubicBezTo>
                        <a:cubicBezTo>
                          <a:pt x="-116884" y="1518470"/>
                          <a:pt x="373643" y="2697468"/>
                          <a:pt x="627298" y="3327700"/>
                        </a:cubicBezTo>
                        <a:cubicBezTo>
                          <a:pt x="722138" y="3971369"/>
                          <a:pt x="472452" y="4574587"/>
                          <a:pt x="652698" y="4839000"/>
                        </a:cubicBezTo>
                        <a:cubicBezTo>
                          <a:pt x="796028" y="5188080"/>
                          <a:pt x="1119023" y="5456911"/>
                          <a:pt x="1605198" y="5486700"/>
                        </a:cubicBezTo>
                        <a:cubicBezTo>
                          <a:pt x="2318710" y="5551297"/>
                          <a:pt x="2869982" y="4947159"/>
                          <a:pt x="3700698" y="5080300"/>
                        </a:cubicBezTo>
                        <a:cubicBezTo>
                          <a:pt x="4344835" y="5037273"/>
                          <a:pt x="6060568" y="5608317"/>
                          <a:pt x="6989998" y="5461300"/>
                        </a:cubicBezTo>
                        <a:cubicBezTo>
                          <a:pt x="7852321" y="5297547"/>
                          <a:pt x="8420513" y="5193643"/>
                          <a:pt x="8920398" y="4534200"/>
                        </a:cubicBezTo>
                        <a:cubicBezTo>
                          <a:pt x="9365517" y="4038732"/>
                          <a:pt x="9859924" y="3048385"/>
                          <a:pt x="9390298" y="2337100"/>
                        </a:cubicBezTo>
                        <a:cubicBezTo>
                          <a:pt x="8835303" y="1623812"/>
                          <a:pt x="7931622" y="1005418"/>
                          <a:pt x="7002698" y="482900"/>
                        </a:cubicBezTo>
                        <a:cubicBezTo>
                          <a:pt x="6320106" y="217941"/>
                          <a:pt x="5685530" y="92339"/>
                          <a:pt x="4792898" y="300"/>
                        </a:cubicBezTo>
                        <a:cubicBezTo>
                          <a:pt x="4009788" y="146302"/>
                          <a:pt x="2550720" y="322108"/>
                          <a:pt x="1706798" y="4321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Šestiúhelník 4">
            <a:extLst>
              <a:ext uri="{FF2B5EF4-FFF2-40B4-BE49-F238E27FC236}">
                <a16:creationId xmlns:a16="http://schemas.microsoft.com/office/drawing/2014/main" id="{15D6141E-BB3C-9EE6-D88C-085CD17C744F}"/>
              </a:ext>
            </a:extLst>
          </p:cNvPr>
          <p:cNvSpPr/>
          <p:nvPr/>
        </p:nvSpPr>
        <p:spPr>
          <a:xfrm>
            <a:off x="1879349" y="3150220"/>
            <a:ext cx="753371" cy="482911"/>
          </a:xfrm>
          <a:prstGeom prst="hexagon">
            <a:avLst/>
          </a:prstGeom>
          <a:ln>
            <a:solidFill>
              <a:schemeClr val="accent2"/>
            </a:solidFill>
            <a:prstDash val="solid"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122" tIns="133122" rIns="133122" bIns="133122" numCol="1" spcCol="1270" anchor="ctr" anchorCtr="0">
            <a:noAutofit/>
          </a:bodyPr>
          <a:lstStyle/>
          <a:p>
            <a:pPr marL="0" lvl="0" indent="0" algn="ctr" defTabSz="1066800"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1600" dirty="0">
                <a:solidFill>
                  <a:schemeClr val="accent2"/>
                </a:solidFill>
                <a:latin typeface="Barlow Condensed" panose="00000506000000000000" pitchFamily="2" charset="-18"/>
              </a:rPr>
              <a:t>AKU</a:t>
            </a:r>
          </a:p>
        </p:txBody>
      </p: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34CC52FF-972F-5666-06AD-F0C6FFBC442A}"/>
              </a:ext>
            </a:extLst>
          </p:cNvPr>
          <p:cNvCxnSpPr>
            <a:cxnSpLocks/>
          </p:cNvCxnSpPr>
          <p:nvPr/>
        </p:nvCxnSpPr>
        <p:spPr>
          <a:xfrm flipV="1">
            <a:off x="6248547" y="1230266"/>
            <a:ext cx="0" cy="346084"/>
          </a:xfrm>
          <a:prstGeom prst="straightConnector1">
            <a:avLst/>
          </a:prstGeom>
          <a:ln w="15875">
            <a:solidFill>
              <a:srgbClr val="C00000"/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2E23AC60-505D-BA9C-C334-ABE9868EC765}"/>
              </a:ext>
            </a:extLst>
          </p:cNvPr>
          <p:cNvCxnSpPr>
            <a:cxnSpLocks/>
          </p:cNvCxnSpPr>
          <p:nvPr/>
        </p:nvCxnSpPr>
        <p:spPr>
          <a:xfrm flipV="1">
            <a:off x="3191022" y="1932257"/>
            <a:ext cx="0" cy="346084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Šestiúhelník 1">
            <a:extLst>
              <a:ext uri="{FF2B5EF4-FFF2-40B4-BE49-F238E27FC236}">
                <a16:creationId xmlns:a16="http://schemas.microsoft.com/office/drawing/2014/main" id="{EFC3389B-C7B3-D49F-AB6C-01E8F87CAD3D}"/>
              </a:ext>
            </a:extLst>
          </p:cNvPr>
          <p:cNvSpPr/>
          <p:nvPr/>
        </p:nvSpPr>
        <p:spPr>
          <a:xfrm>
            <a:off x="6713560" y="1853969"/>
            <a:ext cx="753371" cy="482911"/>
          </a:xfrm>
          <a:prstGeom prst="hexagon">
            <a:avLst/>
          </a:prstGeom>
          <a:ln>
            <a:solidFill>
              <a:schemeClr val="accent2"/>
            </a:solidFill>
            <a:prstDash val="solid"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122" tIns="133122" rIns="133122" bIns="133122" numCol="1" spcCol="1270" anchor="ctr" anchorCtr="0">
            <a:noAutofit/>
          </a:bodyPr>
          <a:lstStyle/>
          <a:p>
            <a:pPr marL="0" lvl="0" indent="0" algn="ctr" defTabSz="1066800"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1600" dirty="0">
                <a:solidFill>
                  <a:schemeClr val="accent2"/>
                </a:solidFill>
                <a:latin typeface="Barlow Condensed" panose="00000506000000000000" pitchFamily="2" charset="-18"/>
              </a:rPr>
              <a:t>AKU</a:t>
            </a:r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6D665158-C87D-6ED0-A81D-F8C9E537763E}"/>
              </a:ext>
            </a:extLst>
          </p:cNvPr>
          <p:cNvCxnSpPr>
            <a:cxnSpLocks/>
          </p:cNvCxnSpPr>
          <p:nvPr/>
        </p:nvCxnSpPr>
        <p:spPr>
          <a:xfrm flipV="1">
            <a:off x="3220787" y="3536321"/>
            <a:ext cx="0" cy="442557"/>
          </a:xfrm>
          <a:prstGeom prst="straightConnector1">
            <a:avLst/>
          </a:prstGeom>
          <a:ln w="34925">
            <a:solidFill>
              <a:srgbClr val="0070C0"/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ál 16">
            <a:extLst>
              <a:ext uri="{FF2B5EF4-FFF2-40B4-BE49-F238E27FC236}">
                <a16:creationId xmlns:a16="http://schemas.microsoft.com/office/drawing/2014/main" id="{ACAB3267-F225-619D-E999-CB50C8DBF13F}"/>
              </a:ext>
            </a:extLst>
          </p:cNvPr>
          <p:cNvSpPr/>
          <p:nvPr/>
        </p:nvSpPr>
        <p:spPr>
          <a:xfrm>
            <a:off x="7558244" y="5133859"/>
            <a:ext cx="943630" cy="930218"/>
          </a:xfrm>
          <a:prstGeom prst="ellipse">
            <a:avLst/>
          </a:prstGeom>
          <a:ln w="15875">
            <a:solidFill>
              <a:srgbClr val="00B050"/>
            </a:solidFill>
            <a:prstDash val="solid"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122" tIns="133122" rIns="133122" bIns="133122" numCol="1" spcCol="1270" anchor="ctr" anchorCtr="0">
            <a:noAutofit/>
          </a:bodyPr>
          <a:lstStyle/>
          <a:p>
            <a:pPr marL="0" lvl="0" indent="0" algn="ctr" defTabSz="1066800"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1600" dirty="0">
                <a:latin typeface="Barlow Condensed" panose="00000506000000000000" pitchFamily="2" charset="-18"/>
              </a:rPr>
              <a:t>P.O.</a:t>
            </a:r>
          </a:p>
        </p:txBody>
      </p: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8F926DCF-2309-3520-F95C-7FC9124D2795}"/>
              </a:ext>
            </a:extLst>
          </p:cNvPr>
          <p:cNvCxnSpPr>
            <a:cxnSpLocks/>
          </p:cNvCxnSpPr>
          <p:nvPr/>
        </p:nvCxnSpPr>
        <p:spPr>
          <a:xfrm flipV="1">
            <a:off x="8028383" y="4644029"/>
            <a:ext cx="0" cy="346084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Šestiúhelník 23">
            <a:extLst>
              <a:ext uri="{FF2B5EF4-FFF2-40B4-BE49-F238E27FC236}">
                <a16:creationId xmlns:a16="http://schemas.microsoft.com/office/drawing/2014/main" id="{F06B35F8-0903-EAE2-2EB5-D1166C1C632C}"/>
              </a:ext>
            </a:extLst>
          </p:cNvPr>
          <p:cNvSpPr/>
          <p:nvPr/>
        </p:nvSpPr>
        <p:spPr>
          <a:xfrm>
            <a:off x="8513351" y="5357512"/>
            <a:ext cx="753371" cy="482911"/>
          </a:xfrm>
          <a:prstGeom prst="hexagon">
            <a:avLst/>
          </a:prstGeom>
          <a:ln>
            <a:solidFill>
              <a:srgbClr val="00B050"/>
            </a:solidFill>
            <a:prstDash val="solid"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122" tIns="133122" rIns="133122" bIns="133122" numCol="1" spcCol="1270" anchor="ctr" anchorCtr="0">
            <a:noAutofit/>
          </a:bodyPr>
          <a:lstStyle/>
          <a:p>
            <a:pPr marL="0" lvl="0" indent="0" algn="ctr" defTabSz="1066800"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1600" dirty="0">
                <a:solidFill>
                  <a:srgbClr val="00B050"/>
                </a:solidFill>
                <a:latin typeface="Barlow Condensed" panose="00000506000000000000" pitchFamily="2" charset="-18"/>
              </a:rPr>
              <a:t>OZE</a:t>
            </a:r>
          </a:p>
        </p:txBody>
      </p:sp>
      <p:sp>
        <p:nvSpPr>
          <p:cNvPr id="25" name="Šestiúhelník 24">
            <a:extLst>
              <a:ext uri="{FF2B5EF4-FFF2-40B4-BE49-F238E27FC236}">
                <a16:creationId xmlns:a16="http://schemas.microsoft.com/office/drawing/2014/main" id="{5982E1F6-B0A5-96AD-20DD-2D359710E33A}"/>
              </a:ext>
            </a:extLst>
          </p:cNvPr>
          <p:cNvSpPr/>
          <p:nvPr/>
        </p:nvSpPr>
        <p:spPr>
          <a:xfrm>
            <a:off x="8517700" y="5827514"/>
            <a:ext cx="753371" cy="482911"/>
          </a:xfrm>
          <a:prstGeom prst="hexagon">
            <a:avLst/>
          </a:prstGeom>
          <a:ln>
            <a:solidFill>
              <a:schemeClr val="accent2"/>
            </a:solidFill>
            <a:prstDash val="solid"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122" tIns="133122" rIns="133122" bIns="133122" numCol="1" spcCol="1270" anchor="ctr" anchorCtr="0">
            <a:noAutofit/>
          </a:bodyPr>
          <a:lstStyle/>
          <a:p>
            <a:pPr marL="0" lvl="0" indent="0" algn="ctr" defTabSz="1066800"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1600" dirty="0">
                <a:solidFill>
                  <a:schemeClr val="accent2"/>
                </a:solidFill>
                <a:latin typeface="Barlow Condensed" panose="00000506000000000000" pitchFamily="2" charset="-18"/>
              </a:rPr>
              <a:t>AKU</a:t>
            </a:r>
          </a:p>
        </p:txBody>
      </p:sp>
      <p:sp>
        <p:nvSpPr>
          <p:cNvPr id="26" name="Šestiúhelník 25">
            <a:extLst>
              <a:ext uri="{FF2B5EF4-FFF2-40B4-BE49-F238E27FC236}">
                <a16:creationId xmlns:a16="http://schemas.microsoft.com/office/drawing/2014/main" id="{C70408DC-E8A3-F831-54C7-7F701E620DE2}"/>
              </a:ext>
            </a:extLst>
          </p:cNvPr>
          <p:cNvSpPr/>
          <p:nvPr/>
        </p:nvSpPr>
        <p:spPr>
          <a:xfrm>
            <a:off x="9743564" y="3040084"/>
            <a:ext cx="753371" cy="482911"/>
          </a:xfrm>
          <a:prstGeom prst="hexagon">
            <a:avLst/>
          </a:prstGeom>
          <a:ln>
            <a:solidFill>
              <a:srgbClr val="00B050"/>
            </a:solidFill>
            <a:prstDash val="solid"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122" tIns="133122" rIns="133122" bIns="133122" numCol="1" spcCol="1270" anchor="ctr" anchorCtr="0">
            <a:noAutofit/>
          </a:bodyPr>
          <a:lstStyle/>
          <a:p>
            <a:pPr marL="0" lvl="0" indent="0" algn="ctr" defTabSz="1066800"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1600" dirty="0">
                <a:solidFill>
                  <a:srgbClr val="00B050"/>
                </a:solidFill>
                <a:latin typeface="Barlow Condensed" panose="00000506000000000000" pitchFamily="2" charset="-18"/>
              </a:rPr>
              <a:t>OZE</a:t>
            </a:r>
          </a:p>
        </p:txBody>
      </p:sp>
      <p:sp>
        <p:nvSpPr>
          <p:cNvPr id="27" name="Šestiúhelník 26">
            <a:extLst>
              <a:ext uri="{FF2B5EF4-FFF2-40B4-BE49-F238E27FC236}">
                <a16:creationId xmlns:a16="http://schemas.microsoft.com/office/drawing/2014/main" id="{9D6DB581-70E3-B847-B54A-CC3059866739}"/>
              </a:ext>
            </a:extLst>
          </p:cNvPr>
          <p:cNvSpPr/>
          <p:nvPr/>
        </p:nvSpPr>
        <p:spPr>
          <a:xfrm>
            <a:off x="9747913" y="3510086"/>
            <a:ext cx="753371" cy="482911"/>
          </a:xfrm>
          <a:prstGeom prst="hexagon">
            <a:avLst/>
          </a:prstGeom>
          <a:ln>
            <a:solidFill>
              <a:schemeClr val="accent2"/>
            </a:solidFill>
            <a:prstDash val="solid"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122" tIns="133122" rIns="133122" bIns="133122" numCol="1" spcCol="1270" anchor="ctr" anchorCtr="0">
            <a:noAutofit/>
          </a:bodyPr>
          <a:lstStyle/>
          <a:p>
            <a:pPr marL="0" lvl="0" indent="0" algn="ctr" defTabSz="1066800"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1600" dirty="0">
                <a:solidFill>
                  <a:schemeClr val="accent2"/>
                </a:solidFill>
                <a:latin typeface="Barlow Condensed" panose="00000506000000000000" pitchFamily="2" charset="-18"/>
              </a:rPr>
              <a:t>AKU</a:t>
            </a:r>
          </a:p>
        </p:txBody>
      </p:sp>
      <p:cxnSp>
        <p:nvCxnSpPr>
          <p:cNvPr id="28" name="Přímá spojnice se šipkou 27">
            <a:extLst>
              <a:ext uri="{FF2B5EF4-FFF2-40B4-BE49-F238E27FC236}">
                <a16:creationId xmlns:a16="http://schemas.microsoft.com/office/drawing/2014/main" id="{8DD2DE77-B0DE-0F5A-50A8-333446F6F3F3}"/>
              </a:ext>
            </a:extLst>
          </p:cNvPr>
          <p:cNvCxnSpPr>
            <a:cxnSpLocks/>
          </p:cNvCxnSpPr>
          <p:nvPr/>
        </p:nvCxnSpPr>
        <p:spPr>
          <a:xfrm flipV="1">
            <a:off x="9164467" y="2326601"/>
            <a:ext cx="0" cy="346084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ál 28">
            <a:extLst>
              <a:ext uri="{FF2B5EF4-FFF2-40B4-BE49-F238E27FC236}">
                <a16:creationId xmlns:a16="http://schemas.microsoft.com/office/drawing/2014/main" id="{5DE47BC8-76F5-E5FF-EF7F-A16AB47BD914}"/>
              </a:ext>
            </a:extLst>
          </p:cNvPr>
          <p:cNvSpPr/>
          <p:nvPr/>
        </p:nvSpPr>
        <p:spPr>
          <a:xfrm>
            <a:off x="8611424" y="2734628"/>
            <a:ext cx="1118004" cy="1085765"/>
          </a:xfrm>
          <a:prstGeom prst="ellipse">
            <a:avLst/>
          </a:prstGeom>
          <a:solidFill>
            <a:schemeClr val="lt1">
              <a:hueOff val="0"/>
              <a:satOff val="0"/>
              <a:lumOff val="0"/>
              <a:alpha val="0"/>
            </a:schemeClr>
          </a:solidFill>
          <a:ln w="25400">
            <a:solidFill>
              <a:srgbClr val="0070C0"/>
            </a:solidFill>
            <a:prstDash val="dash"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122" tIns="133122" rIns="133122" bIns="133122" numCol="1" spcCol="1270" anchor="ctr" anchorCtr="0">
            <a:noAutofit/>
          </a:bodyPr>
          <a:lstStyle/>
          <a:p>
            <a:pPr algn="ctr" defTabSz="1066800">
              <a:spcBef>
                <a:spcPct val="0"/>
              </a:spcBef>
              <a:spcAft>
                <a:spcPct val="35000"/>
              </a:spcAft>
            </a:pPr>
            <a:endParaRPr lang="cs-CZ" sz="1600" dirty="0">
              <a:latin typeface="Barlow Condensed" panose="00000506000000000000" pitchFamily="2" charset="-18"/>
            </a:endParaRPr>
          </a:p>
        </p:txBody>
      </p:sp>
      <p:cxnSp>
        <p:nvCxnSpPr>
          <p:cNvPr id="30" name="Přímá spojnice se šipkou 29">
            <a:extLst>
              <a:ext uri="{FF2B5EF4-FFF2-40B4-BE49-F238E27FC236}">
                <a16:creationId xmlns:a16="http://schemas.microsoft.com/office/drawing/2014/main" id="{B43E8261-5BD4-B62B-45FA-7B4053F33E2E}"/>
              </a:ext>
            </a:extLst>
          </p:cNvPr>
          <p:cNvCxnSpPr>
            <a:cxnSpLocks/>
          </p:cNvCxnSpPr>
          <p:nvPr/>
        </p:nvCxnSpPr>
        <p:spPr>
          <a:xfrm flipV="1">
            <a:off x="9187370" y="3901377"/>
            <a:ext cx="0" cy="442557"/>
          </a:xfrm>
          <a:prstGeom prst="straightConnector1">
            <a:avLst/>
          </a:prstGeom>
          <a:ln w="34925">
            <a:solidFill>
              <a:srgbClr val="0070C0"/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ál 30">
            <a:extLst>
              <a:ext uri="{FF2B5EF4-FFF2-40B4-BE49-F238E27FC236}">
                <a16:creationId xmlns:a16="http://schemas.microsoft.com/office/drawing/2014/main" id="{3B4446C5-4DA4-E0A0-73A8-3632A2567955}"/>
              </a:ext>
            </a:extLst>
          </p:cNvPr>
          <p:cNvSpPr/>
          <p:nvPr/>
        </p:nvSpPr>
        <p:spPr>
          <a:xfrm>
            <a:off x="8694328" y="2816431"/>
            <a:ext cx="943630" cy="930218"/>
          </a:xfrm>
          <a:prstGeom prst="ellipse">
            <a:avLst/>
          </a:prstGeom>
          <a:ln w="15875">
            <a:solidFill>
              <a:srgbClr val="00B050"/>
            </a:solidFill>
            <a:prstDash val="solid"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122" tIns="133122" rIns="133122" bIns="133122" numCol="1" spcCol="1270" anchor="ctr" anchorCtr="0">
            <a:noAutofit/>
          </a:bodyPr>
          <a:lstStyle/>
          <a:p>
            <a:pPr marL="0" lvl="0" indent="0" algn="ctr" defTabSz="1066800"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1600" dirty="0">
                <a:latin typeface="Barlow Condensed" panose="00000506000000000000" pitchFamily="2" charset="-18"/>
              </a:rPr>
              <a:t>P.O.</a:t>
            </a:r>
          </a:p>
        </p:txBody>
      </p:sp>
    </p:spTree>
    <p:extLst>
      <p:ext uri="{BB962C8B-B14F-4D97-AF65-F5344CB8AC3E}">
        <p14:creationId xmlns:p14="http://schemas.microsoft.com/office/powerpoint/2010/main" val="39720602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Obrázek 28">
            <a:extLst>
              <a:ext uri="{FF2B5EF4-FFF2-40B4-BE49-F238E27FC236}">
                <a16:creationId xmlns:a16="http://schemas.microsoft.com/office/drawing/2014/main" id="{91CFF676-46E4-4F77-0CE2-F37B6F7C5A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2" t="22528" r="12830" b="11111"/>
          <a:stretch/>
        </p:blipFill>
        <p:spPr>
          <a:xfrm>
            <a:off x="0" y="7453"/>
            <a:ext cx="12192001" cy="6858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1402"/>
            <a:ext cx="1568999" cy="2196598"/>
          </a:xfrm>
          <a:prstGeom prst="rect">
            <a:avLst/>
          </a:prstGeom>
        </p:spPr>
      </p:pic>
      <p:pic>
        <p:nvPicPr>
          <p:cNvPr id="4" name="Picture 25">
            <a:extLst>
              <a:ext uri="{FF2B5EF4-FFF2-40B4-BE49-F238E27FC236}">
                <a16:creationId xmlns:a16="http://schemas.microsoft.com/office/drawing/2014/main" id="{CDA239D1-2438-0BAB-8994-3FFBED4BBF5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282687" y="258739"/>
            <a:ext cx="1727679" cy="533459"/>
          </a:xfrm>
          <a:prstGeom prst="rect">
            <a:avLst/>
          </a:prstGeom>
        </p:spPr>
      </p:pic>
      <p:sp>
        <p:nvSpPr>
          <p:cNvPr id="10" name="Zaoblený obdélník 4">
            <a:extLst>
              <a:ext uri="{FF2B5EF4-FFF2-40B4-BE49-F238E27FC236}">
                <a16:creationId xmlns:a16="http://schemas.microsoft.com/office/drawing/2014/main" id="{5D796919-C9B6-E6B2-D74E-3260719BCAAA}"/>
              </a:ext>
            </a:extLst>
          </p:cNvPr>
          <p:cNvSpPr/>
          <p:nvPr/>
        </p:nvSpPr>
        <p:spPr>
          <a:xfrm>
            <a:off x="0" y="0"/>
            <a:ext cx="12192000" cy="1050939"/>
          </a:xfrm>
          <a:prstGeom prst="roundRect">
            <a:avLst>
              <a:gd name="adj" fmla="val 0"/>
            </a:avLst>
          </a:prstGeom>
          <a:solidFill>
            <a:srgbClr val="9A8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dirty="0">
                <a:solidFill>
                  <a:schemeClr val="bg1"/>
                </a:solidFill>
                <a:latin typeface="Ubuntu Mono" panose="020B0809030602030204" pitchFamily="49" charset="0"/>
                <a:cs typeface="Arial" panose="020B0604020202020204" pitchFamily="34" charset="0"/>
              </a:rPr>
              <a:t>EHÚK – VIZE</a:t>
            </a:r>
            <a:endParaRPr lang="en-US" sz="4000" dirty="0">
              <a:solidFill>
                <a:schemeClr val="bg1"/>
              </a:solidFill>
              <a:latin typeface="Ubuntu Mono" panose="020B0809030602030204" pitchFamily="49" charset="0"/>
              <a:cs typeface="Arial" panose="020B0604020202020204" pitchFamily="34" charset="0"/>
            </a:endParaRPr>
          </a:p>
        </p:txBody>
      </p:sp>
      <p:pic>
        <p:nvPicPr>
          <p:cNvPr id="70" name="Picture 25">
            <a:extLst>
              <a:ext uri="{FF2B5EF4-FFF2-40B4-BE49-F238E27FC236}">
                <a16:creationId xmlns:a16="http://schemas.microsoft.com/office/drawing/2014/main" id="{8521361E-5C45-38E4-49D2-26C5373168B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286420" y="258739"/>
            <a:ext cx="1727679" cy="533459"/>
          </a:xfrm>
          <a:prstGeom prst="rect">
            <a:avLst/>
          </a:prstGeom>
        </p:spPr>
      </p:pic>
      <p:sp>
        <p:nvSpPr>
          <p:cNvPr id="23" name="Ovál 22">
            <a:extLst>
              <a:ext uri="{FF2B5EF4-FFF2-40B4-BE49-F238E27FC236}">
                <a16:creationId xmlns:a16="http://schemas.microsoft.com/office/drawing/2014/main" id="{59738DFC-E6A8-DDE5-90B1-07C1D5D7C65E}"/>
              </a:ext>
            </a:extLst>
          </p:cNvPr>
          <p:cNvSpPr/>
          <p:nvPr/>
        </p:nvSpPr>
        <p:spPr>
          <a:xfrm>
            <a:off x="5769930" y="1630316"/>
            <a:ext cx="943630" cy="930218"/>
          </a:xfrm>
          <a:prstGeom prst="ellipse">
            <a:avLst/>
          </a:prstGeom>
          <a:ln>
            <a:solidFill>
              <a:schemeClr val="dk1">
                <a:shade val="80000"/>
                <a:hueOff val="0"/>
                <a:satOff val="0"/>
                <a:lumOff val="0"/>
              </a:schemeClr>
            </a:solidFill>
            <a:prstDash val="solid"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122" tIns="133122" rIns="133122" bIns="133122" numCol="1" spcCol="1270" anchor="ctr" anchorCtr="0">
            <a:noAutofit/>
          </a:bodyPr>
          <a:lstStyle/>
          <a:p>
            <a:pPr marL="0" lvl="0" indent="0" algn="ctr" defTabSz="1066800"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1600" dirty="0">
                <a:latin typeface="Barlow Condensed" panose="00000506000000000000" pitchFamily="2" charset="-18"/>
              </a:rPr>
              <a:t>P.O.</a:t>
            </a:r>
          </a:p>
        </p:txBody>
      </p:sp>
      <p:sp>
        <p:nvSpPr>
          <p:cNvPr id="33" name="Ovál 32">
            <a:extLst>
              <a:ext uri="{FF2B5EF4-FFF2-40B4-BE49-F238E27FC236}">
                <a16:creationId xmlns:a16="http://schemas.microsoft.com/office/drawing/2014/main" id="{E816D7A8-E0E0-8219-89D5-097A427C409F}"/>
              </a:ext>
            </a:extLst>
          </p:cNvPr>
          <p:cNvSpPr/>
          <p:nvPr/>
        </p:nvSpPr>
        <p:spPr>
          <a:xfrm>
            <a:off x="2644841" y="2369572"/>
            <a:ext cx="1118004" cy="1085765"/>
          </a:xfrm>
          <a:prstGeom prst="ellipse">
            <a:avLst/>
          </a:prstGeom>
          <a:solidFill>
            <a:schemeClr val="lt1">
              <a:hueOff val="0"/>
              <a:satOff val="0"/>
              <a:lumOff val="0"/>
              <a:alpha val="0"/>
            </a:schemeClr>
          </a:solidFill>
          <a:ln w="25400">
            <a:solidFill>
              <a:srgbClr val="0070C0"/>
            </a:solidFill>
            <a:prstDash val="dash"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122" tIns="133122" rIns="133122" bIns="133122" numCol="1" spcCol="1270" anchor="ctr" anchorCtr="0">
            <a:noAutofit/>
          </a:bodyPr>
          <a:lstStyle/>
          <a:p>
            <a:pPr algn="ctr" defTabSz="1066800">
              <a:spcBef>
                <a:spcPct val="0"/>
              </a:spcBef>
              <a:spcAft>
                <a:spcPct val="35000"/>
              </a:spcAft>
            </a:pPr>
            <a:endParaRPr lang="cs-CZ" sz="1600" dirty="0">
              <a:latin typeface="Barlow Condensed" panose="00000506000000000000" pitchFamily="2" charset="-18"/>
            </a:endParaRPr>
          </a:p>
        </p:txBody>
      </p:sp>
      <p:sp>
        <p:nvSpPr>
          <p:cNvPr id="35" name="Ovál 34">
            <a:extLst>
              <a:ext uri="{FF2B5EF4-FFF2-40B4-BE49-F238E27FC236}">
                <a16:creationId xmlns:a16="http://schemas.microsoft.com/office/drawing/2014/main" id="{54F53337-F4F2-A2FA-DAED-4F0528DEC4A9}"/>
              </a:ext>
            </a:extLst>
          </p:cNvPr>
          <p:cNvSpPr/>
          <p:nvPr/>
        </p:nvSpPr>
        <p:spPr>
          <a:xfrm>
            <a:off x="2728971" y="2447345"/>
            <a:ext cx="943630" cy="930218"/>
          </a:xfrm>
          <a:prstGeom prst="ellipse">
            <a:avLst/>
          </a:prstGeom>
          <a:ln w="15875">
            <a:solidFill>
              <a:srgbClr val="00B050"/>
            </a:solidFill>
            <a:prstDash val="solid"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122" tIns="133122" rIns="133122" bIns="133122" numCol="1" spcCol="1270" anchor="ctr" anchorCtr="0">
            <a:noAutofit/>
          </a:bodyPr>
          <a:lstStyle/>
          <a:p>
            <a:pPr marL="0" lvl="0" indent="0" algn="ctr" defTabSz="1066800"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1600" dirty="0">
                <a:latin typeface="Barlow Condensed" panose="00000506000000000000" pitchFamily="2" charset="-18"/>
              </a:rPr>
              <a:t>P.O.</a:t>
            </a:r>
          </a:p>
        </p:txBody>
      </p:sp>
      <p:sp>
        <p:nvSpPr>
          <p:cNvPr id="45" name="Šestiúhelník 44">
            <a:extLst>
              <a:ext uri="{FF2B5EF4-FFF2-40B4-BE49-F238E27FC236}">
                <a16:creationId xmlns:a16="http://schemas.microsoft.com/office/drawing/2014/main" id="{41060718-4E33-0A4E-ACD5-6E513486611E}"/>
              </a:ext>
            </a:extLst>
          </p:cNvPr>
          <p:cNvSpPr/>
          <p:nvPr/>
        </p:nvSpPr>
        <p:spPr>
          <a:xfrm>
            <a:off x="1879949" y="2670998"/>
            <a:ext cx="753371" cy="482911"/>
          </a:xfrm>
          <a:prstGeom prst="hexagon">
            <a:avLst/>
          </a:prstGeom>
          <a:ln>
            <a:solidFill>
              <a:srgbClr val="00B050"/>
            </a:solidFill>
            <a:prstDash val="solid"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122" tIns="133122" rIns="133122" bIns="133122" numCol="1" spcCol="1270" anchor="ctr" anchorCtr="0">
            <a:noAutofit/>
          </a:bodyPr>
          <a:lstStyle/>
          <a:p>
            <a:pPr marL="0" lvl="0" indent="0" algn="ctr" defTabSz="1066800"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1600" dirty="0">
                <a:solidFill>
                  <a:srgbClr val="00B050"/>
                </a:solidFill>
                <a:latin typeface="Barlow Condensed" panose="00000506000000000000" pitchFamily="2" charset="-18"/>
              </a:rPr>
              <a:t>OZE</a:t>
            </a:r>
          </a:p>
        </p:txBody>
      </p:sp>
      <p:sp>
        <p:nvSpPr>
          <p:cNvPr id="3" name="Volný tvar: obrazec 2">
            <a:extLst>
              <a:ext uri="{FF2B5EF4-FFF2-40B4-BE49-F238E27FC236}">
                <a16:creationId xmlns:a16="http://schemas.microsoft.com/office/drawing/2014/main" id="{3B117709-00E4-0254-D475-0BB87C115345}"/>
              </a:ext>
            </a:extLst>
          </p:cNvPr>
          <p:cNvSpPr/>
          <p:nvPr/>
        </p:nvSpPr>
        <p:spPr>
          <a:xfrm>
            <a:off x="1386038" y="1168100"/>
            <a:ext cx="9729942" cy="5489284"/>
          </a:xfrm>
          <a:custGeom>
            <a:avLst/>
            <a:gdLst>
              <a:gd name="connsiteX0" fmla="*/ 1706798 w 9508078"/>
              <a:gd name="connsiteY0" fmla="*/ 432100 h 5489284"/>
              <a:gd name="connsiteX1" fmla="*/ 30398 w 9508078"/>
              <a:gd name="connsiteY1" fmla="*/ 1029000 h 5489284"/>
              <a:gd name="connsiteX2" fmla="*/ 627298 w 9508078"/>
              <a:gd name="connsiteY2" fmla="*/ 3327700 h 5489284"/>
              <a:gd name="connsiteX3" fmla="*/ 652698 w 9508078"/>
              <a:gd name="connsiteY3" fmla="*/ 4839000 h 5489284"/>
              <a:gd name="connsiteX4" fmla="*/ 1605198 w 9508078"/>
              <a:gd name="connsiteY4" fmla="*/ 5486700 h 5489284"/>
              <a:gd name="connsiteX5" fmla="*/ 3700698 w 9508078"/>
              <a:gd name="connsiteY5" fmla="*/ 5080300 h 5489284"/>
              <a:gd name="connsiteX6" fmla="*/ 6989998 w 9508078"/>
              <a:gd name="connsiteY6" fmla="*/ 5461300 h 5489284"/>
              <a:gd name="connsiteX7" fmla="*/ 8920398 w 9508078"/>
              <a:gd name="connsiteY7" fmla="*/ 4534200 h 5489284"/>
              <a:gd name="connsiteX8" fmla="*/ 9390298 w 9508078"/>
              <a:gd name="connsiteY8" fmla="*/ 2337100 h 5489284"/>
              <a:gd name="connsiteX9" fmla="*/ 7002698 w 9508078"/>
              <a:gd name="connsiteY9" fmla="*/ 482900 h 5489284"/>
              <a:gd name="connsiteX10" fmla="*/ 4792898 w 9508078"/>
              <a:gd name="connsiteY10" fmla="*/ 300 h 5489284"/>
              <a:gd name="connsiteX11" fmla="*/ 1706798 w 9508078"/>
              <a:gd name="connsiteY11" fmla="*/ 432100 h 5489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508078" h="5489284">
                <a:moveTo>
                  <a:pt x="1706798" y="432100"/>
                </a:moveTo>
                <a:cubicBezTo>
                  <a:pt x="913048" y="603550"/>
                  <a:pt x="210315" y="546400"/>
                  <a:pt x="30398" y="1029000"/>
                </a:cubicBezTo>
                <a:cubicBezTo>
                  <a:pt x="-149519" y="1511600"/>
                  <a:pt x="523581" y="2692700"/>
                  <a:pt x="627298" y="3327700"/>
                </a:cubicBezTo>
                <a:cubicBezTo>
                  <a:pt x="731015" y="3962700"/>
                  <a:pt x="489715" y="4479167"/>
                  <a:pt x="652698" y="4839000"/>
                </a:cubicBezTo>
                <a:cubicBezTo>
                  <a:pt x="815681" y="5198833"/>
                  <a:pt x="1097198" y="5446483"/>
                  <a:pt x="1605198" y="5486700"/>
                </a:cubicBezTo>
                <a:cubicBezTo>
                  <a:pt x="2113198" y="5526917"/>
                  <a:pt x="2803231" y="5084533"/>
                  <a:pt x="3700698" y="5080300"/>
                </a:cubicBezTo>
                <a:cubicBezTo>
                  <a:pt x="4598165" y="5076067"/>
                  <a:pt x="6120048" y="5552317"/>
                  <a:pt x="6989998" y="5461300"/>
                </a:cubicBezTo>
                <a:cubicBezTo>
                  <a:pt x="7859948" y="5370283"/>
                  <a:pt x="8520348" y="5054900"/>
                  <a:pt x="8920398" y="4534200"/>
                </a:cubicBezTo>
                <a:cubicBezTo>
                  <a:pt x="9320448" y="4013500"/>
                  <a:pt x="9709915" y="3012317"/>
                  <a:pt x="9390298" y="2337100"/>
                </a:cubicBezTo>
                <a:cubicBezTo>
                  <a:pt x="9070681" y="1661883"/>
                  <a:pt x="7768931" y="872367"/>
                  <a:pt x="7002698" y="482900"/>
                </a:cubicBezTo>
                <a:cubicBezTo>
                  <a:pt x="6236465" y="93433"/>
                  <a:pt x="5677665" y="10883"/>
                  <a:pt x="4792898" y="300"/>
                </a:cubicBezTo>
                <a:cubicBezTo>
                  <a:pt x="3908131" y="-10283"/>
                  <a:pt x="2500548" y="260650"/>
                  <a:pt x="1706798" y="432100"/>
                </a:cubicBezTo>
                <a:close/>
              </a:path>
            </a:pathLst>
          </a:custGeom>
          <a:noFill/>
          <a:ln w="3175">
            <a:solidFill>
              <a:schemeClr val="bg1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06798 w 9508078"/>
                      <a:gd name="connsiteY0" fmla="*/ 432100 h 5489284"/>
                      <a:gd name="connsiteX1" fmla="*/ 30398 w 9508078"/>
                      <a:gd name="connsiteY1" fmla="*/ 1029000 h 5489284"/>
                      <a:gd name="connsiteX2" fmla="*/ 627298 w 9508078"/>
                      <a:gd name="connsiteY2" fmla="*/ 3327700 h 5489284"/>
                      <a:gd name="connsiteX3" fmla="*/ 652698 w 9508078"/>
                      <a:gd name="connsiteY3" fmla="*/ 4839000 h 5489284"/>
                      <a:gd name="connsiteX4" fmla="*/ 1605198 w 9508078"/>
                      <a:gd name="connsiteY4" fmla="*/ 5486700 h 5489284"/>
                      <a:gd name="connsiteX5" fmla="*/ 3700698 w 9508078"/>
                      <a:gd name="connsiteY5" fmla="*/ 5080300 h 5489284"/>
                      <a:gd name="connsiteX6" fmla="*/ 6989998 w 9508078"/>
                      <a:gd name="connsiteY6" fmla="*/ 5461300 h 5489284"/>
                      <a:gd name="connsiteX7" fmla="*/ 8920398 w 9508078"/>
                      <a:gd name="connsiteY7" fmla="*/ 4534200 h 5489284"/>
                      <a:gd name="connsiteX8" fmla="*/ 9390298 w 9508078"/>
                      <a:gd name="connsiteY8" fmla="*/ 2337100 h 5489284"/>
                      <a:gd name="connsiteX9" fmla="*/ 7002698 w 9508078"/>
                      <a:gd name="connsiteY9" fmla="*/ 482900 h 5489284"/>
                      <a:gd name="connsiteX10" fmla="*/ 4792898 w 9508078"/>
                      <a:gd name="connsiteY10" fmla="*/ 300 h 5489284"/>
                      <a:gd name="connsiteX11" fmla="*/ 1706798 w 9508078"/>
                      <a:gd name="connsiteY11" fmla="*/ 432100 h 5489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9508078" h="5489284" extrusionOk="0">
                        <a:moveTo>
                          <a:pt x="1706798" y="432100"/>
                        </a:moveTo>
                        <a:cubicBezTo>
                          <a:pt x="879614" y="582927"/>
                          <a:pt x="140457" y="572619"/>
                          <a:pt x="30398" y="1029000"/>
                        </a:cubicBezTo>
                        <a:cubicBezTo>
                          <a:pt x="-116884" y="1518470"/>
                          <a:pt x="373643" y="2697468"/>
                          <a:pt x="627298" y="3327700"/>
                        </a:cubicBezTo>
                        <a:cubicBezTo>
                          <a:pt x="722138" y="3971369"/>
                          <a:pt x="472452" y="4574587"/>
                          <a:pt x="652698" y="4839000"/>
                        </a:cubicBezTo>
                        <a:cubicBezTo>
                          <a:pt x="796028" y="5188080"/>
                          <a:pt x="1119023" y="5456911"/>
                          <a:pt x="1605198" y="5486700"/>
                        </a:cubicBezTo>
                        <a:cubicBezTo>
                          <a:pt x="2318710" y="5551297"/>
                          <a:pt x="2869982" y="4947159"/>
                          <a:pt x="3700698" y="5080300"/>
                        </a:cubicBezTo>
                        <a:cubicBezTo>
                          <a:pt x="4344835" y="5037273"/>
                          <a:pt x="6060568" y="5608317"/>
                          <a:pt x="6989998" y="5461300"/>
                        </a:cubicBezTo>
                        <a:cubicBezTo>
                          <a:pt x="7852321" y="5297547"/>
                          <a:pt x="8420513" y="5193643"/>
                          <a:pt x="8920398" y="4534200"/>
                        </a:cubicBezTo>
                        <a:cubicBezTo>
                          <a:pt x="9365517" y="4038732"/>
                          <a:pt x="9859924" y="3048385"/>
                          <a:pt x="9390298" y="2337100"/>
                        </a:cubicBezTo>
                        <a:cubicBezTo>
                          <a:pt x="8835303" y="1623812"/>
                          <a:pt x="7931622" y="1005418"/>
                          <a:pt x="7002698" y="482900"/>
                        </a:cubicBezTo>
                        <a:cubicBezTo>
                          <a:pt x="6320106" y="217941"/>
                          <a:pt x="5685530" y="92339"/>
                          <a:pt x="4792898" y="300"/>
                        </a:cubicBezTo>
                        <a:cubicBezTo>
                          <a:pt x="4009788" y="146302"/>
                          <a:pt x="2550720" y="322108"/>
                          <a:pt x="1706798" y="4321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Šestiúhelník 4">
            <a:extLst>
              <a:ext uri="{FF2B5EF4-FFF2-40B4-BE49-F238E27FC236}">
                <a16:creationId xmlns:a16="http://schemas.microsoft.com/office/drawing/2014/main" id="{15D6141E-BB3C-9EE6-D88C-085CD17C744F}"/>
              </a:ext>
            </a:extLst>
          </p:cNvPr>
          <p:cNvSpPr/>
          <p:nvPr/>
        </p:nvSpPr>
        <p:spPr>
          <a:xfrm>
            <a:off x="1879349" y="3150220"/>
            <a:ext cx="753371" cy="482911"/>
          </a:xfrm>
          <a:prstGeom prst="hexagon">
            <a:avLst/>
          </a:prstGeom>
          <a:ln>
            <a:solidFill>
              <a:schemeClr val="accent2"/>
            </a:solidFill>
            <a:prstDash val="solid"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122" tIns="133122" rIns="133122" bIns="133122" numCol="1" spcCol="1270" anchor="ctr" anchorCtr="0">
            <a:noAutofit/>
          </a:bodyPr>
          <a:lstStyle/>
          <a:p>
            <a:pPr marL="0" lvl="0" indent="0" algn="ctr" defTabSz="1066800"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1600" dirty="0">
                <a:solidFill>
                  <a:schemeClr val="accent2"/>
                </a:solidFill>
                <a:latin typeface="Barlow Condensed" panose="00000506000000000000" pitchFamily="2" charset="-18"/>
              </a:rPr>
              <a:t>AKU</a:t>
            </a:r>
          </a:p>
        </p:txBody>
      </p: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34CC52FF-972F-5666-06AD-F0C6FFBC442A}"/>
              </a:ext>
            </a:extLst>
          </p:cNvPr>
          <p:cNvCxnSpPr>
            <a:cxnSpLocks/>
          </p:cNvCxnSpPr>
          <p:nvPr/>
        </p:nvCxnSpPr>
        <p:spPr>
          <a:xfrm flipV="1">
            <a:off x="6248547" y="1230266"/>
            <a:ext cx="0" cy="346084"/>
          </a:xfrm>
          <a:prstGeom prst="straightConnector1">
            <a:avLst/>
          </a:prstGeom>
          <a:ln w="15875">
            <a:solidFill>
              <a:srgbClr val="C00000"/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2E23AC60-505D-BA9C-C334-ABE9868EC765}"/>
              </a:ext>
            </a:extLst>
          </p:cNvPr>
          <p:cNvCxnSpPr>
            <a:cxnSpLocks/>
          </p:cNvCxnSpPr>
          <p:nvPr/>
        </p:nvCxnSpPr>
        <p:spPr>
          <a:xfrm flipV="1">
            <a:off x="3191022" y="1932257"/>
            <a:ext cx="0" cy="346084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Šestiúhelník 1">
            <a:extLst>
              <a:ext uri="{FF2B5EF4-FFF2-40B4-BE49-F238E27FC236}">
                <a16:creationId xmlns:a16="http://schemas.microsoft.com/office/drawing/2014/main" id="{EFC3389B-C7B3-D49F-AB6C-01E8F87CAD3D}"/>
              </a:ext>
            </a:extLst>
          </p:cNvPr>
          <p:cNvSpPr/>
          <p:nvPr/>
        </p:nvSpPr>
        <p:spPr>
          <a:xfrm>
            <a:off x="6713560" y="1853969"/>
            <a:ext cx="753371" cy="482911"/>
          </a:xfrm>
          <a:prstGeom prst="hexagon">
            <a:avLst/>
          </a:prstGeom>
          <a:ln>
            <a:solidFill>
              <a:schemeClr val="accent2"/>
            </a:solidFill>
            <a:prstDash val="solid"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122" tIns="133122" rIns="133122" bIns="133122" numCol="1" spcCol="1270" anchor="ctr" anchorCtr="0">
            <a:noAutofit/>
          </a:bodyPr>
          <a:lstStyle/>
          <a:p>
            <a:pPr marL="0" lvl="0" indent="0" algn="ctr" defTabSz="1066800"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1600" dirty="0">
                <a:solidFill>
                  <a:schemeClr val="accent2"/>
                </a:solidFill>
                <a:latin typeface="Barlow Condensed" panose="00000506000000000000" pitchFamily="2" charset="-18"/>
              </a:rPr>
              <a:t>AKU</a:t>
            </a:r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6D665158-C87D-6ED0-A81D-F8C9E537763E}"/>
              </a:ext>
            </a:extLst>
          </p:cNvPr>
          <p:cNvCxnSpPr>
            <a:cxnSpLocks/>
          </p:cNvCxnSpPr>
          <p:nvPr/>
        </p:nvCxnSpPr>
        <p:spPr>
          <a:xfrm flipV="1">
            <a:off x="3220787" y="3536321"/>
            <a:ext cx="0" cy="442557"/>
          </a:xfrm>
          <a:prstGeom prst="straightConnector1">
            <a:avLst/>
          </a:prstGeom>
          <a:ln w="34925">
            <a:solidFill>
              <a:srgbClr val="0070C0"/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ál 16">
            <a:extLst>
              <a:ext uri="{FF2B5EF4-FFF2-40B4-BE49-F238E27FC236}">
                <a16:creationId xmlns:a16="http://schemas.microsoft.com/office/drawing/2014/main" id="{ACAB3267-F225-619D-E999-CB50C8DBF13F}"/>
              </a:ext>
            </a:extLst>
          </p:cNvPr>
          <p:cNvSpPr/>
          <p:nvPr/>
        </p:nvSpPr>
        <p:spPr>
          <a:xfrm>
            <a:off x="7558244" y="5133859"/>
            <a:ext cx="943630" cy="930218"/>
          </a:xfrm>
          <a:prstGeom prst="ellipse">
            <a:avLst/>
          </a:prstGeom>
          <a:ln w="15875">
            <a:solidFill>
              <a:srgbClr val="00B050"/>
            </a:solidFill>
            <a:prstDash val="solid"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122" tIns="133122" rIns="133122" bIns="133122" numCol="1" spcCol="1270" anchor="ctr" anchorCtr="0">
            <a:noAutofit/>
          </a:bodyPr>
          <a:lstStyle/>
          <a:p>
            <a:pPr marL="0" lvl="0" indent="0" algn="ctr" defTabSz="1066800"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1600" dirty="0">
                <a:latin typeface="Barlow Condensed" panose="00000506000000000000" pitchFamily="2" charset="-18"/>
              </a:rPr>
              <a:t>P.O.</a:t>
            </a:r>
          </a:p>
        </p:txBody>
      </p: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8F926DCF-2309-3520-F95C-7FC9124D2795}"/>
              </a:ext>
            </a:extLst>
          </p:cNvPr>
          <p:cNvCxnSpPr>
            <a:cxnSpLocks/>
          </p:cNvCxnSpPr>
          <p:nvPr/>
        </p:nvCxnSpPr>
        <p:spPr>
          <a:xfrm flipV="1">
            <a:off x="8028383" y="4644029"/>
            <a:ext cx="0" cy="346084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Šestiúhelník 23">
            <a:extLst>
              <a:ext uri="{FF2B5EF4-FFF2-40B4-BE49-F238E27FC236}">
                <a16:creationId xmlns:a16="http://schemas.microsoft.com/office/drawing/2014/main" id="{F06B35F8-0903-EAE2-2EB5-D1166C1C632C}"/>
              </a:ext>
            </a:extLst>
          </p:cNvPr>
          <p:cNvSpPr/>
          <p:nvPr/>
        </p:nvSpPr>
        <p:spPr>
          <a:xfrm>
            <a:off x="8513351" y="5357512"/>
            <a:ext cx="753371" cy="482911"/>
          </a:xfrm>
          <a:prstGeom prst="hexagon">
            <a:avLst/>
          </a:prstGeom>
          <a:ln>
            <a:solidFill>
              <a:srgbClr val="00B050"/>
            </a:solidFill>
            <a:prstDash val="solid"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122" tIns="133122" rIns="133122" bIns="133122" numCol="1" spcCol="1270" anchor="ctr" anchorCtr="0">
            <a:noAutofit/>
          </a:bodyPr>
          <a:lstStyle/>
          <a:p>
            <a:pPr marL="0" lvl="0" indent="0" algn="ctr" defTabSz="1066800"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1600" dirty="0">
                <a:solidFill>
                  <a:srgbClr val="00B050"/>
                </a:solidFill>
                <a:latin typeface="Barlow Condensed" panose="00000506000000000000" pitchFamily="2" charset="-18"/>
              </a:rPr>
              <a:t>OZE</a:t>
            </a:r>
          </a:p>
        </p:txBody>
      </p:sp>
      <p:sp>
        <p:nvSpPr>
          <p:cNvPr id="25" name="Šestiúhelník 24">
            <a:extLst>
              <a:ext uri="{FF2B5EF4-FFF2-40B4-BE49-F238E27FC236}">
                <a16:creationId xmlns:a16="http://schemas.microsoft.com/office/drawing/2014/main" id="{5982E1F6-B0A5-96AD-20DD-2D359710E33A}"/>
              </a:ext>
            </a:extLst>
          </p:cNvPr>
          <p:cNvSpPr/>
          <p:nvPr/>
        </p:nvSpPr>
        <p:spPr>
          <a:xfrm>
            <a:off x="8517700" y="5827514"/>
            <a:ext cx="753371" cy="482911"/>
          </a:xfrm>
          <a:prstGeom prst="hexagon">
            <a:avLst/>
          </a:prstGeom>
          <a:ln>
            <a:solidFill>
              <a:schemeClr val="accent2"/>
            </a:solidFill>
            <a:prstDash val="solid"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122" tIns="133122" rIns="133122" bIns="133122" numCol="1" spcCol="1270" anchor="ctr" anchorCtr="0">
            <a:noAutofit/>
          </a:bodyPr>
          <a:lstStyle/>
          <a:p>
            <a:pPr marL="0" lvl="0" indent="0" algn="ctr" defTabSz="1066800"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1600" dirty="0">
                <a:solidFill>
                  <a:schemeClr val="accent2"/>
                </a:solidFill>
                <a:latin typeface="Barlow Condensed" panose="00000506000000000000" pitchFamily="2" charset="-18"/>
              </a:rPr>
              <a:t>AKU</a:t>
            </a:r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FE2C7D4D-45B7-29D6-E90F-802F4D9A06B9}"/>
              </a:ext>
            </a:extLst>
          </p:cNvPr>
          <p:cNvSpPr/>
          <p:nvPr/>
        </p:nvSpPr>
        <p:spPr>
          <a:xfrm>
            <a:off x="3351413" y="4930659"/>
            <a:ext cx="943630" cy="930218"/>
          </a:xfrm>
          <a:prstGeom prst="ellipse">
            <a:avLst/>
          </a:prstGeom>
          <a:ln>
            <a:solidFill>
              <a:schemeClr val="dk1">
                <a:shade val="80000"/>
                <a:hueOff val="0"/>
                <a:satOff val="0"/>
                <a:lumOff val="0"/>
              </a:schemeClr>
            </a:solidFill>
            <a:prstDash val="solid"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122" tIns="133122" rIns="133122" bIns="133122" numCol="1" spcCol="1270" anchor="ctr" anchorCtr="0">
            <a:noAutofit/>
          </a:bodyPr>
          <a:lstStyle/>
          <a:p>
            <a:pPr marL="0" lvl="0" indent="0" algn="ctr" defTabSz="1066800"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1600" dirty="0">
                <a:latin typeface="Barlow Condensed" panose="00000506000000000000" pitchFamily="2" charset="-18"/>
              </a:rPr>
              <a:t>P.O.</a:t>
            </a:r>
          </a:p>
        </p:txBody>
      </p: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00B0E891-4F45-3182-CA68-DB88D0AE931D}"/>
              </a:ext>
            </a:extLst>
          </p:cNvPr>
          <p:cNvCxnSpPr>
            <a:cxnSpLocks/>
          </p:cNvCxnSpPr>
          <p:nvPr/>
        </p:nvCxnSpPr>
        <p:spPr>
          <a:xfrm flipV="1">
            <a:off x="3826022" y="4533813"/>
            <a:ext cx="0" cy="346084"/>
          </a:xfrm>
          <a:prstGeom prst="straightConnector1">
            <a:avLst/>
          </a:prstGeom>
          <a:ln w="15875">
            <a:solidFill>
              <a:srgbClr val="C00000"/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Šestiúhelník 18">
            <a:extLst>
              <a:ext uri="{FF2B5EF4-FFF2-40B4-BE49-F238E27FC236}">
                <a16:creationId xmlns:a16="http://schemas.microsoft.com/office/drawing/2014/main" id="{ABBA2119-8224-8323-005C-4218D608886E}"/>
              </a:ext>
            </a:extLst>
          </p:cNvPr>
          <p:cNvSpPr/>
          <p:nvPr/>
        </p:nvSpPr>
        <p:spPr>
          <a:xfrm>
            <a:off x="9743564" y="3040084"/>
            <a:ext cx="753371" cy="482911"/>
          </a:xfrm>
          <a:prstGeom prst="hexagon">
            <a:avLst/>
          </a:prstGeom>
          <a:ln>
            <a:solidFill>
              <a:srgbClr val="00B050"/>
            </a:solidFill>
            <a:prstDash val="solid"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122" tIns="133122" rIns="133122" bIns="133122" numCol="1" spcCol="1270" anchor="ctr" anchorCtr="0">
            <a:noAutofit/>
          </a:bodyPr>
          <a:lstStyle/>
          <a:p>
            <a:pPr marL="0" lvl="0" indent="0" algn="ctr" defTabSz="1066800"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1600" dirty="0">
                <a:solidFill>
                  <a:srgbClr val="00B050"/>
                </a:solidFill>
                <a:latin typeface="Barlow Condensed" panose="00000506000000000000" pitchFamily="2" charset="-18"/>
              </a:rPr>
              <a:t>OZE</a:t>
            </a:r>
          </a:p>
        </p:txBody>
      </p:sp>
      <p:sp>
        <p:nvSpPr>
          <p:cNvPr id="20" name="Šestiúhelník 19">
            <a:extLst>
              <a:ext uri="{FF2B5EF4-FFF2-40B4-BE49-F238E27FC236}">
                <a16:creationId xmlns:a16="http://schemas.microsoft.com/office/drawing/2014/main" id="{5D3A002D-5985-1132-541B-355C8C0138FA}"/>
              </a:ext>
            </a:extLst>
          </p:cNvPr>
          <p:cNvSpPr/>
          <p:nvPr/>
        </p:nvSpPr>
        <p:spPr>
          <a:xfrm>
            <a:off x="9747913" y="3510086"/>
            <a:ext cx="753371" cy="482911"/>
          </a:xfrm>
          <a:prstGeom prst="hexagon">
            <a:avLst/>
          </a:prstGeom>
          <a:ln>
            <a:solidFill>
              <a:schemeClr val="accent2"/>
            </a:solidFill>
            <a:prstDash val="solid"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122" tIns="133122" rIns="133122" bIns="133122" numCol="1" spcCol="1270" anchor="ctr" anchorCtr="0">
            <a:noAutofit/>
          </a:bodyPr>
          <a:lstStyle/>
          <a:p>
            <a:pPr marL="0" lvl="0" indent="0" algn="ctr" defTabSz="1066800"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1600" dirty="0">
                <a:solidFill>
                  <a:schemeClr val="accent2"/>
                </a:solidFill>
                <a:latin typeface="Barlow Condensed" panose="00000506000000000000" pitchFamily="2" charset="-18"/>
              </a:rPr>
              <a:t>AKU</a:t>
            </a:r>
          </a:p>
        </p:txBody>
      </p:sp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id="{18DAAD50-506B-8CF7-F4F3-955367B8F380}"/>
              </a:ext>
            </a:extLst>
          </p:cNvPr>
          <p:cNvCxnSpPr>
            <a:cxnSpLocks/>
          </p:cNvCxnSpPr>
          <p:nvPr/>
        </p:nvCxnSpPr>
        <p:spPr>
          <a:xfrm flipV="1">
            <a:off x="9164467" y="2326601"/>
            <a:ext cx="0" cy="346084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ál 25">
            <a:extLst>
              <a:ext uri="{FF2B5EF4-FFF2-40B4-BE49-F238E27FC236}">
                <a16:creationId xmlns:a16="http://schemas.microsoft.com/office/drawing/2014/main" id="{C43C90C0-2B4D-5F39-7DE1-764C6E059E49}"/>
              </a:ext>
            </a:extLst>
          </p:cNvPr>
          <p:cNvSpPr/>
          <p:nvPr/>
        </p:nvSpPr>
        <p:spPr>
          <a:xfrm>
            <a:off x="8611424" y="2734628"/>
            <a:ext cx="1118004" cy="1085765"/>
          </a:xfrm>
          <a:prstGeom prst="ellipse">
            <a:avLst/>
          </a:prstGeom>
          <a:solidFill>
            <a:schemeClr val="lt1">
              <a:hueOff val="0"/>
              <a:satOff val="0"/>
              <a:lumOff val="0"/>
              <a:alpha val="0"/>
            </a:schemeClr>
          </a:solidFill>
          <a:ln w="25400">
            <a:solidFill>
              <a:srgbClr val="0070C0"/>
            </a:solidFill>
            <a:prstDash val="dash"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122" tIns="133122" rIns="133122" bIns="133122" numCol="1" spcCol="1270" anchor="ctr" anchorCtr="0">
            <a:noAutofit/>
          </a:bodyPr>
          <a:lstStyle/>
          <a:p>
            <a:pPr algn="ctr" defTabSz="1066800">
              <a:spcBef>
                <a:spcPct val="0"/>
              </a:spcBef>
              <a:spcAft>
                <a:spcPct val="35000"/>
              </a:spcAft>
            </a:pPr>
            <a:endParaRPr lang="cs-CZ" sz="1600" dirty="0">
              <a:latin typeface="Barlow Condensed" panose="00000506000000000000" pitchFamily="2" charset="-18"/>
            </a:endParaRPr>
          </a:p>
        </p:txBody>
      </p:sp>
      <p:cxnSp>
        <p:nvCxnSpPr>
          <p:cNvPr id="27" name="Přímá spojnice se šipkou 26">
            <a:extLst>
              <a:ext uri="{FF2B5EF4-FFF2-40B4-BE49-F238E27FC236}">
                <a16:creationId xmlns:a16="http://schemas.microsoft.com/office/drawing/2014/main" id="{8177725E-0755-F617-E976-2A3C60915C58}"/>
              </a:ext>
            </a:extLst>
          </p:cNvPr>
          <p:cNvCxnSpPr>
            <a:cxnSpLocks/>
          </p:cNvCxnSpPr>
          <p:nvPr/>
        </p:nvCxnSpPr>
        <p:spPr>
          <a:xfrm flipV="1">
            <a:off x="9187370" y="3901377"/>
            <a:ext cx="0" cy="442557"/>
          </a:xfrm>
          <a:prstGeom prst="straightConnector1">
            <a:avLst/>
          </a:prstGeom>
          <a:ln w="34925">
            <a:solidFill>
              <a:srgbClr val="0070C0"/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ál 27">
            <a:extLst>
              <a:ext uri="{FF2B5EF4-FFF2-40B4-BE49-F238E27FC236}">
                <a16:creationId xmlns:a16="http://schemas.microsoft.com/office/drawing/2014/main" id="{34695D7D-FFBE-6534-96B8-EB1CEDA1EEB6}"/>
              </a:ext>
            </a:extLst>
          </p:cNvPr>
          <p:cNvSpPr/>
          <p:nvPr/>
        </p:nvSpPr>
        <p:spPr>
          <a:xfrm>
            <a:off x="8694328" y="2816431"/>
            <a:ext cx="943630" cy="930218"/>
          </a:xfrm>
          <a:prstGeom prst="ellipse">
            <a:avLst/>
          </a:prstGeom>
          <a:ln w="15875">
            <a:solidFill>
              <a:srgbClr val="00B050"/>
            </a:solidFill>
            <a:prstDash val="solid"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122" tIns="133122" rIns="133122" bIns="133122" numCol="1" spcCol="1270" anchor="ctr" anchorCtr="0">
            <a:noAutofit/>
          </a:bodyPr>
          <a:lstStyle/>
          <a:p>
            <a:pPr marL="0" lvl="0" indent="0" algn="ctr" defTabSz="1066800"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1600" dirty="0">
                <a:latin typeface="Barlow Condensed" panose="00000506000000000000" pitchFamily="2" charset="-18"/>
              </a:rPr>
              <a:t>P.O.</a:t>
            </a:r>
          </a:p>
        </p:txBody>
      </p:sp>
    </p:spTree>
    <p:extLst>
      <p:ext uri="{BB962C8B-B14F-4D97-AF65-F5344CB8AC3E}">
        <p14:creationId xmlns:p14="http://schemas.microsoft.com/office/powerpoint/2010/main" val="36452568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>
            <a:extLst>
              <a:ext uri="{FF2B5EF4-FFF2-40B4-BE49-F238E27FC236}">
                <a16:creationId xmlns:a16="http://schemas.microsoft.com/office/drawing/2014/main" id="{38EA16D0-8076-7CA7-6994-01A7768453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2" t="22528" r="12830" b="11111"/>
          <a:stretch/>
        </p:blipFill>
        <p:spPr>
          <a:xfrm>
            <a:off x="0" y="-1614"/>
            <a:ext cx="12192001" cy="6858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1402"/>
            <a:ext cx="1568999" cy="2196598"/>
          </a:xfrm>
          <a:prstGeom prst="rect">
            <a:avLst/>
          </a:prstGeom>
        </p:spPr>
      </p:pic>
      <p:pic>
        <p:nvPicPr>
          <p:cNvPr id="4" name="Picture 25">
            <a:extLst>
              <a:ext uri="{FF2B5EF4-FFF2-40B4-BE49-F238E27FC236}">
                <a16:creationId xmlns:a16="http://schemas.microsoft.com/office/drawing/2014/main" id="{CDA239D1-2438-0BAB-8994-3FFBED4BBF5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282687" y="258739"/>
            <a:ext cx="1727679" cy="533459"/>
          </a:xfrm>
          <a:prstGeom prst="rect">
            <a:avLst/>
          </a:prstGeom>
        </p:spPr>
      </p:pic>
      <p:sp>
        <p:nvSpPr>
          <p:cNvPr id="10" name="Zaoblený obdélník 4">
            <a:extLst>
              <a:ext uri="{FF2B5EF4-FFF2-40B4-BE49-F238E27FC236}">
                <a16:creationId xmlns:a16="http://schemas.microsoft.com/office/drawing/2014/main" id="{5D796919-C9B6-E6B2-D74E-3260719BCAAA}"/>
              </a:ext>
            </a:extLst>
          </p:cNvPr>
          <p:cNvSpPr/>
          <p:nvPr/>
        </p:nvSpPr>
        <p:spPr>
          <a:xfrm>
            <a:off x="0" y="0"/>
            <a:ext cx="12192000" cy="1050939"/>
          </a:xfrm>
          <a:prstGeom prst="roundRect">
            <a:avLst>
              <a:gd name="adj" fmla="val 0"/>
            </a:avLst>
          </a:prstGeom>
          <a:solidFill>
            <a:srgbClr val="9A8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dirty="0">
                <a:solidFill>
                  <a:schemeClr val="bg1"/>
                </a:solidFill>
                <a:latin typeface="Ubuntu Mono" panose="020B0809030602030204" pitchFamily="49" charset="0"/>
                <a:cs typeface="Arial" panose="020B0604020202020204" pitchFamily="34" charset="0"/>
              </a:rPr>
              <a:t>EHÚK – VIZE</a:t>
            </a:r>
            <a:endParaRPr lang="en-US" sz="4000" dirty="0">
              <a:solidFill>
                <a:schemeClr val="bg1"/>
              </a:solidFill>
              <a:latin typeface="Ubuntu Mono" panose="020B0809030602030204" pitchFamily="49" charset="0"/>
              <a:cs typeface="Arial" panose="020B0604020202020204" pitchFamily="34" charset="0"/>
            </a:endParaRPr>
          </a:p>
        </p:txBody>
      </p:sp>
      <p:pic>
        <p:nvPicPr>
          <p:cNvPr id="70" name="Picture 25">
            <a:extLst>
              <a:ext uri="{FF2B5EF4-FFF2-40B4-BE49-F238E27FC236}">
                <a16:creationId xmlns:a16="http://schemas.microsoft.com/office/drawing/2014/main" id="{8521361E-5C45-38E4-49D2-26C5373168B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286420" y="258739"/>
            <a:ext cx="1727679" cy="533459"/>
          </a:xfrm>
          <a:prstGeom prst="rect">
            <a:avLst/>
          </a:prstGeom>
        </p:spPr>
      </p:pic>
      <p:sp>
        <p:nvSpPr>
          <p:cNvPr id="23" name="Ovál 22">
            <a:extLst>
              <a:ext uri="{FF2B5EF4-FFF2-40B4-BE49-F238E27FC236}">
                <a16:creationId xmlns:a16="http://schemas.microsoft.com/office/drawing/2014/main" id="{59738DFC-E6A8-DDE5-90B1-07C1D5D7C65E}"/>
              </a:ext>
            </a:extLst>
          </p:cNvPr>
          <p:cNvSpPr/>
          <p:nvPr/>
        </p:nvSpPr>
        <p:spPr>
          <a:xfrm>
            <a:off x="5769930" y="1630316"/>
            <a:ext cx="943630" cy="930218"/>
          </a:xfrm>
          <a:prstGeom prst="ellipse">
            <a:avLst/>
          </a:prstGeom>
          <a:ln>
            <a:solidFill>
              <a:schemeClr val="dk1">
                <a:shade val="80000"/>
                <a:hueOff val="0"/>
                <a:satOff val="0"/>
                <a:lumOff val="0"/>
              </a:schemeClr>
            </a:solidFill>
            <a:prstDash val="solid"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122" tIns="133122" rIns="133122" bIns="133122" numCol="1" spcCol="1270" anchor="ctr" anchorCtr="0">
            <a:noAutofit/>
          </a:bodyPr>
          <a:lstStyle/>
          <a:p>
            <a:pPr marL="0" lvl="0" indent="0" algn="ctr" defTabSz="1066800"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1600" dirty="0">
                <a:latin typeface="Barlow Condensed" panose="00000506000000000000" pitchFamily="2" charset="-18"/>
              </a:rPr>
              <a:t>P.O.</a:t>
            </a:r>
          </a:p>
        </p:txBody>
      </p:sp>
      <p:sp>
        <p:nvSpPr>
          <p:cNvPr id="33" name="Ovál 32">
            <a:extLst>
              <a:ext uri="{FF2B5EF4-FFF2-40B4-BE49-F238E27FC236}">
                <a16:creationId xmlns:a16="http://schemas.microsoft.com/office/drawing/2014/main" id="{E816D7A8-E0E0-8219-89D5-097A427C409F}"/>
              </a:ext>
            </a:extLst>
          </p:cNvPr>
          <p:cNvSpPr/>
          <p:nvPr/>
        </p:nvSpPr>
        <p:spPr>
          <a:xfrm>
            <a:off x="2644841" y="2369572"/>
            <a:ext cx="1118004" cy="1085765"/>
          </a:xfrm>
          <a:prstGeom prst="ellipse">
            <a:avLst/>
          </a:prstGeom>
          <a:solidFill>
            <a:schemeClr val="lt1">
              <a:hueOff val="0"/>
              <a:satOff val="0"/>
              <a:lumOff val="0"/>
              <a:alpha val="0"/>
            </a:schemeClr>
          </a:solidFill>
          <a:ln w="25400">
            <a:solidFill>
              <a:srgbClr val="0070C0"/>
            </a:solidFill>
            <a:prstDash val="dash"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122" tIns="133122" rIns="133122" bIns="133122" numCol="1" spcCol="1270" anchor="ctr" anchorCtr="0">
            <a:noAutofit/>
          </a:bodyPr>
          <a:lstStyle/>
          <a:p>
            <a:pPr algn="ctr" defTabSz="1066800">
              <a:spcBef>
                <a:spcPct val="0"/>
              </a:spcBef>
              <a:spcAft>
                <a:spcPct val="35000"/>
              </a:spcAft>
            </a:pPr>
            <a:endParaRPr lang="cs-CZ" sz="1600" dirty="0">
              <a:latin typeface="Barlow Condensed" panose="00000506000000000000" pitchFamily="2" charset="-18"/>
            </a:endParaRPr>
          </a:p>
        </p:txBody>
      </p:sp>
      <p:sp>
        <p:nvSpPr>
          <p:cNvPr id="35" name="Ovál 34">
            <a:extLst>
              <a:ext uri="{FF2B5EF4-FFF2-40B4-BE49-F238E27FC236}">
                <a16:creationId xmlns:a16="http://schemas.microsoft.com/office/drawing/2014/main" id="{54F53337-F4F2-A2FA-DAED-4F0528DEC4A9}"/>
              </a:ext>
            </a:extLst>
          </p:cNvPr>
          <p:cNvSpPr/>
          <p:nvPr/>
        </p:nvSpPr>
        <p:spPr>
          <a:xfrm>
            <a:off x="2728971" y="2447345"/>
            <a:ext cx="943630" cy="930218"/>
          </a:xfrm>
          <a:prstGeom prst="ellipse">
            <a:avLst/>
          </a:prstGeom>
          <a:ln w="15875">
            <a:solidFill>
              <a:srgbClr val="00B050"/>
            </a:solidFill>
            <a:prstDash val="solid"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122" tIns="133122" rIns="133122" bIns="133122" numCol="1" spcCol="1270" anchor="ctr" anchorCtr="0">
            <a:noAutofit/>
          </a:bodyPr>
          <a:lstStyle/>
          <a:p>
            <a:pPr marL="0" lvl="0" indent="0" algn="ctr" defTabSz="1066800"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1600" dirty="0">
                <a:latin typeface="Barlow Condensed" panose="00000506000000000000" pitchFamily="2" charset="-18"/>
              </a:rPr>
              <a:t>P.O.</a:t>
            </a:r>
          </a:p>
        </p:txBody>
      </p:sp>
      <p:sp>
        <p:nvSpPr>
          <p:cNvPr id="45" name="Šestiúhelník 44">
            <a:extLst>
              <a:ext uri="{FF2B5EF4-FFF2-40B4-BE49-F238E27FC236}">
                <a16:creationId xmlns:a16="http://schemas.microsoft.com/office/drawing/2014/main" id="{41060718-4E33-0A4E-ACD5-6E513486611E}"/>
              </a:ext>
            </a:extLst>
          </p:cNvPr>
          <p:cNvSpPr/>
          <p:nvPr/>
        </p:nvSpPr>
        <p:spPr>
          <a:xfrm>
            <a:off x="1879949" y="2670998"/>
            <a:ext cx="753371" cy="482911"/>
          </a:xfrm>
          <a:prstGeom prst="hexagon">
            <a:avLst/>
          </a:prstGeom>
          <a:ln>
            <a:solidFill>
              <a:srgbClr val="00B050"/>
            </a:solidFill>
            <a:prstDash val="solid"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122" tIns="133122" rIns="133122" bIns="133122" numCol="1" spcCol="1270" anchor="ctr" anchorCtr="0">
            <a:noAutofit/>
          </a:bodyPr>
          <a:lstStyle/>
          <a:p>
            <a:pPr marL="0" lvl="0" indent="0" algn="ctr" defTabSz="1066800"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1600" dirty="0">
                <a:solidFill>
                  <a:srgbClr val="00B050"/>
                </a:solidFill>
                <a:latin typeface="Barlow Condensed" panose="00000506000000000000" pitchFamily="2" charset="-18"/>
              </a:rPr>
              <a:t>OZE</a:t>
            </a:r>
          </a:p>
        </p:txBody>
      </p:sp>
      <p:sp>
        <p:nvSpPr>
          <p:cNvPr id="3" name="Volný tvar: obrazec 2">
            <a:extLst>
              <a:ext uri="{FF2B5EF4-FFF2-40B4-BE49-F238E27FC236}">
                <a16:creationId xmlns:a16="http://schemas.microsoft.com/office/drawing/2014/main" id="{3B117709-00E4-0254-D475-0BB87C115345}"/>
              </a:ext>
            </a:extLst>
          </p:cNvPr>
          <p:cNvSpPr/>
          <p:nvPr/>
        </p:nvSpPr>
        <p:spPr>
          <a:xfrm>
            <a:off x="1386038" y="1168100"/>
            <a:ext cx="9729942" cy="5489284"/>
          </a:xfrm>
          <a:custGeom>
            <a:avLst/>
            <a:gdLst>
              <a:gd name="connsiteX0" fmla="*/ 1706798 w 9508078"/>
              <a:gd name="connsiteY0" fmla="*/ 432100 h 5489284"/>
              <a:gd name="connsiteX1" fmla="*/ 30398 w 9508078"/>
              <a:gd name="connsiteY1" fmla="*/ 1029000 h 5489284"/>
              <a:gd name="connsiteX2" fmla="*/ 627298 w 9508078"/>
              <a:gd name="connsiteY2" fmla="*/ 3327700 h 5489284"/>
              <a:gd name="connsiteX3" fmla="*/ 652698 w 9508078"/>
              <a:gd name="connsiteY3" fmla="*/ 4839000 h 5489284"/>
              <a:gd name="connsiteX4" fmla="*/ 1605198 w 9508078"/>
              <a:gd name="connsiteY4" fmla="*/ 5486700 h 5489284"/>
              <a:gd name="connsiteX5" fmla="*/ 3700698 w 9508078"/>
              <a:gd name="connsiteY5" fmla="*/ 5080300 h 5489284"/>
              <a:gd name="connsiteX6" fmla="*/ 6989998 w 9508078"/>
              <a:gd name="connsiteY6" fmla="*/ 5461300 h 5489284"/>
              <a:gd name="connsiteX7" fmla="*/ 8920398 w 9508078"/>
              <a:gd name="connsiteY7" fmla="*/ 4534200 h 5489284"/>
              <a:gd name="connsiteX8" fmla="*/ 9390298 w 9508078"/>
              <a:gd name="connsiteY8" fmla="*/ 2337100 h 5489284"/>
              <a:gd name="connsiteX9" fmla="*/ 7002698 w 9508078"/>
              <a:gd name="connsiteY9" fmla="*/ 482900 h 5489284"/>
              <a:gd name="connsiteX10" fmla="*/ 4792898 w 9508078"/>
              <a:gd name="connsiteY10" fmla="*/ 300 h 5489284"/>
              <a:gd name="connsiteX11" fmla="*/ 1706798 w 9508078"/>
              <a:gd name="connsiteY11" fmla="*/ 432100 h 5489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508078" h="5489284">
                <a:moveTo>
                  <a:pt x="1706798" y="432100"/>
                </a:moveTo>
                <a:cubicBezTo>
                  <a:pt x="913048" y="603550"/>
                  <a:pt x="210315" y="546400"/>
                  <a:pt x="30398" y="1029000"/>
                </a:cubicBezTo>
                <a:cubicBezTo>
                  <a:pt x="-149519" y="1511600"/>
                  <a:pt x="523581" y="2692700"/>
                  <a:pt x="627298" y="3327700"/>
                </a:cubicBezTo>
                <a:cubicBezTo>
                  <a:pt x="731015" y="3962700"/>
                  <a:pt x="489715" y="4479167"/>
                  <a:pt x="652698" y="4839000"/>
                </a:cubicBezTo>
                <a:cubicBezTo>
                  <a:pt x="815681" y="5198833"/>
                  <a:pt x="1097198" y="5446483"/>
                  <a:pt x="1605198" y="5486700"/>
                </a:cubicBezTo>
                <a:cubicBezTo>
                  <a:pt x="2113198" y="5526917"/>
                  <a:pt x="2803231" y="5084533"/>
                  <a:pt x="3700698" y="5080300"/>
                </a:cubicBezTo>
                <a:cubicBezTo>
                  <a:pt x="4598165" y="5076067"/>
                  <a:pt x="6120048" y="5552317"/>
                  <a:pt x="6989998" y="5461300"/>
                </a:cubicBezTo>
                <a:cubicBezTo>
                  <a:pt x="7859948" y="5370283"/>
                  <a:pt x="8520348" y="5054900"/>
                  <a:pt x="8920398" y="4534200"/>
                </a:cubicBezTo>
                <a:cubicBezTo>
                  <a:pt x="9320448" y="4013500"/>
                  <a:pt x="9709915" y="3012317"/>
                  <a:pt x="9390298" y="2337100"/>
                </a:cubicBezTo>
                <a:cubicBezTo>
                  <a:pt x="9070681" y="1661883"/>
                  <a:pt x="7768931" y="872367"/>
                  <a:pt x="7002698" y="482900"/>
                </a:cubicBezTo>
                <a:cubicBezTo>
                  <a:pt x="6236465" y="93433"/>
                  <a:pt x="5677665" y="10883"/>
                  <a:pt x="4792898" y="300"/>
                </a:cubicBezTo>
                <a:cubicBezTo>
                  <a:pt x="3908131" y="-10283"/>
                  <a:pt x="2500548" y="260650"/>
                  <a:pt x="1706798" y="432100"/>
                </a:cubicBezTo>
                <a:close/>
              </a:path>
            </a:pathLst>
          </a:custGeom>
          <a:noFill/>
          <a:ln w="3175">
            <a:solidFill>
              <a:schemeClr val="bg1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06798 w 9508078"/>
                      <a:gd name="connsiteY0" fmla="*/ 432100 h 5489284"/>
                      <a:gd name="connsiteX1" fmla="*/ 30398 w 9508078"/>
                      <a:gd name="connsiteY1" fmla="*/ 1029000 h 5489284"/>
                      <a:gd name="connsiteX2" fmla="*/ 627298 w 9508078"/>
                      <a:gd name="connsiteY2" fmla="*/ 3327700 h 5489284"/>
                      <a:gd name="connsiteX3" fmla="*/ 652698 w 9508078"/>
                      <a:gd name="connsiteY3" fmla="*/ 4839000 h 5489284"/>
                      <a:gd name="connsiteX4" fmla="*/ 1605198 w 9508078"/>
                      <a:gd name="connsiteY4" fmla="*/ 5486700 h 5489284"/>
                      <a:gd name="connsiteX5" fmla="*/ 3700698 w 9508078"/>
                      <a:gd name="connsiteY5" fmla="*/ 5080300 h 5489284"/>
                      <a:gd name="connsiteX6" fmla="*/ 6989998 w 9508078"/>
                      <a:gd name="connsiteY6" fmla="*/ 5461300 h 5489284"/>
                      <a:gd name="connsiteX7" fmla="*/ 8920398 w 9508078"/>
                      <a:gd name="connsiteY7" fmla="*/ 4534200 h 5489284"/>
                      <a:gd name="connsiteX8" fmla="*/ 9390298 w 9508078"/>
                      <a:gd name="connsiteY8" fmla="*/ 2337100 h 5489284"/>
                      <a:gd name="connsiteX9" fmla="*/ 7002698 w 9508078"/>
                      <a:gd name="connsiteY9" fmla="*/ 482900 h 5489284"/>
                      <a:gd name="connsiteX10" fmla="*/ 4792898 w 9508078"/>
                      <a:gd name="connsiteY10" fmla="*/ 300 h 5489284"/>
                      <a:gd name="connsiteX11" fmla="*/ 1706798 w 9508078"/>
                      <a:gd name="connsiteY11" fmla="*/ 432100 h 5489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9508078" h="5489284" extrusionOk="0">
                        <a:moveTo>
                          <a:pt x="1706798" y="432100"/>
                        </a:moveTo>
                        <a:cubicBezTo>
                          <a:pt x="879614" y="582927"/>
                          <a:pt x="140457" y="572619"/>
                          <a:pt x="30398" y="1029000"/>
                        </a:cubicBezTo>
                        <a:cubicBezTo>
                          <a:pt x="-116884" y="1518470"/>
                          <a:pt x="373643" y="2697468"/>
                          <a:pt x="627298" y="3327700"/>
                        </a:cubicBezTo>
                        <a:cubicBezTo>
                          <a:pt x="722138" y="3971369"/>
                          <a:pt x="472452" y="4574587"/>
                          <a:pt x="652698" y="4839000"/>
                        </a:cubicBezTo>
                        <a:cubicBezTo>
                          <a:pt x="796028" y="5188080"/>
                          <a:pt x="1119023" y="5456911"/>
                          <a:pt x="1605198" y="5486700"/>
                        </a:cubicBezTo>
                        <a:cubicBezTo>
                          <a:pt x="2318710" y="5551297"/>
                          <a:pt x="2869982" y="4947159"/>
                          <a:pt x="3700698" y="5080300"/>
                        </a:cubicBezTo>
                        <a:cubicBezTo>
                          <a:pt x="4344835" y="5037273"/>
                          <a:pt x="6060568" y="5608317"/>
                          <a:pt x="6989998" y="5461300"/>
                        </a:cubicBezTo>
                        <a:cubicBezTo>
                          <a:pt x="7852321" y="5297547"/>
                          <a:pt x="8420513" y="5193643"/>
                          <a:pt x="8920398" y="4534200"/>
                        </a:cubicBezTo>
                        <a:cubicBezTo>
                          <a:pt x="9365517" y="4038732"/>
                          <a:pt x="9859924" y="3048385"/>
                          <a:pt x="9390298" y="2337100"/>
                        </a:cubicBezTo>
                        <a:cubicBezTo>
                          <a:pt x="8835303" y="1623812"/>
                          <a:pt x="7931622" y="1005418"/>
                          <a:pt x="7002698" y="482900"/>
                        </a:cubicBezTo>
                        <a:cubicBezTo>
                          <a:pt x="6320106" y="217941"/>
                          <a:pt x="5685530" y="92339"/>
                          <a:pt x="4792898" y="300"/>
                        </a:cubicBezTo>
                        <a:cubicBezTo>
                          <a:pt x="4009788" y="146302"/>
                          <a:pt x="2550720" y="322108"/>
                          <a:pt x="1706798" y="4321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Šestiúhelník 4">
            <a:extLst>
              <a:ext uri="{FF2B5EF4-FFF2-40B4-BE49-F238E27FC236}">
                <a16:creationId xmlns:a16="http://schemas.microsoft.com/office/drawing/2014/main" id="{15D6141E-BB3C-9EE6-D88C-085CD17C744F}"/>
              </a:ext>
            </a:extLst>
          </p:cNvPr>
          <p:cNvSpPr/>
          <p:nvPr/>
        </p:nvSpPr>
        <p:spPr>
          <a:xfrm>
            <a:off x="1879349" y="3150220"/>
            <a:ext cx="753371" cy="482911"/>
          </a:xfrm>
          <a:prstGeom prst="hexagon">
            <a:avLst/>
          </a:prstGeom>
          <a:ln>
            <a:solidFill>
              <a:schemeClr val="accent2"/>
            </a:solidFill>
            <a:prstDash val="solid"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122" tIns="133122" rIns="133122" bIns="133122" numCol="1" spcCol="1270" anchor="ctr" anchorCtr="0">
            <a:noAutofit/>
          </a:bodyPr>
          <a:lstStyle/>
          <a:p>
            <a:pPr marL="0" lvl="0" indent="0" algn="ctr" defTabSz="1066800"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1600" dirty="0">
                <a:solidFill>
                  <a:schemeClr val="accent2"/>
                </a:solidFill>
                <a:latin typeface="Barlow Condensed" panose="00000506000000000000" pitchFamily="2" charset="-18"/>
              </a:rPr>
              <a:t>AKU</a:t>
            </a:r>
          </a:p>
        </p:txBody>
      </p: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34CC52FF-972F-5666-06AD-F0C6FFBC442A}"/>
              </a:ext>
            </a:extLst>
          </p:cNvPr>
          <p:cNvCxnSpPr>
            <a:cxnSpLocks/>
          </p:cNvCxnSpPr>
          <p:nvPr/>
        </p:nvCxnSpPr>
        <p:spPr>
          <a:xfrm flipV="1">
            <a:off x="6248547" y="1230266"/>
            <a:ext cx="0" cy="346084"/>
          </a:xfrm>
          <a:prstGeom prst="straightConnector1">
            <a:avLst/>
          </a:prstGeom>
          <a:ln w="15875">
            <a:solidFill>
              <a:srgbClr val="C00000"/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2E23AC60-505D-BA9C-C334-ABE9868EC765}"/>
              </a:ext>
            </a:extLst>
          </p:cNvPr>
          <p:cNvCxnSpPr>
            <a:cxnSpLocks/>
          </p:cNvCxnSpPr>
          <p:nvPr/>
        </p:nvCxnSpPr>
        <p:spPr>
          <a:xfrm flipV="1">
            <a:off x="3191022" y="1932257"/>
            <a:ext cx="0" cy="346084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Šestiúhelník 1">
            <a:extLst>
              <a:ext uri="{FF2B5EF4-FFF2-40B4-BE49-F238E27FC236}">
                <a16:creationId xmlns:a16="http://schemas.microsoft.com/office/drawing/2014/main" id="{EFC3389B-C7B3-D49F-AB6C-01E8F87CAD3D}"/>
              </a:ext>
            </a:extLst>
          </p:cNvPr>
          <p:cNvSpPr/>
          <p:nvPr/>
        </p:nvSpPr>
        <p:spPr>
          <a:xfrm>
            <a:off x="6713560" y="1853969"/>
            <a:ext cx="753371" cy="482911"/>
          </a:xfrm>
          <a:prstGeom prst="hexagon">
            <a:avLst/>
          </a:prstGeom>
          <a:ln>
            <a:solidFill>
              <a:schemeClr val="accent2"/>
            </a:solidFill>
            <a:prstDash val="solid"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122" tIns="133122" rIns="133122" bIns="133122" numCol="1" spcCol="1270" anchor="ctr" anchorCtr="0">
            <a:noAutofit/>
          </a:bodyPr>
          <a:lstStyle/>
          <a:p>
            <a:pPr marL="0" lvl="0" indent="0" algn="ctr" defTabSz="1066800"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1600" dirty="0">
                <a:solidFill>
                  <a:schemeClr val="accent2"/>
                </a:solidFill>
                <a:latin typeface="Barlow Condensed" panose="00000506000000000000" pitchFamily="2" charset="-18"/>
              </a:rPr>
              <a:t>AKU</a:t>
            </a:r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6D665158-C87D-6ED0-A81D-F8C9E537763E}"/>
              </a:ext>
            </a:extLst>
          </p:cNvPr>
          <p:cNvCxnSpPr>
            <a:cxnSpLocks/>
          </p:cNvCxnSpPr>
          <p:nvPr/>
        </p:nvCxnSpPr>
        <p:spPr>
          <a:xfrm flipV="1">
            <a:off x="3220787" y="3536321"/>
            <a:ext cx="0" cy="442557"/>
          </a:xfrm>
          <a:prstGeom prst="straightConnector1">
            <a:avLst/>
          </a:prstGeom>
          <a:ln w="34925">
            <a:solidFill>
              <a:srgbClr val="0070C0"/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ál 16">
            <a:extLst>
              <a:ext uri="{FF2B5EF4-FFF2-40B4-BE49-F238E27FC236}">
                <a16:creationId xmlns:a16="http://schemas.microsoft.com/office/drawing/2014/main" id="{ACAB3267-F225-619D-E999-CB50C8DBF13F}"/>
              </a:ext>
            </a:extLst>
          </p:cNvPr>
          <p:cNvSpPr/>
          <p:nvPr/>
        </p:nvSpPr>
        <p:spPr>
          <a:xfrm>
            <a:off x="7558244" y="5133859"/>
            <a:ext cx="943630" cy="930218"/>
          </a:xfrm>
          <a:prstGeom prst="ellipse">
            <a:avLst/>
          </a:prstGeom>
          <a:ln w="15875">
            <a:solidFill>
              <a:srgbClr val="00B050"/>
            </a:solidFill>
            <a:prstDash val="solid"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122" tIns="133122" rIns="133122" bIns="133122" numCol="1" spcCol="1270" anchor="ctr" anchorCtr="0">
            <a:noAutofit/>
          </a:bodyPr>
          <a:lstStyle/>
          <a:p>
            <a:pPr marL="0" lvl="0" indent="0" algn="ctr" defTabSz="1066800"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1600" dirty="0">
                <a:latin typeface="Barlow Condensed" panose="00000506000000000000" pitchFamily="2" charset="-18"/>
              </a:rPr>
              <a:t>P.O.</a:t>
            </a:r>
          </a:p>
        </p:txBody>
      </p: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8F926DCF-2309-3520-F95C-7FC9124D2795}"/>
              </a:ext>
            </a:extLst>
          </p:cNvPr>
          <p:cNvCxnSpPr>
            <a:cxnSpLocks/>
          </p:cNvCxnSpPr>
          <p:nvPr/>
        </p:nvCxnSpPr>
        <p:spPr>
          <a:xfrm flipV="1">
            <a:off x="8028383" y="4644029"/>
            <a:ext cx="0" cy="346084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Šestiúhelník 23">
            <a:extLst>
              <a:ext uri="{FF2B5EF4-FFF2-40B4-BE49-F238E27FC236}">
                <a16:creationId xmlns:a16="http://schemas.microsoft.com/office/drawing/2014/main" id="{F06B35F8-0903-EAE2-2EB5-D1166C1C632C}"/>
              </a:ext>
            </a:extLst>
          </p:cNvPr>
          <p:cNvSpPr/>
          <p:nvPr/>
        </p:nvSpPr>
        <p:spPr>
          <a:xfrm>
            <a:off x="8513351" y="5357512"/>
            <a:ext cx="753371" cy="482911"/>
          </a:xfrm>
          <a:prstGeom prst="hexagon">
            <a:avLst/>
          </a:prstGeom>
          <a:ln>
            <a:solidFill>
              <a:srgbClr val="00B050"/>
            </a:solidFill>
            <a:prstDash val="solid"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122" tIns="133122" rIns="133122" bIns="133122" numCol="1" spcCol="1270" anchor="ctr" anchorCtr="0">
            <a:noAutofit/>
          </a:bodyPr>
          <a:lstStyle/>
          <a:p>
            <a:pPr marL="0" lvl="0" indent="0" algn="ctr" defTabSz="1066800"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1600" dirty="0">
                <a:solidFill>
                  <a:srgbClr val="00B050"/>
                </a:solidFill>
                <a:latin typeface="Barlow Condensed" panose="00000506000000000000" pitchFamily="2" charset="-18"/>
              </a:rPr>
              <a:t>OZE</a:t>
            </a:r>
          </a:p>
        </p:txBody>
      </p:sp>
      <p:sp>
        <p:nvSpPr>
          <p:cNvPr id="25" name="Šestiúhelník 24">
            <a:extLst>
              <a:ext uri="{FF2B5EF4-FFF2-40B4-BE49-F238E27FC236}">
                <a16:creationId xmlns:a16="http://schemas.microsoft.com/office/drawing/2014/main" id="{5982E1F6-B0A5-96AD-20DD-2D359710E33A}"/>
              </a:ext>
            </a:extLst>
          </p:cNvPr>
          <p:cNvSpPr/>
          <p:nvPr/>
        </p:nvSpPr>
        <p:spPr>
          <a:xfrm>
            <a:off x="8517700" y="5827514"/>
            <a:ext cx="753371" cy="482911"/>
          </a:xfrm>
          <a:prstGeom prst="hexagon">
            <a:avLst/>
          </a:prstGeom>
          <a:ln>
            <a:solidFill>
              <a:schemeClr val="accent2"/>
            </a:solidFill>
            <a:prstDash val="solid"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122" tIns="133122" rIns="133122" bIns="133122" numCol="1" spcCol="1270" anchor="ctr" anchorCtr="0">
            <a:noAutofit/>
          </a:bodyPr>
          <a:lstStyle/>
          <a:p>
            <a:pPr marL="0" lvl="0" indent="0" algn="ctr" defTabSz="1066800"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1600" dirty="0">
                <a:solidFill>
                  <a:schemeClr val="accent2"/>
                </a:solidFill>
                <a:latin typeface="Barlow Condensed" panose="00000506000000000000" pitchFamily="2" charset="-18"/>
              </a:rPr>
              <a:t>AKU</a:t>
            </a:r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FE2C7D4D-45B7-29D6-E90F-802F4D9A06B9}"/>
              </a:ext>
            </a:extLst>
          </p:cNvPr>
          <p:cNvSpPr/>
          <p:nvPr/>
        </p:nvSpPr>
        <p:spPr>
          <a:xfrm>
            <a:off x="3351413" y="4930659"/>
            <a:ext cx="943630" cy="930218"/>
          </a:xfrm>
          <a:prstGeom prst="ellipse">
            <a:avLst/>
          </a:prstGeom>
          <a:ln>
            <a:solidFill>
              <a:schemeClr val="dk1">
                <a:shade val="80000"/>
                <a:hueOff val="0"/>
                <a:satOff val="0"/>
                <a:lumOff val="0"/>
              </a:schemeClr>
            </a:solidFill>
            <a:prstDash val="solid"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122" tIns="133122" rIns="133122" bIns="133122" numCol="1" spcCol="1270" anchor="ctr" anchorCtr="0">
            <a:noAutofit/>
          </a:bodyPr>
          <a:lstStyle/>
          <a:p>
            <a:pPr marL="0" lvl="0" indent="0" algn="ctr" defTabSz="1066800"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1600" dirty="0">
                <a:latin typeface="Barlow Condensed" panose="00000506000000000000" pitchFamily="2" charset="-18"/>
              </a:rPr>
              <a:t>P.O.</a:t>
            </a:r>
          </a:p>
        </p:txBody>
      </p: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00B0E891-4F45-3182-CA68-DB88D0AE931D}"/>
              </a:ext>
            </a:extLst>
          </p:cNvPr>
          <p:cNvCxnSpPr>
            <a:cxnSpLocks/>
          </p:cNvCxnSpPr>
          <p:nvPr/>
        </p:nvCxnSpPr>
        <p:spPr>
          <a:xfrm flipV="1">
            <a:off x="3826022" y="4533813"/>
            <a:ext cx="0" cy="346084"/>
          </a:xfrm>
          <a:prstGeom prst="straightConnector1">
            <a:avLst/>
          </a:prstGeom>
          <a:ln w="15875">
            <a:solidFill>
              <a:srgbClr val="C00000"/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Šestiúhelník 18">
            <a:extLst>
              <a:ext uri="{FF2B5EF4-FFF2-40B4-BE49-F238E27FC236}">
                <a16:creationId xmlns:a16="http://schemas.microsoft.com/office/drawing/2014/main" id="{ABBA2119-8224-8323-005C-4218D608886E}"/>
              </a:ext>
            </a:extLst>
          </p:cNvPr>
          <p:cNvSpPr/>
          <p:nvPr/>
        </p:nvSpPr>
        <p:spPr>
          <a:xfrm>
            <a:off x="9743564" y="3040084"/>
            <a:ext cx="753371" cy="482911"/>
          </a:xfrm>
          <a:prstGeom prst="hexagon">
            <a:avLst/>
          </a:prstGeom>
          <a:ln>
            <a:solidFill>
              <a:srgbClr val="00B050"/>
            </a:solidFill>
            <a:prstDash val="solid"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122" tIns="133122" rIns="133122" bIns="133122" numCol="1" spcCol="1270" anchor="ctr" anchorCtr="0">
            <a:noAutofit/>
          </a:bodyPr>
          <a:lstStyle/>
          <a:p>
            <a:pPr marL="0" lvl="0" indent="0" algn="ctr" defTabSz="1066800"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1600" dirty="0">
                <a:solidFill>
                  <a:srgbClr val="00B050"/>
                </a:solidFill>
                <a:latin typeface="Barlow Condensed" panose="00000506000000000000" pitchFamily="2" charset="-18"/>
              </a:rPr>
              <a:t>OZE</a:t>
            </a:r>
          </a:p>
        </p:txBody>
      </p:sp>
      <p:sp>
        <p:nvSpPr>
          <p:cNvPr id="20" name="Šestiúhelník 19">
            <a:extLst>
              <a:ext uri="{FF2B5EF4-FFF2-40B4-BE49-F238E27FC236}">
                <a16:creationId xmlns:a16="http://schemas.microsoft.com/office/drawing/2014/main" id="{5D3A002D-5985-1132-541B-355C8C0138FA}"/>
              </a:ext>
            </a:extLst>
          </p:cNvPr>
          <p:cNvSpPr/>
          <p:nvPr/>
        </p:nvSpPr>
        <p:spPr>
          <a:xfrm>
            <a:off x="9747913" y="3510086"/>
            <a:ext cx="753371" cy="482911"/>
          </a:xfrm>
          <a:prstGeom prst="hexagon">
            <a:avLst/>
          </a:prstGeom>
          <a:ln>
            <a:solidFill>
              <a:schemeClr val="accent2"/>
            </a:solidFill>
            <a:prstDash val="solid"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122" tIns="133122" rIns="133122" bIns="133122" numCol="1" spcCol="1270" anchor="ctr" anchorCtr="0">
            <a:noAutofit/>
          </a:bodyPr>
          <a:lstStyle/>
          <a:p>
            <a:pPr marL="0" lvl="0" indent="0" algn="ctr" defTabSz="1066800"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1600" dirty="0">
                <a:solidFill>
                  <a:schemeClr val="accent2"/>
                </a:solidFill>
                <a:latin typeface="Barlow Condensed" panose="00000506000000000000" pitchFamily="2" charset="-18"/>
              </a:rPr>
              <a:t>AKU</a:t>
            </a:r>
          </a:p>
        </p:txBody>
      </p:sp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id="{18DAAD50-506B-8CF7-F4F3-955367B8F380}"/>
              </a:ext>
            </a:extLst>
          </p:cNvPr>
          <p:cNvCxnSpPr>
            <a:cxnSpLocks/>
          </p:cNvCxnSpPr>
          <p:nvPr/>
        </p:nvCxnSpPr>
        <p:spPr>
          <a:xfrm flipV="1">
            <a:off x="9164467" y="2326601"/>
            <a:ext cx="0" cy="346084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ál 25">
            <a:extLst>
              <a:ext uri="{FF2B5EF4-FFF2-40B4-BE49-F238E27FC236}">
                <a16:creationId xmlns:a16="http://schemas.microsoft.com/office/drawing/2014/main" id="{C43C90C0-2B4D-5F39-7DE1-764C6E059E49}"/>
              </a:ext>
            </a:extLst>
          </p:cNvPr>
          <p:cNvSpPr/>
          <p:nvPr/>
        </p:nvSpPr>
        <p:spPr>
          <a:xfrm>
            <a:off x="8611424" y="2734628"/>
            <a:ext cx="1118004" cy="1085765"/>
          </a:xfrm>
          <a:prstGeom prst="ellipse">
            <a:avLst/>
          </a:prstGeom>
          <a:solidFill>
            <a:schemeClr val="lt1">
              <a:hueOff val="0"/>
              <a:satOff val="0"/>
              <a:lumOff val="0"/>
              <a:alpha val="0"/>
            </a:schemeClr>
          </a:solidFill>
          <a:ln w="25400">
            <a:solidFill>
              <a:srgbClr val="0070C0"/>
            </a:solidFill>
            <a:prstDash val="dash"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122" tIns="133122" rIns="133122" bIns="133122" numCol="1" spcCol="1270" anchor="ctr" anchorCtr="0">
            <a:noAutofit/>
          </a:bodyPr>
          <a:lstStyle/>
          <a:p>
            <a:pPr algn="ctr" defTabSz="1066800">
              <a:spcBef>
                <a:spcPct val="0"/>
              </a:spcBef>
              <a:spcAft>
                <a:spcPct val="35000"/>
              </a:spcAft>
            </a:pPr>
            <a:endParaRPr lang="cs-CZ" sz="1600" dirty="0">
              <a:latin typeface="Barlow Condensed" panose="00000506000000000000" pitchFamily="2" charset="-18"/>
            </a:endParaRPr>
          </a:p>
        </p:txBody>
      </p:sp>
      <p:cxnSp>
        <p:nvCxnSpPr>
          <p:cNvPr id="27" name="Přímá spojnice se šipkou 26">
            <a:extLst>
              <a:ext uri="{FF2B5EF4-FFF2-40B4-BE49-F238E27FC236}">
                <a16:creationId xmlns:a16="http://schemas.microsoft.com/office/drawing/2014/main" id="{8177725E-0755-F617-E976-2A3C60915C58}"/>
              </a:ext>
            </a:extLst>
          </p:cNvPr>
          <p:cNvCxnSpPr>
            <a:cxnSpLocks/>
          </p:cNvCxnSpPr>
          <p:nvPr/>
        </p:nvCxnSpPr>
        <p:spPr>
          <a:xfrm flipV="1">
            <a:off x="9187370" y="3901377"/>
            <a:ext cx="0" cy="442557"/>
          </a:xfrm>
          <a:prstGeom prst="straightConnector1">
            <a:avLst/>
          </a:prstGeom>
          <a:ln w="34925">
            <a:solidFill>
              <a:srgbClr val="0070C0"/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ál 27">
            <a:extLst>
              <a:ext uri="{FF2B5EF4-FFF2-40B4-BE49-F238E27FC236}">
                <a16:creationId xmlns:a16="http://schemas.microsoft.com/office/drawing/2014/main" id="{34695D7D-FFBE-6534-96B8-EB1CEDA1EEB6}"/>
              </a:ext>
            </a:extLst>
          </p:cNvPr>
          <p:cNvSpPr/>
          <p:nvPr/>
        </p:nvSpPr>
        <p:spPr>
          <a:xfrm>
            <a:off x="8694328" y="2816431"/>
            <a:ext cx="943630" cy="930218"/>
          </a:xfrm>
          <a:prstGeom prst="ellipse">
            <a:avLst/>
          </a:prstGeom>
          <a:ln w="15875">
            <a:solidFill>
              <a:srgbClr val="00B050"/>
            </a:solidFill>
            <a:prstDash val="solid"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122" tIns="133122" rIns="133122" bIns="133122" numCol="1" spcCol="1270" anchor="ctr" anchorCtr="0">
            <a:noAutofit/>
          </a:bodyPr>
          <a:lstStyle/>
          <a:p>
            <a:pPr marL="0" lvl="0" indent="0" algn="ctr" defTabSz="1066800"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1600" dirty="0">
                <a:latin typeface="Barlow Condensed" panose="00000506000000000000" pitchFamily="2" charset="-18"/>
              </a:rPr>
              <a:t>P.O.</a:t>
            </a:r>
          </a:p>
        </p:txBody>
      </p: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A5410093-79E2-E74E-B48F-A25B34582B1D}"/>
              </a:ext>
            </a:extLst>
          </p:cNvPr>
          <p:cNvCxnSpPr>
            <a:cxnSpLocks/>
          </p:cNvCxnSpPr>
          <p:nvPr/>
        </p:nvCxnSpPr>
        <p:spPr>
          <a:xfrm flipV="1">
            <a:off x="3762845" y="2560534"/>
            <a:ext cx="2478900" cy="351921"/>
          </a:xfrm>
          <a:prstGeom prst="straightConnector1">
            <a:avLst/>
          </a:prstGeom>
          <a:ln w="9525">
            <a:solidFill>
              <a:srgbClr val="0070C0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8C65C539-2E4D-3885-24E4-60E3FB82C8A5}"/>
              </a:ext>
            </a:extLst>
          </p:cNvPr>
          <p:cNvCxnSpPr>
            <a:cxnSpLocks/>
            <a:endCxn id="26" idx="2"/>
          </p:cNvCxnSpPr>
          <p:nvPr/>
        </p:nvCxnSpPr>
        <p:spPr>
          <a:xfrm>
            <a:off x="3762845" y="2912455"/>
            <a:ext cx="4848579" cy="365056"/>
          </a:xfrm>
          <a:prstGeom prst="straightConnector1">
            <a:avLst/>
          </a:prstGeom>
          <a:ln w="9525">
            <a:solidFill>
              <a:srgbClr val="0070C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1886291C-8D09-62E4-6414-D863DD506B47}"/>
              </a:ext>
            </a:extLst>
          </p:cNvPr>
          <p:cNvCxnSpPr>
            <a:cxnSpLocks/>
          </p:cNvCxnSpPr>
          <p:nvPr/>
        </p:nvCxnSpPr>
        <p:spPr>
          <a:xfrm>
            <a:off x="3762845" y="2912455"/>
            <a:ext cx="394007" cy="2154431"/>
          </a:xfrm>
          <a:prstGeom prst="straightConnector1">
            <a:avLst/>
          </a:prstGeom>
          <a:ln w="9525">
            <a:solidFill>
              <a:srgbClr val="0070C0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se šipkou 21">
            <a:extLst>
              <a:ext uri="{FF2B5EF4-FFF2-40B4-BE49-F238E27FC236}">
                <a16:creationId xmlns:a16="http://schemas.microsoft.com/office/drawing/2014/main" id="{25DE9F81-9A53-1E53-40E7-EF30F8DAB368}"/>
              </a:ext>
            </a:extLst>
          </p:cNvPr>
          <p:cNvCxnSpPr>
            <a:cxnSpLocks/>
            <a:stCxn id="33" idx="6"/>
            <a:endCxn id="17" idx="1"/>
          </p:cNvCxnSpPr>
          <p:nvPr/>
        </p:nvCxnSpPr>
        <p:spPr>
          <a:xfrm>
            <a:off x="3762845" y="2912455"/>
            <a:ext cx="3933590" cy="2357631"/>
          </a:xfrm>
          <a:prstGeom prst="straightConnector1">
            <a:avLst/>
          </a:prstGeom>
          <a:ln w="9525">
            <a:solidFill>
              <a:srgbClr val="0070C0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se šipkou 28">
            <a:extLst>
              <a:ext uri="{FF2B5EF4-FFF2-40B4-BE49-F238E27FC236}">
                <a16:creationId xmlns:a16="http://schemas.microsoft.com/office/drawing/2014/main" id="{C7C5BE6B-5C12-253C-1E31-5FD45A719021}"/>
              </a:ext>
            </a:extLst>
          </p:cNvPr>
          <p:cNvCxnSpPr>
            <a:cxnSpLocks/>
            <a:endCxn id="23" idx="4"/>
          </p:cNvCxnSpPr>
          <p:nvPr/>
        </p:nvCxnSpPr>
        <p:spPr>
          <a:xfrm flipH="1" flipV="1">
            <a:off x="6241745" y="2560534"/>
            <a:ext cx="2369679" cy="716977"/>
          </a:xfrm>
          <a:prstGeom prst="straightConnector1">
            <a:avLst/>
          </a:prstGeom>
          <a:ln w="9525">
            <a:solidFill>
              <a:srgbClr val="0070C0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se šipkou 30">
            <a:extLst>
              <a:ext uri="{FF2B5EF4-FFF2-40B4-BE49-F238E27FC236}">
                <a16:creationId xmlns:a16="http://schemas.microsoft.com/office/drawing/2014/main" id="{E0D645AC-02FA-64E7-85DD-69198B465B19}"/>
              </a:ext>
            </a:extLst>
          </p:cNvPr>
          <p:cNvCxnSpPr>
            <a:cxnSpLocks/>
            <a:endCxn id="7" idx="7"/>
          </p:cNvCxnSpPr>
          <p:nvPr/>
        </p:nvCxnSpPr>
        <p:spPr>
          <a:xfrm flipH="1">
            <a:off x="4156852" y="3277511"/>
            <a:ext cx="4454572" cy="1789375"/>
          </a:xfrm>
          <a:prstGeom prst="straightConnector1">
            <a:avLst/>
          </a:prstGeom>
          <a:ln w="9525">
            <a:solidFill>
              <a:srgbClr val="0070C0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se šipkou 31">
            <a:extLst>
              <a:ext uri="{FF2B5EF4-FFF2-40B4-BE49-F238E27FC236}">
                <a16:creationId xmlns:a16="http://schemas.microsoft.com/office/drawing/2014/main" id="{C545ED4F-FA8F-C634-58D7-F9DAF00B912E}"/>
              </a:ext>
            </a:extLst>
          </p:cNvPr>
          <p:cNvCxnSpPr>
            <a:cxnSpLocks/>
          </p:cNvCxnSpPr>
          <p:nvPr/>
        </p:nvCxnSpPr>
        <p:spPr>
          <a:xfrm flipH="1">
            <a:off x="7696435" y="3277511"/>
            <a:ext cx="914989" cy="1992575"/>
          </a:xfrm>
          <a:prstGeom prst="straightConnector1">
            <a:avLst/>
          </a:prstGeom>
          <a:ln w="9525">
            <a:solidFill>
              <a:srgbClr val="0070C0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nice se šipkou 38">
            <a:extLst>
              <a:ext uri="{FF2B5EF4-FFF2-40B4-BE49-F238E27FC236}">
                <a16:creationId xmlns:a16="http://schemas.microsoft.com/office/drawing/2014/main" id="{897FAF77-27B4-8C66-C150-6A177ABB3CF2}"/>
              </a:ext>
            </a:extLst>
          </p:cNvPr>
          <p:cNvCxnSpPr>
            <a:cxnSpLocks/>
            <a:stCxn id="7" idx="7"/>
            <a:endCxn id="17" idx="1"/>
          </p:cNvCxnSpPr>
          <p:nvPr/>
        </p:nvCxnSpPr>
        <p:spPr>
          <a:xfrm>
            <a:off x="4156852" y="5066886"/>
            <a:ext cx="3539583" cy="203200"/>
          </a:xfrm>
          <a:prstGeom prst="straightConnector1">
            <a:avLst/>
          </a:prstGeom>
          <a:ln w="9525">
            <a:solidFill>
              <a:srgbClr val="0070C0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59439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>
            <a:extLst>
              <a:ext uri="{FF2B5EF4-FFF2-40B4-BE49-F238E27FC236}">
                <a16:creationId xmlns:a16="http://schemas.microsoft.com/office/drawing/2014/main" id="{38EA16D0-8076-7CA7-6994-01A7768453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2" t="22528" r="12830" b="11111"/>
          <a:stretch/>
        </p:blipFill>
        <p:spPr>
          <a:xfrm>
            <a:off x="7181" y="12900"/>
            <a:ext cx="12192001" cy="6858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1402"/>
            <a:ext cx="1568999" cy="2196598"/>
          </a:xfrm>
          <a:prstGeom prst="rect">
            <a:avLst/>
          </a:prstGeom>
        </p:spPr>
      </p:pic>
      <p:pic>
        <p:nvPicPr>
          <p:cNvPr id="4" name="Picture 25">
            <a:extLst>
              <a:ext uri="{FF2B5EF4-FFF2-40B4-BE49-F238E27FC236}">
                <a16:creationId xmlns:a16="http://schemas.microsoft.com/office/drawing/2014/main" id="{CDA239D1-2438-0BAB-8994-3FFBED4BBF5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282687" y="258739"/>
            <a:ext cx="1727679" cy="533459"/>
          </a:xfrm>
          <a:prstGeom prst="rect">
            <a:avLst/>
          </a:prstGeom>
        </p:spPr>
      </p:pic>
      <p:sp>
        <p:nvSpPr>
          <p:cNvPr id="10" name="Zaoblený obdélník 4">
            <a:extLst>
              <a:ext uri="{FF2B5EF4-FFF2-40B4-BE49-F238E27FC236}">
                <a16:creationId xmlns:a16="http://schemas.microsoft.com/office/drawing/2014/main" id="{5D796919-C9B6-E6B2-D74E-3260719BCAAA}"/>
              </a:ext>
            </a:extLst>
          </p:cNvPr>
          <p:cNvSpPr/>
          <p:nvPr/>
        </p:nvSpPr>
        <p:spPr>
          <a:xfrm>
            <a:off x="0" y="0"/>
            <a:ext cx="12192000" cy="1050939"/>
          </a:xfrm>
          <a:prstGeom prst="roundRect">
            <a:avLst>
              <a:gd name="adj" fmla="val 0"/>
            </a:avLst>
          </a:prstGeom>
          <a:solidFill>
            <a:srgbClr val="9A8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dirty="0">
                <a:solidFill>
                  <a:schemeClr val="bg1"/>
                </a:solidFill>
                <a:latin typeface="Ubuntu Mono" panose="020B0809030602030204" pitchFamily="49" charset="0"/>
                <a:cs typeface="Arial" panose="020B0604020202020204" pitchFamily="34" charset="0"/>
              </a:rPr>
              <a:t>EHÚK – VIZE</a:t>
            </a:r>
            <a:endParaRPr lang="en-US" sz="4000" dirty="0">
              <a:solidFill>
                <a:schemeClr val="bg1"/>
              </a:solidFill>
              <a:latin typeface="Ubuntu Mono" panose="020B0809030602030204" pitchFamily="49" charset="0"/>
              <a:cs typeface="Arial" panose="020B0604020202020204" pitchFamily="34" charset="0"/>
            </a:endParaRPr>
          </a:p>
        </p:txBody>
      </p:sp>
      <p:pic>
        <p:nvPicPr>
          <p:cNvPr id="70" name="Picture 25">
            <a:extLst>
              <a:ext uri="{FF2B5EF4-FFF2-40B4-BE49-F238E27FC236}">
                <a16:creationId xmlns:a16="http://schemas.microsoft.com/office/drawing/2014/main" id="{8521361E-5C45-38E4-49D2-26C5373168B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286420" y="258739"/>
            <a:ext cx="1727679" cy="533459"/>
          </a:xfrm>
          <a:prstGeom prst="rect">
            <a:avLst/>
          </a:prstGeom>
        </p:spPr>
      </p:pic>
      <p:grpSp>
        <p:nvGrpSpPr>
          <p:cNvPr id="30" name="Skupina 29">
            <a:extLst>
              <a:ext uri="{FF2B5EF4-FFF2-40B4-BE49-F238E27FC236}">
                <a16:creationId xmlns:a16="http://schemas.microsoft.com/office/drawing/2014/main" id="{975D80E2-0F3C-D70C-C49E-7AF8A1690506}"/>
              </a:ext>
            </a:extLst>
          </p:cNvPr>
          <p:cNvGrpSpPr/>
          <p:nvPr/>
        </p:nvGrpSpPr>
        <p:grpSpPr>
          <a:xfrm>
            <a:off x="928838" y="1334911"/>
            <a:ext cx="7757962" cy="4184950"/>
            <a:chOff x="1386038" y="1168100"/>
            <a:chExt cx="9729942" cy="5489284"/>
          </a:xfrm>
        </p:grpSpPr>
        <p:sp>
          <p:nvSpPr>
            <p:cNvPr id="23" name="Ovál 22">
              <a:extLst>
                <a:ext uri="{FF2B5EF4-FFF2-40B4-BE49-F238E27FC236}">
                  <a16:creationId xmlns:a16="http://schemas.microsoft.com/office/drawing/2014/main" id="{59738DFC-E6A8-DDE5-90B1-07C1D5D7C65E}"/>
                </a:ext>
              </a:extLst>
            </p:cNvPr>
            <p:cNvSpPr/>
            <p:nvPr/>
          </p:nvSpPr>
          <p:spPr>
            <a:xfrm>
              <a:off x="5769930" y="1630316"/>
              <a:ext cx="943630" cy="930218"/>
            </a:xfrm>
            <a:prstGeom prst="ellipse">
              <a:avLst/>
            </a:prstGeom>
            <a:ln>
              <a:solidFill>
                <a:schemeClr val="dk1">
                  <a:shade val="80000"/>
                  <a:hueOff val="0"/>
                  <a:satOff val="0"/>
                  <a:lumOff val="0"/>
                </a:schemeClr>
              </a:solidFill>
              <a:prstDash val="solid"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122" tIns="133122" rIns="133122" bIns="133122" numCol="1" spcCol="1270" anchor="ctr" anchorCtr="0">
              <a:noAutofit/>
            </a:bodyPr>
            <a:lstStyle/>
            <a:p>
              <a:pPr marL="0" lvl="0" indent="0" algn="ctr" defTabSz="106680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600" dirty="0">
                  <a:latin typeface="Barlow Condensed" panose="00000506000000000000" pitchFamily="2" charset="-18"/>
                </a:rPr>
                <a:t>P.O.</a:t>
              </a:r>
            </a:p>
          </p:txBody>
        </p:sp>
        <p:sp>
          <p:nvSpPr>
            <p:cNvPr id="33" name="Ovál 32">
              <a:extLst>
                <a:ext uri="{FF2B5EF4-FFF2-40B4-BE49-F238E27FC236}">
                  <a16:creationId xmlns:a16="http://schemas.microsoft.com/office/drawing/2014/main" id="{E816D7A8-E0E0-8219-89D5-097A427C409F}"/>
                </a:ext>
              </a:extLst>
            </p:cNvPr>
            <p:cNvSpPr/>
            <p:nvPr/>
          </p:nvSpPr>
          <p:spPr>
            <a:xfrm>
              <a:off x="2644841" y="2369572"/>
              <a:ext cx="1118004" cy="1085765"/>
            </a:xfrm>
            <a:prstGeom prst="ellipse">
              <a:avLst/>
            </a:prstGeom>
            <a:solidFill>
              <a:schemeClr val="lt1">
                <a:hueOff val="0"/>
                <a:satOff val="0"/>
                <a:lumOff val="0"/>
                <a:alpha val="0"/>
              </a:schemeClr>
            </a:solidFill>
            <a:ln w="25400">
              <a:solidFill>
                <a:srgbClr val="0070C0"/>
              </a:solidFill>
              <a:prstDash val="dash"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122" tIns="133122" rIns="133122" bIns="133122" numCol="1" spcCol="1270" anchor="ctr" anchorCtr="0">
              <a:noAutofit/>
            </a:bodyPr>
            <a:lstStyle/>
            <a:p>
              <a:pPr algn="ctr" defTabSz="1066800">
                <a:spcBef>
                  <a:spcPct val="0"/>
                </a:spcBef>
                <a:spcAft>
                  <a:spcPct val="35000"/>
                </a:spcAft>
              </a:pPr>
              <a:endParaRPr lang="cs-CZ" sz="1600" dirty="0">
                <a:latin typeface="Barlow Condensed" panose="00000506000000000000" pitchFamily="2" charset="-18"/>
              </a:endParaRPr>
            </a:p>
          </p:txBody>
        </p:sp>
        <p:sp>
          <p:nvSpPr>
            <p:cNvPr id="35" name="Ovál 34">
              <a:extLst>
                <a:ext uri="{FF2B5EF4-FFF2-40B4-BE49-F238E27FC236}">
                  <a16:creationId xmlns:a16="http://schemas.microsoft.com/office/drawing/2014/main" id="{54F53337-F4F2-A2FA-DAED-4F0528DEC4A9}"/>
                </a:ext>
              </a:extLst>
            </p:cNvPr>
            <p:cNvSpPr/>
            <p:nvPr/>
          </p:nvSpPr>
          <p:spPr>
            <a:xfrm>
              <a:off x="2728971" y="2447345"/>
              <a:ext cx="943630" cy="930218"/>
            </a:xfrm>
            <a:prstGeom prst="ellipse">
              <a:avLst/>
            </a:prstGeom>
            <a:ln w="15875">
              <a:solidFill>
                <a:srgbClr val="00B050"/>
              </a:solidFill>
              <a:prstDash val="solid"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122" tIns="133122" rIns="133122" bIns="133122" numCol="1" spcCol="1270" anchor="ctr" anchorCtr="0">
              <a:noAutofit/>
            </a:bodyPr>
            <a:lstStyle/>
            <a:p>
              <a:pPr marL="0" lvl="0" indent="0" algn="ctr" defTabSz="106680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600" dirty="0">
                  <a:latin typeface="Barlow Condensed" panose="00000506000000000000" pitchFamily="2" charset="-18"/>
                </a:rPr>
                <a:t>P.O.</a:t>
              </a:r>
            </a:p>
          </p:txBody>
        </p:sp>
        <p:sp>
          <p:nvSpPr>
            <p:cNvPr id="45" name="Šestiúhelník 44">
              <a:extLst>
                <a:ext uri="{FF2B5EF4-FFF2-40B4-BE49-F238E27FC236}">
                  <a16:creationId xmlns:a16="http://schemas.microsoft.com/office/drawing/2014/main" id="{41060718-4E33-0A4E-ACD5-6E513486611E}"/>
                </a:ext>
              </a:extLst>
            </p:cNvPr>
            <p:cNvSpPr/>
            <p:nvPr/>
          </p:nvSpPr>
          <p:spPr>
            <a:xfrm>
              <a:off x="1879949" y="2670998"/>
              <a:ext cx="753371" cy="482911"/>
            </a:xfrm>
            <a:prstGeom prst="hexagon">
              <a:avLst/>
            </a:prstGeom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122" tIns="133122" rIns="133122" bIns="133122" numCol="1" spcCol="1270" anchor="ctr" anchorCtr="0">
              <a:noAutofit/>
            </a:bodyPr>
            <a:lstStyle/>
            <a:p>
              <a:pPr marL="0" lvl="0" indent="0" algn="ctr" defTabSz="106680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000" dirty="0">
                  <a:solidFill>
                    <a:srgbClr val="00B050"/>
                  </a:solidFill>
                  <a:latin typeface="Barlow Condensed" panose="00000506000000000000" pitchFamily="2" charset="-18"/>
                </a:rPr>
                <a:t>OZE</a:t>
              </a:r>
            </a:p>
          </p:txBody>
        </p:sp>
        <p:sp>
          <p:nvSpPr>
            <p:cNvPr id="3" name="Volný tvar: obrazec 2">
              <a:extLst>
                <a:ext uri="{FF2B5EF4-FFF2-40B4-BE49-F238E27FC236}">
                  <a16:creationId xmlns:a16="http://schemas.microsoft.com/office/drawing/2014/main" id="{3B117709-00E4-0254-D475-0BB87C115345}"/>
                </a:ext>
              </a:extLst>
            </p:cNvPr>
            <p:cNvSpPr/>
            <p:nvPr/>
          </p:nvSpPr>
          <p:spPr>
            <a:xfrm>
              <a:off x="1386038" y="1168100"/>
              <a:ext cx="9729942" cy="5489284"/>
            </a:xfrm>
            <a:custGeom>
              <a:avLst/>
              <a:gdLst>
                <a:gd name="connsiteX0" fmla="*/ 1706798 w 9508078"/>
                <a:gd name="connsiteY0" fmla="*/ 432100 h 5489284"/>
                <a:gd name="connsiteX1" fmla="*/ 30398 w 9508078"/>
                <a:gd name="connsiteY1" fmla="*/ 1029000 h 5489284"/>
                <a:gd name="connsiteX2" fmla="*/ 627298 w 9508078"/>
                <a:gd name="connsiteY2" fmla="*/ 3327700 h 5489284"/>
                <a:gd name="connsiteX3" fmla="*/ 652698 w 9508078"/>
                <a:gd name="connsiteY3" fmla="*/ 4839000 h 5489284"/>
                <a:gd name="connsiteX4" fmla="*/ 1605198 w 9508078"/>
                <a:gd name="connsiteY4" fmla="*/ 5486700 h 5489284"/>
                <a:gd name="connsiteX5" fmla="*/ 3700698 w 9508078"/>
                <a:gd name="connsiteY5" fmla="*/ 5080300 h 5489284"/>
                <a:gd name="connsiteX6" fmla="*/ 6989998 w 9508078"/>
                <a:gd name="connsiteY6" fmla="*/ 5461300 h 5489284"/>
                <a:gd name="connsiteX7" fmla="*/ 8920398 w 9508078"/>
                <a:gd name="connsiteY7" fmla="*/ 4534200 h 5489284"/>
                <a:gd name="connsiteX8" fmla="*/ 9390298 w 9508078"/>
                <a:gd name="connsiteY8" fmla="*/ 2337100 h 5489284"/>
                <a:gd name="connsiteX9" fmla="*/ 7002698 w 9508078"/>
                <a:gd name="connsiteY9" fmla="*/ 482900 h 5489284"/>
                <a:gd name="connsiteX10" fmla="*/ 4792898 w 9508078"/>
                <a:gd name="connsiteY10" fmla="*/ 300 h 5489284"/>
                <a:gd name="connsiteX11" fmla="*/ 1706798 w 9508078"/>
                <a:gd name="connsiteY11" fmla="*/ 432100 h 5489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08078" h="5489284">
                  <a:moveTo>
                    <a:pt x="1706798" y="432100"/>
                  </a:moveTo>
                  <a:cubicBezTo>
                    <a:pt x="913048" y="603550"/>
                    <a:pt x="210315" y="546400"/>
                    <a:pt x="30398" y="1029000"/>
                  </a:cubicBezTo>
                  <a:cubicBezTo>
                    <a:pt x="-149519" y="1511600"/>
                    <a:pt x="523581" y="2692700"/>
                    <a:pt x="627298" y="3327700"/>
                  </a:cubicBezTo>
                  <a:cubicBezTo>
                    <a:pt x="731015" y="3962700"/>
                    <a:pt x="489715" y="4479167"/>
                    <a:pt x="652698" y="4839000"/>
                  </a:cubicBezTo>
                  <a:cubicBezTo>
                    <a:pt x="815681" y="5198833"/>
                    <a:pt x="1097198" y="5446483"/>
                    <a:pt x="1605198" y="5486700"/>
                  </a:cubicBezTo>
                  <a:cubicBezTo>
                    <a:pt x="2113198" y="5526917"/>
                    <a:pt x="2803231" y="5084533"/>
                    <a:pt x="3700698" y="5080300"/>
                  </a:cubicBezTo>
                  <a:cubicBezTo>
                    <a:pt x="4598165" y="5076067"/>
                    <a:pt x="6120048" y="5552317"/>
                    <a:pt x="6989998" y="5461300"/>
                  </a:cubicBezTo>
                  <a:cubicBezTo>
                    <a:pt x="7859948" y="5370283"/>
                    <a:pt x="8520348" y="5054900"/>
                    <a:pt x="8920398" y="4534200"/>
                  </a:cubicBezTo>
                  <a:cubicBezTo>
                    <a:pt x="9320448" y="4013500"/>
                    <a:pt x="9709915" y="3012317"/>
                    <a:pt x="9390298" y="2337100"/>
                  </a:cubicBezTo>
                  <a:cubicBezTo>
                    <a:pt x="9070681" y="1661883"/>
                    <a:pt x="7768931" y="872367"/>
                    <a:pt x="7002698" y="482900"/>
                  </a:cubicBezTo>
                  <a:cubicBezTo>
                    <a:pt x="6236465" y="93433"/>
                    <a:pt x="5677665" y="10883"/>
                    <a:pt x="4792898" y="300"/>
                  </a:cubicBezTo>
                  <a:cubicBezTo>
                    <a:pt x="3908131" y="-10283"/>
                    <a:pt x="2500548" y="260650"/>
                    <a:pt x="1706798" y="432100"/>
                  </a:cubicBezTo>
                  <a:close/>
                </a:path>
              </a:pathLst>
            </a:custGeom>
            <a:noFill/>
            <a:ln w="3175">
              <a:solidFill>
                <a:schemeClr val="bg1">
                  <a:lumMod val="50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1706798 w 9508078"/>
                        <a:gd name="connsiteY0" fmla="*/ 432100 h 5489284"/>
                        <a:gd name="connsiteX1" fmla="*/ 30398 w 9508078"/>
                        <a:gd name="connsiteY1" fmla="*/ 1029000 h 5489284"/>
                        <a:gd name="connsiteX2" fmla="*/ 627298 w 9508078"/>
                        <a:gd name="connsiteY2" fmla="*/ 3327700 h 5489284"/>
                        <a:gd name="connsiteX3" fmla="*/ 652698 w 9508078"/>
                        <a:gd name="connsiteY3" fmla="*/ 4839000 h 5489284"/>
                        <a:gd name="connsiteX4" fmla="*/ 1605198 w 9508078"/>
                        <a:gd name="connsiteY4" fmla="*/ 5486700 h 5489284"/>
                        <a:gd name="connsiteX5" fmla="*/ 3700698 w 9508078"/>
                        <a:gd name="connsiteY5" fmla="*/ 5080300 h 5489284"/>
                        <a:gd name="connsiteX6" fmla="*/ 6989998 w 9508078"/>
                        <a:gd name="connsiteY6" fmla="*/ 5461300 h 5489284"/>
                        <a:gd name="connsiteX7" fmla="*/ 8920398 w 9508078"/>
                        <a:gd name="connsiteY7" fmla="*/ 4534200 h 5489284"/>
                        <a:gd name="connsiteX8" fmla="*/ 9390298 w 9508078"/>
                        <a:gd name="connsiteY8" fmla="*/ 2337100 h 5489284"/>
                        <a:gd name="connsiteX9" fmla="*/ 7002698 w 9508078"/>
                        <a:gd name="connsiteY9" fmla="*/ 482900 h 5489284"/>
                        <a:gd name="connsiteX10" fmla="*/ 4792898 w 9508078"/>
                        <a:gd name="connsiteY10" fmla="*/ 300 h 5489284"/>
                        <a:gd name="connsiteX11" fmla="*/ 1706798 w 9508078"/>
                        <a:gd name="connsiteY11" fmla="*/ 432100 h 54892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9508078" h="5489284" extrusionOk="0">
                          <a:moveTo>
                            <a:pt x="1706798" y="432100"/>
                          </a:moveTo>
                          <a:cubicBezTo>
                            <a:pt x="879614" y="582927"/>
                            <a:pt x="140457" y="572619"/>
                            <a:pt x="30398" y="1029000"/>
                          </a:cubicBezTo>
                          <a:cubicBezTo>
                            <a:pt x="-116884" y="1518470"/>
                            <a:pt x="373643" y="2697468"/>
                            <a:pt x="627298" y="3327700"/>
                          </a:cubicBezTo>
                          <a:cubicBezTo>
                            <a:pt x="722138" y="3971369"/>
                            <a:pt x="472452" y="4574587"/>
                            <a:pt x="652698" y="4839000"/>
                          </a:cubicBezTo>
                          <a:cubicBezTo>
                            <a:pt x="796028" y="5188080"/>
                            <a:pt x="1119023" y="5456911"/>
                            <a:pt x="1605198" y="5486700"/>
                          </a:cubicBezTo>
                          <a:cubicBezTo>
                            <a:pt x="2318710" y="5551297"/>
                            <a:pt x="2869982" y="4947159"/>
                            <a:pt x="3700698" y="5080300"/>
                          </a:cubicBezTo>
                          <a:cubicBezTo>
                            <a:pt x="4344835" y="5037273"/>
                            <a:pt x="6060568" y="5608317"/>
                            <a:pt x="6989998" y="5461300"/>
                          </a:cubicBezTo>
                          <a:cubicBezTo>
                            <a:pt x="7852321" y="5297547"/>
                            <a:pt x="8420513" y="5193643"/>
                            <a:pt x="8920398" y="4534200"/>
                          </a:cubicBezTo>
                          <a:cubicBezTo>
                            <a:pt x="9365517" y="4038732"/>
                            <a:pt x="9859924" y="3048385"/>
                            <a:pt x="9390298" y="2337100"/>
                          </a:cubicBezTo>
                          <a:cubicBezTo>
                            <a:pt x="8835303" y="1623812"/>
                            <a:pt x="7931622" y="1005418"/>
                            <a:pt x="7002698" y="482900"/>
                          </a:cubicBezTo>
                          <a:cubicBezTo>
                            <a:pt x="6320106" y="217941"/>
                            <a:pt x="5685530" y="92339"/>
                            <a:pt x="4792898" y="300"/>
                          </a:cubicBezTo>
                          <a:cubicBezTo>
                            <a:pt x="4009788" y="146302"/>
                            <a:pt x="2550720" y="322108"/>
                            <a:pt x="1706798" y="43210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Šestiúhelník 4">
              <a:extLst>
                <a:ext uri="{FF2B5EF4-FFF2-40B4-BE49-F238E27FC236}">
                  <a16:creationId xmlns:a16="http://schemas.microsoft.com/office/drawing/2014/main" id="{15D6141E-BB3C-9EE6-D88C-085CD17C744F}"/>
                </a:ext>
              </a:extLst>
            </p:cNvPr>
            <p:cNvSpPr/>
            <p:nvPr/>
          </p:nvSpPr>
          <p:spPr>
            <a:xfrm>
              <a:off x="1879349" y="3150220"/>
              <a:ext cx="753371" cy="482911"/>
            </a:xfrm>
            <a:prstGeom prst="hexagon">
              <a:avLst/>
            </a:prstGeom>
            <a:ln>
              <a:solidFill>
                <a:schemeClr val="accent2"/>
              </a:solidFill>
              <a:prstDash val="solid"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122" tIns="133122" rIns="133122" bIns="133122" numCol="1" spcCol="1270" anchor="ctr" anchorCtr="0">
              <a:noAutofit/>
            </a:bodyPr>
            <a:lstStyle/>
            <a:p>
              <a:pPr marL="0" lvl="0" indent="0" algn="ctr" defTabSz="106680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000" dirty="0">
                  <a:solidFill>
                    <a:schemeClr val="accent2"/>
                  </a:solidFill>
                  <a:latin typeface="Barlow Condensed" panose="00000506000000000000" pitchFamily="2" charset="-18"/>
                </a:rPr>
                <a:t>AKU</a:t>
              </a:r>
              <a:endParaRPr lang="cs-CZ" sz="1600" dirty="0">
                <a:solidFill>
                  <a:schemeClr val="accent2"/>
                </a:solidFill>
                <a:latin typeface="Barlow Condensed" panose="00000506000000000000" pitchFamily="2" charset="-18"/>
              </a:endParaRPr>
            </a:p>
          </p:txBody>
        </p:sp>
        <p:cxnSp>
          <p:nvCxnSpPr>
            <p:cNvPr id="12" name="Přímá spojnice se šipkou 11">
              <a:extLst>
                <a:ext uri="{FF2B5EF4-FFF2-40B4-BE49-F238E27FC236}">
                  <a16:creationId xmlns:a16="http://schemas.microsoft.com/office/drawing/2014/main" id="{34CC52FF-972F-5666-06AD-F0C6FFBC44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48547" y="1230266"/>
              <a:ext cx="0" cy="346084"/>
            </a:xfrm>
            <a:prstGeom prst="straightConnector1">
              <a:avLst/>
            </a:prstGeom>
            <a:ln w="15875">
              <a:solidFill>
                <a:srgbClr val="C00000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nice se šipkou 15">
              <a:extLst>
                <a:ext uri="{FF2B5EF4-FFF2-40B4-BE49-F238E27FC236}">
                  <a16:creationId xmlns:a16="http://schemas.microsoft.com/office/drawing/2014/main" id="{2E23AC60-505D-BA9C-C334-ABE9868EC7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91022" y="1932257"/>
              <a:ext cx="0" cy="346084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Šestiúhelník 1">
              <a:extLst>
                <a:ext uri="{FF2B5EF4-FFF2-40B4-BE49-F238E27FC236}">
                  <a16:creationId xmlns:a16="http://schemas.microsoft.com/office/drawing/2014/main" id="{EFC3389B-C7B3-D49F-AB6C-01E8F87CAD3D}"/>
                </a:ext>
              </a:extLst>
            </p:cNvPr>
            <p:cNvSpPr/>
            <p:nvPr/>
          </p:nvSpPr>
          <p:spPr>
            <a:xfrm>
              <a:off x="6713560" y="1853969"/>
              <a:ext cx="753371" cy="482911"/>
            </a:xfrm>
            <a:prstGeom prst="hexagon">
              <a:avLst/>
            </a:prstGeom>
            <a:ln>
              <a:solidFill>
                <a:schemeClr val="accent2"/>
              </a:solidFill>
              <a:prstDash val="solid"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122" tIns="133122" rIns="133122" bIns="133122" numCol="1" spcCol="1270" anchor="ctr" anchorCtr="0">
              <a:noAutofit/>
            </a:bodyPr>
            <a:lstStyle/>
            <a:p>
              <a:pPr marL="0" lvl="0" indent="0" algn="ctr" defTabSz="106680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000" dirty="0">
                  <a:solidFill>
                    <a:schemeClr val="accent2"/>
                  </a:solidFill>
                  <a:latin typeface="Barlow Condensed" panose="00000506000000000000" pitchFamily="2" charset="-18"/>
                </a:rPr>
                <a:t>AKU</a:t>
              </a:r>
            </a:p>
          </p:txBody>
        </p:sp>
        <p:cxnSp>
          <p:nvCxnSpPr>
            <p:cNvPr id="6" name="Přímá spojnice se šipkou 5">
              <a:extLst>
                <a:ext uri="{FF2B5EF4-FFF2-40B4-BE49-F238E27FC236}">
                  <a16:creationId xmlns:a16="http://schemas.microsoft.com/office/drawing/2014/main" id="{6D665158-C87D-6ED0-A81D-F8C9E53776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20787" y="3536321"/>
              <a:ext cx="0" cy="442557"/>
            </a:xfrm>
            <a:prstGeom prst="straightConnector1">
              <a:avLst/>
            </a:prstGeom>
            <a:ln w="34925">
              <a:solidFill>
                <a:srgbClr val="0070C0"/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ál 16">
              <a:extLst>
                <a:ext uri="{FF2B5EF4-FFF2-40B4-BE49-F238E27FC236}">
                  <a16:creationId xmlns:a16="http://schemas.microsoft.com/office/drawing/2014/main" id="{ACAB3267-F225-619D-E999-CB50C8DBF13F}"/>
                </a:ext>
              </a:extLst>
            </p:cNvPr>
            <p:cNvSpPr/>
            <p:nvPr/>
          </p:nvSpPr>
          <p:spPr>
            <a:xfrm>
              <a:off x="7558244" y="5133859"/>
              <a:ext cx="943630" cy="930218"/>
            </a:xfrm>
            <a:prstGeom prst="ellipse">
              <a:avLst/>
            </a:prstGeom>
            <a:ln w="15875">
              <a:solidFill>
                <a:srgbClr val="00B050"/>
              </a:solidFill>
              <a:prstDash val="solid"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122" tIns="133122" rIns="133122" bIns="133122" numCol="1" spcCol="1270" anchor="ctr" anchorCtr="0">
              <a:noAutofit/>
            </a:bodyPr>
            <a:lstStyle/>
            <a:p>
              <a:pPr marL="0" lvl="0" indent="0" algn="ctr" defTabSz="106680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600" dirty="0">
                  <a:latin typeface="Barlow Condensed" panose="00000506000000000000" pitchFamily="2" charset="-18"/>
                </a:rPr>
                <a:t>P.O.</a:t>
              </a:r>
            </a:p>
          </p:txBody>
        </p:sp>
        <p:cxnSp>
          <p:nvCxnSpPr>
            <p:cNvPr id="18" name="Přímá spojnice se šipkou 17">
              <a:extLst>
                <a:ext uri="{FF2B5EF4-FFF2-40B4-BE49-F238E27FC236}">
                  <a16:creationId xmlns:a16="http://schemas.microsoft.com/office/drawing/2014/main" id="{8F926DCF-2309-3520-F95C-7FC9124D27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28383" y="4644029"/>
              <a:ext cx="0" cy="346084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Šestiúhelník 23">
              <a:extLst>
                <a:ext uri="{FF2B5EF4-FFF2-40B4-BE49-F238E27FC236}">
                  <a16:creationId xmlns:a16="http://schemas.microsoft.com/office/drawing/2014/main" id="{F06B35F8-0903-EAE2-2EB5-D1166C1C632C}"/>
                </a:ext>
              </a:extLst>
            </p:cNvPr>
            <p:cNvSpPr/>
            <p:nvPr/>
          </p:nvSpPr>
          <p:spPr>
            <a:xfrm>
              <a:off x="8513351" y="5357512"/>
              <a:ext cx="753371" cy="482911"/>
            </a:xfrm>
            <a:prstGeom prst="hexagon">
              <a:avLst/>
            </a:prstGeom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122" tIns="133122" rIns="133122" bIns="133122" numCol="1" spcCol="1270" anchor="ctr" anchorCtr="0">
              <a:noAutofit/>
            </a:bodyPr>
            <a:lstStyle/>
            <a:p>
              <a:pPr marL="0" lvl="0" indent="0" algn="ctr" defTabSz="106680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050" dirty="0">
                  <a:solidFill>
                    <a:srgbClr val="00B050"/>
                  </a:solidFill>
                  <a:latin typeface="Barlow Condensed" panose="00000506000000000000" pitchFamily="2" charset="-18"/>
                </a:rPr>
                <a:t>OZE</a:t>
              </a:r>
              <a:endParaRPr lang="cs-CZ" sz="1600" dirty="0">
                <a:solidFill>
                  <a:srgbClr val="00B050"/>
                </a:solidFill>
                <a:latin typeface="Barlow Condensed" panose="00000506000000000000" pitchFamily="2" charset="-18"/>
              </a:endParaRPr>
            </a:p>
          </p:txBody>
        </p:sp>
        <p:sp>
          <p:nvSpPr>
            <p:cNvPr id="25" name="Šestiúhelník 24">
              <a:extLst>
                <a:ext uri="{FF2B5EF4-FFF2-40B4-BE49-F238E27FC236}">
                  <a16:creationId xmlns:a16="http://schemas.microsoft.com/office/drawing/2014/main" id="{5982E1F6-B0A5-96AD-20DD-2D359710E33A}"/>
                </a:ext>
              </a:extLst>
            </p:cNvPr>
            <p:cNvSpPr/>
            <p:nvPr/>
          </p:nvSpPr>
          <p:spPr>
            <a:xfrm>
              <a:off x="8517700" y="5827514"/>
              <a:ext cx="753371" cy="482911"/>
            </a:xfrm>
            <a:prstGeom prst="hexagon">
              <a:avLst/>
            </a:prstGeom>
            <a:ln>
              <a:solidFill>
                <a:schemeClr val="accent2"/>
              </a:solidFill>
              <a:prstDash val="solid"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122" tIns="133122" rIns="133122" bIns="133122" numCol="1" spcCol="1270" anchor="ctr" anchorCtr="0">
              <a:noAutofit/>
            </a:bodyPr>
            <a:lstStyle/>
            <a:p>
              <a:pPr marL="0" lvl="0" indent="0" algn="ctr" defTabSz="106680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000" dirty="0">
                  <a:solidFill>
                    <a:schemeClr val="accent2"/>
                  </a:solidFill>
                  <a:latin typeface="Barlow Condensed" panose="00000506000000000000" pitchFamily="2" charset="-18"/>
                </a:rPr>
                <a:t>AKU</a:t>
              </a:r>
              <a:endParaRPr lang="cs-CZ" sz="1600" dirty="0">
                <a:solidFill>
                  <a:schemeClr val="accent2"/>
                </a:solidFill>
                <a:latin typeface="Barlow Condensed" panose="00000506000000000000" pitchFamily="2" charset="-18"/>
              </a:endParaRPr>
            </a:p>
          </p:txBody>
        </p:sp>
        <p:sp>
          <p:nvSpPr>
            <p:cNvPr id="7" name="Ovál 6">
              <a:extLst>
                <a:ext uri="{FF2B5EF4-FFF2-40B4-BE49-F238E27FC236}">
                  <a16:creationId xmlns:a16="http://schemas.microsoft.com/office/drawing/2014/main" id="{FE2C7D4D-45B7-29D6-E90F-802F4D9A06B9}"/>
                </a:ext>
              </a:extLst>
            </p:cNvPr>
            <p:cNvSpPr/>
            <p:nvPr/>
          </p:nvSpPr>
          <p:spPr>
            <a:xfrm>
              <a:off x="3351413" y="4930659"/>
              <a:ext cx="943630" cy="930218"/>
            </a:xfrm>
            <a:prstGeom prst="ellipse">
              <a:avLst/>
            </a:prstGeom>
            <a:ln>
              <a:solidFill>
                <a:schemeClr val="dk1">
                  <a:shade val="80000"/>
                  <a:hueOff val="0"/>
                  <a:satOff val="0"/>
                  <a:lumOff val="0"/>
                </a:schemeClr>
              </a:solidFill>
              <a:prstDash val="solid"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122" tIns="133122" rIns="133122" bIns="133122" numCol="1" spcCol="1270" anchor="ctr" anchorCtr="0">
              <a:noAutofit/>
            </a:bodyPr>
            <a:lstStyle/>
            <a:p>
              <a:pPr marL="0" lvl="0" indent="0" algn="ctr" defTabSz="106680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600" dirty="0">
                  <a:latin typeface="Barlow Condensed" panose="00000506000000000000" pitchFamily="2" charset="-18"/>
                </a:rPr>
                <a:t>P.O.</a:t>
              </a:r>
            </a:p>
          </p:txBody>
        </p:sp>
        <p:cxnSp>
          <p:nvCxnSpPr>
            <p:cNvPr id="13" name="Přímá spojnice se šipkou 12">
              <a:extLst>
                <a:ext uri="{FF2B5EF4-FFF2-40B4-BE49-F238E27FC236}">
                  <a16:creationId xmlns:a16="http://schemas.microsoft.com/office/drawing/2014/main" id="{00B0E891-4F45-3182-CA68-DB88D0AE93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26022" y="4533813"/>
              <a:ext cx="0" cy="346084"/>
            </a:xfrm>
            <a:prstGeom prst="straightConnector1">
              <a:avLst/>
            </a:prstGeom>
            <a:ln w="15875">
              <a:solidFill>
                <a:srgbClr val="C00000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Šestiúhelník 18">
              <a:extLst>
                <a:ext uri="{FF2B5EF4-FFF2-40B4-BE49-F238E27FC236}">
                  <a16:creationId xmlns:a16="http://schemas.microsoft.com/office/drawing/2014/main" id="{ABBA2119-8224-8323-005C-4218D608886E}"/>
                </a:ext>
              </a:extLst>
            </p:cNvPr>
            <p:cNvSpPr/>
            <p:nvPr/>
          </p:nvSpPr>
          <p:spPr>
            <a:xfrm>
              <a:off x="9743564" y="3040084"/>
              <a:ext cx="753371" cy="482911"/>
            </a:xfrm>
            <a:prstGeom prst="hexagon">
              <a:avLst/>
            </a:prstGeom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122" tIns="133122" rIns="133122" bIns="133122" numCol="1" spcCol="1270" anchor="ctr" anchorCtr="0">
              <a:noAutofit/>
            </a:bodyPr>
            <a:lstStyle/>
            <a:p>
              <a:pPr marL="0" lvl="0" indent="0" algn="ctr" defTabSz="106680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050" dirty="0">
                  <a:solidFill>
                    <a:srgbClr val="00B050"/>
                  </a:solidFill>
                  <a:latin typeface="Barlow Condensed" panose="00000506000000000000" pitchFamily="2" charset="-18"/>
                </a:rPr>
                <a:t>OZE</a:t>
              </a:r>
            </a:p>
          </p:txBody>
        </p:sp>
        <p:sp>
          <p:nvSpPr>
            <p:cNvPr id="20" name="Šestiúhelník 19">
              <a:extLst>
                <a:ext uri="{FF2B5EF4-FFF2-40B4-BE49-F238E27FC236}">
                  <a16:creationId xmlns:a16="http://schemas.microsoft.com/office/drawing/2014/main" id="{5D3A002D-5985-1132-541B-355C8C0138FA}"/>
                </a:ext>
              </a:extLst>
            </p:cNvPr>
            <p:cNvSpPr/>
            <p:nvPr/>
          </p:nvSpPr>
          <p:spPr>
            <a:xfrm>
              <a:off x="9747913" y="3510086"/>
              <a:ext cx="753371" cy="482911"/>
            </a:xfrm>
            <a:prstGeom prst="hexagon">
              <a:avLst/>
            </a:prstGeom>
            <a:ln>
              <a:solidFill>
                <a:schemeClr val="accent2"/>
              </a:solidFill>
              <a:prstDash val="solid"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122" tIns="133122" rIns="133122" bIns="133122" numCol="1" spcCol="1270" anchor="ctr" anchorCtr="0">
              <a:noAutofit/>
            </a:bodyPr>
            <a:lstStyle/>
            <a:p>
              <a:pPr marL="0" lvl="0" indent="0" algn="ctr" defTabSz="106680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000" dirty="0">
                  <a:solidFill>
                    <a:schemeClr val="accent2"/>
                  </a:solidFill>
                  <a:latin typeface="Barlow Condensed" panose="00000506000000000000" pitchFamily="2" charset="-18"/>
                </a:rPr>
                <a:t>AKU</a:t>
              </a:r>
              <a:endParaRPr lang="cs-CZ" sz="1400" dirty="0">
                <a:solidFill>
                  <a:schemeClr val="accent2"/>
                </a:solidFill>
                <a:latin typeface="Barlow Condensed" panose="00000506000000000000" pitchFamily="2" charset="-18"/>
              </a:endParaRPr>
            </a:p>
          </p:txBody>
        </p:sp>
        <p:cxnSp>
          <p:nvCxnSpPr>
            <p:cNvPr id="21" name="Přímá spojnice se šipkou 20">
              <a:extLst>
                <a:ext uri="{FF2B5EF4-FFF2-40B4-BE49-F238E27FC236}">
                  <a16:creationId xmlns:a16="http://schemas.microsoft.com/office/drawing/2014/main" id="{18DAAD50-506B-8CF7-F4F3-955367B8F3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64467" y="2326601"/>
              <a:ext cx="0" cy="346084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ál 25">
              <a:extLst>
                <a:ext uri="{FF2B5EF4-FFF2-40B4-BE49-F238E27FC236}">
                  <a16:creationId xmlns:a16="http://schemas.microsoft.com/office/drawing/2014/main" id="{C43C90C0-2B4D-5F39-7DE1-764C6E059E49}"/>
                </a:ext>
              </a:extLst>
            </p:cNvPr>
            <p:cNvSpPr/>
            <p:nvPr/>
          </p:nvSpPr>
          <p:spPr>
            <a:xfrm>
              <a:off x="8611424" y="2734628"/>
              <a:ext cx="1118004" cy="1085765"/>
            </a:xfrm>
            <a:prstGeom prst="ellipse">
              <a:avLst/>
            </a:prstGeom>
            <a:solidFill>
              <a:schemeClr val="lt1">
                <a:hueOff val="0"/>
                <a:satOff val="0"/>
                <a:lumOff val="0"/>
                <a:alpha val="0"/>
              </a:schemeClr>
            </a:solidFill>
            <a:ln w="25400">
              <a:solidFill>
                <a:srgbClr val="0070C0"/>
              </a:solidFill>
              <a:prstDash val="dash"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122" tIns="133122" rIns="133122" bIns="133122" numCol="1" spcCol="1270" anchor="ctr" anchorCtr="0">
              <a:noAutofit/>
            </a:bodyPr>
            <a:lstStyle/>
            <a:p>
              <a:pPr algn="ctr" defTabSz="1066800">
                <a:spcBef>
                  <a:spcPct val="0"/>
                </a:spcBef>
                <a:spcAft>
                  <a:spcPct val="35000"/>
                </a:spcAft>
              </a:pPr>
              <a:endParaRPr lang="cs-CZ" sz="1600" dirty="0">
                <a:latin typeface="Barlow Condensed" panose="00000506000000000000" pitchFamily="2" charset="-18"/>
              </a:endParaRPr>
            </a:p>
          </p:txBody>
        </p:sp>
        <p:cxnSp>
          <p:nvCxnSpPr>
            <p:cNvPr id="27" name="Přímá spojnice se šipkou 26">
              <a:extLst>
                <a:ext uri="{FF2B5EF4-FFF2-40B4-BE49-F238E27FC236}">
                  <a16:creationId xmlns:a16="http://schemas.microsoft.com/office/drawing/2014/main" id="{8177725E-0755-F617-E976-2A3C60915C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87370" y="3901377"/>
              <a:ext cx="0" cy="442557"/>
            </a:xfrm>
            <a:prstGeom prst="straightConnector1">
              <a:avLst/>
            </a:prstGeom>
            <a:ln w="34925">
              <a:solidFill>
                <a:srgbClr val="0070C0"/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ál 27">
              <a:extLst>
                <a:ext uri="{FF2B5EF4-FFF2-40B4-BE49-F238E27FC236}">
                  <a16:creationId xmlns:a16="http://schemas.microsoft.com/office/drawing/2014/main" id="{34695D7D-FFBE-6534-96B8-EB1CEDA1EEB6}"/>
                </a:ext>
              </a:extLst>
            </p:cNvPr>
            <p:cNvSpPr/>
            <p:nvPr/>
          </p:nvSpPr>
          <p:spPr>
            <a:xfrm>
              <a:off x="8694328" y="2816431"/>
              <a:ext cx="943630" cy="930218"/>
            </a:xfrm>
            <a:prstGeom prst="ellipse">
              <a:avLst/>
            </a:prstGeom>
            <a:ln w="15875">
              <a:solidFill>
                <a:srgbClr val="00B050"/>
              </a:solidFill>
              <a:prstDash val="solid"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122" tIns="133122" rIns="133122" bIns="133122" numCol="1" spcCol="1270" anchor="ctr" anchorCtr="0">
              <a:noAutofit/>
            </a:bodyPr>
            <a:lstStyle/>
            <a:p>
              <a:pPr marL="0" lvl="0" indent="0" algn="ctr" defTabSz="106680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600" dirty="0">
                  <a:latin typeface="Barlow Condensed" panose="00000506000000000000" pitchFamily="2" charset="-18"/>
                </a:rPr>
                <a:t>P.O.</a:t>
              </a:r>
            </a:p>
          </p:txBody>
        </p:sp>
        <p:cxnSp>
          <p:nvCxnSpPr>
            <p:cNvPr id="9" name="Přímá spojnice se šipkou 8">
              <a:extLst>
                <a:ext uri="{FF2B5EF4-FFF2-40B4-BE49-F238E27FC236}">
                  <a16:creationId xmlns:a16="http://schemas.microsoft.com/office/drawing/2014/main" id="{A5410093-79E2-E74E-B48F-A25B34582B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62845" y="2560534"/>
              <a:ext cx="2478900" cy="351921"/>
            </a:xfrm>
            <a:prstGeom prst="straightConnector1">
              <a:avLst/>
            </a:prstGeom>
            <a:ln w="9525">
              <a:solidFill>
                <a:srgbClr val="0070C0"/>
              </a:solidFill>
              <a:prstDash val="dash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římá spojnice se šipkou 10">
              <a:extLst>
                <a:ext uri="{FF2B5EF4-FFF2-40B4-BE49-F238E27FC236}">
                  <a16:creationId xmlns:a16="http://schemas.microsoft.com/office/drawing/2014/main" id="{8C65C539-2E4D-3885-24E4-60E3FB82C8A5}"/>
                </a:ext>
              </a:extLst>
            </p:cNvPr>
            <p:cNvCxnSpPr>
              <a:cxnSpLocks/>
              <a:endCxn id="26" idx="2"/>
            </p:cNvCxnSpPr>
            <p:nvPr/>
          </p:nvCxnSpPr>
          <p:spPr>
            <a:xfrm>
              <a:off x="3762845" y="2912455"/>
              <a:ext cx="4848579" cy="365056"/>
            </a:xfrm>
            <a:prstGeom prst="straightConnector1">
              <a:avLst/>
            </a:prstGeom>
            <a:ln w="9525">
              <a:solidFill>
                <a:srgbClr val="0070C0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nice se šipkou 13">
              <a:extLst>
                <a:ext uri="{FF2B5EF4-FFF2-40B4-BE49-F238E27FC236}">
                  <a16:creationId xmlns:a16="http://schemas.microsoft.com/office/drawing/2014/main" id="{1886291C-8D09-62E4-6414-D863DD506B47}"/>
                </a:ext>
              </a:extLst>
            </p:cNvPr>
            <p:cNvCxnSpPr>
              <a:cxnSpLocks/>
            </p:cNvCxnSpPr>
            <p:nvPr/>
          </p:nvCxnSpPr>
          <p:spPr>
            <a:xfrm>
              <a:off x="3762845" y="2912455"/>
              <a:ext cx="394007" cy="2154431"/>
            </a:xfrm>
            <a:prstGeom prst="straightConnector1">
              <a:avLst/>
            </a:prstGeom>
            <a:ln w="9525">
              <a:solidFill>
                <a:srgbClr val="0070C0"/>
              </a:solidFill>
              <a:prstDash val="dash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Přímá spojnice se šipkou 21">
              <a:extLst>
                <a:ext uri="{FF2B5EF4-FFF2-40B4-BE49-F238E27FC236}">
                  <a16:creationId xmlns:a16="http://schemas.microsoft.com/office/drawing/2014/main" id="{25DE9F81-9A53-1E53-40E7-EF30F8DAB368}"/>
                </a:ext>
              </a:extLst>
            </p:cNvPr>
            <p:cNvCxnSpPr>
              <a:cxnSpLocks/>
              <a:stCxn id="33" idx="6"/>
              <a:endCxn id="17" idx="1"/>
            </p:cNvCxnSpPr>
            <p:nvPr/>
          </p:nvCxnSpPr>
          <p:spPr>
            <a:xfrm>
              <a:off x="3762845" y="2912455"/>
              <a:ext cx="3933590" cy="2357631"/>
            </a:xfrm>
            <a:prstGeom prst="straightConnector1">
              <a:avLst/>
            </a:prstGeom>
            <a:ln w="9525">
              <a:solidFill>
                <a:srgbClr val="0070C0"/>
              </a:solidFill>
              <a:prstDash val="dash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Přímá spojnice se šipkou 28">
              <a:extLst>
                <a:ext uri="{FF2B5EF4-FFF2-40B4-BE49-F238E27FC236}">
                  <a16:creationId xmlns:a16="http://schemas.microsoft.com/office/drawing/2014/main" id="{C7C5BE6B-5C12-253C-1E31-5FD45A719021}"/>
                </a:ext>
              </a:extLst>
            </p:cNvPr>
            <p:cNvCxnSpPr>
              <a:cxnSpLocks/>
              <a:endCxn id="23" idx="4"/>
            </p:cNvCxnSpPr>
            <p:nvPr/>
          </p:nvCxnSpPr>
          <p:spPr>
            <a:xfrm flipH="1" flipV="1">
              <a:off x="6241745" y="2560534"/>
              <a:ext cx="2369679" cy="716977"/>
            </a:xfrm>
            <a:prstGeom prst="straightConnector1">
              <a:avLst/>
            </a:prstGeom>
            <a:ln w="9525">
              <a:solidFill>
                <a:srgbClr val="0070C0"/>
              </a:solidFill>
              <a:prstDash val="dash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Přímá spojnice se šipkou 30">
              <a:extLst>
                <a:ext uri="{FF2B5EF4-FFF2-40B4-BE49-F238E27FC236}">
                  <a16:creationId xmlns:a16="http://schemas.microsoft.com/office/drawing/2014/main" id="{E0D645AC-02FA-64E7-85DD-69198B465B19}"/>
                </a:ext>
              </a:extLst>
            </p:cNvPr>
            <p:cNvCxnSpPr>
              <a:cxnSpLocks/>
              <a:endCxn id="7" idx="7"/>
            </p:cNvCxnSpPr>
            <p:nvPr/>
          </p:nvCxnSpPr>
          <p:spPr>
            <a:xfrm flipH="1">
              <a:off x="4156852" y="3277511"/>
              <a:ext cx="4454572" cy="1789375"/>
            </a:xfrm>
            <a:prstGeom prst="straightConnector1">
              <a:avLst/>
            </a:prstGeom>
            <a:ln w="9525">
              <a:solidFill>
                <a:srgbClr val="0070C0"/>
              </a:solidFill>
              <a:prstDash val="dash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Přímá spojnice se šipkou 31">
              <a:extLst>
                <a:ext uri="{FF2B5EF4-FFF2-40B4-BE49-F238E27FC236}">
                  <a16:creationId xmlns:a16="http://schemas.microsoft.com/office/drawing/2014/main" id="{C545ED4F-FA8F-C634-58D7-F9DAF00B91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96435" y="3277511"/>
              <a:ext cx="914989" cy="1992575"/>
            </a:xfrm>
            <a:prstGeom prst="straightConnector1">
              <a:avLst/>
            </a:prstGeom>
            <a:ln w="9525">
              <a:solidFill>
                <a:srgbClr val="0070C0"/>
              </a:solidFill>
              <a:prstDash val="dash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Přímá spojnice se šipkou 38">
              <a:extLst>
                <a:ext uri="{FF2B5EF4-FFF2-40B4-BE49-F238E27FC236}">
                  <a16:creationId xmlns:a16="http://schemas.microsoft.com/office/drawing/2014/main" id="{897FAF77-27B4-8C66-C150-6A177ABB3CF2}"/>
                </a:ext>
              </a:extLst>
            </p:cNvPr>
            <p:cNvCxnSpPr>
              <a:cxnSpLocks/>
              <a:stCxn id="7" idx="7"/>
              <a:endCxn id="17" idx="1"/>
            </p:cNvCxnSpPr>
            <p:nvPr/>
          </p:nvCxnSpPr>
          <p:spPr>
            <a:xfrm>
              <a:off x="4156852" y="5066886"/>
              <a:ext cx="3539583" cy="203200"/>
            </a:xfrm>
            <a:prstGeom prst="straightConnector1">
              <a:avLst/>
            </a:prstGeom>
            <a:ln w="9525">
              <a:solidFill>
                <a:srgbClr val="0070C0"/>
              </a:solidFill>
              <a:prstDash val="dash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Skupina 33">
            <a:extLst>
              <a:ext uri="{FF2B5EF4-FFF2-40B4-BE49-F238E27FC236}">
                <a16:creationId xmlns:a16="http://schemas.microsoft.com/office/drawing/2014/main" id="{442CAFA3-9891-B42E-48B4-29263BD36809}"/>
              </a:ext>
            </a:extLst>
          </p:cNvPr>
          <p:cNvGrpSpPr/>
          <p:nvPr/>
        </p:nvGrpSpPr>
        <p:grpSpPr>
          <a:xfrm>
            <a:off x="8488754" y="3900881"/>
            <a:ext cx="3330927" cy="2609089"/>
            <a:chOff x="4793897" y="1948802"/>
            <a:chExt cx="3330927" cy="2609089"/>
          </a:xfrm>
        </p:grpSpPr>
        <p:sp>
          <p:nvSpPr>
            <p:cNvPr id="36" name="Ovál 35">
              <a:extLst>
                <a:ext uri="{FF2B5EF4-FFF2-40B4-BE49-F238E27FC236}">
                  <a16:creationId xmlns:a16="http://schemas.microsoft.com/office/drawing/2014/main" id="{B89C1657-5ED2-EA47-71B7-85E609848357}"/>
                </a:ext>
              </a:extLst>
            </p:cNvPr>
            <p:cNvSpPr/>
            <p:nvPr/>
          </p:nvSpPr>
          <p:spPr>
            <a:xfrm>
              <a:off x="6562998" y="2640376"/>
              <a:ext cx="825749" cy="790091"/>
            </a:xfrm>
            <a:prstGeom prst="ellipse">
              <a:avLst/>
            </a:prstGeom>
            <a:solidFill>
              <a:schemeClr val="lt1">
                <a:hueOff val="0"/>
                <a:satOff val="0"/>
                <a:lumOff val="0"/>
                <a:alpha val="0"/>
              </a:schemeClr>
            </a:solidFill>
            <a:ln w="15875">
              <a:solidFill>
                <a:srgbClr val="0070C0"/>
              </a:solidFill>
              <a:prstDash val="solid"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122" tIns="133122" rIns="133122" bIns="133122" numCol="1" spcCol="1270" anchor="ctr" anchorCtr="0">
              <a:noAutofit/>
            </a:bodyPr>
            <a:lstStyle/>
            <a:p>
              <a:pPr marL="0" lvl="0" indent="0" algn="ctr" defTabSz="1066800">
                <a:spcBef>
                  <a:spcPct val="0"/>
                </a:spcBef>
                <a:spcAft>
                  <a:spcPct val="35000"/>
                </a:spcAft>
                <a:buNone/>
              </a:pPr>
              <a:endParaRPr lang="cs-CZ" sz="1600" dirty="0">
                <a:latin typeface="Barlow Condensed" panose="00000506000000000000" pitchFamily="2" charset="-18"/>
              </a:endParaRPr>
            </a:p>
          </p:txBody>
        </p:sp>
        <p:sp>
          <p:nvSpPr>
            <p:cNvPr id="37" name="Ovál 36">
              <a:extLst>
                <a:ext uri="{FF2B5EF4-FFF2-40B4-BE49-F238E27FC236}">
                  <a16:creationId xmlns:a16="http://schemas.microsoft.com/office/drawing/2014/main" id="{19712900-541E-FBDD-774F-D26F9DCCCCDC}"/>
                </a:ext>
              </a:extLst>
            </p:cNvPr>
            <p:cNvSpPr/>
            <p:nvPr/>
          </p:nvSpPr>
          <p:spPr>
            <a:xfrm>
              <a:off x="5145204" y="2640376"/>
              <a:ext cx="391300" cy="395046"/>
            </a:xfrm>
            <a:prstGeom prst="ellipse">
              <a:avLst/>
            </a:prstGeom>
            <a:ln>
              <a:solidFill>
                <a:schemeClr val="dk1">
                  <a:shade val="80000"/>
                  <a:hueOff val="0"/>
                  <a:satOff val="0"/>
                  <a:lumOff val="0"/>
                </a:schemeClr>
              </a:solidFill>
              <a:prstDash val="solid"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122" tIns="133122" rIns="133122" bIns="133122" numCol="1" spcCol="1270" anchor="ctr" anchorCtr="0">
              <a:noAutofit/>
            </a:bodyPr>
            <a:lstStyle/>
            <a:p>
              <a:pPr marL="0" lvl="0" indent="0" algn="ctr" defTabSz="1066800">
                <a:spcBef>
                  <a:spcPct val="0"/>
                </a:spcBef>
                <a:spcAft>
                  <a:spcPct val="35000"/>
                </a:spcAft>
                <a:buNone/>
              </a:pPr>
              <a:endParaRPr lang="cs-CZ" sz="1200" dirty="0">
                <a:latin typeface="Barlow Condensed" panose="00000506000000000000" pitchFamily="2" charset="-18"/>
              </a:endParaRPr>
            </a:p>
          </p:txBody>
        </p:sp>
        <p:sp>
          <p:nvSpPr>
            <p:cNvPr id="38" name="Ovál 37">
              <a:extLst>
                <a:ext uri="{FF2B5EF4-FFF2-40B4-BE49-F238E27FC236}">
                  <a16:creationId xmlns:a16="http://schemas.microsoft.com/office/drawing/2014/main" id="{24438F24-BAF4-A5FA-9637-0C87F6B2A7CB}"/>
                </a:ext>
              </a:extLst>
            </p:cNvPr>
            <p:cNvSpPr/>
            <p:nvPr/>
          </p:nvSpPr>
          <p:spPr>
            <a:xfrm>
              <a:off x="5747521" y="3622109"/>
              <a:ext cx="556432" cy="514153"/>
            </a:xfrm>
            <a:prstGeom prst="ellipse">
              <a:avLst/>
            </a:prstGeom>
            <a:ln w="15875">
              <a:solidFill>
                <a:srgbClr val="00B050"/>
              </a:solidFill>
              <a:prstDash val="solid"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122" tIns="133122" rIns="133122" bIns="133122" numCol="1" spcCol="1270" anchor="ctr" anchorCtr="0">
              <a:noAutofit/>
            </a:bodyPr>
            <a:lstStyle/>
            <a:p>
              <a:pPr marL="0" lvl="0" indent="0" algn="ctr" defTabSz="1066800">
                <a:spcBef>
                  <a:spcPct val="0"/>
                </a:spcBef>
                <a:spcAft>
                  <a:spcPct val="35000"/>
                </a:spcAft>
                <a:buNone/>
              </a:pPr>
              <a:endParaRPr lang="cs-CZ" sz="1200" dirty="0">
                <a:latin typeface="Barlow Condensed" panose="00000506000000000000" pitchFamily="2" charset="-18"/>
              </a:endParaRPr>
            </a:p>
          </p:txBody>
        </p:sp>
        <p:sp>
          <p:nvSpPr>
            <p:cNvPr id="40" name="Ovál 39">
              <a:extLst>
                <a:ext uri="{FF2B5EF4-FFF2-40B4-BE49-F238E27FC236}">
                  <a16:creationId xmlns:a16="http://schemas.microsoft.com/office/drawing/2014/main" id="{42B24435-1B67-2F32-E074-179C44694ABB}"/>
                </a:ext>
              </a:extLst>
            </p:cNvPr>
            <p:cNvSpPr/>
            <p:nvPr/>
          </p:nvSpPr>
          <p:spPr>
            <a:xfrm>
              <a:off x="6625136" y="2698228"/>
              <a:ext cx="696958" cy="676902"/>
            </a:xfrm>
            <a:prstGeom prst="ellipse">
              <a:avLst/>
            </a:prstGeom>
            <a:ln w="15875">
              <a:solidFill>
                <a:srgbClr val="00B050"/>
              </a:solidFill>
              <a:prstDash val="solid"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122" tIns="133122" rIns="133122" bIns="133122" numCol="1" spcCol="1270" anchor="ctr" anchorCtr="0">
              <a:noAutofit/>
            </a:bodyPr>
            <a:lstStyle/>
            <a:p>
              <a:pPr marL="0" lvl="0" indent="0" algn="ctr" defTabSz="1066800">
                <a:spcBef>
                  <a:spcPct val="0"/>
                </a:spcBef>
                <a:spcAft>
                  <a:spcPct val="35000"/>
                </a:spcAft>
                <a:buNone/>
              </a:pPr>
              <a:endParaRPr lang="cs-CZ" sz="1200" dirty="0">
                <a:latin typeface="Barlow Condensed" panose="00000506000000000000" pitchFamily="2" charset="-18"/>
              </a:endParaRPr>
            </a:p>
          </p:txBody>
        </p:sp>
        <p:cxnSp>
          <p:nvCxnSpPr>
            <p:cNvPr id="41" name="Přímá spojnice se šipkou 40">
              <a:extLst>
                <a:ext uri="{FF2B5EF4-FFF2-40B4-BE49-F238E27FC236}">
                  <a16:creationId xmlns:a16="http://schemas.microsoft.com/office/drawing/2014/main" id="{3179D8C3-0845-AECE-B725-2F6A58D36EDB}"/>
                </a:ext>
              </a:extLst>
            </p:cNvPr>
            <p:cNvCxnSpPr>
              <a:cxnSpLocks/>
              <a:stCxn id="36" idx="2"/>
              <a:endCxn id="38" idx="0"/>
            </p:cNvCxnSpPr>
            <p:nvPr/>
          </p:nvCxnSpPr>
          <p:spPr>
            <a:xfrm flipH="1">
              <a:off x="6025737" y="3035422"/>
              <a:ext cx="537261" cy="586687"/>
            </a:xfrm>
            <a:prstGeom prst="straightConnector1">
              <a:avLst/>
            </a:prstGeom>
            <a:ln w="9525">
              <a:solidFill>
                <a:srgbClr val="0070C0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Šestiúhelník 41">
              <a:extLst>
                <a:ext uri="{FF2B5EF4-FFF2-40B4-BE49-F238E27FC236}">
                  <a16:creationId xmlns:a16="http://schemas.microsoft.com/office/drawing/2014/main" id="{38AE74F9-88A0-7F2A-F16C-84ACAD2B2D18}"/>
                </a:ext>
              </a:extLst>
            </p:cNvPr>
            <p:cNvSpPr/>
            <p:nvPr/>
          </p:nvSpPr>
          <p:spPr>
            <a:xfrm>
              <a:off x="5181562" y="3703482"/>
              <a:ext cx="556434" cy="351405"/>
            </a:xfrm>
            <a:prstGeom prst="hexagon">
              <a:avLst/>
            </a:prstGeom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122" tIns="133122" rIns="133122" bIns="133122" numCol="1" spcCol="1270" anchor="ctr" anchorCtr="0">
              <a:noAutofit/>
            </a:bodyPr>
            <a:lstStyle/>
            <a:p>
              <a:pPr marL="0" lvl="0" indent="0" algn="ctr" defTabSz="106680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800" dirty="0">
                  <a:solidFill>
                    <a:srgbClr val="00B050"/>
                  </a:solidFill>
                  <a:latin typeface="Barlow Condensed" panose="00000506000000000000" pitchFamily="2" charset="-18"/>
                </a:rPr>
                <a:t>OZE</a:t>
              </a:r>
            </a:p>
          </p:txBody>
        </p:sp>
        <p:sp>
          <p:nvSpPr>
            <p:cNvPr id="43" name="Šestiúhelník 42">
              <a:extLst>
                <a:ext uri="{FF2B5EF4-FFF2-40B4-BE49-F238E27FC236}">
                  <a16:creationId xmlns:a16="http://schemas.microsoft.com/office/drawing/2014/main" id="{2F28E01A-E6DE-BF5E-9C32-07A0C1278A72}"/>
                </a:ext>
              </a:extLst>
            </p:cNvPr>
            <p:cNvSpPr/>
            <p:nvPr/>
          </p:nvSpPr>
          <p:spPr>
            <a:xfrm>
              <a:off x="7394891" y="2860976"/>
              <a:ext cx="556434" cy="351405"/>
            </a:xfrm>
            <a:prstGeom prst="hexagon">
              <a:avLst/>
            </a:prstGeom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122" tIns="133122" rIns="133122" bIns="133122" numCol="1" spcCol="1270" anchor="ctr" anchorCtr="0">
              <a:noAutofit/>
            </a:bodyPr>
            <a:lstStyle/>
            <a:p>
              <a:pPr marL="0" lvl="0" indent="0" algn="ctr" defTabSz="106680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800" dirty="0">
                  <a:solidFill>
                    <a:srgbClr val="00B050"/>
                  </a:solidFill>
                  <a:latin typeface="Barlow Condensed" panose="00000506000000000000" pitchFamily="2" charset="-18"/>
                </a:rPr>
                <a:t>OZE</a:t>
              </a:r>
            </a:p>
          </p:txBody>
        </p:sp>
        <p:sp>
          <p:nvSpPr>
            <p:cNvPr id="44" name="Šestiúhelník 43">
              <a:extLst>
                <a:ext uri="{FF2B5EF4-FFF2-40B4-BE49-F238E27FC236}">
                  <a16:creationId xmlns:a16="http://schemas.microsoft.com/office/drawing/2014/main" id="{D054213C-F346-E718-7191-AF5687BB1C98}"/>
                </a:ext>
              </a:extLst>
            </p:cNvPr>
            <p:cNvSpPr/>
            <p:nvPr/>
          </p:nvSpPr>
          <p:spPr>
            <a:xfrm>
              <a:off x="7398103" y="3202988"/>
              <a:ext cx="556434" cy="351405"/>
            </a:xfrm>
            <a:prstGeom prst="hexagon">
              <a:avLst/>
            </a:prstGeom>
            <a:ln>
              <a:solidFill>
                <a:schemeClr val="accent2"/>
              </a:solidFill>
              <a:prstDash val="solid"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122" tIns="133122" rIns="133122" bIns="133122" numCol="1" spcCol="1270" anchor="ctr" anchorCtr="0">
              <a:noAutofit/>
            </a:bodyPr>
            <a:lstStyle/>
            <a:p>
              <a:pPr marL="0" lvl="0" indent="0" algn="ctr" defTabSz="106680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800" dirty="0">
                  <a:solidFill>
                    <a:schemeClr val="accent2"/>
                  </a:solidFill>
                  <a:latin typeface="Barlow Condensed" panose="00000506000000000000" pitchFamily="2" charset="-18"/>
                </a:rPr>
                <a:t>AKU</a:t>
              </a:r>
            </a:p>
          </p:txBody>
        </p:sp>
        <p:cxnSp>
          <p:nvCxnSpPr>
            <p:cNvPr id="46" name="Přímá spojnice se šipkou 45">
              <a:extLst>
                <a:ext uri="{FF2B5EF4-FFF2-40B4-BE49-F238E27FC236}">
                  <a16:creationId xmlns:a16="http://schemas.microsoft.com/office/drawing/2014/main" id="{DC3EC881-5B82-C4A0-7022-73F732CEFE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60594" y="2341788"/>
              <a:ext cx="0" cy="251839"/>
            </a:xfrm>
            <a:prstGeom prst="straightConnector1">
              <a:avLst/>
            </a:prstGeom>
            <a:ln w="15875">
              <a:solidFill>
                <a:srgbClr val="C00000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Přímá spojnice se šipkou 46">
              <a:extLst>
                <a:ext uri="{FF2B5EF4-FFF2-40B4-BE49-F238E27FC236}">
                  <a16:creationId xmlns:a16="http://schemas.microsoft.com/office/drawing/2014/main" id="{C0E9CEE4-740D-B854-DB2B-6C23A864DA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72377" y="2341788"/>
              <a:ext cx="0" cy="251839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Přímá spojnice se šipkou 47">
              <a:extLst>
                <a:ext uri="{FF2B5EF4-FFF2-40B4-BE49-F238E27FC236}">
                  <a16:creationId xmlns:a16="http://schemas.microsoft.com/office/drawing/2014/main" id="{8A160056-BB8A-0813-30B0-ED72F899A3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72377" y="3495993"/>
              <a:ext cx="0" cy="251839"/>
            </a:xfrm>
            <a:prstGeom prst="straightConnector1">
              <a:avLst/>
            </a:prstGeom>
            <a:ln w="19050">
              <a:solidFill>
                <a:srgbClr val="0070C0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Přímá spojnice se šipkou 48">
              <a:extLst>
                <a:ext uri="{FF2B5EF4-FFF2-40B4-BE49-F238E27FC236}">
                  <a16:creationId xmlns:a16="http://schemas.microsoft.com/office/drawing/2014/main" id="{F1F11511-0F13-E7E0-3AD6-BDB84F3BB2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37647" y="3368128"/>
              <a:ext cx="0" cy="251839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Přímá spojnice se šipkou 49">
              <a:extLst>
                <a:ext uri="{FF2B5EF4-FFF2-40B4-BE49-F238E27FC236}">
                  <a16:creationId xmlns:a16="http://schemas.microsoft.com/office/drawing/2014/main" id="{0A9C1446-847F-5431-5993-B9AB74E073F8}"/>
                </a:ext>
              </a:extLst>
            </p:cNvPr>
            <p:cNvCxnSpPr>
              <a:cxnSpLocks/>
              <a:endCxn id="37" idx="6"/>
            </p:cNvCxnSpPr>
            <p:nvPr/>
          </p:nvCxnSpPr>
          <p:spPr>
            <a:xfrm flipH="1" flipV="1">
              <a:off x="5536504" y="2837899"/>
              <a:ext cx="1017138" cy="197523"/>
            </a:xfrm>
            <a:prstGeom prst="straightConnector1">
              <a:avLst/>
            </a:prstGeom>
            <a:ln w="9525">
              <a:solidFill>
                <a:srgbClr val="0070C0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Volný tvar: obrazec 50">
              <a:extLst>
                <a:ext uri="{FF2B5EF4-FFF2-40B4-BE49-F238E27FC236}">
                  <a16:creationId xmlns:a16="http://schemas.microsoft.com/office/drawing/2014/main" id="{64D40992-C45D-E326-55B9-24C32267590B}"/>
                </a:ext>
              </a:extLst>
            </p:cNvPr>
            <p:cNvSpPr/>
            <p:nvPr/>
          </p:nvSpPr>
          <p:spPr>
            <a:xfrm>
              <a:off x="4793897" y="1981201"/>
              <a:ext cx="3330927" cy="2576690"/>
            </a:xfrm>
            <a:custGeom>
              <a:avLst/>
              <a:gdLst>
                <a:gd name="connsiteX0" fmla="*/ 1593957 w 3025714"/>
                <a:gd name="connsiteY0" fmla="*/ 19 h 2458251"/>
                <a:gd name="connsiteX1" fmla="*/ 688888 w 3025714"/>
                <a:gd name="connsiteY1" fmla="*/ 205292 h 2458251"/>
                <a:gd name="connsiteX2" fmla="*/ 138382 w 3025714"/>
                <a:gd name="connsiteY2" fmla="*/ 569186 h 2458251"/>
                <a:gd name="connsiteX3" fmla="*/ 26414 w 3025714"/>
                <a:gd name="connsiteY3" fmla="*/ 1530239 h 2458251"/>
                <a:gd name="connsiteX4" fmla="*/ 539598 w 3025714"/>
                <a:gd name="connsiteY4" fmla="*/ 2304680 h 2458251"/>
                <a:gd name="connsiteX5" fmla="*/ 1593957 w 3025714"/>
                <a:gd name="connsiteY5" fmla="*/ 2435308 h 2458251"/>
                <a:gd name="connsiteX6" fmla="*/ 2666978 w 3025714"/>
                <a:gd name="connsiteY6" fmla="*/ 1996770 h 2458251"/>
                <a:gd name="connsiteX7" fmla="*/ 3002880 w 3025714"/>
                <a:gd name="connsiteY7" fmla="*/ 1306304 h 2458251"/>
                <a:gd name="connsiteX8" fmla="*/ 2918904 w 3025714"/>
                <a:gd name="connsiteY8" fmla="*/ 634500 h 2458251"/>
                <a:gd name="connsiteX9" fmla="*/ 2303084 w 3025714"/>
                <a:gd name="connsiteY9" fmla="*/ 195961 h 2458251"/>
                <a:gd name="connsiteX10" fmla="*/ 1593957 w 3025714"/>
                <a:gd name="connsiteY10" fmla="*/ 19 h 245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25714" h="2458251">
                  <a:moveTo>
                    <a:pt x="1593957" y="19"/>
                  </a:moveTo>
                  <a:cubicBezTo>
                    <a:pt x="1324924" y="1574"/>
                    <a:pt x="931484" y="110431"/>
                    <a:pt x="688888" y="205292"/>
                  </a:cubicBezTo>
                  <a:cubicBezTo>
                    <a:pt x="446292" y="300153"/>
                    <a:pt x="248794" y="348362"/>
                    <a:pt x="138382" y="569186"/>
                  </a:cubicBezTo>
                  <a:cubicBezTo>
                    <a:pt x="27970" y="790011"/>
                    <a:pt x="-40455" y="1240990"/>
                    <a:pt x="26414" y="1530239"/>
                  </a:cubicBezTo>
                  <a:cubicBezTo>
                    <a:pt x="93283" y="1819488"/>
                    <a:pt x="278341" y="2153835"/>
                    <a:pt x="539598" y="2304680"/>
                  </a:cubicBezTo>
                  <a:cubicBezTo>
                    <a:pt x="800855" y="2455525"/>
                    <a:pt x="1239394" y="2486626"/>
                    <a:pt x="1593957" y="2435308"/>
                  </a:cubicBezTo>
                  <a:cubicBezTo>
                    <a:pt x="1948520" y="2383990"/>
                    <a:pt x="2432158" y="2184937"/>
                    <a:pt x="2666978" y="1996770"/>
                  </a:cubicBezTo>
                  <a:cubicBezTo>
                    <a:pt x="2901799" y="1808603"/>
                    <a:pt x="2960892" y="1533349"/>
                    <a:pt x="3002880" y="1306304"/>
                  </a:cubicBezTo>
                  <a:cubicBezTo>
                    <a:pt x="3044868" y="1079259"/>
                    <a:pt x="3035537" y="819557"/>
                    <a:pt x="2918904" y="634500"/>
                  </a:cubicBezTo>
                  <a:cubicBezTo>
                    <a:pt x="2802271" y="449443"/>
                    <a:pt x="2516133" y="300153"/>
                    <a:pt x="2303084" y="195961"/>
                  </a:cubicBezTo>
                  <a:cubicBezTo>
                    <a:pt x="2090035" y="91769"/>
                    <a:pt x="1862990" y="-1536"/>
                    <a:pt x="1593957" y="19"/>
                  </a:cubicBezTo>
                  <a:close/>
                </a:path>
              </a:pathLst>
            </a:custGeom>
            <a:noFill/>
            <a:ln w="3175">
              <a:solidFill>
                <a:schemeClr val="bg1">
                  <a:lumMod val="50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1706798 w 9508078"/>
                        <a:gd name="connsiteY0" fmla="*/ 432100 h 5489284"/>
                        <a:gd name="connsiteX1" fmla="*/ 30398 w 9508078"/>
                        <a:gd name="connsiteY1" fmla="*/ 1029000 h 5489284"/>
                        <a:gd name="connsiteX2" fmla="*/ 627298 w 9508078"/>
                        <a:gd name="connsiteY2" fmla="*/ 3327700 h 5489284"/>
                        <a:gd name="connsiteX3" fmla="*/ 652698 w 9508078"/>
                        <a:gd name="connsiteY3" fmla="*/ 4839000 h 5489284"/>
                        <a:gd name="connsiteX4" fmla="*/ 1605198 w 9508078"/>
                        <a:gd name="connsiteY4" fmla="*/ 5486700 h 5489284"/>
                        <a:gd name="connsiteX5" fmla="*/ 3700698 w 9508078"/>
                        <a:gd name="connsiteY5" fmla="*/ 5080300 h 5489284"/>
                        <a:gd name="connsiteX6" fmla="*/ 6989998 w 9508078"/>
                        <a:gd name="connsiteY6" fmla="*/ 5461300 h 5489284"/>
                        <a:gd name="connsiteX7" fmla="*/ 8920398 w 9508078"/>
                        <a:gd name="connsiteY7" fmla="*/ 4534200 h 5489284"/>
                        <a:gd name="connsiteX8" fmla="*/ 9390298 w 9508078"/>
                        <a:gd name="connsiteY8" fmla="*/ 2337100 h 5489284"/>
                        <a:gd name="connsiteX9" fmla="*/ 7002698 w 9508078"/>
                        <a:gd name="connsiteY9" fmla="*/ 482900 h 5489284"/>
                        <a:gd name="connsiteX10" fmla="*/ 4792898 w 9508078"/>
                        <a:gd name="connsiteY10" fmla="*/ 300 h 5489284"/>
                        <a:gd name="connsiteX11" fmla="*/ 1706798 w 9508078"/>
                        <a:gd name="connsiteY11" fmla="*/ 432100 h 54892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9508078" h="5489284" extrusionOk="0">
                          <a:moveTo>
                            <a:pt x="1706798" y="432100"/>
                          </a:moveTo>
                          <a:cubicBezTo>
                            <a:pt x="879614" y="582927"/>
                            <a:pt x="140457" y="572619"/>
                            <a:pt x="30398" y="1029000"/>
                          </a:cubicBezTo>
                          <a:cubicBezTo>
                            <a:pt x="-116884" y="1518470"/>
                            <a:pt x="373643" y="2697468"/>
                            <a:pt x="627298" y="3327700"/>
                          </a:cubicBezTo>
                          <a:cubicBezTo>
                            <a:pt x="722138" y="3971369"/>
                            <a:pt x="472452" y="4574587"/>
                            <a:pt x="652698" y="4839000"/>
                          </a:cubicBezTo>
                          <a:cubicBezTo>
                            <a:pt x="796028" y="5188080"/>
                            <a:pt x="1119023" y="5456911"/>
                            <a:pt x="1605198" y="5486700"/>
                          </a:cubicBezTo>
                          <a:cubicBezTo>
                            <a:pt x="2318710" y="5551297"/>
                            <a:pt x="2869982" y="4947159"/>
                            <a:pt x="3700698" y="5080300"/>
                          </a:cubicBezTo>
                          <a:cubicBezTo>
                            <a:pt x="4344835" y="5037273"/>
                            <a:pt x="6060568" y="5608317"/>
                            <a:pt x="6989998" y="5461300"/>
                          </a:cubicBezTo>
                          <a:cubicBezTo>
                            <a:pt x="7852321" y="5297547"/>
                            <a:pt x="8420513" y="5193643"/>
                            <a:pt x="8920398" y="4534200"/>
                          </a:cubicBezTo>
                          <a:cubicBezTo>
                            <a:pt x="9365517" y="4038732"/>
                            <a:pt x="9859924" y="3048385"/>
                            <a:pt x="9390298" y="2337100"/>
                          </a:cubicBezTo>
                          <a:cubicBezTo>
                            <a:pt x="8835303" y="1623812"/>
                            <a:pt x="7931622" y="1005418"/>
                            <a:pt x="7002698" y="482900"/>
                          </a:cubicBezTo>
                          <a:cubicBezTo>
                            <a:pt x="6320106" y="217941"/>
                            <a:pt x="5685530" y="92339"/>
                            <a:pt x="4792898" y="300"/>
                          </a:cubicBezTo>
                          <a:cubicBezTo>
                            <a:pt x="4009788" y="146302"/>
                            <a:pt x="2550720" y="322108"/>
                            <a:pt x="1706798" y="43210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2" name="TextovéPole 51">
              <a:extLst>
                <a:ext uri="{FF2B5EF4-FFF2-40B4-BE49-F238E27FC236}">
                  <a16:creationId xmlns:a16="http://schemas.microsoft.com/office/drawing/2014/main" id="{5A2641DE-6550-9FF5-08C5-7EB724C55D67}"/>
                </a:ext>
              </a:extLst>
            </p:cNvPr>
            <p:cNvSpPr txBox="1"/>
            <p:nvPr/>
          </p:nvSpPr>
          <p:spPr>
            <a:xfrm>
              <a:off x="7260825" y="1948802"/>
              <a:ext cx="824566" cy="407414"/>
            </a:xfrm>
            <a:prstGeom prst="rect">
              <a:avLst/>
            </a:prstGeom>
            <a:noFill/>
          </p:spPr>
          <p:txBody>
            <a:bodyPr wrap="square" rtlCol="0" anchor="ctr" anchorCtr="1">
              <a:noAutofit/>
            </a:bodyPr>
            <a:lstStyle/>
            <a:p>
              <a:r>
                <a:rPr lang="cs-CZ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rlow Condensed" panose="00000506000000000000" pitchFamily="2" charset="-18"/>
                </a:rPr>
                <a:t>OBEC</a:t>
              </a:r>
              <a:endParaRPr lang="cs-CZ" sz="14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Barlow Condensed" panose="00000506000000000000" pitchFamily="2" charset="-1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85109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>
            <a:extLst>
              <a:ext uri="{FF2B5EF4-FFF2-40B4-BE49-F238E27FC236}">
                <a16:creationId xmlns:a16="http://schemas.microsoft.com/office/drawing/2014/main" id="{38EA16D0-8076-7CA7-6994-01A7768453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2" t="22528" r="12830" b="11111"/>
          <a:stretch/>
        </p:blipFill>
        <p:spPr>
          <a:xfrm>
            <a:off x="7181" y="12900"/>
            <a:ext cx="12192001" cy="6858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1402"/>
            <a:ext cx="1568999" cy="2196598"/>
          </a:xfrm>
          <a:prstGeom prst="rect">
            <a:avLst/>
          </a:prstGeom>
        </p:spPr>
      </p:pic>
      <p:pic>
        <p:nvPicPr>
          <p:cNvPr id="4" name="Picture 25">
            <a:extLst>
              <a:ext uri="{FF2B5EF4-FFF2-40B4-BE49-F238E27FC236}">
                <a16:creationId xmlns:a16="http://schemas.microsoft.com/office/drawing/2014/main" id="{CDA239D1-2438-0BAB-8994-3FFBED4BBF5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282687" y="258739"/>
            <a:ext cx="1727679" cy="533459"/>
          </a:xfrm>
          <a:prstGeom prst="rect">
            <a:avLst/>
          </a:prstGeom>
        </p:spPr>
      </p:pic>
      <p:sp>
        <p:nvSpPr>
          <p:cNvPr id="10" name="Zaoblený obdélník 4">
            <a:extLst>
              <a:ext uri="{FF2B5EF4-FFF2-40B4-BE49-F238E27FC236}">
                <a16:creationId xmlns:a16="http://schemas.microsoft.com/office/drawing/2014/main" id="{5D796919-C9B6-E6B2-D74E-3260719BCAAA}"/>
              </a:ext>
            </a:extLst>
          </p:cNvPr>
          <p:cNvSpPr/>
          <p:nvPr/>
        </p:nvSpPr>
        <p:spPr>
          <a:xfrm>
            <a:off x="0" y="0"/>
            <a:ext cx="12192000" cy="1050939"/>
          </a:xfrm>
          <a:prstGeom prst="roundRect">
            <a:avLst>
              <a:gd name="adj" fmla="val 0"/>
            </a:avLst>
          </a:prstGeom>
          <a:solidFill>
            <a:srgbClr val="9A8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dirty="0">
                <a:solidFill>
                  <a:schemeClr val="bg1"/>
                </a:solidFill>
                <a:latin typeface="Ubuntu Mono" panose="020B0809030602030204" pitchFamily="49" charset="0"/>
                <a:cs typeface="Arial" panose="020B0604020202020204" pitchFamily="34" charset="0"/>
              </a:rPr>
              <a:t>EHÚK – VIZE</a:t>
            </a:r>
            <a:endParaRPr lang="en-US" sz="4000" dirty="0">
              <a:solidFill>
                <a:schemeClr val="bg1"/>
              </a:solidFill>
              <a:latin typeface="Ubuntu Mono" panose="020B0809030602030204" pitchFamily="49" charset="0"/>
              <a:cs typeface="Arial" panose="020B0604020202020204" pitchFamily="34" charset="0"/>
            </a:endParaRPr>
          </a:p>
        </p:txBody>
      </p:sp>
      <p:pic>
        <p:nvPicPr>
          <p:cNvPr id="70" name="Picture 25">
            <a:extLst>
              <a:ext uri="{FF2B5EF4-FFF2-40B4-BE49-F238E27FC236}">
                <a16:creationId xmlns:a16="http://schemas.microsoft.com/office/drawing/2014/main" id="{8521361E-5C45-38E4-49D2-26C5373168B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286420" y="258739"/>
            <a:ext cx="1727679" cy="533459"/>
          </a:xfrm>
          <a:prstGeom prst="rect">
            <a:avLst/>
          </a:prstGeom>
        </p:spPr>
      </p:pic>
      <p:grpSp>
        <p:nvGrpSpPr>
          <p:cNvPr id="30" name="Skupina 29">
            <a:extLst>
              <a:ext uri="{FF2B5EF4-FFF2-40B4-BE49-F238E27FC236}">
                <a16:creationId xmlns:a16="http://schemas.microsoft.com/office/drawing/2014/main" id="{975D80E2-0F3C-D70C-C49E-7AF8A1690506}"/>
              </a:ext>
            </a:extLst>
          </p:cNvPr>
          <p:cNvGrpSpPr/>
          <p:nvPr/>
        </p:nvGrpSpPr>
        <p:grpSpPr>
          <a:xfrm>
            <a:off x="928838" y="1334911"/>
            <a:ext cx="7757962" cy="4184950"/>
            <a:chOff x="1386038" y="1168100"/>
            <a:chExt cx="9729942" cy="5489284"/>
          </a:xfrm>
        </p:grpSpPr>
        <p:sp>
          <p:nvSpPr>
            <p:cNvPr id="23" name="Ovál 22">
              <a:extLst>
                <a:ext uri="{FF2B5EF4-FFF2-40B4-BE49-F238E27FC236}">
                  <a16:creationId xmlns:a16="http://schemas.microsoft.com/office/drawing/2014/main" id="{59738DFC-E6A8-DDE5-90B1-07C1D5D7C65E}"/>
                </a:ext>
              </a:extLst>
            </p:cNvPr>
            <p:cNvSpPr/>
            <p:nvPr/>
          </p:nvSpPr>
          <p:spPr>
            <a:xfrm>
              <a:off x="5769930" y="1630316"/>
              <a:ext cx="943630" cy="930218"/>
            </a:xfrm>
            <a:prstGeom prst="ellipse">
              <a:avLst/>
            </a:prstGeom>
            <a:ln>
              <a:solidFill>
                <a:schemeClr val="dk1">
                  <a:shade val="80000"/>
                  <a:hueOff val="0"/>
                  <a:satOff val="0"/>
                  <a:lumOff val="0"/>
                </a:schemeClr>
              </a:solidFill>
              <a:prstDash val="solid"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122" tIns="133122" rIns="133122" bIns="133122" numCol="1" spcCol="1270" anchor="ctr" anchorCtr="0">
              <a:noAutofit/>
            </a:bodyPr>
            <a:lstStyle/>
            <a:p>
              <a:pPr marL="0" lvl="0" indent="0" algn="ctr" defTabSz="106680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600" dirty="0">
                  <a:latin typeface="Barlow Condensed" panose="00000506000000000000" pitchFamily="2" charset="-18"/>
                </a:rPr>
                <a:t>P.O.</a:t>
              </a:r>
            </a:p>
          </p:txBody>
        </p:sp>
        <p:sp>
          <p:nvSpPr>
            <p:cNvPr id="33" name="Ovál 32">
              <a:extLst>
                <a:ext uri="{FF2B5EF4-FFF2-40B4-BE49-F238E27FC236}">
                  <a16:creationId xmlns:a16="http://schemas.microsoft.com/office/drawing/2014/main" id="{E816D7A8-E0E0-8219-89D5-097A427C409F}"/>
                </a:ext>
              </a:extLst>
            </p:cNvPr>
            <p:cNvSpPr/>
            <p:nvPr/>
          </p:nvSpPr>
          <p:spPr>
            <a:xfrm>
              <a:off x="2644841" y="2369572"/>
              <a:ext cx="1118004" cy="1085765"/>
            </a:xfrm>
            <a:prstGeom prst="ellipse">
              <a:avLst/>
            </a:prstGeom>
            <a:solidFill>
              <a:schemeClr val="lt1">
                <a:hueOff val="0"/>
                <a:satOff val="0"/>
                <a:lumOff val="0"/>
                <a:alpha val="0"/>
              </a:schemeClr>
            </a:solidFill>
            <a:ln w="25400">
              <a:solidFill>
                <a:srgbClr val="0070C0"/>
              </a:solidFill>
              <a:prstDash val="dash"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122" tIns="133122" rIns="133122" bIns="133122" numCol="1" spcCol="1270" anchor="ctr" anchorCtr="0">
              <a:noAutofit/>
            </a:bodyPr>
            <a:lstStyle/>
            <a:p>
              <a:pPr algn="ctr" defTabSz="1066800">
                <a:spcBef>
                  <a:spcPct val="0"/>
                </a:spcBef>
                <a:spcAft>
                  <a:spcPct val="35000"/>
                </a:spcAft>
              </a:pPr>
              <a:endParaRPr lang="cs-CZ" sz="1600" dirty="0">
                <a:latin typeface="Barlow Condensed" panose="00000506000000000000" pitchFamily="2" charset="-18"/>
              </a:endParaRPr>
            </a:p>
          </p:txBody>
        </p:sp>
        <p:sp>
          <p:nvSpPr>
            <p:cNvPr id="35" name="Ovál 34">
              <a:extLst>
                <a:ext uri="{FF2B5EF4-FFF2-40B4-BE49-F238E27FC236}">
                  <a16:creationId xmlns:a16="http://schemas.microsoft.com/office/drawing/2014/main" id="{54F53337-F4F2-A2FA-DAED-4F0528DEC4A9}"/>
                </a:ext>
              </a:extLst>
            </p:cNvPr>
            <p:cNvSpPr/>
            <p:nvPr/>
          </p:nvSpPr>
          <p:spPr>
            <a:xfrm>
              <a:off x="2728971" y="2447345"/>
              <a:ext cx="943630" cy="930218"/>
            </a:xfrm>
            <a:prstGeom prst="ellipse">
              <a:avLst/>
            </a:prstGeom>
            <a:ln w="15875">
              <a:solidFill>
                <a:srgbClr val="00B050"/>
              </a:solidFill>
              <a:prstDash val="solid"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122" tIns="133122" rIns="133122" bIns="133122" numCol="1" spcCol="1270" anchor="ctr" anchorCtr="0">
              <a:noAutofit/>
            </a:bodyPr>
            <a:lstStyle/>
            <a:p>
              <a:pPr marL="0" lvl="0" indent="0" algn="ctr" defTabSz="106680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600" dirty="0">
                  <a:latin typeface="Barlow Condensed" panose="00000506000000000000" pitchFamily="2" charset="-18"/>
                </a:rPr>
                <a:t>P.O.</a:t>
              </a:r>
            </a:p>
          </p:txBody>
        </p:sp>
        <p:sp>
          <p:nvSpPr>
            <p:cNvPr id="45" name="Šestiúhelník 44">
              <a:extLst>
                <a:ext uri="{FF2B5EF4-FFF2-40B4-BE49-F238E27FC236}">
                  <a16:creationId xmlns:a16="http://schemas.microsoft.com/office/drawing/2014/main" id="{41060718-4E33-0A4E-ACD5-6E513486611E}"/>
                </a:ext>
              </a:extLst>
            </p:cNvPr>
            <p:cNvSpPr/>
            <p:nvPr/>
          </p:nvSpPr>
          <p:spPr>
            <a:xfrm>
              <a:off x="1879949" y="2670998"/>
              <a:ext cx="753371" cy="482911"/>
            </a:xfrm>
            <a:prstGeom prst="hexagon">
              <a:avLst/>
            </a:prstGeom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122" tIns="133122" rIns="133122" bIns="133122" numCol="1" spcCol="1270" anchor="ctr" anchorCtr="0">
              <a:noAutofit/>
            </a:bodyPr>
            <a:lstStyle/>
            <a:p>
              <a:pPr marL="0" lvl="0" indent="0" algn="ctr" defTabSz="106680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000" dirty="0">
                  <a:solidFill>
                    <a:srgbClr val="00B050"/>
                  </a:solidFill>
                  <a:latin typeface="Barlow Condensed" panose="00000506000000000000" pitchFamily="2" charset="-18"/>
                </a:rPr>
                <a:t>OZE</a:t>
              </a:r>
            </a:p>
          </p:txBody>
        </p:sp>
        <p:sp>
          <p:nvSpPr>
            <p:cNvPr id="3" name="Volný tvar: obrazec 2">
              <a:extLst>
                <a:ext uri="{FF2B5EF4-FFF2-40B4-BE49-F238E27FC236}">
                  <a16:creationId xmlns:a16="http://schemas.microsoft.com/office/drawing/2014/main" id="{3B117709-00E4-0254-D475-0BB87C115345}"/>
                </a:ext>
              </a:extLst>
            </p:cNvPr>
            <p:cNvSpPr/>
            <p:nvPr/>
          </p:nvSpPr>
          <p:spPr>
            <a:xfrm>
              <a:off x="1386038" y="1168100"/>
              <a:ext cx="9729942" cy="5489284"/>
            </a:xfrm>
            <a:custGeom>
              <a:avLst/>
              <a:gdLst>
                <a:gd name="connsiteX0" fmla="*/ 1706798 w 9508078"/>
                <a:gd name="connsiteY0" fmla="*/ 432100 h 5489284"/>
                <a:gd name="connsiteX1" fmla="*/ 30398 w 9508078"/>
                <a:gd name="connsiteY1" fmla="*/ 1029000 h 5489284"/>
                <a:gd name="connsiteX2" fmla="*/ 627298 w 9508078"/>
                <a:gd name="connsiteY2" fmla="*/ 3327700 h 5489284"/>
                <a:gd name="connsiteX3" fmla="*/ 652698 w 9508078"/>
                <a:gd name="connsiteY3" fmla="*/ 4839000 h 5489284"/>
                <a:gd name="connsiteX4" fmla="*/ 1605198 w 9508078"/>
                <a:gd name="connsiteY4" fmla="*/ 5486700 h 5489284"/>
                <a:gd name="connsiteX5" fmla="*/ 3700698 w 9508078"/>
                <a:gd name="connsiteY5" fmla="*/ 5080300 h 5489284"/>
                <a:gd name="connsiteX6" fmla="*/ 6989998 w 9508078"/>
                <a:gd name="connsiteY6" fmla="*/ 5461300 h 5489284"/>
                <a:gd name="connsiteX7" fmla="*/ 8920398 w 9508078"/>
                <a:gd name="connsiteY7" fmla="*/ 4534200 h 5489284"/>
                <a:gd name="connsiteX8" fmla="*/ 9390298 w 9508078"/>
                <a:gd name="connsiteY8" fmla="*/ 2337100 h 5489284"/>
                <a:gd name="connsiteX9" fmla="*/ 7002698 w 9508078"/>
                <a:gd name="connsiteY9" fmla="*/ 482900 h 5489284"/>
                <a:gd name="connsiteX10" fmla="*/ 4792898 w 9508078"/>
                <a:gd name="connsiteY10" fmla="*/ 300 h 5489284"/>
                <a:gd name="connsiteX11" fmla="*/ 1706798 w 9508078"/>
                <a:gd name="connsiteY11" fmla="*/ 432100 h 5489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08078" h="5489284">
                  <a:moveTo>
                    <a:pt x="1706798" y="432100"/>
                  </a:moveTo>
                  <a:cubicBezTo>
                    <a:pt x="913048" y="603550"/>
                    <a:pt x="210315" y="546400"/>
                    <a:pt x="30398" y="1029000"/>
                  </a:cubicBezTo>
                  <a:cubicBezTo>
                    <a:pt x="-149519" y="1511600"/>
                    <a:pt x="523581" y="2692700"/>
                    <a:pt x="627298" y="3327700"/>
                  </a:cubicBezTo>
                  <a:cubicBezTo>
                    <a:pt x="731015" y="3962700"/>
                    <a:pt x="489715" y="4479167"/>
                    <a:pt x="652698" y="4839000"/>
                  </a:cubicBezTo>
                  <a:cubicBezTo>
                    <a:pt x="815681" y="5198833"/>
                    <a:pt x="1097198" y="5446483"/>
                    <a:pt x="1605198" y="5486700"/>
                  </a:cubicBezTo>
                  <a:cubicBezTo>
                    <a:pt x="2113198" y="5526917"/>
                    <a:pt x="2803231" y="5084533"/>
                    <a:pt x="3700698" y="5080300"/>
                  </a:cubicBezTo>
                  <a:cubicBezTo>
                    <a:pt x="4598165" y="5076067"/>
                    <a:pt x="6120048" y="5552317"/>
                    <a:pt x="6989998" y="5461300"/>
                  </a:cubicBezTo>
                  <a:cubicBezTo>
                    <a:pt x="7859948" y="5370283"/>
                    <a:pt x="8520348" y="5054900"/>
                    <a:pt x="8920398" y="4534200"/>
                  </a:cubicBezTo>
                  <a:cubicBezTo>
                    <a:pt x="9320448" y="4013500"/>
                    <a:pt x="9709915" y="3012317"/>
                    <a:pt x="9390298" y="2337100"/>
                  </a:cubicBezTo>
                  <a:cubicBezTo>
                    <a:pt x="9070681" y="1661883"/>
                    <a:pt x="7768931" y="872367"/>
                    <a:pt x="7002698" y="482900"/>
                  </a:cubicBezTo>
                  <a:cubicBezTo>
                    <a:pt x="6236465" y="93433"/>
                    <a:pt x="5677665" y="10883"/>
                    <a:pt x="4792898" y="300"/>
                  </a:cubicBezTo>
                  <a:cubicBezTo>
                    <a:pt x="3908131" y="-10283"/>
                    <a:pt x="2500548" y="260650"/>
                    <a:pt x="1706798" y="432100"/>
                  </a:cubicBezTo>
                  <a:close/>
                </a:path>
              </a:pathLst>
            </a:custGeom>
            <a:noFill/>
            <a:ln w="3175">
              <a:solidFill>
                <a:schemeClr val="bg1">
                  <a:lumMod val="50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1706798 w 9508078"/>
                        <a:gd name="connsiteY0" fmla="*/ 432100 h 5489284"/>
                        <a:gd name="connsiteX1" fmla="*/ 30398 w 9508078"/>
                        <a:gd name="connsiteY1" fmla="*/ 1029000 h 5489284"/>
                        <a:gd name="connsiteX2" fmla="*/ 627298 w 9508078"/>
                        <a:gd name="connsiteY2" fmla="*/ 3327700 h 5489284"/>
                        <a:gd name="connsiteX3" fmla="*/ 652698 w 9508078"/>
                        <a:gd name="connsiteY3" fmla="*/ 4839000 h 5489284"/>
                        <a:gd name="connsiteX4" fmla="*/ 1605198 w 9508078"/>
                        <a:gd name="connsiteY4" fmla="*/ 5486700 h 5489284"/>
                        <a:gd name="connsiteX5" fmla="*/ 3700698 w 9508078"/>
                        <a:gd name="connsiteY5" fmla="*/ 5080300 h 5489284"/>
                        <a:gd name="connsiteX6" fmla="*/ 6989998 w 9508078"/>
                        <a:gd name="connsiteY6" fmla="*/ 5461300 h 5489284"/>
                        <a:gd name="connsiteX7" fmla="*/ 8920398 w 9508078"/>
                        <a:gd name="connsiteY7" fmla="*/ 4534200 h 5489284"/>
                        <a:gd name="connsiteX8" fmla="*/ 9390298 w 9508078"/>
                        <a:gd name="connsiteY8" fmla="*/ 2337100 h 5489284"/>
                        <a:gd name="connsiteX9" fmla="*/ 7002698 w 9508078"/>
                        <a:gd name="connsiteY9" fmla="*/ 482900 h 5489284"/>
                        <a:gd name="connsiteX10" fmla="*/ 4792898 w 9508078"/>
                        <a:gd name="connsiteY10" fmla="*/ 300 h 5489284"/>
                        <a:gd name="connsiteX11" fmla="*/ 1706798 w 9508078"/>
                        <a:gd name="connsiteY11" fmla="*/ 432100 h 54892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9508078" h="5489284" extrusionOk="0">
                          <a:moveTo>
                            <a:pt x="1706798" y="432100"/>
                          </a:moveTo>
                          <a:cubicBezTo>
                            <a:pt x="879614" y="582927"/>
                            <a:pt x="140457" y="572619"/>
                            <a:pt x="30398" y="1029000"/>
                          </a:cubicBezTo>
                          <a:cubicBezTo>
                            <a:pt x="-116884" y="1518470"/>
                            <a:pt x="373643" y="2697468"/>
                            <a:pt x="627298" y="3327700"/>
                          </a:cubicBezTo>
                          <a:cubicBezTo>
                            <a:pt x="722138" y="3971369"/>
                            <a:pt x="472452" y="4574587"/>
                            <a:pt x="652698" y="4839000"/>
                          </a:cubicBezTo>
                          <a:cubicBezTo>
                            <a:pt x="796028" y="5188080"/>
                            <a:pt x="1119023" y="5456911"/>
                            <a:pt x="1605198" y="5486700"/>
                          </a:cubicBezTo>
                          <a:cubicBezTo>
                            <a:pt x="2318710" y="5551297"/>
                            <a:pt x="2869982" y="4947159"/>
                            <a:pt x="3700698" y="5080300"/>
                          </a:cubicBezTo>
                          <a:cubicBezTo>
                            <a:pt x="4344835" y="5037273"/>
                            <a:pt x="6060568" y="5608317"/>
                            <a:pt x="6989998" y="5461300"/>
                          </a:cubicBezTo>
                          <a:cubicBezTo>
                            <a:pt x="7852321" y="5297547"/>
                            <a:pt x="8420513" y="5193643"/>
                            <a:pt x="8920398" y="4534200"/>
                          </a:cubicBezTo>
                          <a:cubicBezTo>
                            <a:pt x="9365517" y="4038732"/>
                            <a:pt x="9859924" y="3048385"/>
                            <a:pt x="9390298" y="2337100"/>
                          </a:cubicBezTo>
                          <a:cubicBezTo>
                            <a:pt x="8835303" y="1623812"/>
                            <a:pt x="7931622" y="1005418"/>
                            <a:pt x="7002698" y="482900"/>
                          </a:cubicBezTo>
                          <a:cubicBezTo>
                            <a:pt x="6320106" y="217941"/>
                            <a:pt x="5685530" y="92339"/>
                            <a:pt x="4792898" y="300"/>
                          </a:cubicBezTo>
                          <a:cubicBezTo>
                            <a:pt x="4009788" y="146302"/>
                            <a:pt x="2550720" y="322108"/>
                            <a:pt x="1706798" y="43210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Šestiúhelník 4">
              <a:extLst>
                <a:ext uri="{FF2B5EF4-FFF2-40B4-BE49-F238E27FC236}">
                  <a16:creationId xmlns:a16="http://schemas.microsoft.com/office/drawing/2014/main" id="{15D6141E-BB3C-9EE6-D88C-085CD17C744F}"/>
                </a:ext>
              </a:extLst>
            </p:cNvPr>
            <p:cNvSpPr/>
            <p:nvPr/>
          </p:nvSpPr>
          <p:spPr>
            <a:xfrm>
              <a:off x="1879349" y="3150220"/>
              <a:ext cx="753371" cy="482911"/>
            </a:xfrm>
            <a:prstGeom prst="hexagon">
              <a:avLst/>
            </a:prstGeom>
            <a:ln>
              <a:solidFill>
                <a:schemeClr val="accent2"/>
              </a:solidFill>
              <a:prstDash val="solid"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122" tIns="133122" rIns="133122" bIns="133122" numCol="1" spcCol="1270" anchor="ctr" anchorCtr="0">
              <a:noAutofit/>
            </a:bodyPr>
            <a:lstStyle/>
            <a:p>
              <a:pPr marL="0" lvl="0" indent="0" algn="ctr" defTabSz="106680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000" dirty="0">
                  <a:solidFill>
                    <a:schemeClr val="accent2"/>
                  </a:solidFill>
                  <a:latin typeface="Barlow Condensed" panose="00000506000000000000" pitchFamily="2" charset="-18"/>
                </a:rPr>
                <a:t>AKU</a:t>
              </a:r>
              <a:endParaRPr lang="cs-CZ" sz="1600" dirty="0">
                <a:solidFill>
                  <a:schemeClr val="accent2"/>
                </a:solidFill>
                <a:latin typeface="Barlow Condensed" panose="00000506000000000000" pitchFamily="2" charset="-18"/>
              </a:endParaRPr>
            </a:p>
          </p:txBody>
        </p:sp>
        <p:cxnSp>
          <p:nvCxnSpPr>
            <p:cNvPr id="12" name="Přímá spojnice se šipkou 11">
              <a:extLst>
                <a:ext uri="{FF2B5EF4-FFF2-40B4-BE49-F238E27FC236}">
                  <a16:creationId xmlns:a16="http://schemas.microsoft.com/office/drawing/2014/main" id="{34CC52FF-972F-5666-06AD-F0C6FFBC44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48547" y="1230266"/>
              <a:ext cx="0" cy="346084"/>
            </a:xfrm>
            <a:prstGeom prst="straightConnector1">
              <a:avLst/>
            </a:prstGeom>
            <a:ln w="15875">
              <a:solidFill>
                <a:srgbClr val="C00000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nice se šipkou 15">
              <a:extLst>
                <a:ext uri="{FF2B5EF4-FFF2-40B4-BE49-F238E27FC236}">
                  <a16:creationId xmlns:a16="http://schemas.microsoft.com/office/drawing/2014/main" id="{2E23AC60-505D-BA9C-C334-ABE9868EC7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91022" y="1932257"/>
              <a:ext cx="0" cy="346084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Šestiúhelník 1">
              <a:extLst>
                <a:ext uri="{FF2B5EF4-FFF2-40B4-BE49-F238E27FC236}">
                  <a16:creationId xmlns:a16="http://schemas.microsoft.com/office/drawing/2014/main" id="{EFC3389B-C7B3-D49F-AB6C-01E8F87CAD3D}"/>
                </a:ext>
              </a:extLst>
            </p:cNvPr>
            <p:cNvSpPr/>
            <p:nvPr/>
          </p:nvSpPr>
          <p:spPr>
            <a:xfrm>
              <a:off x="6713560" y="1853969"/>
              <a:ext cx="753371" cy="482911"/>
            </a:xfrm>
            <a:prstGeom prst="hexagon">
              <a:avLst/>
            </a:prstGeom>
            <a:ln>
              <a:solidFill>
                <a:schemeClr val="accent2"/>
              </a:solidFill>
              <a:prstDash val="solid"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122" tIns="133122" rIns="133122" bIns="133122" numCol="1" spcCol="1270" anchor="ctr" anchorCtr="0">
              <a:noAutofit/>
            </a:bodyPr>
            <a:lstStyle/>
            <a:p>
              <a:pPr marL="0" lvl="0" indent="0" algn="ctr" defTabSz="106680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000" dirty="0">
                  <a:solidFill>
                    <a:schemeClr val="accent2"/>
                  </a:solidFill>
                  <a:latin typeface="Barlow Condensed" panose="00000506000000000000" pitchFamily="2" charset="-18"/>
                </a:rPr>
                <a:t>AKU</a:t>
              </a:r>
            </a:p>
          </p:txBody>
        </p:sp>
        <p:cxnSp>
          <p:nvCxnSpPr>
            <p:cNvPr id="6" name="Přímá spojnice se šipkou 5">
              <a:extLst>
                <a:ext uri="{FF2B5EF4-FFF2-40B4-BE49-F238E27FC236}">
                  <a16:creationId xmlns:a16="http://schemas.microsoft.com/office/drawing/2014/main" id="{6D665158-C87D-6ED0-A81D-F8C9E53776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20787" y="3536321"/>
              <a:ext cx="0" cy="442557"/>
            </a:xfrm>
            <a:prstGeom prst="straightConnector1">
              <a:avLst/>
            </a:prstGeom>
            <a:ln w="34925">
              <a:solidFill>
                <a:srgbClr val="0070C0"/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ál 16">
              <a:extLst>
                <a:ext uri="{FF2B5EF4-FFF2-40B4-BE49-F238E27FC236}">
                  <a16:creationId xmlns:a16="http://schemas.microsoft.com/office/drawing/2014/main" id="{ACAB3267-F225-619D-E999-CB50C8DBF13F}"/>
                </a:ext>
              </a:extLst>
            </p:cNvPr>
            <p:cNvSpPr/>
            <p:nvPr/>
          </p:nvSpPr>
          <p:spPr>
            <a:xfrm>
              <a:off x="7558244" y="5133859"/>
              <a:ext cx="943630" cy="930218"/>
            </a:xfrm>
            <a:prstGeom prst="ellipse">
              <a:avLst/>
            </a:prstGeom>
            <a:ln w="15875">
              <a:solidFill>
                <a:srgbClr val="00B050"/>
              </a:solidFill>
              <a:prstDash val="solid"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122" tIns="133122" rIns="133122" bIns="133122" numCol="1" spcCol="1270" anchor="ctr" anchorCtr="0">
              <a:noAutofit/>
            </a:bodyPr>
            <a:lstStyle/>
            <a:p>
              <a:pPr marL="0" lvl="0" indent="0" algn="ctr" defTabSz="106680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600" dirty="0">
                  <a:latin typeface="Barlow Condensed" panose="00000506000000000000" pitchFamily="2" charset="-18"/>
                </a:rPr>
                <a:t>P.O.</a:t>
              </a:r>
            </a:p>
          </p:txBody>
        </p:sp>
        <p:cxnSp>
          <p:nvCxnSpPr>
            <p:cNvPr id="18" name="Přímá spojnice se šipkou 17">
              <a:extLst>
                <a:ext uri="{FF2B5EF4-FFF2-40B4-BE49-F238E27FC236}">
                  <a16:creationId xmlns:a16="http://schemas.microsoft.com/office/drawing/2014/main" id="{8F926DCF-2309-3520-F95C-7FC9124D27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28383" y="4644029"/>
              <a:ext cx="0" cy="346084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Šestiúhelník 23">
              <a:extLst>
                <a:ext uri="{FF2B5EF4-FFF2-40B4-BE49-F238E27FC236}">
                  <a16:creationId xmlns:a16="http://schemas.microsoft.com/office/drawing/2014/main" id="{F06B35F8-0903-EAE2-2EB5-D1166C1C632C}"/>
                </a:ext>
              </a:extLst>
            </p:cNvPr>
            <p:cNvSpPr/>
            <p:nvPr/>
          </p:nvSpPr>
          <p:spPr>
            <a:xfrm>
              <a:off x="8513351" y="5357512"/>
              <a:ext cx="753371" cy="482911"/>
            </a:xfrm>
            <a:prstGeom prst="hexagon">
              <a:avLst/>
            </a:prstGeom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122" tIns="133122" rIns="133122" bIns="133122" numCol="1" spcCol="1270" anchor="ctr" anchorCtr="0">
              <a:noAutofit/>
            </a:bodyPr>
            <a:lstStyle/>
            <a:p>
              <a:pPr marL="0" lvl="0" indent="0" algn="ctr" defTabSz="106680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050" dirty="0">
                  <a:solidFill>
                    <a:srgbClr val="00B050"/>
                  </a:solidFill>
                  <a:latin typeface="Barlow Condensed" panose="00000506000000000000" pitchFamily="2" charset="-18"/>
                </a:rPr>
                <a:t>OZE</a:t>
              </a:r>
              <a:endParaRPr lang="cs-CZ" sz="1600" dirty="0">
                <a:solidFill>
                  <a:srgbClr val="00B050"/>
                </a:solidFill>
                <a:latin typeface="Barlow Condensed" panose="00000506000000000000" pitchFamily="2" charset="-18"/>
              </a:endParaRPr>
            </a:p>
          </p:txBody>
        </p:sp>
        <p:sp>
          <p:nvSpPr>
            <p:cNvPr id="25" name="Šestiúhelník 24">
              <a:extLst>
                <a:ext uri="{FF2B5EF4-FFF2-40B4-BE49-F238E27FC236}">
                  <a16:creationId xmlns:a16="http://schemas.microsoft.com/office/drawing/2014/main" id="{5982E1F6-B0A5-96AD-20DD-2D359710E33A}"/>
                </a:ext>
              </a:extLst>
            </p:cNvPr>
            <p:cNvSpPr/>
            <p:nvPr/>
          </p:nvSpPr>
          <p:spPr>
            <a:xfrm>
              <a:off x="8517700" y="5827514"/>
              <a:ext cx="753371" cy="482911"/>
            </a:xfrm>
            <a:prstGeom prst="hexagon">
              <a:avLst/>
            </a:prstGeom>
            <a:ln>
              <a:solidFill>
                <a:schemeClr val="accent2"/>
              </a:solidFill>
              <a:prstDash val="solid"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122" tIns="133122" rIns="133122" bIns="133122" numCol="1" spcCol="1270" anchor="ctr" anchorCtr="0">
              <a:noAutofit/>
            </a:bodyPr>
            <a:lstStyle/>
            <a:p>
              <a:pPr marL="0" lvl="0" indent="0" algn="ctr" defTabSz="106680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000" dirty="0">
                  <a:solidFill>
                    <a:schemeClr val="accent2"/>
                  </a:solidFill>
                  <a:latin typeface="Barlow Condensed" panose="00000506000000000000" pitchFamily="2" charset="-18"/>
                </a:rPr>
                <a:t>AKU</a:t>
              </a:r>
              <a:endParaRPr lang="cs-CZ" sz="1600" dirty="0">
                <a:solidFill>
                  <a:schemeClr val="accent2"/>
                </a:solidFill>
                <a:latin typeface="Barlow Condensed" panose="00000506000000000000" pitchFamily="2" charset="-18"/>
              </a:endParaRPr>
            </a:p>
          </p:txBody>
        </p:sp>
        <p:sp>
          <p:nvSpPr>
            <p:cNvPr id="7" name="Ovál 6">
              <a:extLst>
                <a:ext uri="{FF2B5EF4-FFF2-40B4-BE49-F238E27FC236}">
                  <a16:creationId xmlns:a16="http://schemas.microsoft.com/office/drawing/2014/main" id="{FE2C7D4D-45B7-29D6-E90F-802F4D9A06B9}"/>
                </a:ext>
              </a:extLst>
            </p:cNvPr>
            <p:cNvSpPr/>
            <p:nvPr/>
          </p:nvSpPr>
          <p:spPr>
            <a:xfrm>
              <a:off x="3351413" y="4930659"/>
              <a:ext cx="943630" cy="930218"/>
            </a:xfrm>
            <a:prstGeom prst="ellipse">
              <a:avLst/>
            </a:prstGeom>
            <a:ln>
              <a:solidFill>
                <a:schemeClr val="dk1">
                  <a:shade val="80000"/>
                  <a:hueOff val="0"/>
                  <a:satOff val="0"/>
                  <a:lumOff val="0"/>
                </a:schemeClr>
              </a:solidFill>
              <a:prstDash val="solid"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122" tIns="133122" rIns="133122" bIns="133122" numCol="1" spcCol="1270" anchor="ctr" anchorCtr="0">
              <a:noAutofit/>
            </a:bodyPr>
            <a:lstStyle/>
            <a:p>
              <a:pPr marL="0" lvl="0" indent="0" algn="ctr" defTabSz="106680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600" dirty="0">
                  <a:latin typeface="Barlow Condensed" panose="00000506000000000000" pitchFamily="2" charset="-18"/>
                </a:rPr>
                <a:t>P.O.</a:t>
              </a:r>
            </a:p>
          </p:txBody>
        </p:sp>
        <p:cxnSp>
          <p:nvCxnSpPr>
            <p:cNvPr id="13" name="Přímá spojnice se šipkou 12">
              <a:extLst>
                <a:ext uri="{FF2B5EF4-FFF2-40B4-BE49-F238E27FC236}">
                  <a16:creationId xmlns:a16="http://schemas.microsoft.com/office/drawing/2014/main" id="{00B0E891-4F45-3182-CA68-DB88D0AE93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26022" y="4533813"/>
              <a:ext cx="0" cy="346084"/>
            </a:xfrm>
            <a:prstGeom prst="straightConnector1">
              <a:avLst/>
            </a:prstGeom>
            <a:ln w="15875">
              <a:solidFill>
                <a:srgbClr val="C00000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Šestiúhelník 18">
              <a:extLst>
                <a:ext uri="{FF2B5EF4-FFF2-40B4-BE49-F238E27FC236}">
                  <a16:creationId xmlns:a16="http://schemas.microsoft.com/office/drawing/2014/main" id="{ABBA2119-8224-8323-005C-4218D608886E}"/>
                </a:ext>
              </a:extLst>
            </p:cNvPr>
            <p:cNvSpPr/>
            <p:nvPr/>
          </p:nvSpPr>
          <p:spPr>
            <a:xfrm>
              <a:off x="9743564" y="3040084"/>
              <a:ext cx="753371" cy="482911"/>
            </a:xfrm>
            <a:prstGeom prst="hexagon">
              <a:avLst/>
            </a:prstGeom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122" tIns="133122" rIns="133122" bIns="133122" numCol="1" spcCol="1270" anchor="ctr" anchorCtr="0">
              <a:noAutofit/>
            </a:bodyPr>
            <a:lstStyle/>
            <a:p>
              <a:pPr marL="0" lvl="0" indent="0" algn="ctr" defTabSz="106680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050" dirty="0">
                  <a:solidFill>
                    <a:srgbClr val="00B050"/>
                  </a:solidFill>
                  <a:latin typeface="Barlow Condensed" panose="00000506000000000000" pitchFamily="2" charset="-18"/>
                </a:rPr>
                <a:t>OZE</a:t>
              </a:r>
            </a:p>
          </p:txBody>
        </p:sp>
        <p:sp>
          <p:nvSpPr>
            <p:cNvPr id="20" name="Šestiúhelník 19">
              <a:extLst>
                <a:ext uri="{FF2B5EF4-FFF2-40B4-BE49-F238E27FC236}">
                  <a16:creationId xmlns:a16="http://schemas.microsoft.com/office/drawing/2014/main" id="{5D3A002D-5985-1132-541B-355C8C0138FA}"/>
                </a:ext>
              </a:extLst>
            </p:cNvPr>
            <p:cNvSpPr/>
            <p:nvPr/>
          </p:nvSpPr>
          <p:spPr>
            <a:xfrm>
              <a:off x="9747913" y="3510086"/>
              <a:ext cx="753371" cy="482911"/>
            </a:xfrm>
            <a:prstGeom prst="hexagon">
              <a:avLst/>
            </a:prstGeom>
            <a:ln>
              <a:solidFill>
                <a:schemeClr val="accent2"/>
              </a:solidFill>
              <a:prstDash val="solid"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122" tIns="133122" rIns="133122" bIns="133122" numCol="1" spcCol="1270" anchor="ctr" anchorCtr="0">
              <a:noAutofit/>
            </a:bodyPr>
            <a:lstStyle/>
            <a:p>
              <a:pPr marL="0" lvl="0" indent="0" algn="ctr" defTabSz="106680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000" dirty="0">
                  <a:solidFill>
                    <a:schemeClr val="accent2"/>
                  </a:solidFill>
                  <a:latin typeface="Barlow Condensed" panose="00000506000000000000" pitchFamily="2" charset="-18"/>
                </a:rPr>
                <a:t>AKU</a:t>
              </a:r>
              <a:endParaRPr lang="cs-CZ" sz="1400" dirty="0">
                <a:solidFill>
                  <a:schemeClr val="accent2"/>
                </a:solidFill>
                <a:latin typeface="Barlow Condensed" panose="00000506000000000000" pitchFamily="2" charset="-18"/>
              </a:endParaRPr>
            </a:p>
          </p:txBody>
        </p:sp>
        <p:cxnSp>
          <p:nvCxnSpPr>
            <p:cNvPr id="21" name="Přímá spojnice se šipkou 20">
              <a:extLst>
                <a:ext uri="{FF2B5EF4-FFF2-40B4-BE49-F238E27FC236}">
                  <a16:creationId xmlns:a16="http://schemas.microsoft.com/office/drawing/2014/main" id="{18DAAD50-506B-8CF7-F4F3-955367B8F3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64467" y="2326601"/>
              <a:ext cx="0" cy="346084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ál 25">
              <a:extLst>
                <a:ext uri="{FF2B5EF4-FFF2-40B4-BE49-F238E27FC236}">
                  <a16:creationId xmlns:a16="http://schemas.microsoft.com/office/drawing/2014/main" id="{C43C90C0-2B4D-5F39-7DE1-764C6E059E49}"/>
                </a:ext>
              </a:extLst>
            </p:cNvPr>
            <p:cNvSpPr/>
            <p:nvPr/>
          </p:nvSpPr>
          <p:spPr>
            <a:xfrm>
              <a:off x="8611424" y="2734628"/>
              <a:ext cx="1118004" cy="1085765"/>
            </a:xfrm>
            <a:prstGeom prst="ellipse">
              <a:avLst/>
            </a:prstGeom>
            <a:solidFill>
              <a:schemeClr val="lt1">
                <a:hueOff val="0"/>
                <a:satOff val="0"/>
                <a:lumOff val="0"/>
                <a:alpha val="0"/>
              </a:schemeClr>
            </a:solidFill>
            <a:ln w="25400">
              <a:solidFill>
                <a:srgbClr val="0070C0"/>
              </a:solidFill>
              <a:prstDash val="dash"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122" tIns="133122" rIns="133122" bIns="133122" numCol="1" spcCol="1270" anchor="ctr" anchorCtr="0">
              <a:noAutofit/>
            </a:bodyPr>
            <a:lstStyle/>
            <a:p>
              <a:pPr algn="ctr" defTabSz="1066800">
                <a:spcBef>
                  <a:spcPct val="0"/>
                </a:spcBef>
                <a:spcAft>
                  <a:spcPct val="35000"/>
                </a:spcAft>
              </a:pPr>
              <a:endParaRPr lang="cs-CZ" sz="1600" dirty="0">
                <a:latin typeface="Barlow Condensed" panose="00000506000000000000" pitchFamily="2" charset="-18"/>
              </a:endParaRPr>
            </a:p>
          </p:txBody>
        </p:sp>
        <p:cxnSp>
          <p:nvCxnSpPr>
            <p:cNvPr id="27" name="Přímá spojnice se šipkou 26">
              <a:extLst>
                <a:ext uri="{FF2B5EF4-FFF2-40B4-BE49-F238E27FC236}">
                  <a16:creationId xmlns:a16="http://schemas.microsoft.com/office/drawing/2014/main" id="{8177725E-0755-F617-E976-2A3C60915C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87370" y="3901377"/>
              <a:ext cx="0" cy="442557"/>
            </a:xfrm>
            <a:prstGeom prst="straightConnector1">
              <a:avLst/>
            </a:prstGeom>
            <a:ln w="34925">
              <a:solidFill>
                <a:srgbClr val="0070C0"/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ál 27">
              <a:extLst>
                <a:ext uri="{FF2B5EF4-FFF2-40B4-BE49-F238E27FC236}">
                  <a16:creationId xmlns:a16="http://schemas.microsoft.com/office/drawing/2014/main" id="{34695D7D-FFBE-6534-96B8-EB1CEDA1EEB6}"/>
                </a:ext>
              </a:extLst>
            </p:cNvPr>
            <p:cNvSpPr/>
            <p:nvPr/>
          </p:nvSpPr>
          <p:spPr>
            <a:xfrm>
              <a:off x="8694328" y="2816431"/>
              <a:ext cx="943630" cy="930218"/>
            </a:xfrm>
            <a:prstGeom prst="ellipse">
              <a:avLst/>
            </a:prstGeom>
            <a:ln w="15875">
              <a:solidFill>
                <a:srgbClr val="00B050"/>
              </a:solidFill>
              <a:prstDash val="solid"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122" tIns="133122" rIns="133122" bIns="133122" numCol="1" spcCol="1270" anchor="ctr" anchorCtr="0">
              <a:noAutofit/>
            </a:bodyPr>
            <a:lstStyle/>
            <a:p>
              <a:pPr marL="0" lvl="0" indent="0" algn="ctr" defTabSz="106680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600" dirty="0">
                  <a:latin typeface="Barlow Condensed" panose="00000506000000000000" pitchFamily="2" charset="-18"/>
                </a:rPr>
                <a:t>P.O.</a:t>
              </a:r>
            </a:p>
          </p:txBody>
        </p:sp>
        <p:cxnSp>
          <p:nvCxnSpPr>
            <p:cNvPr id="9" name="Přímá spojnice se šipkou 8">
              <a:extLst>
                <a:ext uri="{FF2B5EF4-FFF2-40B4-BE49-F238E27FC236}">
                  <a16:creationId xmlns:a16="http://schemas.microsoft.com/office/drawing/2014/main" id="{A5410093-79E2-E74E-B48F-A25B34582B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62845" y="2560534"/>
              <a:ext cx="2478900" cy="351921"/>
            </a:xfrm>
            <a:prstGeom prst="straightConnector1">
              <a:avLst/>
            </a:prstGeom>
            <a:ln w="9525">
              <a:solidFill>
                <a:srgbClr val="0070C0"/>
              </a:solidFill>
              <a:prstDash val="dash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římá spojnice se šipkou 10">
              <a:extLst>
                <a:ext uri="{FF2B5EF4-FFF2-40B4-BE49-F238E27FC236}">
                  <a16:creationId xmlns:a16="http://schemas.microsoft.com/office/drawing/2014/main" id="{8C65C539-2E4D-3885-24E4-60E3FB82C8A5}"/>
                </a:ext>
              </a:extLst>
            </p:cNvPr>
            <p:cNvCxnSpPr>
              <a:cxnSpLocks/>
              <a:endCxn id="26" idx="2"/>
            </p:cNvCxnSpPr>
            <p:nvPr/>
          </p:nvCxnSpPr>
          <p:spPr>
            <a:xfrm>
              <a:off x="3762845" y="2912455"/>
              <a:ext cx="4848579" cy="365056"/>
            </a:xfrm>
            <a:prstGeom prst="straightConnector1">
              <a:avLst/>
            </a:prstGeom>
            <a:ln w="9525">
              <a:solidFill>
                <a:srgbClr val="0070C0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nice se šipkou 13">
              <a:extLst>
                <a:ext uri="{FF2B5EF4-FFF2-40B4-BE49-F238E27FC236}">
                  <a16:creationId xmlns:a16="http://schemas.microsoft.com/office/drawing/2014/main" id="{1886291C-8D09-62E4-6414-D863DD506B47}"/>
                </a:ext>
              </a:extLst>
            </p:cNvPr>
            <p:cNvCxnSpPr>
              <a:cxnSpLocks/>
            </p:cNvCxnSpPr>
            <p:nvPr/>
          </p:nvCxnSpPr>
          <p:spPr>
            <a:xfrm>
              <a:off x="3762845" y="2912455"/>
              <a:ext cx="394007" cy="2154431"/>
            </a:xfrm>
            <a:prstGeom prst="straightConnector1">
              <a:avLst/>
            </a:prstGeom>
            <a:ln w="9525">
              <a:solidFill>
                <a:srgbClr val="0070C0"/>
              </a:solidFill>
              <a:prstDash val="dash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Přímá spojnice se šipkou 21">
              <a:extLst>
                <a:ext uri="{FF2B5EF4-FFF2-40B4-BE49-F238E27FC236}">
                  <a16:creationId xmlns:a16="http://schemas.microsoft.com/office/drawing/2014/main" id="{25DE9F81-9A53-1E53-40E7-EF30F8DAB368}"/>
                </a:ext>
              </a:extLst>
            </p:cNvPr>
            <p:cNvCxnSpPr>
              <a:cxnSpLocks/>
              <a:stCxn id="33" idx="6"/>
              <a:endCxn id="17" idx="1"/>
            </p:cNvCxnSpPr>
            <p:nvPr/>
          </p:nvCxnSpPr>
          <p:spPr>
            <a:xfrm>
              <a:off x="3762845" y="2912455"/>
              <a:ext cx="3933590" cy="2357631"/>
            </a:xfrm>
            <a:prstGeom prst="straightConnector1">
              <a:avLst/>
            </a:prstGeom>
            <a:ln w="9525">
              <a:solidFill>
                <a:srgbClr val="0070C0"/>
              </a:solidFill>
              <a:prstDash val="dash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Přímá spojnice se šipkou 28">
              <a:extLst>
                <a:ext uri="{FF2B5EF4-FFF2-40B4-BE49-F238E27FC236}">
                  <a16:creationId xmlns:a16="http://schemas.microsoft.com/office/drawing/2014/main" id="{C7C5BE6B-5C12-253C-1E31-5FD45A719021}"/>
                </a:ext>
              </a:extLst>
            </p:cNvPr>
            <p:cNvCxnSpPr>
              <a:cxnSpLocks/>
              <a:endCxn id="23" idx="4"/>
            </p:cNvCxnSpPr>
            <p:nvPr/>
          </p:nvCxnSpPr>
          <p:spPr>
            <a:xfrm flipH="1" flipV="1">
              <a:off x="6241745" y="2560534"/>
              <a:ext cx="2369679" cy="716977"/>
            </a:xfrm>
            <a:prstGeom prst="straightConnector1">
              <a:avLst/>
            </a:prstGeom>
            <a:ln w="9525">
              <a:solidFill>
                <a:srgbClr val="0070C0"/>
              </a:solidFill>
              <a:prstDash val="dash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Přímá spojnice se šipkou 30">
              <a:extLst>
                <a:ext uri="{FF2B5EF4-FFF2-40B4-BE49-F238E27FC236}">
                  <a16:creationId xmlns:a16="http://schemas.microsoft.com/office/drawing/2014/main" id="{E0D645AC-02FA-64E7-85DD-69198B465B19}"/>
                </a:ext>
              </a:extLst>
            </p:cNvPr>
            <p:cNvCxnSpPr>
              <a:cxnSpLocks/>
              <a:endCxn id="7" idx="7"/>
            </p:cNvCxnSpPr>
            <p:nvPr/>
          </p:nvCxnSpPr>
          <p:spPr>
            <a:xfrm flipH="1">
              <a:off x="4156852" y="3277511"/>
              <a:ext cx="4454572" cy="1789375"/>
            </a:xfrm>
            <a:prstGeom prst="straightConnector1">
              <a:avLst/>
            </a:prstGeom>
            <a:ln w="9525">
              <a:solidFill>
                <a:srgbClr val="0070C0"/>
              </a:solidFill>
              <a:prstDash val="dash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Přímá spojnice se šipkou 31">
              <a:extLst>
                <a:ext uri="{FF2B5EF4-FFF2-40B4-BE49-F238E27FC236}">
                  <a16:creationId xmlns:a16="http://schemas.microsoft.com/office/drawing/2014/main" id="{C545ED4F-FA8F-C634-58D7-F9DAF00B91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96435" y="3277511"/>
              <a:ext cx="914989" cy="1992575"/>
            </a:xfrm>
            <a:prstGeom prst="straightConnector1">
              <a:avLst/>
            </a:prstGeom>
            <a:ln w="9525">
              <a:solidFill>
                <a:srgbClr val="0070C0"/>
              </a:solidFill>
              <a:prstDash val="dash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Přímá spojnice se šipkou 38">
              <a:extLst>
                <a:ext uri="{FF2B5EF4-FFF2-40B4-BE49-F238E27FC236}">
                  <a16:creationId xmlns:a16="http://schemas.microsoft.com/office/drawing/2014/main" id="{897FAF77-27B4-8C66-C150-6A177ABB3CF2}"/>
                </a:ext>
              </a:extLst>
            </p:cNvPr>
            <p:cNvCxnSpPr>
              <a:cxnSpLocks/>
              <a:stCxn id="7" idx="7"/>
              <a:endCxn id="17" idx="1"/>
            </p:cNvCxnSpPr>
            <p:nvPr/>
          </p:nvCxnSpPr>
          <p:spPr>
            <a:xfrm>
              <a:off x="4156852" y="5066886"/>
              <a:ext cx="3539583" cy="203200"/>
            </a:xfrm>
            <a:prstGeom prst="straightConnector1">
              <a:avLst/>
            </a:prstGeom>
            <a:ln w="9525">
              <a:solidFill>
                <a:srgbClr val="0070C0"/>
              </a:solidFill>
              <a:prstDash val="dash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Skupina 33">
            <a:extLst>
              <a:ext uri="{FF2B5EF4-FFF2-40B4-BE49-F238E27FC236}">
                <a16:creationId xmlns:a16="http://schemas.microsoft.com/office/drawing/2014/main" id="{442CAFA3-9891-B42E-48B4-29263BD36809}"/>
              </a:ext>
            </a:extLst>
          </p:cNvPr>
          <p:cNvGrpSpPr/>
          <p:nvPr/>
        </p:nvGrpSpPr>
        <p:grpSpPr>
          <a:xfrm>
            <a:off x="8488754" y="3900881"/>
            <a:ext cx="3330927" cy="2609089"/>
            <a:chOff x="4793897" y="1948802"/>
            <a:chExt cx="3330927" cy="2609089"/>
          </a:xfrm>
        </p:grpSpPr>
        <p:sp>
          <p:nvSpPr>
            <p:cNvPr id="36" name="Ovál 35">
              <a:extLst>
                <a:ext uri="{FF2B5EF4-FFF2-40B4-BE49-F238E27FC236}">
                  <a16:creationId xmlns:a16="http://schemas.microsoft.com/office/drawing/2014/main" id="{B89C1657-5ED2-EA47-71B7-85E609848357}"/>
                </a:ext>
              </a:extLst>
            </p:cNvPr>
            <p:cNvSpPr/>
            <p:nvPr/>
          </p:nvSpPr>
          <p:spPr>
            <a:xfrm>
              <a:off x="6562998" y="2640376"/>
              <a:ext cx="825749" cy="790091"/>
            </a:xfrm>
            <a:prstGeom prst="ellipse">
              <a:avLst/>
            </a:prstGeom>
            <a:solidFill>
              <a:schemeClr val="lt1">
                <a:hueOff val="0"/>
                <a:satOff val="0"/>
                <a:lumOff val="0"/>
                <a:alpha val="0"/>
              </a:schemeClr>
            </a:solidFill>
            <a:ln w="15875">
              <a:solidFill>
                <a:srgbClr val="0070C0"/>
              </a:solidFill>
              <a:prstDash val="solid"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122" tIns="133122" rIns="133122" bIns="133122" numCol="1" spcCol="1270" anchor="ctr" anchorCtr="0">
              <a:noAutofit/>
            </a:bodyPr>
            <a:lstStyle/>
            <a:p>
              <a:pPr marL="0" lvl="0" indent="0" algn="ctr" defTabSz="1066800">
                <a:spcBef>
                  <a:spcPct val="0"/>
                </a:spcBef>
                <a:spcAft>
                  <a:spcPct val="35000"/>
                </a:spcAft>
                <a:buNone/>
              </a:pPr>
              <a:endParaRPr lang="cs-CZ" sz="1600" dirty="0">
                <a:latin typeface="Barlow Condensed" panose="00000506000000000000" pitchFamily="2" charset="-18"/>
              </a:endParaRPr>
            </a:p>
          </p:txBody>
        </p:sp>
        <p:sp>
          <p:nvSpPr>
            <p:cNvPr id="37" name="Ovál 36">
              <a:extLst>
                <a:ext uri="{FF2B5EF4-FFF2-40B4-BE49-F238E27FC236}">
                  <a16:creationId xmlns:a16="http://schemas.microsoft.com/office/drawing/2014/main" id="{19712900-541E-FBDD-774F-D26F9DCCCCDC}"/>
                </a:ext>
              </a:extLst>
            </p:cNvPr>
            <p:cNvSpPr/>
            <p:nvPr/>
          </p:nvSpPr>
          <p:spPr>
            <a:xfrm>
              <a:off x="5145204" y="2640376"/>
              <a:ext cx="391300" cy="395046"/>
            </a:xfrm>
            <a:prstGeom prst="ellipse">
              <a:avLst/>
            </a:prstGeom>
            <a:ln>
              <a:solidFill>
                <a:schemeClr val="dk1">
                  <a:shade val="80000"/>
                  <a:hueOff val="0"/>
                  <a:satOff val="0"/>
                  <a:lumOff val="0"/>
                </a:schemeClr>
              </a:solidFill>
              <a:prstDash val="solid"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122" tIns="133122" rIns="133122" bIns="133122" numCol="1" spcCol="1270" anchor="ctr" anchorCtr="0">
              <a:noAutofit/>
            </a:bodyPr>
            <a:lstStyle/>
            <a:p>
              <a:pPr marL="0" lvl="0" indent="0" algn="ctr" defTabSz="1066800">
                <a:spcBef>
                  <a:spcPct val="0"/>
                </a:spcBef>
                <a:spcAft>
                  <a:spcPct val="35000"/>
                </a:spcAft>
                <a:buNone/>
              </a:pPr>
              <a:endParaRPr lang="cs-CZ" sz="1200" dirty="0">
                <a:latin typeface="Barlow Condensed" panose="00000506000000000000" pitchFamily="2" charset="-18"/>
              </a:endParaRPr>
            </a:p>
          </p:txBody>
        </p:sp>
        <p:sp>
          <p:nvSpPr>
            <p:cNvPr id="38" name="Ovál 37">
              <a:extLst>
                <a:ext uri="{FF2B5EF4-FFF2-40B4-BE49-F238E27FC236}">
                  <a16:creationId xmlns:a16="http://schemas.microsoft.com/office/drawing/2014/main" id="{24438F24-BAF4-A5FA-9637-0C87F6B2A7CB}"/>
                </a:ext>
              </a:extLst>
            </p:cNvPr>
            <p:cNvSpPr/>
            <p:nvPr/>
          </p:nvSpPr>
          <p:spPr>
            <a:xfrm>
              <a:off x="5747521" y="3622109"/>
              <a:ext cx="556432" cy="514153"/>
            </a:xfrm>
            <a:prstGeom prst="ellipse">
              <a:avLst/>
            </a:prstGeom>
            <a:ln w="15875">
              <a:solidFill>
                <a:srgbClr val="00B050"/>
              </a:solidFill>
              <a:prstDash val="solid"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122" tIns="133122" rIns="133122" bIns="133122" numCol="1" spcCol="1270" anchor="ctr" anchorCtr="0">
              <a:noAutofit/>
            </a:bodyPr>
            <a:lstStyle/>
            <a:p>
              <a:pPr marL="0" lvl="0" indent="0" algn="ctr" defTabSz="1066800">
                <a:spcBef>
                  <a:spcPct val="0"/>
                </a:spcBef>
                <a:spcAft>
                  <a:spcPct val="35000"/>
                </a:spcAft>
                <a:buNone/>
              </a:pPr>
              <a:endParaRPr lang="cs-CZ" sz="1200" dirty="0">
                <a:latin typeface="Barlow Condensed" panose="00000506000000000000" pitchFamily="2" charset="-18"/>
              </a:endParaRPr>
            </a:p>
          </p:txBody>
        </p:sp>
        <p:sp>
          <p:nvSpPr>
            <p:cNvPr id="40" name="Ovál 39">
              <a:extLst>
                <a:ext uri="{FF2B5EF4-FFF2-40B4-BE49-F238E27FC236}">
                  <a16:creationId xmlns:a16="http://schemas.microsoft.com/office/drawing/2014/main" id="{42B24435-1B67-2F32-E074-179C44694ABB}"/>
                </a:ext>
              </a:extLst>
            </p:cNvPr>
            <p:cNvSpPr/>
            <p:nvPr/>
          </p:nvSpPr>
          <p:spPr>
            <a:xfrm>
              <a:off x="6625136" y="2698228"/>
              <a:ext cx="696958" cy="676902"/>
            </a:xfrm>
            <a:prstGeom prst="ellipse">
              <a:avLst/>
            </a:prstGeom>
            <a:ln w="15875">
              <a:solidFill>
                <a:srgbClr val="00B050"/>
              </a:solidFill>
              <a:prstDash val="solid"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122" tIns="133122" rIns="133122" bIns="133122" numCol="1" spcCol="1270" anchor="ctr" anchorCtr="0">
              <a:noAutofit/>
            </a:bodyPr>
            <a:lstStyle/>
            <a:p>
              <a:pPr marL="0" lvl="0" indent="0" algn="ctr" defTabSz="1066800">
                <a:spcBef>
                  <a:spcPct val="0"/>
                </a:spcBef>
                <a:spcAft>
                  <a:spcPct val="35000"/>
                </a:spcAft>
                <a:buNone/>
              </a:pPr>
              <a:endParaRPr lang="cs-CZ" sz="1200" dirty="0">
                <a:latin typeface="Barlow Condensed" panose="00000506000000000000" pitchFamily="2" charset="-18"/>
              </a:endParaRPr>
            </a:p>
          </p:txBody>
        </p:sp>
        <p:cxnSp>
          <p:nvCxnSpPr>
            <p:cNvPr id="41" name="Přímá spojnice se šipkou 40">
              <a:extLst>
                <a:ext uri="{FF2B5EF4-FFF2-40B4-BE49-F238E27FC236}">
                  <a16:creationId xmlns:a16="http://schemas.microsoft.com/office/drawing/2014/main" id="{3179D8C3-0845-AECE-B725-2F6A58D36EDB}"/>
                </a:ext>
              </a:extLst>
            </p:cNvPr>
            <p:cNvCxnSpPr>
              <a:cxnSpLocks/>
              <a:stCxn id="36" idx="2"/>
              <a:endCxn id="38" idx="0"/>
            </p:cNvCxnSpPr>
            <p:nvPr/>
          </p:nvCxnSpPr>
          <p:spPr>
            <a:xfrm flipH="1">
              <a:off x="6025737" y="3035422"/>
              <a:ext cx="537261" cy="586687"/>
            </a:xfrm>
            <a:prstGeom prst="straightConnector1">
              <a:avLst/>
            </a:prstGeom>
            <a:ln w="9525">
              <a:solidFill>
                <a:srgbClr val="0070C0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Šestiúhelník 41">
              <a:extLst>
                <a:ext uri="{FF2B5EF4-FFF2-40B4-BE49-F238E27FC236}">
                  <a16:creationId xmlns:a16="http://schemas.microsoft.com/office/drawing/2014/main" id="{38AE74F9-88A0-7F2A-F16C-84ACAD2B2D18}"/>
                </a:ext>
              </a:extLst>
            </p:cNvPr>
            <p:cNvSpPr/>
            <p:nvPr/>
          </p:nvSpPr>
          <p:spPr>
            <a:xfrm>
              <a:off x="5181562" y="3703482"/>
              <a:ext cx="556434" cy="351405"/>
            </a:xfrm>
            <a:prstGeom prst="hexagon">
              <a:avLst/>
            </a:prstGeom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122" tIns="133122" rIns="133122" bIns="133122" numCol="1" spcCol="1270" anchor="ctr" anchorCtr="0">
              <a:noAutofit/>
            </a:bodyPr>
            <a:lstStyle/>
            <a:p>
              <a:pPr marL="0" lvl="0" indent="0" algn="ctr" defTabSz="106680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800" dirty="0">
                  <a:solidFill>
                    <a:srgbClr val="00B050"/>
                  </a:solidFill>
                  <a:latin typeface="Barlow Condensed" panose="00000506000000000000" pitchFamily="2" charset="-18"/>
                </a:rPr>
                <a:t>OZE</a:t>
              </a:r>
            </a:p>
          </p:txBody>
        </p:sp>
        <p:sp>
          <p:nvSpPr>
            <p:cNvPr id="43" name="Šestiúhelník 42">
              <a:extLst>
                <a:ext uri="{FF2B5EF4-FFF2-40B4-BE49-F238E27FC236}">
                  <a16:creationId xmlns:a16="http://schemas.microsoft.com/office/drawing/2014/main" id="{2F28E01A-E6DE-BF5E-9C32-07A0C1278A72}"/>
                </a:ext>
              </a:extLst>
            </p:cNvPr>
            <p:cNvSpPr/>
            <p:nvPr/>
          </p:nvSpPr>
          <p:spPr>
            <a:xfrm>
              <a:off x="7394891" y="2860976"/>
              <a:ext cx="556434" cy="351405"/>
            </a:xfrm>
            <a:prstGeom prst="hexagon">
              <a:avLst/>
            </a:prstGeom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122" tIns="133122" rIns="133122" bIns="133122" numCol="1" spcCol="1270" anchor="ctr" anchorCtr="0">
              <a:noAutofit/>
            </a:bodyPr>
            <a:lstStyle/>
            <a:p>
              <a:pPr marL="0" lvl="0" indent="0" algn="ctr" defTabSz="106680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800" dirty="0">
                  <a:solidFill>
                    <a:srgbClr val="00B050"/>
                  </a:solidFill>
                  <a:latin typeface="Barlow Condensed" panose="00000506000000000000" pitchFamily="2" charset="-18"/>
                </a:rPr>
                <a:t>OZE</a:t>
              </a:r>
            </a:p>
          </p:txBody>
        </p:sp>
        <p:sp>
          <p:nvSpPr>
            <p:cNvPr id="44" name="Šestiúhelník 43">
              <a:extLst>
                <a:ext uri="{FF2B5EF4-FFF2-40B4-BE49-F238E27FC236}">
                  <a16:creationId xmlns:a16="http://schemas.microsoft.com/office/drawing/2014/main" id="{D054213C-F346-E718-7191-AF5687BB1C98}"/>
                </a:ext>
              </a:extLst>
            </p:cNvPr>
            <p:cNvSpPr/>
            <p:nvPr/>
          </p:nvSpPr>
          <p:spPr>
            <a:xfrm>
              <a:off x="7398103" y="3202988"/>
              <a:ext cx="556434" cy="351405"/>
            </a:xfrm>
            <a:prstGeom prst="hexagon">
              <a:avLst/>
            </a:prstGeom>
            <a:ln>
              <a:solidFill>
                <a:schemeClr val="accent2"/>
              </a:solidFill>
              <a:prstDash val="solid"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122" tIns="133122" rIns="133122" bIns="133122" numCol="1" spcCol="1270" anchor="ctr" anchorCtr="0">
              <a:noAutofit/>
            </a:bodyPr>
            <a:lstStyle/>
            <a:p>
              <a:pPr marL="0" lvl="0" indent="0" algn="ctr" defTabSz="106680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800" dirty="0">
                  <a:solidFill>
                    <a:schemeClr val="accent2"/>
                  </a:solidFill>
                  <a:latin typeface="Barlow Condensed" panose="00000506000000000000" pitchFamily="2" charset="-18"/>
                </a:rPr>
                <a:t>AKU</a:t>
              </a:r>
            </a:p>
          </p:txBody>
        </p:sp>
        <p:cxnSp>
          <p:nvCxnSpPr>
            <p:cNvPr id="46" name="Přímá spojnice se šipkou 45">
              <a:extLst>
                <a:ext uri="{FF2B5EF4-FFF2-40B4-BE49-F238E27FC236}">
                  <a16:creationId xmlns:a16="http://schemas.microsoft.com/office/drawing/2014/main" id="{DC3EC881-5B82-C4A0-7022-73F732CEFE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60594" y="2341788"/>
              <a:ext cx="0" cy="251839"/>
            </a:xfrm>
            <a:prstGeom prst="straightConnector1">
              <a:avLst/>
            </a:prstGeom>
            <a:ln w="15875">
              <a:solidFill>
                <a:srgbClr val="C00000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Přímá spojnice se šipkou 46">
              <a:extLst>
                <a:ext uri="{FF2B5EF4-FFF2-40B4-BE49-F238E27FC236}">
                  <a16:creationId xmlns:a16="http://schemas.microsoft.com/office/drawing/2014/main" id="{C0E9CEE4-740D-B854-DB2B-6C23A864DA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72377" y="2341788"/>
              <a:ext cx="0" cy="251839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Přímá spojnice se šipkou 47">
              <a:extLst>
                <a:ext uri="{FF2B5EF4-FFF2-40B4-BE49-F238E27FC236}">
                  <a16:creationId xmlns:a16="http://schemas.microsoft.com/office/drawing/2014/main" id="{8A160056-BB8A-0813-30B0-ED72F899A3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72377" y="3495993"/>
              <a:ext cx="0" cy="251839"/>
            </a:xfrm>
            <a:prstGeom prst="straightConnector1">
              <a:avLst/>
            </a:prstGeom>
            <a:ln w="19050">
              <a:solidFill>
                <a:srgbClr val="0070C0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Přímá spojnice se šipkou 48">
              <a:extLst>
                <a:ext uri="{FF2B5EF4-FFF2-40B4-BE49-F238E27FC236}">
                  <a16:creationId xmlns:a16="http://schemas.microsoft.com/office/drawing/2014/main" id="{F1F11511-0F13-E7E0-3AD6-BDB84F3BB2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37647" y="3368128"/>
              <a:ext cx="0" cy="251839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Přímá spojnice se šipkou 49">
              <a:extLst>
                <a:ext uri="{FF2B5EF4-FFF2-40B4-BE49-F238E27FC236}">
                  <a16:creationId xmlns:a16="http://schemas.microsoft.com/office/drawing/2014/main" id="{0A9C1446-847F-5431-5993-B9AB74E073F8}"/>
                </a:ext>
              </a:extLst>
            </p:cNvPr>
            <p:cNvCxnSpPr>
              <a:cxnSpLocks/>
              <a:endCxn id="37" idx="6"/>
            </p:cNvCxnSpPr>
            <p:nvPr/>
          </p:nvCxnSpPr>
          <p:spPr>
            <a:xfrm flipH="1" flipV="1">
              <a:off x="5536504" y="2837899"/>
              <a:ext cx="1017138" cy="197523"/>
            </a:xfrm>
            <a:prstGeom prst="straightConnector1">
              <a:avLst/>
            </a:prstGeom>
            <a:ln w="9525">
              <a:solidFill>
                <a:srgbClr val="0070C0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Volný tvar: obrazec 50">
              <a:extLst>
                <a:ext uri="{FF2B5EF4-FFF2-40B4-BE49-F238E27FC236}">
                  <a16:creationId xmlns:a16="http://schemas.microsoft.com/office/drawing/2014/main" id="{64D40992-C45D-E326-55B9-24C32267590B}"/>
                </a:ext>
              </a:extLst>
            </p:cNvPr>
            <p:cNvSpPr/>
            <p:nvPr/>
          </p:nvSpPr>
          <p:spPr>
            <a:xfrm>
              <a:off x="4793897" y="1981201"/>
              <a:ext cx="3330927" cy="2576690"/>
            </a:xfrm>
            <a:custGeom>
              <a:avLst/>
              <a:gdLst>
                <a:gd name="connsiteX0" fmla="*/ 1593957 w 3025714"/>
                <a:gd name="connsiteY0" fmla="*/ 19 h 2458251"/>
                <a:gd name="connsiteX1" fmla="*/ 688888 w 3025714"/>
                <a:gd name="connsiteY1" fmla="*/ 205292 h 2458251"/>
                <a:gd name="connsiteX2" fmla="*/ 138382 w 3025714"/>
                <a:gd name="connsiteY2" fmla="*/ 569186 h 2458251"/>
                <a:gd name="connsiteX3" fmla="*/ 26414 w 3025714"/>
                <a:gd name="connsiteY3" fmla="*/ 1530239 h 2458251"/>
                <a:gd name="connsiteX4" fmla="*/ 539598 w 3025714"/>
                <a:gd name="connsiteY4" fmla="*/ 2304680 h 2458251"/>
                <a:gd name="connsiteX5" fmla="*/ 1593957 w 3025714"/>
                <a:gd name="connsiteY5" fmla="*/ 2435308 h 2458251"/>
                <a:gd name="connsiteX6" fmla="*/ 2666978 w 3025714"/>
                <a:gd name="connsiteY6" fmla="*/ 1996770 h 2458251"/>
                <a:gd name="connsiteX7" fmla="*/ 3002880 w 3025714"/>
                <a:gd name="connsiteY7" fmla="*/ 1306304 h 2458251"/>
                <a:gd name="connsiteX8" fmla="*/ 2918904 w 3025714"/>
                <a:gd name="connsiteY8" fmla="*/ 634500 h 2458251"/>
                <a:gd name="connsiteX9" fmla="*/ 2303084 w 3025714"/>
                <a:gd name="connsiteY9" fmla="*/ 195961 h 2458251"/>
                <a:gd name="connsiteX10" fmla="*/ 1593957 w 3025714"/>
                <a:gd name="connsiteY10" fmla="*/ 19 h 245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25714" h="2458251">
                  <a:moveTo>
                    <a:pt x="1593957" y="19"/>
                  </a:moveTo>
                  <a:cubicBezTo>
                    <a:pt x="1324924" y="1574"/>
                    <a:pt x="931484" y="110431"/>
                    <a:pt x="688888" y="205292"/>
                  </a:cubicBezTo>
                  <a:cubicBezTo>
                    <a:pt x="446292" y="300153"/>
                    <a:pt x="248794" y="348362"/>
                    <a:pt x="138382" y="569186"/>
                  </a:cubicBezTo>
                  <a:cubicBezTo>
                    <a:pt x="27970" y="790011"/>
                    <a:pt x="-40455" y="1240990"/>
                    <a:pt x="26414" y="1530239"/>
                  </a:cubicBezTo>
                  <a:cubicBezTo>
                    <a:pt x="93283" y="1819488"/>
                    <a:pt x="278341" y="2153835"/>
                    <a:pt x="539598" y="2304680"/>
                  </a:cubicBezTo>
                  <a:cubicBezTo>
                    <a:pt x="800855" y="2455525"/>
                    <a:pt x="1239394" y="2486626"/>
                    <a:pt x="1593957" y="2435308"/>
                  </a:cubicBezTo>
                  <a:cubicBezTo>
                    <a:pt x="1948520" y="2383990"/>
                    <a:pt x="2432158" y="2184937"/>
                    <a:pt x="2666978" y="1996770"/>
                  </a:cubicBezTo>
                  <a:cubicBezTo>
                    <a:pt x="2901799" y="1808603"/>
                    <a:pt x="2960892" y="1533349"/>
                    <a:pt x="3002880" y="1306304"/>
                  </a:cubicBezTo>
                  <a:cubicBezTo>
                    <a:pt x="3044868" y="1079259"/>
                    <a:pt x="3035537" y="819557"/>
                    <a:pt x="2918904" y="634500"/>
                  </a:cubicBezTo>
                  <a:cubicBezTo>
                    <a:pt x="2802271" y="449443"/>
                    <a:pt x="2516133" y="300153"/>
                    <a:pt x="2303084" y="195961"/>
                  </a:cubicBezTo>
                  <a:cubicBezTo>
                    <a:pt x="2090035" y="91769"/>
                    <a:pt x="1862990" y="-1536"/>
                    <a:pt x="1593957" y="19"/>
                  </a:cubicBezTo>
                  <a:close/>
                </a:path>
              </a:pathLst>
            </a:custGeom>
            <a:noFill/>
            <a:ln w="3175">
              <a:solidFill>
                <a:schemeClr val="bg1">
                  <a:lumMod val="50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1706798 w 9508078"/>
                        <a:gd name="connsiteY0" fmla="*/ 432100 h 5489284"/>
                        <a:gd name="connsiteX1" fmla="*/ 30398 w 9508078"/>
                        <a:gd name="connsiteY1" fmla="*/ 1029000 h 5489284"/>
                        <a:gd name="connsiteX2" fmla="*/ 627298 w 9508078"/>
                        <a:gd name="connsiteY2" fmla="*/ 3327700 h 5489284"/>
                        <a:gd name="connsiteX3" fmla="*/ 652698 w 9508078"/>
                        <a:gd name="connsiteY3" fmla="*/ 4839000 h 5489284"/>
                        <a:gd name="connsiteX4" fmla="*/ 1605198 w 9508078"/>
                        <a:gd name="connsiteY4" fmla="*/ 5486700 h 5489284"/>
                        <a:gd name="connsiteX5" fmla="*/ 3700698 w 9508078"/>
                        <a:gd name="connsiteY5" fmla="*/ 5080300 h 5489284"/>
                        <a:gd name="connsiteX6" fmla="*/ 6989998 w 9508078"/>
                        <a:gd name="connsiteY6" fmla="*/ 5461300 h 5489284"/>
                        <a:gd name="connsiteX7" fmla="*/ 8920398 w 9508078"/>
                        <a:gd name="connsiteY7" fmla="*/ 4534200 h 5489284"/>
                        <a:gd name="connsiteX8" fmla="*/ 9390298 w 9508078"/>
                        <a:gd name="connsiteY8" fmla="*/ 2337100 h 5489284"/>
                        <a:gd name="connsiteX9" fmla="*/ 7002698 w 9508078"/>
                        <a:gd name="connsiteY9" fmla="*/ 482900 h 5489284"/>
                        <a:gd name="connsiteX10" fmla="*/ 4792898 w 9508078"/>
                        <a:gd name="connsiteY10" fmla="*/ 300 h 5489284"/>
                        <a:gd name="connsiteX11" fmla="*/ 1706798 w 9508078"/>
                        <a:gd name="connsiteY11" fmla="*/ 432100 h 54892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9508078" h="5489284" extrusionOk="0">
                          <a:moveTo>
                            <a:pt x="1706798" y="432100"/>
                          </a:moveTo>
                          <a:cubicBezTo>
                            <a:pt x="879614" y="582927"/>
                            <a:pt x="140457" y="572619"/>
                            <a:pt x="30398" y="1029000"/>
                          </a:cubicBezTo>
                          <a:cubicBezTo>
                            <a:pt x="-116884" y="1518470"/>
                            <a:pt x="373643" y="2697468"/>
                            <a:pt x="627298" y="3327700"/>
                          </a:cubicBezTo>
                          <a:cubicBezTo>
                            <a:pt x="722138" y="3971369"/>
                            <a:pt x="472452" y="4574587"/>
                            <a:pt x="652698" y="4839000"/>
                          </a:cubicBezTo>
                          <a:cubicBezTo>
                            <a:pt x="796028" y="5188080"/>
                            <a:pt x="1119023" y="5456911"/>
                            <a:pt x="1605198" y="5486700"/>
                          </a:cubicBezTo>
                          <a:cubicBezTo>
                            <a:pt x="2318710" y="5551297"/>
                            <a:pt x="2869982" y="4947159"/>
                            <a:pt x="3700698" y="5080300"/>
                          </a:cubicBezTo>
                          <a:cubicBezTo>
                            <a:pt x="4344835" y="5037273"/>
                            <a:pt x="6060568" y="5608317"/>
                            <a:pt x="6989998" y="5461300"/>
                          </a:cubicBezTo>
                          <a:cubicBezTo>
                            <a:pt x="7852321" y="5297547"/>
                            <a:pt x="8420513" y="5193643"/>
                            <a:pt x="8920398" y="4534200"/>
                          </a:cubicBezTo>
                          <a:cubicBezTo>
                            <a:pt x="9365517" y="4038732"/>
                            <a:pt x="9859924" y="3048385"/>
                            <a:pt x="9390298" y="2337100"/>
                          </a:cubicBezTo>
                          <a:cubicBezTo>
                            <a:pt x="8835303" y="1623812"/>
                            <a:pt x="7931622" y="1005418"/>
                            <a:pt x="7002698" y="482900"/>
                          </a:cubicBezTo>
                          <a:cubicBezTo>
                            <a:pt x="6320106" y="217941"/>
                            <a:pt x="5685530" y="92339"/>
                            <a:pt x="4792898" y="300"/>
                          </a:cubicBezTo>
                          <a:cubicBezTo>
                            <a:pt x="4009788" y="146302"/>
                            <a:pt x="2550720" y="322108"/>
                            <a:pt x="1706798" y="43210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2" name="TextovéPole 51">
              <a:extLst>
                <a:ext uri="{FF2B5EF4-FFF2-40B4-BE49-F238E27FC236}">
                  <a16:creationId xmlns:a16="http://schemas.microsoft.com/office/drawing/2014/main" id="{5A2641DE-6550-9FF5-08C5-7EB724C55D67}"/>
                </a:ext>
              </a:extLst>
            </p:cNvPr>
            <p:cNvSpPr txBox="1"/>
            <p:nvPr/>
          </p:nvSpPr>
          <p:spPr>
            <a:xfrm>
              <a:off x="7260825" y="1948802"/>
              <a:ext cx="824566" cy="407414"/>
            </a:xfrm>
            <a:prstGeom prst="rect">
              <a:avLst/>
            </a:prstGeom>
            <a:noFill/>
          </p:spPr>
          <p:txBody>
            <a:bodyPr wrap="square" rtlCol="0" anchor="ctr" anchorCtr="1">
              <a:noAutofit/>
            </a:bodyPr>
            <a:lstStyle/>
            <a:p>
              <a:r>
                <a:rPr lang="cs-CZ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rlow Condensed" panose="00000506000000000000" pitchFamily="2" charset="-18"/>
                </a:rPr>
                <a:t>OBEC</a:t>
              </a:r>
              <a:endParaRPr lang="cs-CZ" sz="14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Barlow Condensed" panose="00000506000000000000" pitchFamily="2" charset="-18"/>
              </a:endParaRPr>
            </a:p>
          </p:txBody>
        </p:sp>
      </p:grpSp>
      <p:sp>
        <p:nvSpPr>
          <p:cNvPr id="53" name="Ovál 52">
            <a:extLst>
              <a:ext uri="{FF2B5EF4-FFF2-40B4-BE49-F238E27FC236}">
                <a16:creationId xmlns:a16="http://schemas.microsoft.com/office/drawing/2014/main" id="{5F22A9B3-0D8A-4D2C-DD86-E2CC6C97DE7F}"/>
              </a:ext>
            </a:extLst>
          </p:cNvPr>
          <p:cNvSpPr/>
          <p:nvPr/>
        </p:nvSpPr>
        <p:spPr>
          <a:xfrm rot="903552">
            <a:off x="5159144" y="2091001"/>
            <a:ext cx="7011626" cy="4472431"/>
          </a:xfrm>
          <a:prstGeom prst="ellipse">
            <a:avLst/>
          </a:prstGeom>
          <a:noFill/>
          <a:ln w="9525">
            <a:solidFill>
              <a:srgbClr val="FF0000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06798 w 9508078"/>
                      <a:gd name="connsiteY0" fmla="*/ 432100 h 5489284"/>
                      <a:gd name="connsiteX1" fmla="*/ 30398 w 9508078"/>
                      <a:gd name="connsiteY1" fmla="*/ 1029000 h 5489284"/>
                      <a:gd name="connsiteX2" fmla="*/ 627298 w 9508078"/>
                      <a:gd name="connsiteY2" fmla="*/ 3327700 h 5489284"/>
                      <a:gd name="connsiteX3" fmla="*/ 652698 w 9508078"/>
                      <a:gd name="connsiteY3" fmla="*/ 4839000 h 5489284"/>
                      <a:gd name="connsiteX4" fmla="*/ 1605198 w 9508078"/>
                      <a:gd name="connsiteY4" fmla="*/ 5486700 h 5489284"/>
                      <a:gd name="connsiteX5" fmla="*/ 3700698 w 9508078"/>
                      <a:gd name="connsiteY5" fmla="*/ 5080300 h 5489284"/>
                      <a:gd name="connsiteX6" fmla="*/ 6989998 w 9508078"/>
                      <a:gd name="connsiteY6" fmla="*/ 5461300 h 5489284"/>
                      <a:gd name="connsiteX7" fmla="*/ 8920398 w 9508078"/>
                      <a:gd name="connsiteY7" fmla="*/ 4534200 h 5489284"/>
                      <a:gd name="connsiteX8" fmla="*/ 9390298 w 9508078"/>
                      <a:gd name="connsiteY8" fmla="*/ 2337100 h 5489284"/>
                      <a:gd name="connsiteX9" fmla="*/ 7002698 w 9508078"/>
                      <a:gd name="connsiteY9" fmla="*/ 482900 h 5489284"/>
                      <a:gd name="connsiteX10" fmla="*/ 4792898 w 9508078"/>
                      <a:gd name="connsiteY10" fmla="*/ 300 h 5489284"/>
                      <a:gd name="connsiteX11" fmla="*/ 1706798 w 9508078"/>
                      <a:gd name="connsiteY11" fmla="*/ 432100 h 5489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9508078" h="5489284" extrusionOk="0">
                        <a:moveTo>
                          <a:pt x="1706798" y="432100"/>
                        </a:moveTo>
                        <a:cubicBezTo>
                          <a:pt x="879614" y="582927"/>
                          <a:pt x="140457" y="572619"/>
                          <a:pt x="30398" y="1029000"/>
                        </a:cubicBezTo>
                        <a:cubicBezTo>
                          <a:pt x="-116884" y="1518470"/>
                          <a:pt x="373643" y="2697468"/>
                          <a:pt x="627298" y="3327700"/>
                        </a:cubicBezTo>
                        <a:cubicBezTo>
                          <a:pt x="722138" y="3971369"/>
                          <a:pt x="472452" y="4574587"/>
                          <a:pt x="652698" y="4839000"/>
                        </a:cubicBezTo>
                        <a:cubicBezTo>
                          <a:pt x="796028" y="5188080"/>
                          <a:pt x="1119023" y="5456911"/>
                          <a:pt x="1605198" y="5486700"/>
                        </a:cubicBezTo>
                        <a:cubicBezTo>
                          <a:pt x="2318710" y="5551297"/>
                          <a:pt x="2869982" y="4947159"/>
                          <a:pt x="3700698" y="5080300"/>
                        </a:cubicBezTo>
                        <a:cubicBezTo>
                          <a:pt x="4344835" y="5037273"/>
                          <a:pt x="6060568" y="5608317"/>
                          <a:pt x="6989998" y="5461300"/>
                        </a:cubicBezTo>
                        <a:cubicBezTo>
                          <a:pt x="7852321" y="5297547"/>
                          <a:pt x="8420513" y="5193643"/>
                          <a:pt x="8920398" y="4534200"/>
                        </a:cubicBezTo>
                        <a:cubicBezTo>
                          <a:pt x="9365517" y="4038732"/>
                          <a:pt x="9859924" y="3048385"/>
                          <a:pt x="9390298" y="2337100"/>
                        </a:cubicBezTo>
                        <a:cubicBezTo>
                          <a:pt x="8835303" y="1623812"/>
                          <a:pt x="7931622" y="1005418"/>
                          <a:pt x="7002698" y="482900"/>
                        </a:cubicBezTo>
                        <a:cubicBezTo>
                          <a:pt x="6320106" y="217941"/>
                          <a:pt x="5685530" y="92339"/>
                          <a:pt x="4792898" y="300"/>
                        </a:cubicBezTo>
                        <a:cubicBezTo>
                          <a:pt x="4009788" y="146302"/>
                          <a:pt x="2550720" y="322108"/>
                          <a:pt x="1706798" y="4321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4" name="TextovéPole 53">
            <a:extLst>
              <a:ext uri="{FF2B5EF4-FFF2-40B4-BE49-F238E27FC236}">
                <a16:creationId xmlns:a16="http://schemas.microsoft.com/office/drawing/2014/main" id="{2CAA7044-C72A-6FDF-5BDB-53A3D098394E}"/>
              </a:ext>
            </a:extLst>
          </p:cNvPr>
          <p:cNvSpPr txBox="1"/>
          <p:nvPr/>
        </p:nvSpPr>
        <p:spPr>
          <a:xfrm>
            <a:off x="4193720" y="5728354"/>
            <a:ext cx="2474785" cy="927972"/>
          </a:xfrm>
          <a:prstGeom prst="rect">
            <a:avLst/>
          </a:prstGeom>
          <a:noFill/>
        </p:spPr>
        <p:txBody>
          <a:bodyPr wrap="square" rtlCol="0" anchor="ctr" anchorCtr="1">
            <a:noAutofit/>
          </a:bodyPr>
          <a:lstStyle/>
          <a:p>
            <a:pPr algn="ctr"/>
            <a:r>
              <a:rPr lang="cs-CZ" dirty="0">
                <a:solidFill>
                  <a:srgbClr val="FF0000"/>
                </a:solidFill>
                <a:latin typeface="Barlow Condensed" panose="00000506000000000000" pitchFamily="2" charset="-18"/>
              </a:rPr>
              <a:t>KOMUNÁLNÍ/KOMUNITNÍ ENERGETIKA</a:t>
            </a:r>
          </a:p>
          <a:p>
            <a:pPr algn="ctr"/>
            <a:r>
              <a:rPr lang="cs-CZ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Barlow Condensed" panose="00000506000000000000" pitchFamily="2" charset="-18"/>
              </a:rPr>
              <a:t>(ÚSTECKÝ KRAJ)</a:t>
            </a:r>
          </a:p>
        </p:txBody>
      </p:sp>
    </p:spTree>
    <p:extLst>
      <p:ext uri="{BB962C8B-B14F-4D97-AF65-F5344CB8AC3E}">
        <p14:creationId xmlns:p14="http://schemas.microsoft.com/office/powerpoint/2010/main" val="12333053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9447E947-A95F-8F9B-977D-D6F0890C76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2" t="22528" r="12830" b="11111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2" name="Zaoblený obdélník 4">
            <a:extLst>
              <a:ext uri="{FF2B5EF4-FFF2-40B4-BE49-F238E27FC236}">
                <a16:creationId xmlns:a16="http://schemas.microsoft.com/office/drawing/2014/main" id="{D8097172-C81C-D194-8AB0-BB9B33940994}"/>
              </a:ext>
            </a:extLst>
          </p:cNvPr>
          <p:cNvSpPr/>
          <p:nvPr/>
        </p:nvSpPr>
        <p:spPr>
          <a:xfrm>
            <a:off x="0" y="0"/>
            <a:ext cx="12192000" cy="1050939"/>
          </a:xfrm>
          <a:prstGeom prst="roundRect">
            <a:avLst>
              <a:gd name="adj" fmla="val 0"/>
            </a:avLst>
          </a:prstGeom>
          <a:solidFill>
            <a:srgbClr val="9A8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dirty="0">
                <a:solidFill>
                  <a:schemeClr val="bg1"/>
                </a:solidFill>
                <a:latin typeface="Ubuntu Mono" panose="020B0809030602030204" pitchFamily="49" charset="0"/>
                <a:cs typeface="Arial" panose="020B0604020202020204" pitchFamily="34" charset="0"/>
              </a:rPr>
              <a:t>PROJEKT</a:t>
            </a:r>
            <a:endParaRPr lang="en-US" sz="4000" dirty="0">
              <a:solidFill>
                <a:schemeClr val="bg1"/>
              </a:solidFill>
              <a:latin typeface="Ubuntu Mono" panose="020B0809030602030204" pitchFamily="49" charset="0"/>
              <a:cs typeface="Arial" panose="020B0604020202020204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1402"/>
            <a:ext cx="1568999" cy="2196598"/>
          </a:xfrm>
          <a:prstGeom prst="rect">
            <a:avLst/>
          </a:prstGeom>
        </p:spPr>
      </p:pic>
      <p:pic>
        <p:nvPicPr>
          <p:cNvPr id="4" name="Picture 25">
            <a:extLst>
              <a:ext uri="{FF2B5EF4-FFF2-40B4-BE49-F238E27FC236}">
                <a16:creationId xmlns:a16="http://schemas.microsoft.com/office/drawing/2014/main" id="{CDA239D1-2438-0BAB-8994-3FFBED4BBF5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282687" y="258739"/>
            <a:ext cx="1727679" cy="533459"/>
          </a:xfrm>
          <a:prstGeom prst="rect">
            <a:avLst/>
          </a:prstGeom>
        </p:spPr>
      </p:pic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B599498D-FA3F-7E1E-A0BD-A0067C0125B6}"/>
              </a:ext>
            </a:extLst>
          </p:cNvPr>
          <p:cNvSpPr txBox="1">
            <a:spLocks/>
          </p:cNvSpPr>
          <p:nvPr/>
        </p:nvSpPr>
        <p:spPr>
          <a:xfrm>
            <a:off x="502881" y="1400805"/>
            <a:ext cx="10720665" cy="4480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5CBE7A"/>
              </a:buClr>
              <a:buNone/>
            </a:pPr>
            <a:r>
              <a:rPr lang="cs-CZ" sz="2400" i="1" dirty="0">
                <a:latin typeface="Ubuntu Mono bold" panose="020B0809030602030204" pitchFamily="49" charset="0"/>
              </a:rPr>
              <a:t>DOMOV SOCIÁLNÍ PÉČE CHOTĚŠOV</a:t>
            </a:r>
          </a:p>
        </p:txBody>
      </p:sp>
      <p:grpSp>
        <p:nvGrpSpPr>
          <p:cNvPr id="27" name="Skupina 26">
            <a:extLst>
              <a:ext uri="{FF2B5EF4-FFF2-40B4-BE49-F238E27FC236}">
                <a16:creationId xmlns:a16="http://schemas.microsoft.com/office/drawing/2014/main" id="{FDE6231A-6FD5-51F3-9E48-9A3EE071C2E4}"/>
              </a:ext>
            </a:extLst>
          </p:cNvPr>
          <p:cNvGrpSpPr>
            <a:grpSpLocks noChangeAspect="1"/>
          </p:cNvGrpSpPr>
          <p:nvPr/>
        </p:nvGrpSpPr>
        <p:grpSpPr>
          <a:xfrm>
            <a:off x="3041150" y="2109133"/>
            <a:ext cx="6109699" cy="4213924"/>
            <a:chOff x="2834570" y="1997589"/>
            <a:chExt cx="6057286" cy="4177774"/>
          </a:xfrm>
        </p:grpSpPr>
        <p:pic>
          <p:nvPicPr>
            <p:cNvPr id="12" name="Obrázek 11">
              <a:extLst>
                <a:ext uri="{FF2B5EF4-FFF2-40B4-BE49-F238E27FC236}">
                  <a16:creationId xmlns:a16="http://schemas.microsoft.com/office/drawing/2014/main" id="{E6EAFE3C-1C82-611C-86D5-9584A8722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4570" y="1997589"/>
              <a:ext cx="6057286" cy="4177774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1" name="Rukopis 20">
                  <a:extLst>
                    <a:ext uri="{FF2B5EF4-FFF2-40B4-BE49-F238E27FC236}">
                      <a16:creationId xmlns:a16="http://schemas.microsoft.com/office/drawing/2014/main" id="{DCF47733-932D-1FF5-FB87-1C09952E1CD2}"/>
                    </a:ext>
                  </a:extLst>
                </p14:cNvPr>
                <p14:cNvContentPartPr/>
                <p14:nvPr/>
              </p14:nvContentPartPr>
              <p14:xfrm>
                <a:off x="5334345" y="3677760"/>
                <a:ext cx="1571760" cy="1873080"/>
              </p14:xfrm>
            </p:contentPart>
          </mc:Choice>
          <mc:Fallback xmlns="">
            <p:pic>
              <p:nvPicPr>
                <p:cNvPr id="21" name="Rukopis 20">
                  <a:extLst>
                    <a:ext uri="{FF2B5EF4-FFF2-40B4-BE49-F238E27FC236}">
                      <a16:creationId xmlns:a16="http://schemas.microsoft.com/office/drawing/2014/main" id="{DCF47733-932D-1FF5-FB87-1C09952E1CD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316857" y="3659914"/>
                  <a:ext cx="1607092" cy="190841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3" name="Rukopis 22">
                  <a:extLst>
                    <a:ext uri="{FF2B5EF4-FFF2-40B4-BE49-F238E27FC236}">
                      <a16:creationId xmlns:a16="http://schemas.microsoft.com/office/drawing/2014/main" id="{59C1DD42-C02F-8EE9-3279-BDEBBBCB66F6}"/>
                    </a:ext>
                  </a:extLst>
                </p14:cNvPr>
                <p14:cNvContentPartPr/>
                <p14:nvPr/>
              </p14:nvContentPartPr>
              <p14:xfrm>
                <a:off x="3620025" y="2668320"/>
                <a:ext cx="2197080" cy="2618280"/>
              </p14:xfrm>
            </p:contentPart>
          </mc:Choice>
          <mc:Fallback xmlns="">
            <p:pic>
              <p:nvPicPr>
                <p:cNvPr id="23" name="Rukopis 22">
                  <a:extLst>
                    <a:ext uri="{FF2B5EF4-FFF2-40B4-BE49-F238E27FC236}">
                      <a16:creationId xmlns:a16="http://schemas.microsoft.com/office/drawing/2014/main" id="{59C1DD42-C02F-8EE9-3279-BDEBBBCB66F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602537" y="2650475"/>
                  <a:ext cx="2232413" cy="265361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4" name="Rukopis 23">
                  <a:extLst>
                    <a:ext uri="{FF2B5EF4-FFF2-40B4-BE49-F238E27FC236}">
                      <a16:creationId xmlns:a16="http://schemas.microsoft.com/office/drawing/2014/main" id="{04A59A03-03A7-4B9C-F3B8-C4E8FC251565}"/>
                    </a:ext>
                  </a:extLst>
                </p14:cNvPr>
                <p14:cNvContentPartPr/>
                <p14:nvPr/>
              </p14:nvContentPartPr>
              <p14:xfrm>
                <a:off x="5824665" y="2666520"/>
                <a:ext cx="1108440" cy="998280"/>
              </p14:xfrm>
            </p:contentPart>
          </mc:Choice>
          <mc:Fallback xmlns="">
            <p:pic>
              <p:nvPicPr>
                <p:cNvPr id="24" name="Rukopis 23">
                  <a:extLst>
                    <a:ext uri="{FF2B5EF4-FFF2-40B4-BE49-F238E27FC236}">
                      <a16:creationId xmlns:a16="http://schemas.microsoft.com/office/drawing/2014/main" id="{04A59A03-03A7-4B9C-F3B8-C4E8FC251565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806821" y="2649031"/>
                  <a:ext cx="1143770" cy="103361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5" name="Rukopis 24">
                  <a:extLst>
                    <a:ext uri="{FF2B5EF4-FFF2-40B4-BE49-F238E27FC236}">
                      <a16:creationId xmlns:a16="http://schemas.microsoft.com/office/drawing/2014/main" id="{93354663-812E-77AD-BEEE-0DD5D31485C9}"/>
                    </a:ext>
                  </a:extLst>
                </p14:cNvPr>
                <p14:cNvContentPartPr/>
                <p14:nvPr/>
              </p14:nvContentPartPr>
              <p14:xfrm>
                <a:off x="3609503" y="5293358"/>
                <a:ext cx="1717920" cy="272520"/>
              </p14:xfrm>
            </p:contentPart>
          </mc:Choice>
          <mc:Fallback xmlns="">
            <p:pic>
              <p:nvPicPr>
                <p:cNvPr id="25" name="Rukopis 24">
                  <a:extLst>
                    <a:ext uri="{FF2B5EF4-FFF2-40B4-BE49-F238E27FC236}">
                      <a16:creationId xmlns:a16="http://schemas.microsoft.com/office/drawing/2014/main" id="{93354663-812E-77AD-BEEE-0DD5D31485C9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591656" y="5275857"/>
                  <a:ext cx="1753256" cy="3078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267131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9447E947-A95F-8F9B-977D-D6F0890C76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2" t="22528" r="12830" b="11111"/>
          <a:stretch/>
        </p:blipFill>
        <p:spPr>
          <a:xfrm>
            <a:off x="0" y="-15240"/>
            <a:ext cx="12192001" cy="68580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CBF640B9-604C-69C1-0D1B-952DE9A26B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2" t="22528" r="12830" b="11111"/>
          <a:stretch/>
        </p:blipFill>
        <p:spPr>
          <a:xfrm>
            <a:off x="0" y="-5080"/>
            <a:ext cx="12192001" cy="6858000"/>
          </a:xfrm>
          <a:prstGeom prst="rect">
            <a:avLst/>
          </a:prstGeom>
        </p:spPr>
      </p:pic>
      <p:sp>
        <p:nvSpPr>
          <p:cNvPr id="2" name="Zaoblený obdélník 4">
            <a:extLst>
              <a:ext uri="{FF2B5EF4-FFF2-40B4-BE49-F238E27FC236}">
                <a16:creationId xmlns:a16="http://schemas.microsoft.com/office/drawing/2014/main" id="{D8097172-C81C-D194-8AB0-BB9B33940994}"/>
              </a:ext>
            </a:extLst>
          </p:cNvPr>
          <p:cNvSpPr/>
          <p:nvPr/>
        </p:nvSpPr>
        <p:spPr>
          <a:xfrm>
            <a:off x="0" y="-12700"/>
            <a:ext cx="12192000" cy="1050939"/>
          </a:xfrm>
          <a:prstGeom prst="roundRect">
            <a:avLst>
              <a:gd name="adj" fmla="val 0"/>
            </a:avLst>
          </a:prstGeom>
          <a:solidFill>
            <a:srgbClr val="9A8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dirty="0">
                <a:solidFill>
                  <a:schemeClr val="bg1"/>
                </a:solidFill>
                <a:latin typeface="Ubuntu Mono" panose="020B0809030602030204" pitchFamily="49" charset="0"/>
                <a:cs typeface="Arial" panose="020B0604020202020204" pitchFamily="34" charset="0"/>
              </a:rPr>
              <a:t>OBSAH</a:t>
            </a:r>
            <a:endParaRPr lang="en-US" sz="4000" dirty="0">
              <a:solidFill>
                <a:schemeClr val="bg1"/>
              </a:solidFill>
              <a:latin typeface="Ubuntu Mono" panose="020B0809030602030204" pitchFamily="49" charset="0"/>
              <a:cs typeface="Arial" panose="020B0604020202020204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1402"/>
            <a:ext cx="1568999" cy="2196598"/>
          </a:xfrm>
          <a:prstGeom prst="rect">
            <a:avLst/>
          </a:prstGeom>
        </p:spPr>
      </p:pic>
      <p:pic>
        <p:nvPicPr>
          <p:cNvPr id="4" name="Picture 25">
            <a:extLst>
              <a:ext uri="{FF2B5EF4-FFF2-40B4-BE49-F238E27FC236}">
                <a16:creationId xmlns:a16="http://schemas.microsoft.com/office/drawing/2014/main" id="{CDA239D1-2438-0BAB-8994-3FFBED4BBF5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282687" y="258739"/>
            <a:ext cx="1727679" cy="533459"/>
          </a:xfrm>
          <a:prstGeom prst="rect">
            <a:avLst/>
          </a:prstGeom>
        </p:spPr>
      </p:pic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DA910A0E-8A11-8BC2-09BF-E24C460358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0553" y="1993267"/>
            <a:ext cx="10559007" cy="2542408"/>
          </a:xfrm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dirty="0">
                <a:latin typeface="Barlow Condensed" panose="00000506000000000000" pitchFamily="2" charset="-18"/>
              </a:rPr>
              <a:t>ECUK: 		KDO JSME A CO DĚLÁME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i="1" dirty="0">
                <a:latin typeface="Barlow Condensed" panose="00000506000000000000" pitchFamily="2" charset="-18"/>
              </a:rPr>
              <a:t>VIZE:	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Barlow Condensed" panose="00000506000000000000" pitchFamily="2" charset="-18"/>
              </a:rPr>
              <a:t>		</a:t>
            </a:r>
            <a:r>
              <a:rPr lang="cs-CZ" i="1" dirty="0">
                <a:latin typeface="Barlow Condensed" panose="00000506000000000000" pitchFamily="2" charset="-18"/>
              </a:rPr>
              <a:t>ENERGET. BEZEPEČNOST A SOBĚSTAČNOST DLE ECUK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i="1" dirty="0">
                <a:latin typeface="Barlow Condensed" panose="00000506000000000000" pitchFamily="2" charset="-18"/>
              </a:rPr>
              <a:t>PROJEKTY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Barlow Condensed" panose="00000506000000000000" pitchFamily="2" charset="-18"/>
              </a:rPr>
              <a:t>: 		</a:t>
            </a:r>
            <a:r>
              <a:rPr lang="cs-CZ" i="1" dirty="0">
                <a:latin typeface="Barlow Condensed" panose="00000506000000000000" pitchFamily="2" charset="-18"/>
              </a:rPr>
              <a:t>DSP CHOTĚŠOV</a:t>
            </a:r>
            <a:endParaRPr lang="cs-CZ" i="1" dirty="0">
              <a:solidFill>
                <a:schemeClr val="bg1">
                  <a:lumMod val="50000"/>
                </a:schemeClr>
              </a:solidFill>
              <a:latin typeface="Barlow Condensed" panose="00000506000000000000" pitchFamily="2" charset="-18"/>
            </a:endParaRPr>
          </a:p>
          <a:p>
            <a:pPr marL="2743200" lvl="6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2800" i="1" dirty="0">
                <a:latin typeface="Barlow Condensed" panose="00000506000000000000" pitchFamily="2" charset="-18"/>
              </a:rPr>
              <a:t>TRANSFORMAČNÍ CENTRUM ÚSTECKÉHO KRAJE</a:t>
            </a:r>
          </a:p>
        </p:txBody>
      </p:sp>
    </p:spTree>
    <p:extLst>
      <p:ext uri="{BB962C8B-B14F-4D97-AF65-F5344CB8AC3E}">
        <p14:creationId xmlns:p14="http://schemas.microsoft.com/office/powerpoint/2010/main" val="6075910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6ECE6160-0470-B02E-7079-48298E7885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2" t="22528" r="12830" b="11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Zaoblený obdélník 4">
            <a:extLst>
              <a:ext uri="{FF2B5EF4-FFF2-40B4-BE49-F238E27FC236}">
                <a16:creationId xmlns:a16="http://schemas.microsoft.com/office/drawing/2014/main" id="{D8097172-C81C-D194-8AB0-BB9B33940994}"/>
              </a:ext>
            </a:extLst>
          </p:cNvPr>
          <p:cNvSpPr/>
          <p:nvPr/>
        </p:nvSpPr>
        <p:spPr>
          <a:xfrm>
            <a:off x="0" y="0"/>
            <a:ext cx="12192000" cy="1050939"/>
          </a:xfrm>
          <a:prstGeom prst="roundRect">
            <a:avLst>
              <a:gd name="adj" fmla="val 0"/>
            </a:avLst>
          </a:prstGeom>
          <a:solidFill>
            <a:srgbClr val="9A8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dirty="0">
                <a:solidFill>
                  <a:schemeClr val="bg1"/>
                </a:solidFill>
                <a:latin typeface="Ubuntu Mono" panose="020B0809030602030204" pitchFamily="49" charset="0"/>
                <a:cs typeface="Arial" panose="020B0604020202020204" pitchFamily="34" charset="0"/>
              </a:rPr>
              <a:t>PROJEKT</a:t>
            </a:r>
            <a:endParaRPr lang="en-US" sz="4000" dirty="0">
              <a:solidFill>
                <a:schemeClr val="bg1"/>
              </a:solidFill>
              <a:latin typeface="Ubuntu Mono" panose="020B0809030602030204" pitchFamily="49" charset="0"/>
              <a:cs typeface="Arial" panose="020B0604020202020204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1402"/>
            <a:ext cx="1568999" cy="2196598"/>
          </a:xfrm>
          <a:prstGeom prst="rect">
            <a:avLst/>
          </a:prstGeom>
        </p:spPr>
      </p:pic>
      <p:pic>
        <p:nvPicPr>
          <p:cNvPr id="4" name="Picture 25">
            <a:extLst>
              <a:ext uri="{FF2B5EF4-FFF2-40B4-BE49-F238E27FC236}">
                <a16:creationId xmlns:a16="http://schemas.microsoft.com/office/drawing/2014/main" id="{CDA239D1-2438-0BAB-8994-3FFBED4BBF5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282687" y="258739"/>
            <a:ext cx="1727679" cy="533459"/>
          </a:xfrm>
          <a:prstGeom prst="rect">
            <a:avLst/>
          </a:prstGeom>
        </p:spPr>
      </p:pic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B599498D-FA3F-7E1E-A0BD-A0067C0125B6}"/>
              </a:ext>
            </a:extLst>
          </p:cNvPr>
          <p:cNvSpPr txBox="1">
            <a:spLocks/>
          </p:cNvSpPr>
          <p:nvPr/>
        </p:nvSpPr>
        <p:spPr>
          <a:xfrm>
            <a:off x="502881" y="1400805"/>
            <a:ext cx="10720665" cy="4480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5CBE7A"/>
              </a:buClr>
              <a:buNone/>
            </a:pPr>
            <a:r>
              <a:rPr lang="cs-CZ" sz="2400" i="1" dirty="0">
                <a:latin typeface="Ubuntu Mono bold" panose="020B0809030602030204" pitchFamily="49" charset="0"/>
              </a:rPr>
              <a:t>DSP CHOTĚŠOV – PLÁNOVANÝ STAV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7C3C494-43B4-BBAE-1BD0-45F059F5E9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8999" y="2252605"/>
            <a:ext cx="9887333" cy="3403729"/>
          </a:xfrm>
        </p:spPr>
        <p:txBody>
          <a:bodyPr>
            <a:noAutofit/>
          </a:bodyPr>
          <a:lstStyle/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cs-CZ" sz="2800" dirty="0">
                <a:latin typeface="Barlow Condensed" panose="00000506000000000000" pitchFamily="2" charset="-18"/>
              </a:rPr>
              <a:t>INSTALACE OZE</a:t>
            </a:r>
          </a:p>
          <a:p>
            <a:pPr marL="1371600" lvl="3" indent="0">
              <a:lnSpc>
                <a:spcPct val="150000"/>
              </a:lnSpc>
              <a:buNone/>
            </a:pPr>
            <a:r>
              <a:rPr lang="cs-CZ" sz="2400" dirty="0">
                <a:latin typeface="Barlow Condensed" panose="00000506000000000000" pitchFamily="2" charset="-18"/>
              </a:rPr>
              <a:t>- FVE:   STŘEŠNÍ INSTALACE + INSTALACE V RÁMCI PLOTU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cs-CZ" sz="2800" dirty="0">
                <a:latin typeface="Barlow Condensed" panose="00000506000000000000" pitchFamily="2" charset="-18"/>
              </a:rPr>
              <a:t>AKUMULACE ENERGIE</a:t>
            </a:r>
          </a:p>
          <a:p>
            <a:pPr lvl="3">
              <a:lnSpc>
                <a:spcPct val="150000"/>
              </a:lnSpc>
              <a:buFontTx/>
              <a:buChar char="-"/>
            </a:pPr>
            <a:r>
              <a:rPr lang="cs-CZ" sz="2400" dirty="0">
                <a:latin typeface="Barlow Condensed" panose="00000506000000000000" pitchFamily="2" charset="-18"/>
              </a:rPr>
              <a:t>KRÁTKODOBÁ: BATERIOVÉ ÚLOŽIŠTĚ</a:t>
            </a:r>
          </a:p>
          <a:p>
            <a:pPr lvl="3">
              <a:lnSpc>
                <a:spcPct val="150000"/>
              </a:lnSpc>
              <a:buFontTx/>
              <a:buChar char="-"/>
            </a:pPr>
            <a:r>
              <a:rPr lang="cs-CZ" sz="2400" dirty="0">
                <a:latin typeface="Barlow Condensed" panose="00000506000000000000" pitchFamily="2" charset="-18"/>
              </a:rPr>
              <a:t>DLOUHODOBÁ: VODÍKOVÉ HOSPODÁŘSTVÍ</a:t>
            </a:r>
          </a:p>
        </p:txBody>
      </p:sp>
    </p:spTree>
    <p:extLst>
      <p:ext uri="{BB962C8B-B14F-4D97-AF65-F5344CB8AC3E}">
        <p14:creationId xmlns:p14="http://schemas.microsoft.com/office/powerpoint/2010/main" val="20599173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9447E947-A95F-8F9B-977D-D6F0890C76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2" t="22528" r="12830" b="11111"/>
          <a:stretch/>
        </p:blipFill>
        <p:spPr>
          <a:xfrm>
            <a:off x="410" y="-1"/>
            <a:ext cx="12192001" cy="68580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E84CABD-6395-3D89-30BF-D9B2297045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783" y="832221"/>
            <a:ext cx="9141904" cy="6304447"/>
          </a:xfrm>
          <a:prstGeom prst="rect">
            <a:avLst/>
          </a:prstGeom>
        </p:spPr>
      </p:pic>
      <p:sp>
        <p:nvSpPr>
          <p:cNvPr id="2" name="Zaoblený obdélník 4">
            <a:extLst>
              <a:ext uri="{FF2B5EF4-FFF2-40B4-BE49-F238E27FC236}">
                <a16:creationId xmlns:a16="http://schemas.microsoft.com/office/drawing/2014/main" id="{D8097172-C81C-D194-8AB0-BB9B33940994}"/>
              </a:ext>
            </a:extLst>
          </p:cNvPr>
          <p:cNvSpPr/>
          <p:nvPr/>
        </p:nvSpPr>
        <p:spPr>
          <a:xfrm>
            <a:off x="0" y="0"/>
            <a:ext cx="12192000" cy="1050939"/>
          </a:xfrm>
          <a:prstGeom prst="roundRect">
            <a:avLst>
              <a:gd name="adj" fmla="val 0"/>
            </a:avLst>
          </a:prstGeom>
          <a:solidFill>
            <a:srgbClr val="9A8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dirty="0">
                <a:solidFill>
                  <a:schemeClr val="bg1"/>
                </a:solidFill>
                <a:latin typeface="Ubuntu Mono" panose="020B0809030602030204" pitchFamily="49" charset="0"/>
                <a:cs typeface="Arial" panose="020B0604020202020204" pitchFamily="34" charset="0"/>
              </a:rPr>
              <a:t>PROJEKT</a:t>
            </a:r>
            <a:endParaRPr lang="en-US" sz="4000" dirty="0">
              <a:solidFill>
                <a:schemeClr val="bg1"/>
              </a:solidFill>
              <a:latin typeface="Ubuntu Mono" panose="020B0809030602030204" pitchFamily="49" charset="0"/>
              <a:cs typeface="Arial" panose="020B0604020202020204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1402"/>
            <a:ext cx="1568999" cy="2196598"/>
          </a:xfrm>
          <a:prstGeom prst="rect">
            <a:avLst/>
          </a:prstGeom>
        </p:spPr>
      </p:pic>
      <p:pic>
        <p:nvPicPr>
          <p:cNvPr id="4" name="Picture 25">
            <a:extLst>
              <a:ext uri="{FF2B5EF4-FFF2-40B4-BE49-F238E27FC236}">
                <a16:creationId xmlns:a16="http://schemas.microsoft.com/office/drawing/2014/main" id="{CDA239D1-2438-0BAB-8994-3FFBED4BBF5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282687" y="258739"/>
            <a:ext cx="1727679" cy="533459"/>
          </a:xfrm>
          <a:prstGeom prst="rect">
            <a:avLst/>
          </a:prstGeom>
        </p:spPr>
      </p:pic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B599498D-FA3F-7E1E-A0BD-A0067C0125B6}"/>
              </a:ext>
            </a:extLst>
          </p:cNvPr>
          <p:cNvSpPr txBox="1">
            <a:spLocks/>
          </p:cNvSpPr>
          <p:nvPr/>
        </p:nvSpPr>
        <p:spPr>
          <a:xfrm>
            <a:off x="502881" y="1400805"/>
            <a:ext cx="10720665" cy="4480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5CBE7A"/>
              </a:buClr>
              <a:buNone/>
            </a:pPr>
            <a:r>
              <a:rPr lang="cs-CZ" sz="2400" i="1" dirty="0">
                <a:latin typeface="Ubuntu Mono bold" panose="020B0809030602030204" pitchFamily="49" charset="0"/>
              </a:rPr>
              <a:t>DSP CHOTĚŠOV – PLÁNOVANÝ STAV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4E7BE0E-2582-5098-AE50-2AD01D35888C}"/>
              </a:ext>
            </a:extLst>
          </p:cNvPr>
          <p:cNvSpPr txBox="1">
            <a:spLocks/>
          </p:cNvSpPr>
          <p:nvPr/>
        </p:nvSpPr>
        <p:spPr>
          <a:xfrm>
            <a:off x="7921890" y="3862817"/>
            <a:ext cx="1766620" cy="432000"/>
          </a:xfrm>
          <a:prstGeom prst="rect">
            <a:avLst/>
          </a:prstGeom>
          <a:solidFill>
            <a:schemeClr val="accent4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5CBE7A"/>
              </a:buClr>
              <a:buNone/>
            </a:pPr>
            <a:r>
              <a:rPr lang="cs-CZ" sz="2400" dirty="0">
                <a:latin typeface="Barlow Condensed" panose="00000506000000000000" pitchFamily="2" charset="-18"/>
              </a:rPr>
              <a:t>FVE - STŘECHA</a:t>
            </a:r>
            <a:endParaRPr lang="cs-CZ" sz="2000" dirty="0">
              <a:latin typeface="Barlow Condensed" panose="00000506000000000000" pitchFamily="2" charset="-18"/>
            </a:endParaRPr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815DC4DE-4CA5-7F1E-B596-EF74F30BEF8B}"/>
              </a:ext>
            </a:extLst>
          </p:cNvPr>
          <p:cNvSpPr txBox="1">
            <a:spLocks/>
          </p:cNvSpPr>
          <p:nvPr/>
        </p:nvSpPr>
        <p:spPr>
          <a:xfrm>
            <a:off x="6246112" y="5393150"/>
            <a:ext cx="3431842" cy="432000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5CBE7A"/>
              </a:buClr>
              <a:buNone/>
            </a:pPr>
            <a:r>
              <a:rPr lang="cs-CZ" sz="2400" dirty="0">
                <a:latin typeface="Barlow Condensed" panose="00000506000000000000" pitchFamily="2" charset="-18"/>
              </a:rPr>
              <a:t>H</a:t>
            </a:r>
            <a:r>
              <a:rPr lang="cs-CZ" sz="1600" dirty="0">
                <a:latin typeface="Barlow Condensed" panose="00000506000000000000" pitchFamily="2" charset="-18"/>
              </a:rPr>
              <a:t>2</a:t>
            </a:r>
            <a:r>
              <a:rPr lang="cs-CZ" sz="2400" dirty="0">
                <a:latin typeface="Barlow Condensed" panose="00000506000000000000" pitchFamily="2" charset="-18"/>
              </a:rPr>
              <a:t> – VODÍKOVÉ HOSPODÁŘSTVÍ</a:t>
            </a:r>
          </a:p>
          <a:p>
            <a:pPr marL="0" indent="0">
              <a:spcBef>
                <a:spcPts val="0"/>
              </a:spcBef>
              <a:buClr>
                <a:srgbClr val="5CBE7A"/>
              </a:buClr>
              <a:buNone/>
            </a:pPr>
            <a:endParaRPr lang="cs-CZ" sz="2400" dirty="0">
              <a:latin typeface="Barlow Condensed" panose="00000506000000000000" pitchFamily="2" charset="-18"/>
            </a:endParaRPr>
          </a:p>
          <a:p>
            <a:pPr marL="0" indent="0">
              <a:spcBef>
                <a:spcPts val="0"/>
              </a:spcBef>
              <a:buClr>
                <a:srgbClr val="5CBE7A"/>
              </a:buClr>
              <a:buNone/>
            </a:pPr>
            <a:endParaRPr lang="cs-CZ" sz="2400" dirty="0">
              <a:latin typeface="Barlow Condensed" panose="00000506000000000000" pitchFamily="2" charset="-18"/>
            </a:endParaRP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66BAB616-DB0C-6FB8-F58A-4F94F35F3327}"/>
              </a:ext>
            </a:extLst>
          </p:cNvPr>
          <p:cNvSpPr txBox="1">
            <a:spLocks/>
          </p:cNvSpPr>
          <p:nvPr/>
        </p:nvSpPr>
        <p:spPr>
          <a:xfrm>
            <a:off x="7235105" y="4617938"/>
            <a:ext cx="2448000" cy="432000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5CBE7A"/>
              </a:buClr>
              <a:buNone/>
            </a:pPr>
            <a:r>
              <a:rPr lang="cs-CZ" sz="2400" dirty="0">
                <a:latin typeface="Barlow Condensed" panose="00000506000000000000" pitchFamily="2" charset="-18"/>
              </a:rPr>
              <a:t>BATERIOVÉ ÚLOŽIŠTĚ</a:t>
            </a:r>
          </a:p>
          <a:p>
            <a:pPr marL="0" indent="0">
              <a:spcBef>
                <a:spcPts val="0"/>
              </a:spcBef>
              <a:buClr>
                <a:srgbClr val="5CBE7A"/>
              </a:buClr>
              <a:buNone/>
            </a:pPr>
            <a:endParaRPr lang="cs-CZ" sz="2400" dirty="0">
              <a:latin typeface="Barlow Condensed" panose="00000506000000000000" pitchFamily="2" charset="-18"/>
            </a:endParaRP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78D36746-C4FA-2841-71AC-7F406A0F1152}"/>
              </a:ext>
            </a:extLst>
          </p:cNvPr>
          <p:cNvSpPr txBox="1">
            <a:spLocks/>
          </p:cNvSpPr>
          <p:nvPr/>
        </p:nvSpPr>
        <p:spPr>
          <a:xfrm>
            <a:off x="8311060" y="3083611"/>
            <a:ext cx="1418671" cy="432000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5CBE7A"/>
              </a:buClr>
              <a:buNone/>
            </a:pPr>
            <a:r>
              <a:rPr lang="cs-CZ" sz="2400" dirty="0">
                <a:latin typeface="Barlow Condensed" panose="00000506000000000000" pitchFamily="2" charset="-18"/>
              </a:rPr>
              <a:t>FVE - PLOT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Rukopis 5">
                <a:extLst>
                  <a:ext uri="{FF2B5EF4-FFF2-40B4-BE49-F238E27FC236}">
                    <a16:creationId xmlns:a16="http://schemas.microsoft.com/office/drawing/2014/main" id="{5F8F10D8-F882-D5EF-B09B-B3D0237223FC}"/>
                  </a:ext>
                </a:extLst>
              </p14:cNvPr>
              <p14:cNvContentPartPr/>
              <p14:nvPr/>
            </p14:nvContentPartPr>
            <p14:xfrm>
              <a:off x="4911634" y="3392280"/>
              <a:ext cx="2355120" cy="2806560"/>
            </p14:xfrm>
          </p:contentPart>
        </mc:Choice>
        <mc:Fallback xmlns="">
          <p:pic>
            <p:nvPicPr>
              <p:cNvPr id="6" name="Rukopis 5">
                <a:extLst>
                  <a:ext uri="{FF2B5EF4-FFF2-40B4-BE49-F238E27FC236}">
                    <a16:creationId xmlns:a16="http://schemas.microsoft.com/office/drawing/2014/main" id="{5F8F10D8-F882-D5EF-B09B-B3D0237223F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848994" y="3329280"/>
                <a:ext cx="2480760" cy="293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2" name="Rukopis 11">
                <a:extLst>
                  <a:ext uri="{FF2B5EF4-FFF2-40B4-BE49-F238E27FC236}">
                    <a16:creationId xmlns:a16="http://schemas.microsoft.com/office/drawing/2014/main" id="{E126784F-5C93-1833-0CDC-FA3E716F58F3}"/>
                  </a:ext>
                </a:extLst>
              </p14:cNvPr>
              <p14:cNvContentPartPr/>
              <p14:nvPr/>
            </p14:nvContentPartPr>
            <p14:xfrm>
              <a:off x="2417194" y="5809320"/>
              <a:ext cx="2446200" cy="387720"/>
            </p14:xfrm>
          </p:contentPart>
        </mc:Choice>
        <mc:Fallback xmlns="">
          <p:pic>
            <p:nvPicPr>
              <p:cNvPr id="12" name="Rukopis 11">
                <a:extLst>
                  <a:ext uri="{FF2B5EF4-FFF2-40B4-BE49-F238E27FC236}">
                    <a16:creationId xmlns:a16="http://schemas.microsoft.com/office/drawing/2014/main" id="{E126784F-5C93-1833-0CDC-FA3E716F58F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354554" y="5746320"/>
                <a:ext cx="2571840" cy="51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6" name="Rukopis 15">
                <a:extLst>
                  <a:ext uri="{FF2B5EF4-FFF2-40B4-BE49-F238E27FC236}">
                    <a16:creationId xmlns:a16="http://schemas.microsoft.com/office/drawing/2014/main" id="{84BD2C0C-DA0C-2EC6-DDE6-F5A688BFDBD0}"/>
                  </a:ext>
                </a:extLst>
              </p14:cNvPr>
              <p14:cNvContentPartPr/>
              <p14:nvPr/>
            </p14:nvContentPartPr>
            <p14:xfrm>
              <a:off x="5758170" y="3090630"/>
              <a:ext cx="839160" cy="965160"/>
            </p14:xfrm>
          </p:contentPart>
        </mc:Choice>
        <mc:Fallback xmlns="">
          <p:pic>
            <p:nvPicPr>
              <p:cNvPr id="16" name="Rukopis 15">
                <a:extLst>
                  <a:ext uri="{FF2B5EF4-FFF2-40B4-BE49-F238E27FC236}">
                    <a16:creationId xmlns:a16="http://schemas.microsoft.com/office/drawing/2014/main" id="{84BD2C0C-DA0C-2EC6-DDE6-F5A688BFDBD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695530" y="3027630"/>
                <a:ext cx="964800" cy="109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7" name="Rukopis 16">
                <a:extLst>
                  <a:ext uri="{FF2B5EF4-FFF2-40B4-BE49-F238E27FC236}">
                    <a16:creationId xmlns:a16="http://schemas.microsoft.com/office/drawing/2014/main" id="{EA326DA6-528A-A4C3-D9B9-1F21BB6DDB07}"/>
                  </a:ext>
                </a:extLst>
              </p14:cNvPr>
              <p14:cNvContentPartPr/>
              <p14:nvPr/>
            </p14:nvContentPartPr>
            <p14:xfrm>
              <a:off x="4822560" y="3719840"/>
              <a:ext cx="759600" cy="637200"/>
            </p14:xfrm>
          </p:contentPart>
        </mc:Choice>
        <mc:Fallback xmlns="">
          <p:pic>
            <p:nvPicPr>
              <p:cNvPr id="17" name="Rukopis 16">
                <a:extLst>
                  <a:ext uri="{FF2B5EF4-FFF2-40B4-BE49-F238E27FC236}">
                    <a16:creationId xmlns:a16="http://schemas.microsoft.com/office/drawing/2014/main" id="{EA326DA6-528A-A4C3-D9B9-1F21BB6DDB0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759920" y="3656840"/>
                <a:ext cx="885240" cy="76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8" name="Rukopis 17">
                <a:extLst>
                  <a:ext uri="{FF2B5EF4-FFF2-40B4-BE49-F238E27FC236}">
                    <a16:creationId xmlns:a16="http://schemas.microsoft.com/office/drawing/2014/main" id="{91F01A7E-DC95-5C57-EA95-FE773005B96F}"/>
                  </a:ext>
                </a:extLst>
              </p14:cNvPr>
              <p14:cNvContentPartPr/>
              <p14:nvPr/>
            </p14:nvContentPartPr>
            <p14:xfrm>
              <a:off x="4888440" y="3653240"/>
              <a:ext cx="754920" cy="633600"/>
            </p14:xfrm>
          </p:contentPart>
        </mc:Choice>
        <mc:Fallback xmlns="">
          <p:pic>
            <p:nvPicPr>
              <p:cNvPr id="18" name="Rukopis 17">
                <a:extLst>
                  <a:ext uri="{FF2B5EF4-FFF2-40B4-BE49-F238E27FC236}">
                    <a16:creationId xmlns:a16="http://schemas.microsoft.com/office/drawing/2014/main" id="{91F01A7E-DC95-5C57-EA95-FE773005B96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825800" y="3590240"/>
                <a:ext cx="880560" cy="759240"/>
              </a:xfrm>
              <a:prstGeom prst="rect">
                <a:avLst/>
              </a:prstGeom>
            </p:spPr>
          </p:pic>
        </mc:Fallback>
      </mc:AlternateContent>
      <p:sp>
        <p:nvSpPr>
          <p:cNvPr id="20" name="Obdélník 19">
            <a:extLst>
              <a:ext uri="{FF2B5EF4-FFF2-40B4-BE49-F238E27FC236}">
                <a16:creationId xmlns:a16="http://schemas.microsoft.com/office/drawing/2014/main" id="{8B6467D3-6D59-EE6E-7B68-FD0BDACC3F8F}"/>
              </a:ext>
            </a:extLst>
          </p:cNvPr>
          <p:cNvSpPr/>
          <p:nvPr/>
        </p:nvSpPr>
        <p:spPr>
          <a:xfrm rot="18388201">
            <a:off x="4661107" y="5689885"/>
            <a:ext cx="411980" cy="288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6771BC11-3B46-E9E7-8839-6B1FC0175C7A}"/>
              </a:ext>
            </a:extLst>
          </p:cNvPr>
          <p:cNvSpPr/>
          <p:nvPr/>
        </p:nvSpPr>
        <p:spPr>
          <a:xfrm rot="2543015">
            <a:off x="5214058" y="4277579"/>
            <a:ext cx="252179" cy="15174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36073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>
            <a:extLst>
              <a:ext uri="{FF2B5EF4-FFF2-40B4-BE49-F238E27FC236}">
                <a16:creationId xmlns:a16="http://schemas.microsoft.com/office/drawing/2014/main" id="{1257CB11-2FD9-FFE3-6158-8C04505A5B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2" t="22528" r="12830" b="11111"/>
          <a:stretch/>
        </p:blipFill>
        <p:spPr>
          <a:xfrm>
            <a:off x="0" y="-4197"/>
            <a:ext cx="12192001" cy="6858000"/>
          </a:xfrm>
          <a:prstGeom prst="rect">
            <a:avLst/>
          </a:prstGeom>
        </p:spPr>
      </p:pic>
      <p:sp>
        <p:nvSpPr>
          <p:cNvPr id="2" name="Zaoblený obdélník 4">
            <a:extLst>
              <a:ext uri="{FF2B5EF4-FFF2-40B4-BE49-F238E27FC236}">
                <a16:creationId xmlns:a16="http://schemas.microsoft.com/office/drawing/2014/main" id="{D8097172-C81C-D194-8AB0-BB9B33940994}"/>
              </a:ext>
            </a:extLst>
          </p:cNvPr>
          <p:cNvSpPr/>
          <p:nvPr/>
        </p:nvSpPr>
        <p:spPr>
          <a:xfrm>
            <a:off x="0" y="0"/>
            <a:ext cx="12192000" cy="1050939"/>
          </a:xfrm>
          <a:prstGeom prst="roundRect">
            <a:avLst>
              <a:gd name="adj" fmla="val 0"/>
            </a:avLst>
          </a:prstGeom>
          <a:solidFill>
            <a:srgbClr val="9A8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dirty="0">
                <a:solidFill>
                  <a:schemeClr val="bg1"/>
                </a:solidFill>
                <a:latin typeface="Ubuntu Mono" panose="020B0809030602030204" pitchFamily="49" charset="0"/>
                <a:cs typeface="Arial" panose="020B0604020202020204" pitchFamily="34" charset="0"/>
              </a:rPr>
              <a:t>PROJEKT</a:t>
            </a:r>
            <a:endParaRPr lang="en-US" sz="4000" dirty="0">
              <a:solidFill>
                <a:schemeClr val="bg1"/>
              </a:solidFill>
              <a:latin typeface="Ubuntu Mono" panose="020B0809030602030204" pitchFamily="49" charset="0"/>
              <a:cs typeface="Arial" panose="020B0604020202020204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1402"/>
            <a:ext cx="1568999" cy="2196598"/>
          </a:xfrm>
          <a:prstGeom prst="rect">
            <a:avLst/>
          </a:prstGeom>
        </p:spPr>
      </p:pic>
      <p:pic>
        <p:nvPicPr>
          <p:cNvPr id="4" name="Picture 25">
            <a:extLst>
              <a:ext uri="{FF2B5EF4-FFF2-40B4-BE49-F238E27FC236}">
                <a16:creationId xmlns:a16="http://schemas.microsoft.com/office/drawing/2014/main" id="{CDA239D1-2438-0BAB-8994-3FFBED4BBF5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282687" y="258739"/>
            <a:ext cx="1727679" cy="533459"/>
          </a:xfrm>
          <a:prstGeom prst="rect">
            <a:avLst/>
          </a:prstGeom>
        </p:spPr>
      </p:pic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B599498D-FA3F-7E1E-A0BD-A0067C0125B6}"/>
              </a:ext>
            </a:extLst>
          </p:cNvPr>
          <p:cNvSpPr txBox="1">
            <a:spLocks/>
          </p:cNvSpPr>
          <p:nvPr/>
        </p:nvSpPr>
        <p:spPr>
          <a:xfrm>
            <a:off x="502881" y="1400805"/>
            <a:ext cx="10720665" cy="4480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5CBE7A"/>
              </a:buClr>
              <a:buNone/>
            </a:pPr>
            <a:r>
              <a:rPr lang="cs-CZ" sz="2400" i="1" dirty="0">
                <a:latin typeface="Ubuntu Mono bold" panose="020B0809030602030204" pitchFamily="49" charset="0"/>
              </a:rPr>
              <a:t>DSP CHOTĚŠOV = LIVING LAB</a:t>
            </a:r>
          </a:p>
        </p:txBody>
      </p:sp>
      <p:sp>
        <p:nvSpPr>
          <p:cNvPr id="16" name="Zástupný symbol pro obsah 2">
            <a:extLst>
              <a:ext uri="{FF2B5EF4-FFF2-40B4-BE49-F238E27FC236}">
                <a16:creationId xmlns:a16="http://schemas.microsoft.com/office/drawing/2014/main" id="{78C5A87F-18E2-4E9E-C8C1-1DE098AD42B9}"/>
              </a:ext>
            </a:extLst>
          </p:cNvPr>
          <p:cNvSpPr txBox="1">
            <a:spLocks/>
          </p:cNvSpPr>
          <p:nvPr/>
        </p:nvSpPr>
        <p:spPr>
          <a:xfrm>
            <a:off x="1568999" y="2484856"/>
            <a:ext cx="4055347" cy="3605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Clr>
                <a:srgbClr val="5CBE7A"/>
              </a:buClr>
              <a:buNone/>
            </a:pPr>
            <a:r>
              <a:rPr lang="cs-CZ" sz="2400" dirty="0">
                <a:latin typeface="Barlow Condensed" panose="00000506000000000000" pitchFamily="2" charset="-18"/>
              </a:rPr>
              <a:t>REALIZACE NAVRŽENÝCH OPATŘENÍ</a:t>
            </a:r>
            <a:endParaRPr lang="cs-CZ" sz="2400" i="1" dirty="0">
              <a:latin typeface="Ubuntu Mono bold" panose="020B0809030602030204" pitchFamily="49" charset="0"/>
            </a:endParaRPr>
          </a:p>
        </p:txBody>
      </p:sp>
      <p:sp>
        <p:nvSpPr>
          <p:cNvPr id="17" name="Zástupný symbol pro obsah 2">
            <a:extLst>
              <a:ext uri="{FF2B5EF4-FFF2-40B4-BE49-F238E27FC236}">
                <a16:creationId xmlns:a16="http://schemas.microsoft.com/office/drawing/2014/main" id="{795E2C90-7E49-2FA1-58C0-663781134251}"/>
              </a:ext>
            </a:extLst>
          </p:cNvPr>
          <p:cNvSpPr txBox="1">
            <a:spLocks/>
          </p:cNvSpPr>
          <p:nvPr/>
        </p:nvSpPr>
        <p:spPr>
          <a:xfrm>
            <a:off x="6095999" y="2972960"/>
            <a:ext cx="5122885" cy="519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5CBE7A"/>
              </a:buClr>
              <a:buNone/>
            </a:pPr>
            <a:r>
              <a:rPr lang="cs-CZ" sz="2400" dirty="0">
                <a:latin typeface="Barlow Condensed" panose="00000506000000000000" pitchFamily="2" charset="-18"/>
              </a:rPr>
              <a:t>DATA A ZKUŠENOSTI Z REÁLNÉHO PROVOZU</a:t>
            </a:r>
            <a:endParaRPr lang="cs-CZ" sz="2400" i="1" dirty="0">
              <a:latin typeface="Ubuntu Mono bold" panose="020B0809030602030204" pitchFamily="49" charset="0"/>
            </a:endParaRPr>
          </a:p>
        </p:txBody>
      </p:sp>
      <p:sp>
        <p:nvSpPr>
          <p:cNvPr id="18" name="Zástupný symbol pro obsah 2">
            <a:extLst>
              <a:ext uri="{FF2B5EF4-FFF2-40B4-BE49-F238E27FC236}">
                <a16:creationId xmlns:a16="http://schemas.microsoft.com/office/drawing/2014/main" id="{55856E75-2D47-15D7-9697-0DEFA371B258}"/>
              </a:ext>
            </a:extLst>
          </p:cNvPr>
          <p:cNvSpPr txBox="1">
            <a:spLocks/>
          </p:cNvSpPr>
          <p:nvPr/>
        </p:nvSpPr>
        <p:spPr>
          <a:xfrm>
            <a:off x="3206226" y="3479339"/>
            <a:ext cx="2418119" cy="4480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Clr>
                <a:srgbClr val="5CBE7A"/>
              </a:buClr>
              <a:buNone/>
            </a:pPr>
            <a:r>
              <a:rPr lang="cs-CZ" sz="2400" dirty="0">
                <a:latin typeface="Barlow Condensed" panose="00000506000000000000" pitchFamily="2" charset="-18"/>
              </a:rPr>
              <a:t>VYHODNOCENÍ</a:t>
            </a:r>
            <a:endParaRPr lang="cs-CZ" sz="2400" i="1" dirty="0">
              <a:latin typeface="Ubuntu Mono bold" panose="020B0809030602030204" pitchFamily="49" charset="0"/>
            </a:endParaRPr>
          </a:p>
        </p:txBody>
      </p:sp>
      <p:sp>
        <p:nvSpPr>
          <p:cNvPr id="19" name="Zástupný symbol pro obsah 2">
            <a:extLst>
              <a:ext uri="{FF2B5EF4-FFF2-40B4-BE49-F238E27FC236}">
                <a16:creationId xmlns:a16="http://schemas.microsoft.com/office/drawing/2014/main" id="{359EC92E-C050-34E3-39E9-A45630133F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7820" y="5116537"/>
            <a:ext cx="7857129" cy="1070066"/>
          </a:xfrm>
        </p:spPr>
        <p:txBody>
          <a:bodyPr>
            <a:noAutofit/>
          </a:bodyPr>
          <a:lstStyle/>
          <a:p>
            <a:pPr marL="457200" lvl="1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cs-CZ" dirty="0">
                <a:latin typeface="Barlow Condensed" panose="00000506000000000000" pitchFamily="2" charset="-18"/>
              </a:rPr>
              <a:t>APLIKACE KNOW-HOW </a:t>
            </a:r>
          </a:p>
          <a:p>
            <a:pPr marL="457200" lvl="1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cs-CZ" dirty="0">
                <a:latin typeface="Barlow Condensed" panose="00000506000000000000" pitchFamily="2" charset="-18"/>
              </a:rPr>
              <a:t>NA ENERGETICKÉ HOSPODÁŘSTVÍ ÚK</a:t>
            </a:r>
          </a:p>
        </p:txBody>
      </p:sp>
      <p:cxnSp>
        <p:nvCxnSpPr>
          <p:cNvPr id="22" name="Přímá spojnice se šipkou 21">
            <a:extLst>
              <a:ext uri="{FF2B5EF4-FFF2-40B4-BE49-F238E27FC236}">
                <a16:creationId xmlns:a16="http://schemas.microsoft.com/office/drawing/2014/main" id="{E690B4E4-7741-B245-01BC-7998EC4AB229}"/>
              </a:ext>
            </a:extLst>
          </p:cNvPr>
          <p:cNvCxnSpPr>
            <a:cxnSpLocks/>
          </p:cNvCxnSpPr>
          <p:nvPr/>
        </p:nvCxnSpPr>
        <p:spPr>
          <a:xfrm flipH="1">
            <a:off x="5852469" y="2153920"/>
            <a:ext cx="4661" cy="2691687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9F539F2-644C-3C96-CD16-F91A63490B72}"/>
              </a:ext>
            </a:extLst>
          </p:cNvPr>
          <p:cNvSpPr txBox="1">
            <a:spLocks/>
          </p:cNvSpPr>
          <p:nvPr/>
        </p:nvSpPr>
        <p:spPr>
          <a:xfrm>
            <a:off x="6085253" y="3975904"/>
            <a:ext cx="2418119" cy="4480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5CBE7A"/>
              </a:buClr>
              <a:buNone/>
            </a:pPr>
            <a:r>
              <a:rPr lang="cs-CZ" sz="2400" dirty="0">
                <a:latin typeface="Barlow Condensed" panose="00000506000000000000" pitchFamily="2" charset="-18"/>
              </a:rPr>
              <a:t>OPTIMALIZACE</a:t>
            </a:r>
            <a:endParaRPr lang="cs-CZ" sz="2400" i="1" dirty="0">
              <a:latin typeface="Ubuntu Mono bold" panose="020B0809030602030204" pitchFamily="49" charset="0"/>
            </a:endParaRPr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3084392B-D4CD-1D77-6FC5-64D957543DB2}"/>
              </a:ext>
            </a:extLst>
          </p:cNvPr>
          <p:cNvCxnSpPr>
            <a:cxnSpLocks/>
          </p:cNvCxnSpPr>
          <p:nvPr/>
        </p:nvCxnSpPr>
        <p:spPr>
          <a:xfrm>
            <a:off x="5624345" y="2680954"/>
            <a:ext cx="238868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54427BEA-9665-C352-D7A4-03A4CD5981F1}"/>
              </a:ext>
            </a:extLst>
          </p:cNvPr>
          <p:cNvCxnSpPr>
            <a:cxnSpLocks/>
          </p:cNvCxnSpPr>
          <p:nvPr/>
        </p:nvCxnSpPr>
        <p:spPr>
          <a:xfrm>
            <a:off x="5857132" y="3137210"/>
            <a:ext cx="238868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A53E2B5E-81A2-A6BC-8DE3-2047C73EA325}"/>
              </a:ext>
            </a:extLst>
          </p:cNvPr>
          <p:cNvCxnSpPr>
            <a:cxnSpLocks/>
          </p:cNvCxnSpPr>
          <p:nvPr/>
        </p:nvCxnSpPr>
        <p:spPr>
          <a:xfrm>
            <a:off x="5624344" y="3658841"/>
            <a:ext cx="238868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2A686A83-0FFD-B4C8-B743-B11EA19A2FBB}"/>
              </a:ext>
            </a:extLst>
          </p:cNvPr>
          <p:cNvCxnSpPr>
            <a:cxnSpLocks/>
          </p:cNvCxnSpPr>
          <p:nvPr/>
        </p:nvCxnSpPr>
        <p:spPr>
          <a:xfrm>
            <a:off x="5846385" y="4148358"/>
            <a:ext cx="238868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73244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9447E947-A95F-8F9B-977D-D6F0890C76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2" t="22528" r="12830" b="11111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2" name="Zaoblený obdélník 4">
            <a:extLst>
              <a:ext uri="{FF2B5EF4-FFF2-40B4-BE49-F238E27FC236}">
                <a16:creationId xmlns:a16="http://schemas.microsoft.com/office/drawing/2014/main" id="{D8097172-C81C-D194-8AB0-BB9B33940994}"/>
              </a:ext>
            </a:extLst>
          </p:cNvPr>
          <p:cNvSpPr/>
          <p:nvPr/>
        </p:nvSpPr>
        <p:spPr>
          <a:xfrm>
            <a:off x="0" y="0"/>
            <a:ext cx="12192000" cy="1050939"/>
          </a:xfrm>
          <a:prstGeom prst="roundRect">
            <a:avLst>
              <a:gd name="adj" fmla="val 0"/>
            </a:avLst>
          </a:prstGeom>
          <a:solidFill>
            <a:srgbClr val="9A8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dirty="0">
                <a:solidFill>
                  <a:schemeClr val="bg1"/>
                </a:solidFill>
                <a:latin typeface="Ubuntu Mono" panose="020B0809030602030204" pitchFamily="49" charset="0"/>
                <a:cs typeface="Arial" panose="020B0604020202020204" pitchFamily="34" charset="0"/>
              </a:rPr>
              <a:t>PROJEKT</a:t>
            </a:r>
            <a:endParaRPr lang="en-US" sz="4000" dirty="0">
              <a:solidFill>
                <a:schemeClr val="bg1"/>
              </a:solidFill>
              <a:latin typeface="Ubuntu Mono" panose="020B0809030602030204" pitchFamily="49" charset="0"/>
              <a:cs typeface="Arial" panose="020B0604020202020204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1402"/>
            <a:ext cx="1568999" cy="2196598"/>
          </a:xfrm>
          <a:prstGeom prst="rect">
            <a:avLst/>
          </a:prstGeom>
        </p:spPr>
      </p:pic>
      <p:pic>
        <p:nvPicPr>
          <p:cNvPr id="4" name="Picture 25">
            <a:extLst>
              <a:ext uri="{FF2B5EF4-FFF2-40B4-BE49-F238E27FC236}">
                <a16:creationId xmlns:a16="http://schemas.microsoft.com/office/drawing/2014/main" id="{CDA239D1-2438-0BAB-8994-3FFBED4BBF5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282687" y="258739"/>
            <a:ext cx="1727679" cy="533459"/>
          </a:xfrm>
          <a:prstGeom prst="rect">
            <a:avLst/>
          </a:prstGeom>
        </p:spPr>
      </p:pic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B599498D-FA3F-7E1E-A0BD-A0067C0125B6}"/>
              </a:ext>
            </a:extLst>
          </p:cNvPr>
          <p:cNvSpPr txBox="1">
            <a:spLocks/>
          </p:cNvSpPr>
          <p:nvPr/>
        </p:nvSpPr>
        <p:spPr>
          <a:xfrm>
            <a:off x="502881" y="1400805"/>
            <a:ext cx="10720665" cy="4480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5CBE7A"/>
              </a:buClr>
              <a:buNone/>
            </a:pPr>
            <a:r>
              <a:rPr lang="cs-CZ" sz="2400" i="1" dirty="0">
                <a:latin typeface="Ubuntu Mono bold" panose="020B0809030602030204" pitchFamily="49" charset="0"/>
              </a:rPr>
              <a:t>TCÚK - TRANSFORMAČNÍ CENTRUM ÚSTECKÉHO KRAJE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6CC0427F-8018-F15B-2ECB-7F4164B6BC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r="17444"/>
          <a:stretch/>
        </p:blipFill>
        <p:spPr>
          <a:xfrm rot="16200000">
            <a:off x="1516653" y="2474417"/>
            <a:ext cx="4255000" cy="341741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D676430-EAA3-C75D-DA10-3274E091DC2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66" r="8480"/>
          <a:stretch/>
        </p:blipFill>
        <p:spPr>
          <a:xfrm>
            <a:off x="5749980" y="2055623"/>
            <a:ext cx="4622531" cy="425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371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9447E947-A95F-8F9B-977D-D6F0890C76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2" t="22528" r="12830" b="11111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2" name="Zaoblený obdélník 4">
            <a:extLst>
              <a:ext uri="{FF2B5EF4-FFF2-40B4-BE49-F238E27FC236}">
                <a16:creationId xmlns:a16="http://schemas.microsoft.com/office/drawing/2014/main" id="{D8097172-C81C-D194-8AB0-BB9B33940994}"/>
              </a:ext>
            </a:extLst>
          </p:cNvPr>
          <p:cNvSpPr/>
          <p:nvPr/>
        </p:nvSpPr>
        <p:spPr>
          <a:xfrm>
            <a:off x="0" y="0"/>
            <a:ext cx="12192000" cy="1050939"/>
          </a:xfrm>
          <a:prstGeom prst="roundRect">
            <a:avLst>
              <a:gd name="adj" fmla="val 0"/>
            </a:avLst>
          </a:prstGeom>
          <a:solidFill>
            <a:srgbClr val="9A8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dirty="0">
                <a:solidFill>
                  <a:schemeClr val="bg1"/>
                </a:solidFill>
                <a:latin typeface="Ubuntu Mono" panose="020B0809030602030204" pitchFamily="49" charset="0"/>
                <a:cs typeface="Arial" panose="020B0604020202020204" pitchFamily="34" charset="0"/>
              </a:rPr>
              <a:t>PROJEKT</a:t>
            </a:r>
            <a:endParaRPr lang="en-US" sz="4000" dirty="0">
              <a:solidFill>
                <a:schemeClr val="bg1"/>
              </a:solidFill>
              <a:latin typeface="Ubuntu Mono" panose="020B0809030602030204" pitchFamily="49" charset="0"/>
              <a:cs typeface="Arial" panose="020B0604020202020204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1402"/>
            <a:ext cx="1568999" cy="2196598"/>
          </a:xfrm>
          <a:prstGeom prst="rect">
            <a:avLst/>
          </a:prstGeom>
        </p:spPr>
      </p:pic>
      <p:pic>
        <p:nvPicPr>
          <p:cNvPr id="4" name="Picture 25">
            <a:extLst>
              <a:ext uri="{FF2B5EF4-FFF2-40B4-BE49-F238E27FC236}">
                <a16:creationId xmlns:a16="http://schemas.microsoft.com/office/drawing/2014/main" id="{CDA239D1-2438-0BAB-8994-3FFBED4BBF5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282687" y="258739"/>
            <a:ext cx="1727679" cy="533459"/>
          </a:xfrm>
          <a:prstGeom prst="rect">
            <a:avLst/>
          </a:prstGeom>
        </p:spPr>
      </p:pic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B599498D-FA3F-7E1E-A0BD-A0067C0125B6}"/>
              </a:ext>
            </a:extLst>
          </p:cNvPr>
          <p:cNvSpPr txBox="1">
            <a:spLocks/>
          </p:cNvSpPr>
          <p:nvPr/>
        </p:nvSpPr>
        <p:spPr>
          <a:xfrm>
            <a:off x="502881" y="1400805"/>
            <a:ext cx="10720665" cy="4480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5CBE7A"/>
              </a:buClr>
              <a:buNone/>
            </a:pPr>
            <a:r>
              <a:rPr lang="cs-CZ" sz="2400" i="1" dirty="0">
                <a:latin typeface="Ubuntu Mono bold" panose="020B0809030602030204" pitchFamily="49" charset="0"/>
              </a:rPr>
              <a:t>TCÚK - TRANSFORMAČNÍ CENTRUM ÚSTECKÉHO KRAJE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87D7ADB-8363-6E20-CD2C-30827B822A3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8" r="12059"/>
          <a:stretch/>
        </p:blipFill>
        <p:spPr>
          <a:xfrm>
            <a:off x="1783830" y="1848902"/>
            <a:ext cx="5111645" cy="462368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59658E9-7849-8311-9B9A-32F09C3FB0D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287" r="30923"/>
          <a:stretch/>
        </p:blipFill>
        <p:spPr>
          <a:xfrm>
            <a:off x="7262146" y="1881881"/>
            <a:ext cx="3701975" cy="4590706"/>
          </a:xfrm>
          <a:prstGeom prst="rect">
            <a:avLst/>
          </a:prstGeom>
        </p:spPr>
      </p:pic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6125B4D5-6316-F792-EB55-4327232C9A67}"/>
              </a:ext>
            </a:extLst>
          </p:cNvPr>
          <p:cNvSpPr txBox="1">
            <a:spLocks/>
          </p:cNvSpPr>
          <p:nvPr/>
        </p:nvSpPr>
        <p:spPr>
          <a:xfrm>
            <a:off x="9430346" y="6315225"/>
            <a:ext cx="1704682" cy="4480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5CBE7A"/>
              </a:buClr>
              <a:buNone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  <a:latin typeface="Barlow Condensed" panose="00000506000000000000" pitchFamily="2" charset="-18"/>
              </a:rPr>
              <a:t>Zdroj: </a:t>
            </a:r>
            <a:r>
              <a:rPr lang="cs-CZ" sz="1600" i="1" dirty="0">
                <a:solidFill>
                  <a:schemeClr val="bg1">
                    <a:lumMod val="50000"/>
                  </a:schemeClr>
                </a:solidFill>
                <a:latin typeface="Barlow Condensed" panose="00000506000000000000" pitchFamily="2" charset="-18"/>
              </a:rPr>
              <a:t>mh architects</a:t>
            </a:r>
            <a:endParaRPr lang="cs-CZ" sz="1600" i="1" dirty="0">
              <a:solidFill>
                <a:schemeClr val="bg1">
                  <a:lumMod val="50000"/>
                </a:schemeClr>
              </a:solidFill>
              <a:latin typeface="Ubuntu Mono bold" panose="020B0809030602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6553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9447E947-A95F-8F9B-977D-D6F0890C76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2" t="22528" r="12830" b="11111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2" name="Zaoblený obdélník 4">
            <a:extLst>
              <a:ext uri="{FF2B5EF4-FFF2-40B4-BE49-F238E27FC236}">
                <a16:creationId xmlns:a16="http://schemas.microsoft.com/office/drawing/2014/main" id="{D8097172-C81C-D194-8AB0-BB9B33940994}"/>
              </a:ext>
            </a:extLst>
          </p:cNvPr>
          <p:cNvSpPr/>
          <p:nvPr/>
        </p:nvSpPr>
        <p:spPr>
          <a:xfrm>
            <a:off x="0" y="0"/>
            <a:ext cx="12192000" cy="1050939"/>
          </a:xfrm>
          <a:prstGeom prst="roundRect">
            <a:avLst>
              <a:gd name="adj" fmla="val 0"/>
            </a:avLst>
          </a:prstGeom>
          <a:solidFill>
            <a:srgbClr val="9A8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dirty="0">
                <a:solidFill>
                  <a:schemeClr val="bg1"/>
                </a:solidFill>
                <a:latin typeface="Ubuntu Mono" panose="020B0809030602030204" pitchFamily="49" charset="0"/>
                <a:cs typeface="Arial" panose="020B0604020202020204" pitchFamily="34" charset="0"/>
              </a:rPr>
              <a:t>PROJEKT</a:t>
            </a:r>
            <a:endParaRPr lang="en-US" sz="4000" dirty="0">
              <a:solidFill>
                <a:schemeClr val="bg1"/>
              </a:solidFill>
              <a:latin typeface="Ubuntu Mono" panose="020B0809030602030204" pitchFamily="49" charset="0"/>
              <a:cs typeface="Arial" panose="020B0604020202020204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1402"/>
            <a:ext cx="1568999" cy="2196598"/>
          </a:xfrm>
          <a:prstGeom prst="rect">
            <a:avLst/>
          </a:prstGeom>
        </p:spPr>
      </p:pic>
      <p:pic>
        <p:nvPicPr>
          <p:cNvPr id="4" name="Picture 25">
            <a:extLst>
              <a:ext uri="{FF2B5EF4-FFF2-40B4-BE49-F238E27FC236}">
                <a16:creationId xmlns:a16="http://schemas.microsoft.com/office/drawing/2014/main" id="{CDA239D1-2438-0BAB-8994-3FFBED4BBF5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282687" y="258739"/>
            <a:ext cx="1727679" cy="533459"/>
          </a:xfrm>
          <a:prstGeom prst="rect">
            <a:avLst/>
          </a:prstGeom>
        </p:spPr>
      </p:pic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B599498D-FA3F-7E1E-A0BD-A0067C0125B6}"/>
              </a:ext>
            </a:extLst>
          </p:cNvPr>
          <p:cNvSpPr txBox="1">
            <a:spLocks/>
          </p:cNvSpPr>
          <p:nvPr/>
        </p:nvSpPr>
        <p:spPr>
          <a:xfrm>
            <a:off x="502881" y="1400805"/>
            <a:ext cx="10720665" cy="4480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5CBE7A"/>
              </a:buClr>
              <a:buNone/>
            </a:pPr>
            <a:r>
              <a:rPr lang="cs-CZ" sz="2400" i="1" dirty="0">
                <a:latin typeface="Ubuntu Mono bold" panose="020B0809030602030204" pitchFamily="49" charset="0"/>
              </a:rPr>
              <a:t>TCÚK - TRANSFORMAČNÍ CENTRUM ÚSTECKÉHO KRAJE</a:t>
            </a:r>
          </a:p>
        </p:txBody>
      </p:sp>
      <p:pic>
        <p:nvPicPr>
          <p:cNvPr id="26" name="Obrázek 25">
            <a:extLst>
              <a:ext uri="{FF2B5EF4-FFF2-40B4-BE49-F238E27FC236}">
                <a16:creationId xmlns:a16="http://schemas.microsoft.com/office/drawing/2014/main" id="{2ADF86CF-5F36-9E7A-20C2-E5AFE90FE7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252" y="2079769"/>
            <a:ext cx="6971495" cy="4172089"/>
          </a:xfrm>
          <a:prstGeom prst="rect">
            <a:avLst/>
          </a:prstGeom>
        </p:spPr>
      </p:pic>
      <p:sp>
        <p:nvSpPr>
          <p:cNvPr id="27" name="Zástupný symbol pro obsah 2">
            <a:extLst>
              <a:ext uri="{FF2B5EF4-FFF2-40B4-BE49-F238E27FC236}">
                <a16:creationId xmlns:a16="http://schemas.microsoft.com/office/drawing/2014/main" id="{D450C0D5-4B6B-A43A-D006-E7BD7DD8437E}"/>
              </a:ext>
            </a:extLst>
          </p:cNvPr>
          <p:cNvSpPr txBox="1">
            <a:spLocks/>
          </p:cNvSpPr>
          <p:nvPr/>
        </p:nvSpPr>
        <p:spPr>
          <a:xfrm>
            <a:off x="8092665" y="6309023"/>
            <a:ext cx="2190022" cy="3474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5CBE7A"/>
              </a:buClr>
              <a:buNone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  <a:latin typeface="Barlow Condensed" panose="00000506000000000000" pitchFamily="2" charset="-18"/>
              </a:rPr>
              <a:t>Zdroj: </a:t>
            </a:r>
            <a:r>
              <a:rPr lang="cs-CZ" sz="1600" i="1" dirty="0">
                <a:solidFill>
                  <a:schemeClr val="bg1">
                    <a:lumMod val="50000"/>
                  </a:schemeClr>
                </a:solidFill>
                <a:latin typeface="Barlow Condensed" panose="00000506000000000000" pitchFamily="2" charset="-18"/>
              </a:rPr>
              <a:t>mh architects</a:t>
            </a:r>
            <a:endParaRPr lang="cs-CZ" sz="1600" i="1" dirty="0">
              <a:solidFill>
                <a:schemeClr val="bg1">
                  <a:lumMod val="50000"/>
                </a:schemeClr>
              </a:solidFill>
              <a:latin typeface="Ubuntu Mono bold" panose="020B0809030602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9544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9447E947-A95F-8F9B-977D-D6F0890C76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2" t="22528" r="12830" b="11111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2" name="Zaoblený obdélník 4">
            <a:extLst>
              <a:ext uri="{FF2B5EF4-FFF2-40B4-BE49-F238E27FC236}">
                <a16:creationId xmlns:a16="http://schemas.microsoft.com/office/drawing/2014/main" id="{D8097172-C81C-D194-8AB0-BB9B33940994}"/>
              </a:ext>
            </a:extLst>
          </p:cNvPr>
          <p:cNvSpPr/>
          <p:nvPr/>
        </p:nvSpPr>
        <p:spPr>
          <a:xfrm>
            <a:off x="0" y="0"/>
            <a:ext cx="12192000" cy="1050939"/>
          </a:xfrm>
          <a:prstGeom prst="roundRect">
            <a:avLst>
              <a:gd name="adj" fmla="val 0"/>
            </a:avLst>
          </a:prstGeom>
          <a:solidFill>
            <a:srgbClr val="9A8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dirty="0">
                <a:solidFill>
                  <a:schemeClr val="bg1"/>
                </a:solidFill>
                <a:latin typeface="Ubuntu Mono" panose="020B0809030602030204" pitchFamily="49" charset="0"/>
                <a:cs typeface="Arial" panose="020B0604020202020204" pitchFamily="34" charset="0"/>
              </a:rPr>
              <a:t>ZÁVĚR</a:t>
            </a:r>
            <a:endParaRPr lang="en-US" sz="4000" dirty="0">
              <a:solidFill>
                <a:schemeClr val="bg1"/>
              </a:solidFill>
              <a:latin typeface="Ubuntu Mono" panose="020B0809030602030204" pitchFamily="49" charset="0"/>
              <a:cs typeface="Arial" panose="020B0604020202020204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1402"/>
            <a:ext cx="1568999" cy="2196598"/>
          </a:xfrm>
          <a:prstGeom prst="rect">
            <a:avLst/>
          </a:prstGeom>
        </p:spPr>
      </p:pic>
      <p:pic>
        <p:nvPicPr>
          <p:cNvPr id="4" name="Picture 25">
            <a:extLst>
              <a:ext uri="{FF2B5EF4-FFF2-40B4-BE49-F238E27FC236}">
                <a16:creationId xmlns:a16="http://schemas.microsoft.com/office/drawing/2014/main" id="{CDA239D1-2438-0BAB-8994-3FFBED4BBF5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282687" y="258739"/>
            <a:ext cx="1727679" cy="533459"/>
          </a:xfrm>
          <a:prstGeom prst="rect">
            <a:avLst/>
          </a:prstGeom>
        </p:spPr>
      </p:pic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B599498D-FA3F-7E1E-A0BD-A0067C0125B6}"/>
              </a:ext>
            </a:extLst>
          </p:cNvPr>
          <p:cNvSpPr txBox="1">
            <a:spLocks/>
          </p:cNvSpPr>
          <p:nvPr/>
        </p:nvSpPr>
        <p:spPr>
          <a:xfrm>
            <a:off x="943999" y="1795314"/>
            <a:ext cx="10304000" cy="1320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5CBE7A"/>
              </a:buClr>
              <a:buNone/>
            </a:pPr>
            <a:r>
              <a:rPr lang="cs-CZ" sz="2400" i="1" dirty="0">
                <a:latin typeface="Ubuntu Mono bold" panose="020B0809030602030204" pitchFamily="49" charset="0"/>
              </a:rPr>
              <a:t>EXISTUJE ENERGIE, KTERÁ JE</a:t>
            </a:r>
          </a:p>
          <a:p>
            <a:pPr marL="0" indent="0" algn="ctr">
              <a:spcBef>
                <a:spcPts val="0"/>
              </a:spcBef>
              <a:buClr>
                <a:srgbClr val="5CBE7A"/>
              </a:buClr>
              <a:buNone/>
            </a:pPr>
            <a:r>
              <a:rPr lang="cs-CZ" sz="2400" i="1" dirty="0">
                <a:latin typeface="Ubuntu Mono bold" panose="020B0809030602030204" pitchFamily="49" charset="0"/>
              </a:rPr>
              <a:t> </a:t>
            </a:r>
          </a:p>
          <a:p>
            <a:pPr marL="0" indent="0" algn="ctr">
              <a:spcBef>
                <a:spcPts val="0"/>
              </a:spcBef>
              <a:buClr>
                <a:srgbClr val="5CBE7A"/>
              </a:buClr>
              <a:buNone/>
            </a:pPr>
            <a:r>
              <a:rPr lang="cs-CZ" sz="3200" i="1" dirty="0">
                <a:latin typeface="Ubuntu Mono bold" panose="020B0809030602030204" pitchFamily="49" charset="0"/>
              </a:rPr>
              <a:t>NEJ</a:t>
            </a:r>
            <a:r>
              <a:rPr lang="cs-CZ" sz="2400" i="1" dirty="0">
                <a:latin typeface="Ubuntu Mono bold" panose="020B0809030602030204" pitchFamily="49" charset="0"/>
              </a:rPr>
              <a:t>BEZPEČNĚJŠÍ, </a:t>
            </a:r>
            <a:r>
              <a:rPr lang="cs-CZ" sz="3200" i="1" dirty="0">
                <a:latin typeface="Ubuntu Mono bold" panose="020B0809030602030204" pitchFamily="49" charset="0"/>
              </a:rPr>
              <a:t>NEJ</a:t>
            </a:r>
            <a:r>
              <a:rPr lang="cs-CZ" sz="2400" i="1" dirty="0">
                <a:latin typeface="Ubuntu Mono bold" panose="020B0809030602030204" pitchFamily="49" charset="0"/>
              </a:rPr>
              <a:t>UDRŽITELNĚJŠÍ, </a:t>
            </a:r>
            <a:r>
              <a:rPr lang="cs-CZ" sz="3200" i="1" dirty="0">
                <a:latin typeface="Ubuntu Mono bold" panose="020B0809030602030204" pitchFamily="49" charset="0"/>
              </a:rPr>
              <a:t>NEJ</a:t>
            </a:r>
            <a:r>
              <a:rPr lang="cs-CZ" sz="2400" i="1" dirty="0">
                <a:latin typeface="Ubuntu Mono bold" panose="020B0809030602030204" pitchFamily="49" charset="0"/>
              </a:rPr>
              <a:t>LEVNĚJŠÍ?</a:t>
            </a:r>
          </a:p>
        </p:txBody>
      </p:sp>
    </p:spTree>
    <p:extLst>
      <p:ext uri="{BB962C8B-B14F-4D97-AF65-F5344CB8AC3E}">
        <p14:creationId xmlns:p14="http://schemas.microsoft.com/office/powerpoint/2010/main" val="40964913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9447E947-A95F-8F9B-977D-D6F0890C76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2" t="22528" r="12830" b="11111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2" name="Zaoblený obdélník 4">
            <a:extLst>
              <a:ext uri="{FF2B5EF4-FFF2-40B4-BE49-F238E27FC236}">
                <a16:creationId xmlns:a16="http://schemas.microsoft.com/office/drawing/2014/main" id="{D8097172-C81C-D194-8AB0-BB9B33940994}"/>
              </a:ext>
            </a:extLst>
          </p:cNvPr>
          <p:cNvSpPr/>
          <p:nvPr/>
        </p:nvSpPr>
        <p:spPr>
          <a:xfrm>
            <a:off x="0" y="0"/>
            <a:ext cx="12192000" cy="1050939"/>
          </a:xfrm>
          <a:prstGeom prst="roundRect">
            <a:avLst>
              <a:gd name="adj" fmla="val 0"/>
            </a:avLst>
          </a:prstGeom>
          <a:solidFill>
            <a:srgbClr val="9A8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dirty="0">
                <a:solidFill>
                  <a:schemeClr val="bg1"/>
                </a:solidFill>
                <a:latin typeface="Ubuntu Mono" panose="020B0809030602030204" pitchFamily="49" charset="0"/>
                <a:cs typeface="Arial" panose="020B0604020202020204" pitchFamily="34" charset="0"/>
              </a:rPr>
              <a:t>ZÁVĚR</a:t>
            </a:r>
            <a:endParaRPr lang="en-US" sz="4000" dirty="0">
              <a:solidFill>
                <a:schemeClr val="bg1"/>
              </a:solidFill>
              <a:latin typeface="Ubuntu Mono" panose="020B0809030602030204" pitchFamily="49" charset="0"/>
              <a:cs typeface="Arial" panose="020B0604020202020204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1402"/>
            <a:ext cx="1568999" cy="2196598"/>
          </a:xfrm>
          <a:prstGeom prst="rect">
            <a:avLst/>
          </a:prstGeom>
        </p:spPr>
      </p:pic>
      <p:pic>
        <p:nvPicPr>
          <p:cNvPr id="4" name="Picture 25">
            <a:extLst>
              <a:ext uri="{FF2B5EF4-FFF2-40B4-BE49-F238E27FC236}">
                <a16:creationId xmlns:a16="http://schemas.microsoft.com/office/drawing/2014/main" id="{CDA239D1-2438-0BAB-8994-3FFBED4BBF5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282687" y="258739"/>
            <a:ext cx="1727679" cy="533459"/>
          </a:xfrm>
          <a:prstGeom prst="rect">
            <a:avLst/>
          </a:prstGeom>
        </p:spPr>
      </p:pic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B599498D-FA3F-7E1E-A0BD-A0067C0125B6}"/>
              </a:ext>
            </a:extLst>
          </p:cNvPr>
          <p:cNvSpPr txBox="1">
            <a:spLocks/>
          </p:cNvSpPr>
          <p:nvPr/>
        </p:nvSpPr>
        <p:spPr>
          <a:xfrm>
            <a:off x="943999" y="1795314"/>
            <a:ext cx="10304000" cy="1320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5CBE7A"/>
              </a:buClr>
              <a:buNone/>
            </a:pPr>
            <a:r>
              <a:rPr lang="cs-CZ" sz="2400" i="1" dirty="0">
                <a:latin typeface="Ubuntu Mono bold" panose="020B0809030602030204" pitchFamily="49" charset="0"/>
              </a:rPr>
              <a:t>EXISTUJE ENERGIE, KTERÁ JE</a:t>
            </a:r>
          </a:p>
          <a:p>
            <a:pPr marL="0" indent="0" algn="ctr">
              <a:spcBef>
                <a:spcPts val="0"/>
              </a:spcBef>
              <a:buClr>
                <a:srgbClr val="5CBE7A"/>
              </a:buClr>
              <a:buNone/>
            </a:pPr>
            <a:r>
              <a:rPr lang="cs-CZ" sz="2400" i="1" dirty="0">
                <a:latin typeface="Ubuntu Mono bold" panose="020B0809030602030204" pitchFamily="49" charset="0"/>
              </a:rPr>
              <a:t> </a:t>
            </a:r>
          </a:p>
          <a:p>
            <a:pPr marL="0" indent="0" algn="ctr">
              <a:spcBef>
                <a:spcPts val="0"/>
              </a:spcBef>
              <a:buClr>
                <a:srgbClr val="5CBE7A"/>
              </a:buClr>
              <a:buNone/>
            </a:pPr>
            <a:r>
              <a:rPr lang="cs-CZ" sz="3200" i="1" dirty="0">
                <a:latin typeface="Ubuntu Mono bold" panose="020B0809030602030204" pitchFamily="49" charset="0"/>
              </a:rPr>
              <a:t>NEJ</a:t>
            </a:r>
            <a:r>
              <a:rPr lang="cs-CZ" sz="2400" i="1" dirty="0">
                <a:latin typeface="Ubuntu Mono bold" panose="020B0809030602030204" pitchFamily="49" charset="0"/>
              </a:rPr>
              <a:t>BEZPEČNĚJŠÍ, </a:t>
            </a:r>
            <a:r>
              <a:rPr lang="cs-CZ" sz="3200" i="1" dirty="0">
                <a:latin typeface="Ubuntu Mono bold" panose="020B0809030602030204" pitchFamily="49" charset="0"/>
              </a:rPr>
              <a:t>NEJ</a:t>
            </a:r>
            <a:r>
              <a:rPr lang="cs-CZ" sz="2400" i="1" dirty="0">
                <a:latin typeface="Ubuntu Mono bold" panose="020B0809030602030204" pitchFamily="49" charset="0"/>
              </a:rPr>
              <a:t>UDRŽITELNĚJŠÍ, </a:t>
            </a:r>
            <a:r>
              <a:rPr lang="cs-CZ" sz="3200" i="1" dirty="0">
                <a:latin typeface="Ubuntu Mono bold" panose="020B0809030602030204" pitchFamily="49" charset="0"/>
              </a:rPr>
              <a:t>NEJ</a:t>
            </a:r>
            <a:r>
              <a:rPr lang="cs-CZ" sz="2400" i="1" dirty="0">
                <a:latin typeface="Ubuntu Mono bold" panose="020B0809030602030204" pitchFamily="49" charset="0"/>
              </a:rPr>
              <a:t>LEVNĚJŠÍ?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6F96AD2-DAA5-8808-0B23-D3CFC786173F}"/>
              </a:ext>
            </a:extLst>
          </p:cNvPr>
          <p:cNvSpPr txBox="1">
            <a:spLocks/>
          </p:cNvSpPr>
          <p:nvPr/>
        </p:nvSpPr>
        <p:spPr>
          <a:xfrm>
            <a:off x="1152332" y="3909674"/>
            <a:ext cx="9887333" cy="631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cs-CZ" sz="3200" dirty="0">
                <a:latin typeface="Barlow Condensed" panose="00000506000000000000" pitchFamily="2" charset="-18"/>
              </a:rPr>
              <a:t>JEDNOZNAČNĚ ANO…</a:t>
            </a:r>
          </a:p>
        </p:txBody>
      </p:sp>
    </p:spTree>
    <p:extLst>
      <p:ext uri="{BB962C8B-B14F-4D97-AF65-F5344CB8AC3E}">
        <p14:creationId xmlns:p14="http://schemas.microsoft.com/office/powerpoint/2010/main" val="39810031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9447E947-A95F-8F9B-977D-D6F0890C76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2" t="22528" r="12830" b="11111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2" name="Zaoblený obdélník 4">
            <a:extLst>
              <a:ext uri="{FF2B5EF4-FFF2-40B4-BE49-F238E27FC236}">
                <a16:creationId xmlns:a16="http://schemas.microsoft.com/office/drawing/2014/main" id="{D8097172-C81C-D194-8AB0-BB9B33940994}"/>
              </a:ext>
            </a:extLst>
          </p:cNvPr>
          <p:cNvSpPr/>
          <p:nvPr/>
        </p:nvSpPr>
        <p:spPr>
          <a:xfrm>
            <a:off x="0" y="0"/>
            <a:ext cx="12192000" cy="1050939"/>
          </a:xfrm>
          <a:prstGeom prst="roundRect">
            <a:avLst>
              <a:gd name="adj" fmla="val 0"/>
            </a:avLst>
          </a:prstGeom>
          <a:solidFill>
            <a:srgbClr val="9A8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dirty="0">
                <a:solidFill>
                  <a:schemeClr val="bg1"/>
                </a:solidFill>
                <a:latin typeface="Ubuntu Mono" panose="020B0809030602030204" pitchFamily="49" charset="0"/>
                <a:cs typeface="Arial" panose="020B0604020202020204" pitchFamily="34" charset="0"/>
              </a:rPr>
              <a:t>ZÁVĚR</a:t>
            </a:r>
            <a:endParaRPr lang="en-US" sz="4000" dirty="0">
              <a:solidFill>
                <a:schemeClr val="bg1"/>
              </a:solidFill>
              <a:latin typeface="Ubuntu Mono" panose="020B0809030602030204" pitchFamily="49" charset="0"/>
              <a:cs typeface="Arial" panose="020B0604020202020204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1402"/>
            <a:ext cx="1568999" cy="2196598"/>
          </a:xfrm>
          <a:prstGeom prst="rect">
            <a:avLst/>
          </a:prstGeom>
        </p:spPr>
      </p:pic>
      <p:pic>
        <p:nvPicPr>
          <p:cNvPr id="4" name="Picture 25">
            <a:extLst>
              <a:ext uri="{FF2B5EF4-FFF2-40B4-BE49-F238E27FC236}">
                <a16:creationId xmlns:a16="http://schemas.microsoft.com/office/drawing/2014/main" id="{CDA239D1-2438-0BAB-8994-3FFBED4BBF5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282687" y="258739"/>
            <a:ext cx="1727679" cy="533459"/>
          </a:xfrm>
          <a:prstGeom prst="rect">
            <a:avLst/>
          </a:prstGeom>
        </p:spPr>
      </p:pic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B599498D-FA3F-7E1E-A0BD-A0067C0125B6}"/>
              </a:ext>
            </a:extLst>
          </p:cNvPr>
          <p:cNvSpPr txBox="1">
            <a:spLocks/>
          </p:cNvSpPr>
          <p:nvPr/>
        </p:nvSpPr>
        <p:spPr>
          <a:xfrm>
            <a:off x="943999" y="1795314"/>
            <a:ext cx="10304000" cy="1320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5CBE7A"/>
              </a:buClr>
              <a:buNone/>
            </a:pPr>
            <a:r>
              <a:rPr lang="cs-CZ" sz="2400" i="1" dirty="0">
                <a:latin typeface="Ubuntu Mono bold" panose="020B0809030602030204" pitchFamily="49" charset="0"/>
              </a:rPr>
              <a:t>EXISTUJE ENERGIE, KTERÁ JE</a:t>
            </a:r>
          </a:p>
          <a:p>
            <a:pPr marL="0" indent="0" algn="ctr">
              <a:spcBef>
                <a:spcPts val="0"/>
              </a:spcBef>
              <a:buClr>
                <a:srgbClr val="5CBE7A"/>
              </a:buClr>
              <a:buNone/>
            </a:pPr>
            <a:r>
              <a:rPr lang="cs-CZ" sz="2400" i="1" dirty="0">
                <a:latin typeface="Ubuntu Mono bold" panose="020B0809030602030204" pitchFamily="49" charset="0"/>
              </a:rPr>
              <a:t> </a:t>
            </a:r>
          </a:p>
          <a:p>
            <a:pPr marL="0" indent="0" algn="ctr">
              <a:spcBef>
                <a:spcPts val="0"/>
              </a:spcBef>
              <a:buClr>
                <a:srgbClr val="5CBE7A"/>
              </a:buClr>
              <a:buNone/>
            </a:pPr>
            <a:r>
              <a:rPr lang="cs-CZ" sz="3200" i="1" dirty="0">
                <a:latin typeface="Ubuntu Mono bold" panose="020B0809030602030204" pitchFamily="49" charset="0"/>
              </a:rPr>
              <a:t>NEJ</a:t>
            </a:r>
            <a:r>
              <a:rPr lang="cs-CZ" sz="2400" i="1" dirty="0">
                <a:latin typeface="Ubuntu Mono bold" panose="020B0809030602030204" pitchFamily="49" charset="0"/>
              </a:rPr>
              <a:t>BEZPEČNĚJŠÍ, </a:t>
            </a:r>
            <a:r>
              <a:rPr lang="cs-CZ" sz="3200" i="1" dirty="0">
                <a:latin typeface="Ubuntu Mono bold" panose="020B0809030602030204" pitchFamily="49" charset="0"/>
              </a:rPr>
              <a:t>NEJ</a:t>
            </a:r>
            <a:r>
              <a:rPr lang="cs-CZ" sz="2400" i="1" dirty="0">
                <a:latin typeface="Ubuntu Mono bold" panose="020B0809030602030204" pitchFamily="49" charset="0"/>
              </a:rPr>
              <a:t>UDRŽITELNĚJŠÍ, </a:t>
            </a:r>
            <a:r>
              <a:rPr lang="cs-CZ" sz="3200" i="1" dirty="0">
                <a:latin typeface="Ubuntu Mono bold" panose="020B0809030602030204" pitchFamily="49" charset="0"/>
              </a:rPr>
              <a:t>NEJ</a:t>
            </a:r>
            <a:r>
              <a:rPr lang="cs-CZ" sz="2400" i="1" dirty="0">
                <a:latin typeface="Ubuntu Mono bold" panose="020B0809030602030204" pitchFamily="49" charset="0"/>
              </a:rPr>
              <a:t>LEVNĚJŠÍ?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6F96AD2-DAA5-8808-0B23-D3CFC786173F}"/>
              </a:ext>
            </a:extLst>
          </p:cNvPr>
          <p:cNvSpPr txBox="1">
            <a:spLocks/>
          </p:cNvSpPr>
          <p:nvPr/>
        </p:nvSpPr>
        <p:spPr>
          <a:xfrm>
            <a:off x="1152332" y="3909674"/>
            <a:ext cx="9887333" cy="631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cs-CZ" sz="3200" dirty="0">
                <a:latin typeface="Barlow Condensed" panose="00000506000000000000" pitchFamily="2" charset="-18"/>
              </a:rPr>
              <a:t>JEDNOZNAČNĚ ANO…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204BB9AF-9AA0-95DC-D6D5-55F69AC71411}"/>
              </a:ext>
            </a:extLst>
          </p:cNvPr>
          <p:cNvSpPr txBox="1">
            <a:spLocks/>
          </p:cNvSpPr>
          <p:nvPr/>
        </p:nvSpPr>
        <p:spPr>
          <a:xfrm>
            <a:off x="1152332" y="5296514"/>
            <a:ext cx="9887333" cy="631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cs-CZ" sz="3200" dirty="0">
                <a:latin typeface="Barlow Condensed" panose="00000506000000000000" pitchFamily="2" charset="-18"/>
              </a:rPr>
              <a:t>…TA, KTEROU NEPOTŘEBUJI.</a:t>
            </a:r>
          </a:p>
        </p:txBody>
      </p:sp>
    </p:spTree>
    <p:extLst>
      <p:ext uri="{BB962C8B-B14F-4D97-AF65-F5344CB8AC3E}">
        <p14:creationId xmlns:p14="http://schemas.microsoft.com/office/powerpoint/2010/main" val="26747106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FA92134A-9F2E-3157-5F19-F0122C6136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2" t="22528" r="12830" b="11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3" name="Zaoblený obdélník 82"/>
          <p:cNvSpPr/>
          <p:nvPr/>
        </p:nvSpPr>
        <p:spPr>
          <a:xfrm>
            <a:off x="0" y="4058522"/>
            <a:ext cx="12192000" cy="2812211"/>
          </a:xfrm>
          <a:prstGeom prst="roundRect">
            <a:avLst>
              <a:gd name="adj" fmla="val 0"/>
            </a:avLst>
          </a:prstGeom>
          <a:solidFill>
            <a:srgbClr val="9A8896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5A9BC42-2042-9390-14FA-1C2B982AFD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00" y="5121124"/>
            <a:ext cx="5118724" cy="696325"/>
          </a:xfrm>
          <a:prstGeom prst="rect">
            <a:avLst/>
          </a:prstGeom>
        </p:spPr>
      </p:pic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5EF87F80-8A93-01D6-F9B6-2DD8B5992709}"/>
              </a:ext>
            </a:extLst>
          </p:cNvPr>
          <p:cNvSpPr txBox="1">
            <a:spLocks/>
          </p:cNvSpPr>
          <p:nvPr/>
        </p:nvSpPr>
        <p:spPr>
          <a:xfrm>
            <a:off x="735666" y="771296"/>
            <a:ext cx="10720665" cy="1876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3200" b="1" i="1" dirty="0">
              <a:latin typeface="Ubuntu Mono bold" panose="020B0809030602030204" pitchFamily="49" charset="0"/>
            </a:endParaRPr>
          </a:p>
          <a:p>
            <a:pPr marL="0" indent="0" algn="ctr">
              <a:spcBef>
                <a:spcPts val="600"/>
              </a:spcBef>
              <a:buNone/>
            </a:pPr>
            <a:r>
              <a:rPr lang="cs-CZ" sz="3200" i="1" dirty="0">
                <a:latin typeface="Ubuntu Mono" panose="020B0809030602030204" pitchFamily="49" charset="0"/>
              </a:rPr>
              <a:t>Děkuji Vám za pozornost</a:t>
            </a: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3B2CCCAB-5343-1F63-9539-DD29A066C1C9}"/>
              </a:ext>
            </a:extLst>
          </p:cNvPr>
          <p:cNvSpPr txBox="1">
            <a:spLocks/>
          </p:cNvSpPr>
          <p:nvPr/>
        </p:nvSpPr>
        <p:spPr>
          <a:xfrm>
            <a:off x="8483600" y="4847778"/>
            <a:ext cx="3997000" cy="17033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cs-CZ" sz="2400" dirty="0">
                <a:solidFill>
                  <a:schemeClr val="bg1"/>
                </a:solidFill>
                <a:latin typeface="Barlow Condensed" panose="00000506000000000000" pitchFamily="2" charset="-18"/>
              </a:rPr>
              <a:t>Ing. Tomáš Hála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cs-CZ" sz="2400" dirty="0">
                <a:solidFill>
                  <a:schemeClr val="bg1"/>
                </a:solidFill>
                <a:latin typeface="Barlow Condensed" panose="00000506000000000000" pitchFamily="2" charset="-18"/>
              </a:rPr>
              <a:t>Analytické oddělení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cs-CZ" sz="2400" i="1" dirty="0">
                <a:solidFill>
                  <a:schemeClr val="bg1"/>
                </a:solidFill>
                <a:latin typeface="Barlow Condensed" panose="00000506000000000000" pitchFamily="2" charset="-18"/>
              </a:rPr>
              <a:t>hala@ecuk.cz</a:t>
            </a:r>
          </a:p>
        </p:txBody>
      </p:sp>
    </p:spTree>
    <p:extLst>
      <p:ext uri="{BB962C8B-B14F-4D97-AF65-F5344CB8AC3E}">
        <p14:creationId xmlns:p14="http://schemas.microsoft.com/office/powerpoint/2010/main" val="3388579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9447E947-A95F-8F9B-977D-D6F0890C76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2" t="22528" r="12830" b="11111"/>
          <a:stretch/>
        </p:blipFill>
        <p:spPr>
          <a:xfrm>
            <a:off x="0" y="-12700"/>
            <a:ext cx="12192001" cy="6858000"/>
          </a:xfrm>
          <a:prstGeom prst="rect">
            <a:avLst/>
          </a:prstGeom>
        </p:spPr>
      </p:pic>
      <p:sp>
        <p:nvSpPr>
          <p:cNvPr id="2" name="Zaoblený obdélník 4">
            <a:extLst>
              <a:ext uri="{FF2B5EF4-FFF2-40B4-BE49-F238E27FC236}">
                <a16:creationId xmlns:a16="http://schemas.microsoft.com/office/drawing/2014/main" id="{D8097172-C81C-D194-8AB0-BB9B33940994}"/>
              </a:ext>
            </a:extLst>
          </p:cNvPr>
          <p:cNvSpPr/>
          <p:nvPr/>
        </p:nvSpPr>
        <p:spPr>
          <a:xfrm>
            <a:off x="0" y="-12700"/>
            <a:ext cx="12192000" cy="1050939"/>
          </a:xfrm>
          <a:prstGeom prst="roundRect">
            <a:avLst>
              <a:gd name="adj" fmla="val 0"/>
            </a:avLst>
          </a:prstGeom>
          <a:solidFill>
            <a:srgbClr val="9A8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dirty="0">
                <a:solidFill>
                  <a:schemeClr val="bg1"/>
                </a:solidFill>
                <a:latin typeface="Ubuntu Mono" panose="020B0809030602030204" pitchFamily="49" charset="0"/>
                <a:cs typeface="Arial" panose="020B0604020202020204" pitchFamily="34" charset="0"/>
              </a:rPr>
              <a:t>ECUK</a:t>
            </a:r>
            <a:endParaRPr lang="en-US" sz="4000" dirty="0">
              <a:solidFill>
                <a:schemeClr val="bg1"/>
              </a:solidFill>
              <a:latin typeface="Ubuntu Mono" panose="020B0809030602030204" pitchFamily="49" charset="0"/>
              <a:cs typeface="Arial" panose="020B0604020202020204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1402"/>
            <a:ext cx="1568999" cy="2196598"/>
          </a:xfrm>
          <a:prstGeom prst="rect">
            <a:avLst/>
          </a:prstGeom>
        </p:spPr>
      </p:pic>
      <p:pic>
        <p:nvPicPr>
          <p:cNvPr id="4" name="Picture 25">
            <a:extLst>
              <a:ext uri="{FF2B5EF4-FFF2-40B4-BE49-F238E27FC236}">
                <a16:creationId xmlns:a16="http://schemas.microsoft.com/office/drawing/2014/main" id="{CDA239D1-2438-0BAB-8994-3FFBED4BBF5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282687" y="258739"/>
            <a:ext cx="1727679" cy="533459"/>
          </a:xfrm>
          <a:prstGeom prst="rect">
            <a:avLst/>
          </a:prstGeom>
        </p:spPr>
      </p:pic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DA910A0E-8A11-8BC2-09BF-E24C460358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702" y="2600177"/>
            <a:ext cx="4024271" cy="1524736"/>
          </a:xfrm>
        </p:spPr>
        <p:txBody>
          <a:bodyPr anchor="t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cs-CZ" sz="2200" dirty="0">
                <a:latin typeface="Barlow Condensed" panose="00000506000000000000" pitchFamily="2" charset="-18"/>
              </a:rPr>
              <a:t>ENERGETICKÉ HOSPODÁŘSTVÍ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cs-CZ" sz="2200" dirty="0">
                <a:latin typeface="Barlow Condensed" panose="00000506000000000000" pitchFamily="2" charset="-18"/>
              </a:rPr>
              <a:t> VE VLASTNICTVÍ ÚK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cs-CZ" dirty="0">
                <a:latin typeface="Barlow Condensed" panose="00000506000000000000" pitchFamily="2" charset="-18"/>
              </a:rPr>
              <a:t> </a:t>
            </a:r>
            <a:r>
              <a:rPr lang="cs-CZ" sz="2400" dirty="0">
                <a:latin typeface="Barlow Condensed" panose="00000506000000000000" pitchFamily="2" charset="-18"/>
              </a:rPr>
              <a:t>EHÚK</a:t>
            </a:r>
            <a:r>
              <a:rPr lang="cs-CZ" dirty="0">
                <a:latin typeface="Barlow Condensed" panose="00000506000000000000" pitchFamily="2" charset="-18"/>
              </a:rPr>
              <a:t>  </a:t>
            </a: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C36848EA-2B38-BCF6-41EC-A1481FA02A1B}"/>
              </a:ext>
            </a:extLst>
          </p:cNvPr>
          <p:cNvGrpSpPr/>
          <p:nvPr/>
        </p:nvGrpSpPr>
        <p:grpSpPr>
          <a:xfrm>
            <a:off x="5118733" y="3459805"/>
            <a:ext cx="1688468" cy="803324"/>
            <a:chOff x="5118733" y="2380513"/>
            <a:chExt cx="1688468" cy="803324"/>
          </a:xfrm>
        </p:grpSpPr>
        <p:sp>
          <p:nvSpPr>
            <p:cNvPr id="27" name="Obdélník: se zakulacenými rohy 26">
              <a:extLst>
                <a:ext uri="{FF2B5EF4-FFF2-40B4-BE49-F238E27FC236}">
                  <a16:creationId xmlns:a16="http://schemas.microsoft.com/office/drawing/2014/main" id="{456818CD-66F4-F57B-1618-F130EFBB92DB}"/>
                </a:ext>
              </a:extLst>
            </p:cNvPr>
            <p:cNvSpPr/>
            <p:nvPr/>
          </p:nvSpPr>
          <p:spPr>
            <a:xfrm>
              <a:off x="5118733" y="2380513"/>
              <a:ext cx="1688468" cy="803324"/>
            </a:xfrm>
            <a:prstGeom prst="roundRect">
              <a:avLst/>
            </a:prstGeom>
            <a:solidFill>
              <a:schemeClr val="bg1">
                <a:alpha val="0"/>
              </a:schemeClr>
            </a:solidFill>
            <a:ln w="12700"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3" name="Zástupný symbol pro obsah 2">
              <a:extLst>
                <a:ext uri="{FF2B5EF4-FFF2-40B4-BE49-F238E27FC236}">
                  <a16:creationId xmlns:a16="http://schemas.microsoft.com/office/drawing/2014/main" id="{752F5B4D-46C3-758D-C630-9ED861041226}"/>
                </a:ext>
              </a:extLst>
            </p:cNvPr>
            <p:cNvSpPr txBox="1">
              <a:spLocks/>
            </p:cNvSpPr>
            <p:nvPr/>
          </p:nvSpPr>
          <p:spPr>
            <a:xfrm>
              <a:off x="5291500" y="2558127"/>
              <a:ext cx="1342933" cy="44809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Clr>
                  <a:srgbClr val="5CBE7A"/>
                </a:buClr>
                <a:buNone/>
              </a:pPr>
              <a:r>
                <a:rPr lang="cs-CZ" i="1" dirty="0">
                  <a:latin typeface="Ubuntu Mono bold" panose="020B0809030602030204" pitchFamily="49" charset="0"/>
                </a:rPr>
                <a:t>ECUK</a:t>
              </a:r>
            </a:p>
          </p:txBody>
        </p:sp>
      </p:grpSp>
      <p:sp>
        <p:nvSpPr>
          <p:cNvPr id="28" name="Obdélník: se zakulacenými rohy 27">
            <a:extLst>
              <a:ext uri="{FF2B5EF4-FFF2-40B4-BE49-F238E27FC236}">
                <a16:creationId xmlns:a16="http://schemas.microsoft.com/office/drawing/2014/main" id="{549D9E94-11ED-CF90-B90B-077BBF2211C8}"/>
              </a:ext>
            </a:extLst>
          </p:cNvPr>
          <p:cNvSpPr/>
          <p:nvPr/>
        </p:nvSpPr>
        <p:spPr>
          <a:xfrm>
            <a:off x="1811800" y="3569143"/>
            <a:ext cx="1091057" cy="482176"/>
          </a:xfrm>
          <a:prstGeom prst="roundRect">
            <a:avLst/>
          </a:prstGeom>
          <a:solidFill>
            <a:schemeClr val="bg1">
              <a:alpha val="0"/>
            </a:schemeClr>
          </a:solidFill>
          <a:ln w="12700"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9" name="Obdélník: se zakulacenými rohy 28">
            <a:extLst>
              <a:ext uri="{FF2B5EF4-FFF2-40B4-BE49-F238E27FC236}">
                <a16:creationId xmlns:a16="http://schemas.microsoft.com/office/drawing/2014/main" id="{44650D07-DFA9-7210-C196-817BA888EB1F}"/>
              </a:ext>
            </a:extLst>
          </p:cNvPr>
          <p:cNvSpPr/>
          <p:nvPr/>
        </p:nvSpPr>
        <p:spPr>
          <a:xfrm>
            <a:off x="9288191" y="3559699"/>
            <a:ext cx="1091057" cy="482176"/>
          </a:xfrm>
          <a:prstGeom prst="roundRect">
            <a:avLst/>
          </a:prstGeom>
          <a:solidFill>
            <a:schemeClr val="bg1">
              <a:alpha val="0"/>
            </a:schemeClr>
          </a:solidFill>
          <a:ln w="12700"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30" name="Přímá spojnice se šipkou 29">
            <a:extLst>
              <a:ext uri="{FF2B5EF4-FFF2-40B4-BE49-F238E27FC236}">
                <a16:creationId xmlns:a16="http://schemas.microsoft.com/office/drawing/2014/main" id="{CCDFC4E8-0658-5D2C-A384-74B486AA5097}"/>
              </a:ext>
            </a:extLst>
          </p:cNvPr>
          <p:cNvCxnSpPr>
            <a:cxnSpLocks/>
          </p:cNvCxnSpPr>
          <p:nvPr/>
        </p:nvCxnSpPr>
        <p:spPr>
          <a:xfrm flipH="1">
            <a:off x="3312406" y="3861467"/>
            <a:ext cx="1424177" cy="0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se šipkou 31">
            <a:extLst>
              <a:ext uri="{FF2B5EF4-FFF2-40B4-BE49-F238E27FC236}">
                <a16:creationId xmlns:a16="http://schemas.microsoft.com/office/drawing/2014/main" id="{C78B0ECC-2F92-D6AE-A4A3-D442319E67A0}"/>
              </a:ext>
            </a:extLst>
          </p:cNvPr>
          <p:cNvCxnSpPr>
            <a:cxnSpLocks/>
          </p:cNvCxnSpPr>
          <p:nvPr/>
        </p:nvCxnSpPr>
        <p:spPr>
          <a:xfrm>
            <a:off x="7267775" y="3861467"/>
            <a:ext cx="1424177" cy="0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DFD24994-91D8-AA65-C041-CFAC3B0F7805}"/>
              </a:ext>
            </a:extLst>
          </p:cNvPr>
          <p:cNvSpPr txBox="1">
            <a:spLocks/>
          </p:cNvSpPr>
          <p:nvPr/>
        </p:nvSpPr>
        <p:spPr>
          <a:xfrm>
            <a:off x="4293329" y="4443849"/>
            <a:ext cx="3339273" cy="10509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cs-CZ" sz="2400" dirty="0">
                <a:latin typeface="Barlow Condensed" panose="00000506000000000000" pitchFamily="2" charset="-18"/>
              </a:rPr>
              <a:t>ENERGETICKÉ CENTRUM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cs-CZ" sz="2400" dirty="0">
                <a:latin typeface="Barlow Condensed" panose="00000506000000000000" pitchFamily="2" charset="-18"/>
              </a:rPr>
              <a:t>ÚSTECKÉHO KRAJE</a:t>
            </a: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F1FFBECE-0DB2-E9CD-E634-5915CEC04D17}"/>
              </a:ext>
            </a:extLst>
          </p:cNvPr>
          <p:cNvSpPr txBox="1">
            <a:spLocks/>
          </p:cNvSpPr>
          <p:nvPr/>
        </p:nvSpPr>
        <p:spPr>
          <a:xfrm>
            <a:off x="7780312" y="2632657"/>
            <a:ext cx="4024271" cy="15247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cs-CZ" sz="2200" dirty="0">
                <a:latin typeface="Barlow Condensed" panose="00000506000000000000" pitchFamily="2" charset="-18"/>
              </a:rPr>
              <a:t>TRANSFORMAČNÍ CENTRUM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cs-CZ" sz="2200" dirty="0">
                <a:latin typeface="Barlow Condensed" panose="00000506000000000000" pitchFamily="2" charset="-18"/>
              </a:rPr>
              <a:t> ÚSTECKÉHO KRAJE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cs-CZ" sz="2400" dirty="0">
                <a:latin typeface="Barlow Condensed" panose="00000506000000000000" pitchFamily="2" charset="-18"/>
              </a:rPr>
              <a:t>TCÚK</a:t>
            </a:r>
          </a:p>
        </p:txBody>
      </p:sp>
    </p:spTree>
    <p:extLst>
      <p:ext uri="{BB962C8B-B14F-4D97-AF65-F5344CB8AC3E}">
        <p14:creationId xmlns:p14="http://schemas.microsoft.com/office/powerpoint/2010/main" val="1187378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Zástupný symbol pro obsah 2">
            <a:extLst>
              <a:ext uri="{FF2B5EF4-FFF2-40B4-BE49-F238E27FC236}">
                <a16:creationId xmlns:a16="http://schemas.microsoft.com/office/drawing/2014/main" id="{A725DD34-9433-E170-8926-8C3DF6A679EC}"/>
              </a:ext>
            </a:extLst>
          </p:cNvPr>
          <p:cNvSpPr txBox="1">
            <a:spLocks/>
          </p:cNvSpPr>
          <p:nvPr/>
        </p:nvSpPr>
        <p:spPr>
          <a:xfrm>
            <a:off x="3351357" y="3075451"/>
            <a:ext cx="8217571" cy="25147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cs-CZ" sz="2400" dirty="0">
                <a:latin typeface="Barlow Condensed" panose="00000506000000000000" pitchFamily="2" charset="-18"/>
              </a:rPr>
              <a:t>- ZVÝŠENÍ ENERGETICKÉ BEZPEČNOSTI, SOBĚSTAČNOSTI A STABILITY P.O.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cs-CZ" sz="2400" dirty="0">
                <a:latin typeface="Barlow Condensed" panose="00000506000000000000" pitchFamily="2" charset="-18"/>
              </a:rPr>
              <a:t>- ÚZEMNÍ ENERGETICKÁ KONCEPCE ÚK / ENERGETICKÝ PLÁN ÚK / AKČNÍ PLÁNY 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cs-CZ" sz="2400" dirty="0">
                <a:latin typeface="Barlow Condensed" panose="00000506000000000000" pitchFamily="2" charset="-18"/>
              </a:rPr>
              <a:t>- VÝVOJ SW KEM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cs-CZ" sz="2400" dirty="0">
                <a:latin typeface="Barlow Condensed" panose="00000506000000000000" pitchFamily="2" charset="-18"/>
              </a:rPr>
              <a:t>- ROZVOJ A PROVOZOVÁNÍ OZE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cs-CZ" sz="2400" dirty="0">
                <a:latin typeface="Barlow Condensed" panose="00000506000000000000" pitchFamily="2" charset="-18"/>
              </a:rPr>
              <a:t>- ENERGETICKÝ MANAGEMENT</a:t>
            </a:r>
          </a:p>
        </p:txBody>
      </p:sp>
      <p:sp>
        <p:nvSpPr>
          <p:cNvPr id="2" name="Zaoblený obdélník 4">
            <a:extLst>
              <a:ext uri="{FF2B5EF4-FFF2-40B4-BE49-F238E27FC236}">
                <a16:creationId xmlns:a16="http://schemas.microsoft.com/office/drawing/2014/main" id="{D8097172-C81C-D194-8AB0-BB9B33940994}"/>
              </a:ext>
            </a:extLst>
          </p:cNvPr>
          <p:cNvSpPr/>
          <p:nvPr/>
        </p:nvSpPr>
        <p:spPr>
          <a:xfrm>
            <a:off x="0" y="-12700"/>
            <a:ext cx="12192000" cy="1050939"/>
          </a:xfrm>
          <a:prstGeom prst="roundRect">
            <a:avLst>
              <a:gd name="adj" fmla="val 0"/>
            </a:avLst>
          </a:prstGeom>
          <a:solidFill>
            <a:srgbClr val="9A8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dirty="0">
                <a:solidFill>
                  <a:schemeClr val="bg1"/>
                </a:solidFill>
                <a:latin typeface="Ubuntu Mono" panose="020B0809030602030204" pitchFamily="49" charset="0"/>
                <a:cs typeface="Arial" panose="020B0604020202020204" pitchFamily="34" charset="0"/>
              </a:rPr>
              <a:t>ECUK</a:t>
            </a:r>
            <a:endParaRPr lang="en-US" sz="4000" dirty="0">
              <a:solidFill>
                <a:schemeClr val="bg1"/>
              </a:solidFill>
              <a:latin typeface="Ubuntu Mono" panose="020B0809030602030204" pitchFamily="49" charset="0"/>
              <a:cs typeface="Arial" panose="020B0604020202020204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1402"/>
            <a:ext cx="1568999" cy="2196598"/>
          </a:xfrm>
          <a:prstGeom prst="rect">
            <a:avLst/>
          </a:prstGeom>
        </p:spPr>
      </p:pic>
      <p:pic>
        <p:nvPicPr>
          <p:cNvPr id="4" name="Picture 25">
            <a:extLst>
              <a:ext uri="{FF2B5EF4-FFF2-40B4-BE49-F238E27FC236}">
                <a16:creationId xmlns:a16="http://schemas.microsoft.com/office/drawing/2014/main" id="{CDA239D1-2438-0BAB-8994-3FFBED4BBF5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82687" y="258739"/>
            <a:ext cx="1727679" cy="533459"/>
          </a:xfrm>
          <a:prstGeom prst="rect">
            <a:avLst/>
          </a:prstGeom>
        </p:spPr>
      </p:pic>
      <p:grpSp>
        <p:nvGrpSpPr>
          <p:cNvPr id="24" name="Skupina 23">
            <a:extLst>
              <a:ext uri="{FF2B5EF4-FFF2-40B4-BE49-F238E27FC236}">
                <a16:creationId xmlns:a16="http://schemas.microsoft.com/office/drawing/2014/main" id="{C4269FDD-0D4C-B814-20E8-25D8198DA647}"/>
              </a:ext>
            </a:extLst>
          </p:cNvPr>
          <p:cNvGrpSpPr/>
          <p:nvPr/>
        </p:nvGrpSpPr>
        <p:grpSpPr>
          <a:xfrm>
            <a:off x="631127" y="1634115"/>
            <a:ext cx="3339273" cy="1398156"/>
            <a:chOff x="8138703" y="1639377"/>
            <a:chExt cx="3339273" cy="1398156"/>
          </a:xfrm>
        </p:grpSpPr>
        <p:sp>
          <p:nvSpPr>
            <p:cNvPr id="25" name="Zástupný symbol pro obsah 2">
              <a:extLst>
                <a:ext uri="{FF2B5EF4-FFF2-40B4-BE49-F238E27FC236}">
                  <a16:creationId xmlns:a16="http://schemas.microsoft.com/office/drawing/2014/main" id="{1BBACE7E-A21E-CBD2-3496-2FAE24C9652E}"/>
                </a:ext>
              </a:extLst>
            </p:cNvPr>
            <p:cNvSpPr txBox="1">
              <a:spLocks/>
            </p:cNvSpPr>
            <p:nvPr/>
          </p:nvSpPr>
          <p:spPr>
            <a:xfrm>
              <a:off x="8138703" y="1639377"/>
              <a:ext cx="3339273" cy="137619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Font typeface="Arial" panose="020B0604020202020204" pitchFamily="34" charset="0"/>
                <a:buNone/>
              </a:pPr>
              <a:r>
                <a:rPr lang="cs-CZ" sz="2200" dirty="0">
                  <a:latin typeface="Barlow Condensed" panose="00000506000000000000" pitchFamily="2" charset="-18"/>
                </a:rPr>
                <a:t>ENERGETICKÉ HOSPODÁŘSTVÍ</a:t>
              </a:r>
            </a:p>
            <a:p>
              <a:pPr marL="0" indent="0" algn="ctr">
                <a:lnSpc>
                  <a:spcPct val="100000"/>
                </a:lnSpc>
                <a:buFont typeface="Arial" panose="020B0604020202020204" pitchFamily="34" charset="0"/>
                <a:buNone/>
              </a:pPr>
              <a:r>
                <a:rPr lang="cs-CZ" sz="2200" dirty="0">
                  <a:latin typeface="Barlow Condensed" panose="00000506000000000000" pitchFamily="2" charset="-18"/>
                </a:rPr>
                <a:t>ÚSTECKÉHO KRAJE</a:t>
              </a:r>
            </a:p>
            <a:p>
              <a:pPr marL="0" indent="0" algn="ctr">
                <a:lnSpc>
                  <a:spcPct val="100000"/>
                </a:lnSpc>
                <a:buFont typeface="Arial" panose="020B0604020202020204" pitchFamily="34" charset="0"/>
                <a:buNone/>
              </a:pPr>
              <a:r>
                <a:rPr lang="cs-CZ" sz="2400" dirty="0">
                  <a:latin typeface="Barlow Condensed" panose="00000506000000000000" pitchFamily="2" charset="-18"/>
                </a:rPr>
                <a:t>  EHÚK</a:t>
              </a:r>
            </a:p>
          </p:txBody>
        </p:sp>
        <p:sp>
          <p:nvSpPr>
            <p:cNvPr id="26" name="Obdélník: se zakulacenými rohy 25">
              <a:extLst>
                <a:ext uri="{FF2B5EF4-FFF2-40B4-BE49-F238E27FC236}">
                  <a16:creationId xmlns:a16="http://schemas.microsoft.com/office/drawing/2014/main" id="{A5422519-BD17-0060-8D0E-FCF4E66F4778}"/>
                </a:ext>
              </a:extLst>
            </p:cNvPr>
            <p:cNvSpPr/>
            <p:nvPr/>
          </p:nvSpPr>
          <p:spPr>
            <a:xfrm>
              <a:off x="9318171" y="2555357"/>
              <a:ext cx="1091057" cy="482176"/>
            </a:xfrm>
            <a:prstGeom prst="roundRect">
              <a:avLst/>
            </a:prstGeom>
            <a:solidFill>
              <a:schemeClr val="bg1">
                <a:alpha val="0"/>
              </a:schemeClr>
            </a:solidFill>
            <a:ln w="12700"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</p:grpSp>
      <p:pic>
        <p:nvPicPr>
          <p:cNvPr id="27" name="Obrázek 26">
            <a:extLst>
              <a:ext uri="{FF2B5EF4-FFF2-40B4-BE49-F238E27FC236}">
                <a16:creationId xmlns:a16="http://schemas.microsoft.com/office/drawing/2014/main" id="{63215578-BB72-93CB-6E33-C21659D3CB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2" t="22528" r="12830" b="11111"/>
          <a:stretch/>
        </p:blipFill>
        <p:spPr>
          <a:xfrm>
            <a:off x="0" y="-1270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995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9447E947-A95F-8F9B-977D-D6F0890C76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2" t="22528" r="12830" b="11111"/>
          <a:stretch/>
        </p:blipFill>
        <p:spPr>
          <a:xfrm>
            <a:off x="0" y="-13257"/>
            <a:ext cx="12192001" cy="6858000"/>
          </a:xfrm>
          <a:prstGeom prst="rect">
            <a:avLst/>
          </a:prstGeom>
        </p:spPr>
      </p:pic>
      <p:sp>
        <p:nvSpPr>
          <p:cNvPr id="33" name="Zástupný symbol pro obsah 2">
            <a:extLst>
              <a:ext uri="{FF2B5EF4-FFF2-40B4-BE49-F238E27FC236}">
                <a16:creationId xmlns:a16="http://schemas.microsoft.com/office/drawing/2014/main" id="{A725DD34-9433-E170-8926-8C3DF6A679EC}"/>
              </a:ext>
            </a:extLst>
          </p:cNvPr>
          <p:cNvSpPr txBox="1">
            <a:spLocks/>
          </p:cNvSpPr>
          <p:nvPr/>
        </p:nvSpPr>
        <p:spPr>
          <a:xfrm>
            <a:off x="3351358" y="3076271"/>
            <a:ext cx="8217571" cy="31702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cs-CZ" sz="2400" dirty="0">
                <a:latin typeface="Barlow Condensed" panose="00000506000000000000" pitchFamily="2" charset="-18"/>
              </a:rPr>
              <a:t>- ZÁKLADNÍ SCREENINGY POTENCIÁLU ÚZEMÍ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cs-CZ" sz="2400" dirty="0">
                <a:latin typeface="Barlow Condensed" panose="00000506000000000000" pitchFamily="2" charset="-18"/>
              </a:rPr>
              <a:t>- DEMONSTRAČNÍ LOKÁLNÍ ENERGETICKÉ STUDIE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cs-CZ" sz="2400" dirty="0">
                <a:latin typeface="Barlow Condensed" panose="00000506000000000000" pitchFamily="2" charset="-18"/>
              </a:rPr>
              <a:t>- GIS (GEOGRAFICKÉ INFORMAČNÍ SYSTÉMY)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cs-CZ" sz="2400" dirty="0">
                <a:latin typeface="Barlow Condensed" panose="00000506000000000000" pitchFamily="2" charset="-18"/>
              </a:rPr>
              <a:t>- SÍŤ VEŘEJNÝCH ENERGETIKŮ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cs-CZ" sz="2400" dirty="0">
                <a:latin typeface="Barlow Condensed" panose="00000506000000000000" pitchFamily="2" charset="-18"/>
              </a:rPr>
              <a:t>- KOMUNÁLNÍ/KOMUNITNÍ ENERGETIKA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cs-CZ" sz="2400" dirty="0">
                <a:latin typeface="Barlow Condensed" panose="00000506000000000000" pitchFamily="2" charset="-18"/>
              </a:rPr>
              <a:t>- SEMINÁŘE, WORKSHOPY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cs-CZ" sz="2000" dirty="0">
              <a:latin typeface="Barlow Condensed" panose="00000506000000000000" pitchFamily="2" charset="-18"/>
            </a:endParaRPr>
          </a:p>
        </p:txBody>
      </p:sp>
      <p:sp>
        <p:nvSpPr>
          <p:cNvPr id="2" name="Zaoblený obdélník 4">
            <a:extLst>
              <a:ext uri="{FF2B5EF4-FFF2-40B4-BE49-F238E27FC236}">
                <a16:creationId xmlns:a16="http://schemas.microsoft.com/office/drawing/2014/main" id="{D8097172-C81C-D194-8AB0-BB9B33940994}"/>
              </a:ext>
            </a:extLst>
          </p:cNvPr>
          <p:cNvSpPr/>
          <p:nvPr/>
        </p:nvSpPr>
        <p:spPr>
          <a:xfrm>
            <a:off x="0" y="-12700"/>
            <a:ext cx="12192000" cy="1050939"/>
          </a:xfrm>
          <a:prstGeom prst="roundRect">
            <a:avLst>
              <a:gd name="adj" fmla="val 0"/>
            </a:avLst>
          </a:prstGeom>
          <a:solidFill>
            <a:srgbClr val="9A8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dirty="0">
                <a:solidFill>
                  <a:schemeClr val="bg1"/>
                </a:solidFill>
                <a:latin typeface="Ubuntu Mono" panose="020B0809030602030204" pitchFamily="49" charset="0"/>
                <a:cs typeface="Arial" panose="020B0604020202020204" pitchFamily="34" charset="0"/>
              </a:rPr>
              <a:t>ECUK</a:t>
            </a:r>
            <a:endParaRPr lang="en-US" sz="4000" dirty="0">
              <a:solidFill>
                <a:schemeClr val="bg1"/>
              </a:solidFill>
              <a:latin typeface="Ubuntu Mono" panose="020B0809030602030204" pitchFamily="49" charset="0"/>
              <a:cs typeface="Arial" panose="020B0604020202020204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1402"/>
            <a:ext cx="1568999" cy="2196598"/>
          </a:xfrm>
          <a:prstGeom prst="rect">
            <a:avLst/>
          </a:prstGeom>
        </p:spPr>
      </p:pic>
      <p:pic>
        <p:nvPicPr>
          <p:cNvPr id="4" name="Picture 25">
            <a:extLst>
              <a:ext uri="{FF2B5EF4-FFF2-40B4-BE49-F238E27FC236}">
                <a16:creationId xmlns:a16="http://schemas.microsoft.com/office/drawing/2014/main" id="{CDA239D1-2438-0BAB-8994-3FFBED4BBF5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282687" y="258739"/>
            <a:ext cx="1727679" cy="533459"/>
          </a:xfrm>
          <a:prstGeom prst="rect">
            <a:avLst/>
          </a:prstGeom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774789BC-BB1F-CAF9-B260-D695785D3C23}"/>
              </a:ext>
            </a:extLst>
          </p:cNvPr>
          <p:cNvGrpSpPr/>
          <p:nvPr/>
        </p:nvGrpSpPr>
        <p:grpSpPr>
          <a:xfrm>
            <a:off x="631127" y="1634115"/>
            <a:ext cx="3339273" cy="1398156"/>
            <a:chOff x="8138703" y="1639377"/>
            <a:chExt cx="3339273" cy="1398156"/>
          </a:xfrm>
        </p:grpSpPr>
        <p:sp>
          <p:nvSpPr>
            <p:cNvPr id="11" name="Zástupný symbol pro obsah 2">
              <a:extLst>
                <a:ext uri="{FF2B5EF4-FFF2-40B4-BE49-F238E27FC236}">
                  <a16:creationId xmlns:a16="http://schemas.microsoft.com/office/drawing/2014/main" id="{571534FC-1BEE-55D5-4A39-28BE00E7045F}"/>
                </a:ext>
              </a:extLst>
            </p:cNvPr>
            <p:cNvSpPr txBox="1">
              <a:spLocks/>
            </p:cNvSpPr>
            <p:nvPr/>
          </p:nvSpPr>
          <p:spPr>
            <a:xfrm>
              <a:off x="8138703" y="1639377"/>
              <a:ext cx="3339273" cy="137619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Font typeface="Arial" panose="020B0604020202020204" pitchFamily="34" charset="0"/>
                <a:buNone/>
              </a:pPr>
              <a:r>
                <a:rPr lang="cs-CZ" sz="2200" dirty="0">
                  <a:latin typeface="Barlow Condensed" panose="00000506000000000000" pitchFamily="2" charset="-18"/>
                </a:rPr>
                <a:t>TRANSFORMAČNÍ CENTRUM </a:t>
              </a:r>
            </a:p>
            <a:p>
              <a:pPr marL="0" indent="0" algn="ctr">
                <a:lnSpc>
                  <a:spcPct val="100000"/>
                </a:lnSpc>
                <a:buFont typeface="Arial" panose="020B0604020202020204" pitchFamily="34" charset="0"/>
                <a:buNone/>
              </a:pPr>
              <a:r>
                <a:rPr lang="cs-CZ" sz="2200" dirty="0">
                  <a:latin typeface="Barlow Condensed" panose="00000506000000000000" pitchFamily="2" charset="-18"/>
                </a:rPr>
                <a:t>ÚSTECKÉHO KRAJE</a:t>
              </a:r>
            </a:p>
            <a:p>
              <a:pPr marL="0" indent="0" algn="ctr">
                <a:lnSpc>
                  <a:spcPct val="100000"/>
                </a:lnSpc>
                <a:buFont typeface="Arial" panose="020B0604020202020204" pitchFamily="34" charset="0"/>
                <a:buNone/>
              </a:pPr>
              <a:r>
                <a:rPr lang="cs-CZ" sz="2400" dirty="0">
                  <a:latin typeface="Barlow Condensed" panose="00000506000000000000" pitchFamily="2" charset="-18"/>
                </a:rPr>
                <a:t>  TCÚK  </a:t>
              </a:r>
            </a:p>
          </p:txBody>
        </p:sp>
        <p:sp>
          <p:nvSpPr>
            <p:cNvPr id="12" name="Obdélník: se zakulacenými rohy 11">
              <a:extLst>
                <a:ext uri="{FF2B5EF4-FFF2-40B4-BE49-F238E27FC236}">
                  <a16:creationId xmlns:a16="http://schemas.microsoft.com/office/drawing/2014/main" id="{1DAE4517-237E-FB1B-FC63-73094C9F0F04}"/>
                </a:ext>
              </a:extLst>
            </p:cNvPr>
            <p:cNvSpPr/>
            <p:nvPr/>
          </p:nvSpPr>
          <p:spPr>
            <a:xfrm>
              <a:off x="9318171" y="2555357"/>
              <a:ext cx="1091057" cy="482176"/>
            </a:xfrm>
            <a:prstGeom prst="roundRect">
              <a:avLst/>
            </a:prstGeom>
            <a:solidFill>
              <a:schemeClr val="bg1">
                <a:alpha val="0"/>
              </a:schemeClr>
            </a:solidFill>
            <a:ln w="12700"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3778778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CBF640B9-604C-69C1-0D1B-952DE9A26B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2" t="22528" r="12830" b="11111"/>
          <a:stretch/>
        </p:blipFill>
        <p:spPr>
          <a:xfrm>
            <a:off x="-7164" y="1814"/>
            <a:ext cx="12192001" cy="6858000"/>
          </a:xfrm>
          <a:prstGeom prst="rect">
            <a:avLst/>
          </a:prstGeom>
        </p:spPr>
      </p:pic>
      <p:sp>
        <p:nvSpPr>
          <p:cNvPr id="2" name="Zaoblený obdélník 4">
            <a:extLst>
              <a:ext uri="{FF2B5EF4-FFF2-40B4-BE49-F238E27FC236}">
                <a16:creationId xmlns:a16="http://schemas.microsoft.com/office/drawing/2014/main" id="{D8097172-C81C-D194-8AB0-BB9B33940994}"/>
              </a:ext>
            </a:extLst>
          </p:cNvPr>
          <p:cNvSpPr/>
          <p:nvPr/>
        </p:nvSpPr>
        <p:spPr>
          <a:xfrm>
            <a:off x="0" y="-12700"/>
            <a:ext cx="12192000" cy="1050939"/>
          </a:xfrm>
          <a:prstGeom prst="roundRect">
            <a:avLst>
              <a:gd name="adj" fmla="val 0"/>
            </a:avLst>
          </a:prstGeom>
          <a:solidFill>
            <a:srgbClr val="9A8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dirty="0">
                <a:solidFill>
                  <a:schemeClr val="bg1"/>
                </a:solidFill>
                <a:latin typeface="Ubuntu Mono" panose="020B0809030602030204" pitchFamily="49" charset="0"/>
                <a:cs typeface="Arial" panose="020B0604020202020204" pitchFamily="34" charset="0"/>
              </a:rPr>
              <a:t>EHÚK</a:t>
            </a:r>
            <a:endParaRPr lang="en-US" sz="4000" dirty="0">
              <a:solidFill>
                <a:schemeClr val="bg1"/>
              </a:solidFill>
              <a:latin typeface="Ubuntu Mono" panose="020B0809030602030204" pitchFamily="49" charset="0"/>
              <a:cs typeface="Arial" panose="020B0604020202020204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1402"/>
            <a:ext cx="1568999" cy="2196598"/>
          </a:xfrm>
          <a:prstGeom prst="rect">
            <a:avLst/>
          </a:prstGeom>
        </p:spPr>
      </p:pic>
      <p:pic>
        <p:nvPicPr>
          <p:cNvPr id="4" name="Picture 25">
            <a:extLst>
              <a:ext uri="{FF2B5EF4-FFF2-40B4-BE49-F238E27FC236}">
                <a16:creationId xmlns:a16="http://schemas.microsoft.com/office/drawing/2014/main" id="{CDA239D1-2438-0BAB-8994-3FFBED4BBF5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282687" y="258739"/>
            <a:ext cx="1727679" cy="533459"/>
          </a:xfrm>
          <a:prstGeom prst="rect">
            <a:avLst/>
          </a:prstGeom>
        </p:spPr>
      </p:pic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76442E5D-9F07-86EB-E279-39512ECCFB20}"/>
              </a:ext>
            </a:extLst>
          </p:cNvPr>
          <p:cNvSpPr txBox="1">
            <a:spLocks/>
          </p:cNvSpPr>
          <p:nvPr/>
        </p:nvSpPr>
        <p:spPr>
          <a:xfrm>
            <a:off x="502881" y="1400805"/>
            <a:ext cx="10720665" cy="4480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5CBE7A"/>
              </a:buClr>
              <a:buNone/>
            </a:pPr>
            <a:r>
              <a:rPr lang="cs-CZ" sz="2400" i="1" dirty="0">
                <a:latin typeface="Ubuntu Mono bold" panose="020B0809030602030204" pitchFamily="49" charset="0"/>
              </a:rPr>
              <a:t>EHÚK - ENERGETICKÉ HOSPODÁŘSTVÍ VE VLASTNICTVÍ ÚK</a:t>
            </a:r>
          </a:p>
        </p:txBody>
      </p:sp>
      <p:sp>
        <p:nvSpPr>
          <p:cNvPr id="15" name="Zástupný symbol pro obsah 2">
            <a:extLst>
              <a:ext uri="{FF2B5EF4-FFF2-40B4-BE49-F238E27FC236}">
                <a16:creationId xmlns:a16="http://schemas.microsoft.com/office/drawing/2014/main" id="{A75B8A60-0284-538D-D0BE-8D55C88DE208}"/>
              </a:ext>
            </a:extLst>
          </p:cNvPr>
          <p:cNvSpPr txBox="1">
            <a:spLocks/>
          </p:cNvSpPr>
          <p:nvPr/>
        </p:nvSpPr>
        <p:spPr>
          <a:xfrm>
            <a:off x="842524" y="5753834"/>
            <a:ext cx="9887333" cy="631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cs-CZ" dirty="0">
                <a:latin typeface="Barlow Condensed" panose="00000506000000000000" pitchFamily="2" charset="-18"/>
              </a:rPr>
              <a:t>JAK Z NEVÝHODY UDĚLAT VÝHODU?</a:t>
            </a:r>
          </a:p>
        </p:txBody>
      </p:sp>
      <p:sp>
        <p:nvSpPr>
          <p:cNvPr id="17" name="Volný tvar: obrazec 16">
            <a:extLst>
              <a:ext uri="{FF2B5EF4-FFF2-40B4-BE49-F238E27FC236}">
                <a16:creationId xmlns:a16="http://schemas.microsoft.com/office/drawing/2014/main" id="{9BAAE58B-7668-864A-C298-259BA35CFE2F}"/>
              </a:ext>
            </a:extLst>
          </p:cNvPr>
          <p:cNvSpPr/>
          <p:nvPr/>
        </p:nvSpPr>
        <p:spPr>
          <a:xfrm>
            <a:off x="3801603" y="2294587"/>
            <a:ext cx="4457026" cy="3063873"/>
          </a:xfrm>
          <a:custGeom>
            <a:avLst/>
            <a:gdLst>
              <a:gd name="connsiteX0" fmla="*/ 1706798 w 9508078"/>
              <a:gd name="connsiteY0" fmla="*/ 432100 h 5489284"/>
              <a:gd name="connsiteX1" fmla="*/ 30398 w 9508078"/>
              <a:gd name="connsiteY1" fmla="*/ 1029000 h 5489284"/>
              <a:gd name="connsiteX2" fmla="*/ 627298 w 9508078"/>
              <a:gd name="connsiteY2" fmla="*/ 3327700 h 5489284"/>
              <a:gd name="connsiteX3" fmla="*/ 652698 w 9508078"/>
              <a:gd name="connsiteY3" fmla="*/ 4839000 h 5489284"/>
              <a:gd name="connsiteX4" fmla="*/ 1605198 w 9508078"/>
              <a:gd name="connsiteY4" fmla="*/ 5486700 h 5489284"/>
              <a:gd name="connsiteX5" fmla="*/ 3700698 w 9508078"/>
              <a:gd name="connsiteY5" fmla="*/ 5080300 h 5489284"/>
              <a:gd name="connsiteX6" fmla="*/ 6989998 w 9508078"/>
              <a:gd name="connsiteY6" fmla="*/ 5461300 h 5489284"/>
              <a:gd name="connsiteX7" fmla="*/ 8920398 w 9508078"/>
              <a:gd name="connsiteY7" fmla="*/ 4534200 h 5489284"/>
              <a:gd name="connsiteX8" fmla="*/ 9390298 w 9508078"/>
              <a:gd name="connsiteY8" fmla="*/ 2337100 h 5489284"/>
              <a:gd name="connsiteX9" fmla="*/ 7002698 w 9508078"/>
              <a:gd name="connsiteY9" fmla="*/ 482900 h 5489284"/>
              <a:gd name="connsiteX10" fmla="*/ 4792898 w 9508078"/>
              <a:gd name="connsiteY10" fmla="*/ 300 h 5489284"/>
              <a:gd name="connsiteX11" fmla="*/ 1706798 w 9508078"/>
              <a:gd name="connsiteY11" fmla="*/ 432100 h 5489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508078" h="5489284">
                <a:moveTo>
                  <a:pt x="1706798" y="432100"/>
                </a:moveTo>
                <a:cubicBezTo>
                  <a:pt x="913048" y="603550"/>
                  <a:pt x="210315" y="546400"/>
                  <a:pt x="30398" y="1029000"/>
                </a:cubicBezTo>
                <a:cubicBezTo>
                  <a:pt x="-149519" y="1511600"/>
                  <a:pt x="523581" y="2692700"/>
                  <a:pt x="627298" y="3327700"/>
                </a:cubicBezTo>
                <a:cubicBezTo>
                  <a:pt x="731015" y="3962700"/>
                  <a:pt x="489715" y="4479167"/>
                  <a:pt x="652698" y="4839000"/>
                </a:cubicBezTo>
                <a:cubicBezTo>
                  <a:pt x="815681" y="5198833"/>
                  <a:pt x="1097198" y="5446483"/>
                  <a:pt x="1605198" y="5486700"/>
                </a:cubicBezTo>
                <a:cubicBezTo>
                  <a:pt x="2113198" y="5526917"/>
                  <a:pt x="2803231" y="5084533"/>
                  <a:pt x="3700698" y="5080300"/>
                </a:cubicBezTo>
                <a:cubicBezTo>
                  <a:pt x="4598165" y="5076067"/>
                  <a:pt x="6120048" y="5552317"/>
                  <a:pt x="6989998" y="5461300"/>
                </a:cubicBezTo>
                <a:cubicBezTo>
                  <a:pt x="7859948" y="5370283"/>
                  <a:pt x="8520348" y="5054900"/>
                  <a:pt x="8920398" y="4534200"/>
                </a:cubicBezTo>
                <a:cubicBezTo>
                  <a:pt x="9320448" y="4013500"/>
                  <a:pt x="9709915" y="3012317"/>
                  <a:pt x="9390298" y="2337100"/>
                </a:cubicBezTo>
                <a:cubicBezTo>
                  <a:pt x="9070681" y="1661883"/>
                  <a:pt x="7768931" y="872367"/>
                  <a:pt x="7002698" y="482900"/>
                </a:cubicBezTo>
                <a:cubicBezTo>
                  <a:pt x="6236465" y="93433"/>
                  <a:pt x="5677665" y="10883"/>
                  <a:pt x="4792898" y="300"/>
                </a:cubicBezTo>
                <a:cubicBezTo>
                  <a:pt x="3908131" y="-10283"/>
                  <a:pt x="2500548" y="260650"/>
                  <a:pt x="1706798" y="432100"/>
                </a:cubicBezTo>
                <a:close/>
              </a:path>
            </a:pathLst>
          </a:custGeom>
          <a:noFill/>
          <a:ln w="3175">
            <a:solidFill>
              <a:schemeClr val="bg1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06798 w 9508078"/>
                      <a:gd name="connsiteY0" fmla="*/ 432100 h 5489284"/>
                      <a:gd name="connsiteX1" fmla="*/ 30398 w 9508078"/>
                      <a:gd name="connsiteY1" fmla="*/ 1029000 h 5489284"/>
                      <a:gd name="connsiteX2" fmla="*/ 627298 w 9508078"/>
                      <a:gd name="connsiteY2" fmla="*/ 3327700 h 5489284"/>
                      <a:gd name="connsiteX3" fmla="*/ 652698 w 9508078"/>
                      <a:gd name="connsiteY3" fmla="*/ 4839000 h 5489284"/>
                      <a:gd name="connsiteX4" fmla="*/ 1605198 w 9508078"/>
                      <a:gd name="connsiteY4" fmla="*/ 5486700 h 5489284"/>
                      <a:gd name="connsiteX5" fmla="*/ 3700698 w 9508078"/>
                      <a:gd name="connsiteY5" fmla="*/ 5080300 h 5489284"/>
                      <a:gd name="connsiteX6" fmla="*/ 6989998 w 9508078"/>
                      <a:gd name="connsiteY6" fmla="*/ 5461300 h 5489284"/>
                      <a:gd name="connsiteX7" fmla="*/ 8920398 w 9508078"/>
                      <a:gd name="connsiteY7" fmla="*/ 4534200 h 5489284"/>
                      <a:gd name="connsiteX8" fmla="*/ 9390298 w 9508078"/>
                      <a:gd name="connsiteY8" fmla="*/ 2337100 h 5489284"/>
                      <a:gd name="connsiteX9" fmla="*/ 7002698 w 9508078"/>
                      <a:gd name="connsiteY9" fmla="*/ 482900 h 5489284"/>
                      <a:gd name="connsiteX10" fmla="*/ 4792898 w 9508078"/>
                      <a:gd name="connsiteY10" fmla="*/ 300 h 5489284"/>
                      <a:gd name="connsiteX11" fmla="*/ 1706798 w 9508078"/>
                      <a:gd name="connsiteY11" fmla="*/ 432100 h 5489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9508078" h="5489284" extrusionOk="0">
                        <a:moveTo>
                          <a:pt x="1706798" y="432100"/>
                        </a:moveTo>
                        <a:cubicBezTo>
                          <a:pt x="879614" y="582927"/>
                          <a:pt x="140457" y="572619"/>
                          <a:pt x="30398" y="1029000"/>
                        </a:cubicBezTo>
                        <a:cubicBezTo>
                          <a:pt x="-116884" y="1518470"/>
                          <a:pt x="373643" y="2697468"/>
                          <a:pt x="627298" y="3327700"/>
                        </a:cubicBezTo>
                        <a:cubicBezTo>
                          <a:pt x="722138" y="3971369"/>
                          <a:pt x="472452" y="4574587"/>
                          <a:pt x="652698" y="4839000"/>
                        </a:cubicBezTo>
                        <a:cubicBezTo>
                          <a:pt x="796028" y="5188080"/>
                          <a:pt x="1119023" y="5456911"/>
                          <a:pt x="1605198" y="5486700"/>
                        </a:cubicBezTo>
                        <a:cubicBezTo>
                          <a:pt x="2318710" y="5551297"/>
                          <a:pt x="2869982" y="4947159"/>
                          <a:pt x="3700698" y="5080300"/>
                        </a:cubicBezTo>
                        <a:cubicBezTo>
                          <a:pt x="4344835" y="5037273"/>
                          <a:pt x="6060568" y="5608317"/>
                          <a:pt x="6989998" y="5461300"/>
                        </a:cubicBezTo>
                        <a:cubicBezTo>
                          <a:pt x="7852321" y="5297547"/>
                          <a:pt x="8420513" y="5193643"/>
                          <a:pt x="8920398" y="4534200"/>
                        </a:cubicBezTo>
                        <a:cubicBezTo>
                          <a:pt x="9365517" y="4038732"/>
                          <a:pt x="9859924" y="3048385"/>
                          <a:pt x="9390298" y="2337100"/>
                        </a:cubicBezTo>
                        <a:cubicBezTo>
                          <a:pt x="8835303" y="1623812"/>
                          <a:pt x="7931622" y="1005418"/>
                          <a:pt x="7002698" y="482900"/>
                        </a:cubicBezTo>
                        <a:cubicBezTo>
                          <a:pt x="6320106" y="217941"/>
                          <a:pt x="5685530" y="92339"/>
                          <a:pt x="4792898" y="300"/>
                        </a:cubicBezTo>
                        <a:cubicBezTo>
                          <a:pt x="4009788" y="146302"/>
                          <a:pt x="2550720" y="322108"/>
                          <a:pt x="1706798" y="4321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9FC48AD4-7CA8-5925-67F3-DB385AD8EF8F}"/>
              </a:ext>
            </a:extLst>
          </p:cNvPr>
          <p:cNvSpPr txBox="1"/>
          <p:nvPr/>
        </p:nvSpPr>
        <p:spPr>
          <a:xfrm>
            <a:off x="731224" y="2347618"/>
            <a:ext cx="2678746" cy="2931884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>
            <a:defPPr>
              <a:defRPr lang="cs-CZ"/>
            </a:defPPr>
            <a:lvl1pPr>
              <a:defRPr>
                <a:solidFill>
                  <a:schemeClr val="bg1">
                    <a:lumMod val="50000"/>
                  </a:schemeClr>
                </a:solidFill>
                <a:latin typeface="Barlow Condensed" panose="00000506000000000000" pitchFamily="2" charset="-18"/>
              </a:defRPr>
            </a:lvl1pPr>
          </a:lstStyle>
          <a:p>
            <a:r>
              <a:rPr lang="cs-CZ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NEMOVITÝ MAJETEK ÚK:</a:t>
            </a:r>
          </a:p>
          <a:p>
            <a:endParaRPr lang="cs-CZ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 1 949 	budov a staveb</a:t>
            </a:r>
          </a:p>
          <a:p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851 	mostů</a:t>
            </a:r>
          </a:p>
          <a:p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12 646 	pozemků</a:t>
            </a:r>
          </a:p>
          <a:p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19	staveb silnic</a:t>
            </a:r>
          </a:p>
          <a:p>
            <a:endParaRPr lang="cs-CZ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  </a:t>
            </a: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SPZ Triangle, </a:t>
            </a:r>
            <a:r>
              <a:rPr lang="cs-CZ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p.o</a:t>
            </a: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  Krajská majetková, </a:t>
            </a:r>
            <a:r>
              <a:rPr lang="cs-CZ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p.o</a:t>
            </a: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endParaRPr 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9" name="Skupina 18">
            <a:extLst>
              <a:ext uri="{FF2B5EF4-FFF2-40B4-BE49-F238E27FC236}">
                <a16:creationId xmlns:a16="http://schemas.microsoft.com/office/drawing/2014/main" id="{B510277E-5171-F0FC-4C0B-60B0A5113118}"/>
              </a:ext>
            </a:extLst>
          </p:cNvPr>
          <p:cNvGrpSpPr/>
          <p:nvPr/>
        </p:nvGrpSpPr>
        <p:grpSpPr>
          <a:xfrm>
            <a:off x="4546713" y="3071617"/>
            <a:ext cx="433910" cy="357384"/>
            <a:chOff x="4061680" y="3251377"/>
            <a:chExt cx="559707" cy="471171"/>
          </a:xfrm>
        </p:grpSpPr>
        <p:sp>
          <p:nvSpPr>
            <p:cNvPr id="20" name="Obdélník 19">
              <a:extLst>
                <a:ext uri="{FF2B5EF4-FFF2-40B4-BE49-F238E27FC236}">
                  <a16:creationId xmlns:a16="http://schemas.microsoft.com/office/drawing/2014/main" id="{FBE7EFA0-A196-DF14-E183-ADBA254076AF}"/>
                </a:ext>
              </a:extLst>
            </p:cNvPr>
            <p:cNvSpPr/>
            <p:nvPr/>
          </p:nvSpPr>
          <p:spPr>
            <a:xfrm>
              <a:off x="4240011" y="3251377"/>
              <a:ext cx="108000" cy="1080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1" name="Obdélník 20">
              <a:extLst>
                <a:ext uri="{FF2B5EF4-FFF2-40B4-BE49-F238E27FC236}">
                  <a16:creationId xmlns:a16="http://schemas.microsoft.com/office/drawing/2014/main" id="{38D6CD94-3837-D9CA-A9A0-F816298689E3}"/>
                </a:ext>
              </a:extLst>
            </p:cNvPr>
            <p:cNvSpPr/>
            <p:nvPr/>
          </p:nvSpPr>
          <p:spPr>
            <a:xfrm>
              <a:off x="4061680" y="3429000"/>
              <a:ext cx="108000" cy="1080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2" name="Obdélník 21">
              <a:extLst>
                <a:ext uri="{FF2B5EF4-FFF2-40B4-BE49-F238E27FC236}">
                  <a16:creationId xmlns:a16="http://schemas.microsoft.com/office/drawing/2014/main" id="{E0A8158E-2E58-71BE-E6E6-F616926A0336}"/>
                </a:ext>
              </a:extLst>
            </p:cNvPr>
            <p:cNvSpPr/>
            <p:nvPr/>
          </p:nvSpPr>
          <p:spPr>
            <a:xfrm>
              <a:off x="4229248" y="3614548"/>
              <a:ext cx="108000" cy="1080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3" name="Obdélník 22">
              <a:extLst>
                <a:ext uri="{FF2B5EF4-FFF2-40B4-BE49-F238E27FC236}">
                  <a16:creationId xmlns:a16="http://schemas.microsoft.com/office/drawing/2014/main" id="{4E07C36C-BD71-50A4-5B5B-5D0F8D3766A2}"/>
                </a:ext>
              </a:extLst>
            </p:cNvPr>
            <p:cNvSpPr/>
            <p:nvPr/>
          </p:nvSpPr>
          <p:spPr>
            <a:xfrm>
              <a:off x="4287130" y="3443387"/>
              <a:ext cx="108000" cy="1080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4" name="Obdélník 23">
              <a:extLst>
                <a:ext uri="{FF2B5EF4-FFF2-40B4-BE49-F238E27FC236}">
                  <a16:creationId xmlns:a16="http://schemas.microsoft.com/office/drawing/2014/main" id="{DB580262-5F19-7CF4-76A3-7A81E8C003ED}"/>
                </a:ext>
              </a:extLst>
            </p:cNvPr>
            <p:cNvSpPr/>
            <p:nvPr/>
          </p:nvSpPr>
          <p:spPr>
            <a:xfrm>
              <a:off x="4459387" y="3560548"/>
              <a:ext cx="108000" cy="1080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5" name="Obdélník 24">
              <a:extLst>
                <a:ext uri="{FF2B5EF4-FFF2-40B4-BE49-F238E27FC236}">
                  <a16:creationId xmlns:a16="http://schemas.microsoft.com/office/drawing/2014/main" id="{30F10A0B-7AE5-DA80-B57A-5A91BCA5D4F7}"/>
                </a:ext>
              </a:extLst>
            </p:cNvPr>
            <p:cNvSpPr/>
            <p:nvPr/>
          </p:nvSpPr>
          <p:spPr>
            <a:xfrm>
              <a:off x="4513387" y="3335387"/>
              <a:ext cx="108000" cy="1080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ln>
                  <a:solidFill>
                    <a:schemeClr val="tx1"/>
                  </a:solidFill>
                </a:ln>
              </a:endParaRPr>
            </a:p>
          </p:txBody>
        </p:sp>
      </p:grpSp>
      <p:grpSp>
        <p:nvGrpSpPr>
          <p:cNvPr id="26" name="Skupina 25">
            <a:extLst>
              <a:ext uri="{FF2B5EF4-FFF2-40B4-BE49-F238E27FC236}">
                <a16:creationId xmlns:a16="http://schemas.microsoft.com/office/drawing/2014/main" id="{9CE2E259-51FD-B680-11D2-A36363C2C3B0}"/>
              </a:ext>
            </a:extLst>
          </p:cNvPr>
          <p:cNvGrpSpPr/>
          <p:nvPr/>
        </p:nvGrpSpPr>
        <p:grpSpPr>
          <a:xfrm>
            <a:off x="6328438" y="2730086"/>
            <a:ext cx="483454" cy="345211"/>
            <a:chOff x="5961891" y="1943849"/>
            <a:chExt cx="559707" cy="387161"/>
          </a:xfrm>
        </p:grpSpPr>
        <p:sp>
          <p:nvSpPr>
            <p:cNvPr id="27" name="Obdélník 26">
              <a:extLst>
                <a:ext uri="{FF2B5EF4-FFF2-40B4-BE49-F238E27FC236}">
                  <a16:creationId xmlns:a16="http://schemas.microsoft.com/office/drawing/2014/main" id="{1AA2398E-4085-77A6-AC7D-433FEC98C5B6}"/>
                </a:ext>
              </a:extLst>
            </p:cNvPr>
            <p:cNvSpPr/>
            <p:nvPr/>
          </p:nvSpPr>
          <p:spPr>
            <a:xfrm>
              <a:off x="5961891" y="2037462"/>
              <a:ext cx="108000" cy="1080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8" name="Obdélník 27">
              <a:extLst>
                <a:ext uri="{FF2B5EF4-FFF2-40B4-BE49-F238E27FC236}">
                  <a16:creationId xmlns:a16="http://schemas.microsoft.com/office/drawing/2014/main" id="{B2100924-9B99-575E-BCCF-263F9DA80851}"/>
                </a:ext>
              </a:extLst>
            </p:cNvPr>
            <p:cNvSpPr/>
            <p:nvPr/>
          </p:nvSpPr>
          <p:spPr>
            <a:xfrm>
              <a:off x="6129459" y="2223010"/>
              <a:ext cx="108000" cy="1080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9" name="Obdélník 28">
              <a:extLst>
                <a:ext uri="{FF2B5EF4-FFF2-40B4-BE49-F238E27FC236}">
                  <a16:creationId xmlns:a16="http://schemas.microsoft.com/office/drawing/2014/main" id="{933B2481-4AB5-DBF0-EC42-0632DEEC0CA3}"/>
                </a:ext>
              </a:extLst>
            </p:cNvPr>
            <p:cNvSpPr/>
            <p:nvPr/>
          </p:nvSpPr>
          <p:spPr>
            <a:xfrm>
              <a:off x="6413598" y="1943849"/>
              <a:ext cx="108000" cy="1080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ln>
                  <a:solidFill>
                    <a:schemeClr val="tx1"/>
                  </a:solidFill>
                </a:ln>
              </a:endParaRPr>
            </a:p>
          </p:txBody>
        </p:sp>
      </p:grpSp>
      <p:grpSp>
        <p:nvGrpSpPr>
          <p:cNvPr id="30" name="Skupina 29">
            <a:extLst>
              <a:ext uri="{FF2B5EF4-FFF2-40B4-BE49-F238E27FC236}">
                <a16:creationId xmlns:a16="http://schemas.microsoft.com/office/drawing/2014/main" id="{A38657A6-370A-FC45-5988-7EB330A2504A}"/>
              </a:ext>
            </a:extLst>
          </p:cNvPr>
          <p:cNvGrpSpPr/>
          <p:nvPr/>
        </p:nvGrpSpPr>
        <p:grpSpPr>
          <a:xfrm>
            <a:off x="5004348" y="4432791"/>
            <a:ext cx="225853" cy="249972"/>
            <a:chOff x="3543374" y="5337805"/>
            <a:chExt cx="333450" cy="293548"/>
          </a:xfrm>
        </p:grpSpPr>
        <p:sp>
          <p:nvSpPr>
            <p:cNvPr id="31" name="Obdélník 30">
              <a:extLst>
                <a:ext uri="{FF2B5EF4-FFF2-40B4-BE49-F238E27FC236}">
                  <a16:creationId xmlns:a16="http://schemas.microsoft.com/office/drawing/2014/main" id="{FF19248E-C8FD-253D-BDA1-AE3D7286574E}"/>
                </a:ext>
              </a:extLst>
            </p:cNvPr>
            <p:cNvSpPr/>
            <p:nvPr/>
          </p:nvSpPr>
          <p:spPr>
            <a:xfrm>
              <a:off x="3543374" y="5337805"/>
              <a:ext cx="108000" cy="1080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2" name="Obdélník 31">
              <a:extLst>
                <a:ext uri="{FF2B5EF4-FFF2-40B4-BE49-F238E27FC236}">
                  <a16:creationId xmlns:a16="http://schemas.microsoft.com/office/drawing/2014/main" id="{C83D8EF8-BB04-A05D-E0B8-188D83893D80}"/>
                </a:ext>
              </a:extLst>
            </p:cNvPr>
            <p:cNvSpPr/>
            <p:nvPr/>
          </p:nvSpPr>
          <p:spPr>
            <a:xfrm>
              <a:off x="3710942" y="5523353"/>
              <a:ext cx="108000" cy="1080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3" name="Obdélník 32">
              <a:extLst>
                <a:ext uri="{FF2B5EF4-FFF2-40B4-BE49-F238E27FC236}">
                  <a16:creationId xmlns:a16="http://schemas.microsoft.com/office/drawing/2014/main" id="{C8FB7968-41A3-C0C8-0CE7-CD5E36078D65}"/>
                </a:ext>
              </a:extLst>
            </p:cNvPr>
            <p:cNvSpPr/>
            <p:nvPr/>
          </p:nvSpPr>
          <p:spPr>
            <a:xfrm>
              <a:off x="3768824" y="5352192"/>
              <a:ext cx="108000" cy="1080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ln>
                  <a:solidFill>
                    <a:schemeClr val="tx1"/>
                  </a:solidFill>
                </a:ln>
              </a:endParaRPr>
            </a:p>
          </p:txBody>
        </p:sp>
      </p:grpSp>
      <p:grpSp>
        <p:nvGrpSpPr>
          <p:cNvPr id="34" name="Skupina 33">
            <a:extLst>
              <a:ext uri="{FF2B5EF4-FFF2-40B4-BE49-F238E27FC236}">
                <a16:creationId xmlns:a16="http://schemas.microsoft.com/office/drawing/2014/main" id="{4D9B3843-D4F7-B274-CF5F-9827844E9296}"/>
              </a:ext>
            </a:extLst>
          </p:cNvPr>
          <p:cNvGrpSpPr/>
          <p:nvPr/>
        </p:nvGrpSpPr>
        <p:grpSpPr>
          <a:xfrm>
            <a:off x="6968222" y="4418684"/>
            <a:ext cx="432172" cy="485436"/>
            <a:chOff x="4061680" y="3251377"/>
            <a:chExt cx="559707" cy="471171"/>
          </a:xfrm>
        </p:grpSpPr>
        <p:sp>
          <p:nvSpPr>
            <p:cNvPr id="35" name="Obdélník 34">
              <a:extLst>
                <a:ext uri="{FF2B5EF4-FFF2-40B4-BE49-F238E27FC236}">
                  <a16:creationId xmlns:a16="http://schemas.microsoft.com/office/drawing/2014/main" id="{850B1D3A-CFAB-F41A-CF57-38BABD41417D}"/>
                </a:ext>
              </a:extLst>
            </p:cNvPr>
            <p:cNvSpPr/>
            <p:nvPr/>
          </p:nvSpPr>
          <p:spPr>
            <a:xfrm>
              <a:off x="4240011" y="3251377"/>
              <a:ext cx="108000" cy="1080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6" name="Obdélník 35">
              <a:extLst>
                <a:ext uri="{FF2B5EF4-FFF2-40B4-BE49-F238E27FC236}">
                  <a16:creationId xmlns:a16="http://schemas.microsoft.com/office/drawing/2014/main" id="{52EC8C27-D2BB-E2F3-BA4B-C6D8127D7674}"/>
                </a:ext>
              </a:extLst>
            </p:cNvPr>
            <p:cNvSpPr/>
            <p:nvPr/>
          </p:nvSpPr>
          <p:spPr>
            <a:xfrm>
              <a:off x="4061680" y="3429000"/>
              <a:ext cx="108000" cy="1080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7" name="Obdélník 36">
              <a:extLst>
                <a:ext uri="{FF2B5EF4-FFF2-40B4-BE49-F238E27FC236}">
                  <a16:creationId xmlns:a16="http://schemas.microsoft.com/office/drawing/2014/main" id="{7C7CB604-7D34-4ACE-16AD-9EF628225B06}"/>
                </a:ext>
              </a:extLst>
            </p:cNvPr>
            <p:cNvSpPr/>
            <p:nvPr/>
          </p:nvSpPr>
          <p:spPr>
            <a:xfrm>
              <a:off x="4229248" y="3614548"/>
              <a:ext cx="108000" cy="1080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8" name="Obdélník 37">
              <a:extLst>
                <a:ext uri="{FF2B5EF4-FFF2-40B4-BE49-F238E27FC236}">
                  <a16:creationId xmlns:a16="http://schemas.microsoft.com/office/drawing/2014/main" id="{A3F9539E-C752-9D15-2366-08F368C9EAD2}"/>
                </a:ext>
              </a:extLst>
            </p:cNvPr>
            <p:cNvSpPr/>
            <p:nvPr/>
          </p:nvSpPr>
          <p:spPr>
            <a:xfrm>
              <a:off x="4287130" y="3443387"/>
              <a:ext cx="108000" cy="1080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9" name="Obdélník 38">
              <a:extLst>
                <a:ext uri="{FF2B5EF4-FFF2-40B4-BE49-F238E27FC236}">
                  <a16:creationId xmlns:a16="http://schemas.microsoft.com/office/drawing/2014/main" id="{8DCA9581-D31E-623B-855F-39FFD4103226}"/>
                </a:ext>
              </a:extLst>
            </p:cNvPr>
            <p:cNvSpPr/>
            <p:nvPr/>
          </p:nvSpPr>
          <p:spPr>
            <a:xfrm>
              <a:off x="4459387" y="3560548"/>
              <a:ext cx="108000" cy="1080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0" name="Obdélník 39">
              <a:extLst>
                <a:ext uri="{FF2B5EF4-FFF2-40B4-BE49-F238E27FC236}">
                  <a16:creationId xmlns:a16="http://schemas.microsoft.com/office/drawing/2014/main" id="{C2C3BE4C-79D0-DBB7-3C91-94B7FD06CC97}"/>
                </a:ext>
              </a:extLst>
            </p:cNvPr>
            <p:cNvSpPr/>
            <p:nvPr/>
          </p:nvSpPr>
          <p:spPr>
            <a:xfrm>
              <a:off x="4513387" y="3335387"/>
              <a:ext cx="108000" cy="1080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ln>
                  <a:solidFill>
                    <a:schemeClr val="tx1"/>
                  </a:solidFill>
                </a:ln>
              </a:endParaRPr>
            </a:p>
          </p:txBody>
        </p:sp>
      </p:grpSp>
      <p:grpSp>
        <p:nvGrpSpPr>
          <p:cNvPr id="41" name="Skupina 40">
            <a:extLst>
              <a:ext uri="{FF2B5EF4-FFF2-40B4-BE49-F238E27FC236}">
                <a16:creationId xmlns:a16="http://schemas.microsoft.com/office/drawing/2014/main" id="{4CA30472-CC42-E034-2473-0BEFCD45A4D6}"/>
              </a:ext>
            </a:extLst>
          </p:cNvPr>
          <p:cNvGrpSpPr/>
          <p:nvPr/>
        </p:nvGrpSpPr>
        <p:grpSpPr>
          <a:xfrm>
            <a:off x="5863214" y="3598420"/>
            <a:ext cx="465224" cy="417654"/>
            <a:chOff x="8866585" y="3045954"/>
            <a:chExt cx="559707" cy="471171"/>
          </a:xfrm>
        </p:grpSpPr>
        <p:sp>
          <p:nvSpPr>
            <p:cNvPr id="42" name="Obdélník 41">
              <a:extLst>
                <a:ext uri="{FF2B5EF4-FFF2-40B4-BE49-F238E27FC236}">
                  <a16:creationId xmlns:a16="http://schemas.microsoft.com/office/drawing/2014/main" id="{04E2B6C8-CC8E-CE37-4ED6-D677C2FD3795}"/>
                </a:ext>
              </a:extLst>
            </p:cNvPr>
            <p:cNvSpPr/>
            <p:nvPr/>
          </p:nvSpPr>
          <p:spPr>
            <a:xfrm>
              <a:off x="9044916" y="3045954"/>
              <a:ext cx="108000" cy="1080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3" name="Obdélník 42">
              <a:extLst>
                <a:ext uri="{FF2B5EF4-FFF2-40B4-BE49-F238E27FC236}">
                  <a16:creationId xmlns:a16="http://schemas.microsoft.com/office/drawing/2014/main" id="{629D234C-AEF2-3C7E-F719-59DBC95BC346}"/>
                </a:ext>
              </a:extLst>
            </p:cNvPr>
            <p:cNvSpPr/>
            <p:nvPr/>
          </p:nvSpPr>
          <p:spPr>
            <a:xfrm>
              <a:off x="8866585" y="3223577"/>
              <a:ext cx="108000" cy="1080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4" name="Obdélník 43">
              <a:extLst>
                <a:ext uri="{FF2B5EF4-FFF2-40B4-BE49-F238E27FC236}">
                  <a16:creationId xmlns:a16="http://schemas.microsoft.com/office/drawing/2014/main" id="{DB29DB56-8D85-1F67-E315-9F3D525E5789}"/>
                </a:ext>
              </a:extLst>
            </p:cNvPr>
            <p:cNvSpPr/>
            <p:nvPr/>
          </p:nvSpPr>
          <p:spPr>
            <a:xfrm>
              <a:off x="9034153" y="3409125"/>
              <a:ext cx="108000" cy="1080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5" name="Obdélník 44">
              <a:extLst>
                <a:ext uri="{FF2B5EF4-FFF2-40B4-BE49-F238E27FC236}">
                  <a16:creationId xmlns:a16="http://schemas.microsoft.com/office/drawing/2014/main" id="{4137ED22-19FB-7139-EA85-16C2C27ED209}"/>
                </a:ext>
              </a:extLst>
            </p:cNvPr>
            <p:cNvSpPr/>
            <p:nvPr/>
          </p:nvSpPr>
          <p:spPr>
            <a:xfrm>
              <a:off x="9264292" y="3355125"/>
              <a:ext cx="108000" cy="1080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6" name="Obdélník 45">
              <a:extLst>
                <a:ext uri="{FF2B5EF4-FFF2-40B4-BE49-F238E27FC236}">
                  <a16:creationId xmlns:a16="http://schemas.microsoft.com/office/drawing/2014/main" id="{398CF8D2-E6BC-D3A9-A7ED-C6FE5DF55217}"/>
                </a:ext>
              </a:extLst>
            </p:cNvPr>
            <p:cNvSpPr/>
            <p:nvPr/>
          </p:nvSpPr>
          <p:spPr>
            <a:xfrm>
              <a:off x="9318292" y="3129964"/>
              <a:ext cx="108000" cy="1080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ln>
                  <a:solidFill>
                    <a:schemeClr val="tx1"/>
                  </a:solidFill>
                </a:ln>
              </a:endParaRPr>
            </a:p>
          </p:txBody>
        </p:sp>
      </p:grpSp>
      <p:sp>
        <p:nvSpPr>
          <p:cNvPr id="47" name="TextovéPole 46">
            <a:extLst>
              <a:ext uri="{FF2B5EF4-FFF2-40B4-BE49-F238E27FC236}">
                <a16:creationId xmlns:a16="http://schemas.microsoft.com/office/drawing/2014/main" id="{5B899DB6-423F-2CE8-09B7-176F92545A85}"/>
              </a:ext>
            </a:extLst>
          </p:cNvPr>
          <p:cNvSpPr txBox="1"/>
          <p:nvPr/>
        </p:nvSpPr>
        <p:spPr>
          <a:xfrm>
            <a:off x="8522031" y="3691650"/>
            <a:ext cx="3521311" cy="166681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>
            <a:defPPr>
              <a:defRPr lang="cs-CZ"/>
            </a:defPPr>
            <a:lvl1pPr>
              <a:defRPr>
                <a:solidFill>
                  <a:schemeClr val="bg1">
                    <a:lumMod val="50000"/>
                  </a:schemeClr>
                </a:solidFill>
                <a:latin typeface="Barlow Condensed" panose="00000506000000000000" pitchFamily="2" charset="-18"/>
              </a:defRPr>
            </a:lvl1pPr>
          </a:lstStyle>
          <a:p>
            <a:r>
              <a:rPr lang="cs-CZ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SPOTŘEBY ENERGETICKÝCH KOMODIT</a:t>
            </a:r>
          </a:p>
          <a:p>
            <a:endParaRPr lang="cs-CZ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55 000 </a:t>
            </a:r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MWh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EE</a:t>
            </a:r>
          </a:p>
          <a:p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58 000 </a:t>
            </a:r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MWh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PLYN</a:t>
            </a:r>
          </a:p>
          <a:p>
            <a:endParaRPr lang="cs-CZ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+ DALŠÍ (TEPLO, VODA, PALIVA atd.)</a:t>
            </a:r>
          </a:p>
        </p:txBody>
      </p:sp>
    </p:spTree>
    <p:extLst>
      <p:ext uri="{BB962C8B-B14F-4D97-AF65-F5344CB8AC3E}">
        <p14:creationId xmlns:p14="http://schemas.microsoft.com/office/powerpoint/2010/main" val="1304961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CBF640B9-604C-69C1-0D1B-952DE9A26B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2" t="22528" r="12830" b="11111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2" name="Zaoblený obdélník 4">
            <a:extLst>
              <a:ext uri="{FF2B5EF4-FFF2-40B4-BE49-F238E27FC236}">
                <a16:creationId xmlns:a16="http://schemas.microsoft.com/office/drawing/2014/main" id="{D8097172-C81C-D194-8AB0-BB9B33940994}"/>
              </a:ext>
            </a:extLst>
          </p:cNvPr>
          <p:cNvSpPr/>
          <p:nvPr/>
        </p:nvSpPr>
        <p:spPr>
          <a:xfrm>
            <a:off x="0" y="-12700"/>
            <a:ext cx="12192000" cy="1050939"/>
          </a:xfrm>
          <a:prstGeom prst="roundRect">
            <a:avLst>
              <a:gd name="adj" fmla="val 0"/>
            </a:avLst>
          </a:prstGeom>
          <a:solidFill>
            <a:srgbClr val="9A8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dirty="0">
                <a:solidFill>
                  <a:schemeClr val="bg1"/>
                </a:solidFill>
                <a:latin typeface="Ubuntu Mono" panose="020B0809030602030204" pitchFamily="49" charset="0"/>
                <a:cs typeface="Arial" panose="020B0604020202020204" pitchFamily="34" charset="0"/>
              </a:rPr>
              <a:t>EHÚK – STÁVAJÍCÍ STAV</a:t>
            </a:r>
            <a:endParaRPr lang="en-US" sz="4000" dirty="0">
              <a:solidFill>
                <a:schemeClr val="bg1"/>
              </a:solidFill>
              <a:latin typeface="Ubuntu Mono" panose="020B0809030602030204" pitchFamily="49" charset="0"/>
              <a:cs typeface="Arial" panose="020B0604020202020204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1402"/>
            <a:ext cx="1568999" cy="2196598"/>
          </a:xfrm>
          <a:prstGeom prst="rect">
            <a:avLst/>
          </a:prstGeom>
        </p:spPr>
      </p:pic>
      <p:pic>
        <p:nvPicPr>
          <p:cNvPr id="4" name="Picture 25">
            <a:extLst>
              <a:ext uri="{FF2B5EF4-FFF2-40B4-BE49-F238E27FC236}">
                <a16:creationId xmlns:a16="http://schemas.microsoft.com/office/drawing/2014/main" id="{CDA239D1-2438-0BAB-8994-3FFBED4BBF5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282687" y="258739"/>
            <a:ext cx="1727679" cy="533459"/>
          </a:xfrm>
          <a:prstGeom prst="rect">
            <a:avLst/>
          </a:prstGeom>
        </p:spPr>
      </p:pic>
      <p:sp>
        <p:nvSpPr>
          <p:cNvPr id="16" name="Ovál 15">
            <a:extLst>
              <a:ext uri="{FF2B5EF4-FFF2-40B4-BE49-F238E27FC236}">
                <a16:creationId xmlns:a16="http://schemas.microsoft.com/office/drawing/2014/main" id="{1F337389-DCD3-E03E-BEA2-B008CDB5E361}"/>
              </a:ext>
            </a:extLst>
          </p:cNvPr>
          <p:cNvSpPr/>
          <p:nvPr/>
        </p:nvSpPr>
        <p:spPr>
          <a:xfrm>
            <a:off x="5653214" y="3401573"/>
            <a:ext cx="943630" cy="930218"/>
          </a:xfrm>
          <a:prstGeom prst="ellipse">
            <a:avLst/>
          </a:prstGeom>
          <a:ln>
            <a:solidFill>
              <a:schemeClr val="dk1">
                <a:shade val="80000"/>
                <a:hueOff val="0"/>
                <a:satOff val="0"/>
                <a:lumOff val="0"/>
              </a:schemeClr>
            </a:solidFill>
            <a:prstDash val="solid"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122" tIns="133122" rIns="133122" bIns="133122" numCol="1" spcCol="1270" anchor="ctr" anchorCtr="0">
            <a:noAutofit/>
          </a:bodyPr>
          <a:lstStyle/>
          <a:p>
            <a:pPr algn="ctr" defTabSz="1066800">
              <a:spcBef>
                <a:spcPct val="0"/>
              </a:spcBef>
              <a:spcAft>
                <a:spcPct val="35000"/>
              </a:spcAft>
            </a:pPr>
            <a:r>
              <a:rPr lang="cs-CZ" sz="1600" dirty="0">
                <a:latin typeface="Barlow Condensed" panose="00000506000000000000" pitchFamily="2" charset="-18"/>
              </a:rPr>
              <a:t>P.O.</a:t>
            </a:r>
          </a:p>
        </p:txBody>
      </p:sp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6E884BBE-2902-4CEC-754D-86EDB642B3F1}"/>
              </a:ext>
            </a:extLst>
          </p:cNvPr>
          <p:cNvCxnSpPr>
            <a:cxnSpLocks/>
          </p:cNvCxnSpPr>
          <p:nvPr/>
        </p:nvCxnSpPr>
        <p:spPr>
          <a:xfrm flipV="1">
            <a:off x="6108393" y="2957877"/>
            <a:ext cx="0" cy="346084"/>
          </a:xfrm>
          <a:prstGeom prst="straightConnector1">
            <a:avLst/>
          </a:prstGeom>
          <a:ln w="19050">
            <a:solidFill>
              <a:srgbClr val="C00000"/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>
            <a:extLst>
              <a:ext uri="{FF2B5EF4-FFF2-40B4-BE49-F238E27FC236}">
                <a16:creationId xmlns:a16="http://schemas.microsoft.com/office/drawing/2014/main" id="{BD30990E-1BB9-646C-0095-8F004DEED04A}"/>
              </a:ext>
            </a:extLst>
          </p:cNvPr>
          <p:cNvSpPr txBox="1"/>
          <p:nvPr/>
        </p:nvSpPr>
        <p:spPr>
          <a:xfrm>
            <a:off x="4410353" y="5555823"/>
            <a:ext cx="3492462" cy="1104813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>
            <a:defPPr>
              <a:defRPr lang="cs-CZ"/>
            </a:defPPr>
            <a:lvl1pPr>
              <a:defRPr>
                <a:solidFill>
                  <a:schemeClr val="bg1">
                    <a:lumMod val="50000"/>
                  </a:schemeClr>
                </a:solidFill>
                <a:latin typeface="Barlow Condensed" panose="00000506000000000000" pitchFamily="2" charset="-18"/>
              </a:defRPr>
            </a:lvl1pPr>
          </a:lstStyle>
          <a:p>
            <a:pPr>
              <a:lnSpc>
                <a:spcPct val="200000"/>
              </a:lnSpc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100% ENERGETICKÁ ZÁVISLOST</a:t>
            </a:r>
          </a:p>
          <a:p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100% ENERGIÍ = NÁKUP ENERGIÍ Z „VENKU“</a:t>
            </a:r>
          </a:p>
        </p:txBody>
      </p:sp>
      <p:sp>
        <p:nvSpPr>
          <p:cNvPr id="6" name="Volný tvar: obrazec 5">
            <a:extLst>
              <a:ext uri="{FF2B5EF4-FFF2-40B4-BE49-F238E27FC236}">
                <a16:creationId xmlns:a16="http://schemas.microsoft.com/office/drawing/2014/main" id="{6FDB4798-1383-9C1C-F668-B73603E6F189}"/>
              </a:ext>
            </a:extLst>
          </p:cNvPr>
          <p:cNvSpPr/>
          <p:nvPr/>
        </p:nvSpPr>
        <p:spPr>
          <a:xfrm>
            <a:off x="3801603" y="2294587"/>
            <a:ext cx="4457026" cy="3063873"/>
          </a:xfrm>
          <a:custGeom>
            <a:avLst/>
            <a:gdLst>
              <a:gd name="connsiteX0" fmla="*/ 1706798 w 9508078"/>
              <a:gd name="connsiteY0" fmla="*/ 432100 h 5489284"/>
              <a:gd name="connsiteX1" fmla="*/ 30398 w 9508078"/>
              <a:gd name="connsiteY1" fmla="*/ 1029000 h 5489284"/>
              <a:gd name="connsiteX2" fmla="*/ 627298 w 9508078"/>
              <a:gd name="connsiteY2" fmla="*/ 3327700 h 5489284"/>
              <a:gd name="connsiteX3" fmla="*/ 652698 w 9508078"/>
              <a:gd name="connsiteY3" fmla="*/ 4839000 h 5489284"/>
              <a:gd name="connsiteX4" fmla="*/ 1605198 w 9508078"/>
              <a:gd name="connsiteY4" fmla="*/ 5486700 h 5489284"/>
              <a:gd name="connsiteX5" fmla="*/ 3700698 w 9508078"/>
              <a:gd name="connsiteY5" fmla="*/ 5080300 h 5489284"/>
              <a:gd name="connsiteX6" fmla="*/ 6989998 w 9508078"/>
              <a:gd name="connsiteY6" fmla="*/ 5461300 h 5489284"/>
              <a:gd name="connsiteX7" fmla="*/ 8920398 w 9508078"/>
              <a:gd name="connsiteY7" fmla="*/ 4534200 h 5489284"/>
              <a:gd name="connsiteX8" fmla="*/ 9390298 w 9508078"/>
              <a:gd name="connsiteY8" fmla="*/ 2337100 h 5489284"/>
              <a:gd name="connsiteX9" fmla="*/ 7002698 w 9508078"/>
              <a:gd name="connsiteY9" fmla="*/ 482900 h 5489284"/>
              <a:gd name="connsiteX10" fmla="*/ 4792898 w 9508078"/>
              <a:gd name="connsiteY10" fmla="*/ 300 h 5489284"/>
              <a:gd name="connsiteX11" fmla="*/ 1706798 w 9508078"/>
              <a:gd name="connsiteY11" fmla="*/ 432100 h 5489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508078" h="5489284">
                <a:moveTo>
                  <a:pt x="1706798" y="432100"/>
                </a:moveTo>
                <a:cubicBezTo>
                  <a:pt x="913048" y="603550"/>
                  <a:pt x="210315" y="546400"/>
                  <a:pt x="30398" y="1029000"/>
                </a:cubicBezTo>
                <a:cubicBezTo>
                  <a:pt x="-149519" y="1511600"/>
                  <a:pt x="523581" y="2692700"/>
                  <a:pt x="627298" y="3327700"/>
                </a:cubicBezTo>
                <a:cubicBezTo>
                  <a:pt x="731015" y="3962700"/>
                  <a:pt x="489715" y="4479167"/>
                  <a:pt x="652698" y="4839000"/>
                </a:cubicBezTo>
                <a:cubicBezTo>
                  <a:pt x="815681" y="5198833"/>
                  <a:pt x="1097198" y="5446483"/>
                  <a:pt x="1605198" y="5486700"/>
                </a:cubicBezTo>
                <a:cubicBezTo>
                  <a:pt x="2113198" y="5526917"/>
                  <a:pt x="2803231" y="5084533"/>
                  <a:pt x="3700698" y="5080300"/>
                </a:cubicBezTo>
                <a:cubicBezTo>
                  <a:pt x="4598165" y="5076067"/>
                  <a:pt x="6120048" y="5552317"/>
                  <a:pt x="6989998" y="5461300"/>
                </a:cubicBezTo>
                <a:cubicBezTo>
                  <a:pt x="7859948" y="5370283"/>
                  <a:pt x="8520348" y="5054900"/>
                  <a:pt x="8920398" y="4534200"/>
                </a:cubicBezTo>
                <a:cubicBezTo>
                  <a:pt x="9320448" y="4013500"/>
                  <a:pt x="9709915" y="3012317"/>
                  <a:pt x="9390298" y="2337100"/>
                </a:cubicBezTo>
                <a:cubicBezTo>
                  <a:pt x="9070681" y="1661883"/>
                  <a:pt x="7768931" y="872367"/>
                  <a:pt x="7002698" y="482900"/>
                </a:cubicBezTo>
                <a:cubicBezTo>
                  <a:pt x="6236465" y="93433"/>
                  <a:pt x="5677665" y="10883"/>
                  <a:pt x="4792898" y="300"/>
                </a:cubicBezTo>
                <a:cubicBezTo>
                  <a:pt x="3908131" y="-10283"/>
                  <a:pt x="2500548" y="260650"/>
                  <a:pt x="1706798" y="432100"/>
                </a:cubicBezTo>
                <a:close/>
              </a:path>
            </a:pathLst>
          </a:custGeom>
          <a:noFill/>
          <a:ln w="3175">
            <a:solidFill>
              <a:schemeClr val="bg1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06798 w 9508078"/>
                      <a:gd name="connsiteY0" fmla="*/ 432100 h 5489284"/>
                      <a:gd name="connsiteX1" fmla="*/ 30398 w 9508078"/>
                      <a:gd name="connsiteY1" fmla="*/ 1029000 h 5489284"/>
                      <a:gd name="connsiteX2" fmla="*/ 627298 w 9508078"/>
                      <a:gd name="connsiteY2" fmla="*/ 3327700 h 5489284"/>
                      <a:gd name="connsiteX3" fmla="*/ 652698 w 9508078"/>
                      <a:gd name="connsiteY3" fmla="*/ 4839000 h 5489284"/>
                      <a:gd name="connsiteX4" fmla="*/ 1605198 w 9508078"/>
                      <a:gd name="connsiteY4" fmla="*/ 5486700 h 5489284"/>
                      <a:gd name="connsiteX5" fmla="*/ 3700698 w 9508078"/>
                      <a:gd name="connsiteY5" fmla="*/ 5080300 h 5489284"/>
                      <a:gd name="connsiteX6" fmla="*/ 6989998 w 9508078"/>
                      <a:gd name="connsiteY6" fmla="*/ 5461300 h 5489284"/>
                      <a:gd name="connsiteX7" fmla="*/ 8920398 w 9508078"/>
                      <a:gd name="connsiteY7" fmla="*/ 4534200 h 5489284"/>
                      <a:gd name="connsiteX8" fmla="*/ 9390298 w 9508078"/>
                      <a:gd name="connsiteY8" fmla="*/ 2337100 h 5489284"/>
                      <a:gd name="connsiteX9" fmla="*/ 7002698 w 9508078"/>
                      <a:gd name="connsiteY9" fmla="*/ 482900 h 5489284"/>
                      <a:gd name="connsiteX10" fmla="*/ 4792898 w 9508078"/>
                      <a:gd name="connsiteY10" fmla="*/ 300 h 5489284"/>
                      <a:gd name="connsiteX11" fmla="*/ 1706798 w 9508078"/>
                      <a:gd name="connsiteY11" fmla="*/ 432100 h 5489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9508078" h="5489284" extrusionOk="0">
                        <a:moveTo>
                          <a:pt x="1706798" y="432100"/>
                        </a:moveTo>
                        <a:cubicBezTo>
                          <a:pt x="879614" y="582927"/>
                          <a:pt x="140457" y="572619"/>
                          <a:pt x="30398" y="1029000"/>
                        </a:cubicBezTo>
                        <a:cubicBezTo>
                          <a:pt x="-116884" y="1518470"/>
                          <a:pt x="373643" y="2697468"/>
                          <a:pt x="627298" y="3327700"/>
                        </a:cubicBezTo>
                        <a:cubicBezTo>
                          <a:pt x="722138" y="3971369"/>
                          <a:pt x="472452" y="4574587"/>
                          <a:pt x="652698" y="4839000"/>
                        </a:cubicBezTo>
                        <a:cubicBezTo>
                          <a:pt x="796028" y="5188080"/>
                          <a:pt x="1119023" y="5456911"/>
                          <a:pt x="1605198" y="5486700"/>
                        </a:cubicBezTo>
                        <a:cubicBezTo>
                          <a:pt x="2318710" y="5551297"/>
                          <a:pt x="2869982" y="4947159"/>
                          <a:pt x="3700698" y="5080300"/>
                        </a:cubicBezTo>
                        <a:cubicBezTo>
                          <a:pt x="4344835" y="5037273"/>
                          <a:pt x="6060568" y="5608317"/>
                          <a:pt x="6989998" y="5461300"/>
                        </a:cubicBezTo>
                        <a:cubicBezTo>
                          <a:pt x="7852321" y="5297547"/>
                          <a:pt x="8420513" y="5193643"/>
                          <a:pt x="8920398" y="4534200"/>
                        </a:cubicBezTo>
                        <a:cubicBezTo>
                          <a:pt x="9365517" y="4038732"/>
                          <a:pt x="9859924" y="3048385"/>
                          <a:pt x="9390298" y="2337100"/>
                        </a:cubicBezTo>
                        <a:cubicBezTo>
                          <a:pt x="8835303" y="1623812"/>
                          <a:pt x="7931622" y="1005418"/>
                          <a:pt x="7002698" y="482900"/>
                        </a:cubicBezTo>
                        <a:cubicBezTo>
                          <a:pt x="6320106" y="217941"/>
                          <a:pt x="5685530" y="92339"/>
                          <a:pt x="4792898" y="300"/>
                        </a:cubicBezTo>
                        <a:cubicBezTo>
                          <a:pt x="4009788" y="146302"/>
                          <a:pt x="2550720" y="322108"/>
                          <a:pt x="1706798" y="4321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825A2C8A-C37E-D434-8CE6-5E5E0DC6D11A}"/>
              </a:ext>
            </a:extLst>
          </p:cNvPr>
          <p:cNvSpPr txBox="1">
            <a:spLocks/>
          </p:cNvSpPr>
          <p:nvPr/>
        </p:nvSpPr>
        <p:spPr>
          <a:xfrm>
            <a:off x="502881" y="1400805"/>
            <a:ext cx="10720665" cy="4480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5CBE7A"/>
              </a:buClr>
              <a:buNone/>
            </a:pPr>
            <a:r>
              <a:rPr lang="cs-CZ" sz="2400" i="1" dirty="0">
                <a:latin typeface="Ubuntu Mono bold" panose="020B0809030602030204" pitchFamily="49" charset="0"/>
              </a:rPr>
              <a:t>ZVÝŠENÍ ENERGETICKÉ BEZPEČNOSTI A SOBĚSTAČNOSTI EHÚK</a:t>
            </a:r>
          </a:p>
        </p:txBody>
      </p:sp>
    </p:spTree>
    <p:extLst>
      <p:ext uri="{BB962C8B-B14F-4D97-AF65-F5344CB8AC3E}">
        <p14:creationId xmlns:p14="http://schemas.microsoft.com/office/powerpoint/2010/main" val="41756363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CBF640B9-604C-69C1-0D1B-952DE9A26B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2" t="22528" r="12830" b="11111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2" name="Zaoblený obdélník 4">
            <a:extLst>
              <a:ext uri="{FF2B5EF4-FFF2-40B4-BE49-F238E27FC236}">
                <a16:creationId xmlns:a16="http://schemas.microsoft.com/office/drawing/2014/main" id="{D8097172-C81C-D194-8AB0-BB9B33940994}"/>
              </a:ext>
            </a:extLst>
          </p:cNvPr>
          <p:cNvSpPr/>
          <p:nvPr/>
        </p:nvSpPr>
        <p:spPr>
          <a:xfrm>
            <a:off x="0" y="-12700"/>
            <a:ext cx="12192000" cy="1050939"/>
          </a:xfrm>
          <a:prstGeom prst="roundRect">
            <a:avLst>
              <a:gd name="adj" fmla="val 0"/>
            </a:avLst>
          </a:prstGeom>
          <a:solidFill>
            <a:srgbClr val="9A8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dirty="0">
                <a:solidFill>
                  <a:schemeClr val="bg1"/>
                </a:solidFill>
                <a:latin typeface="Ubuntu Mono" panose="020B0809030602030204" pitchFamily="49" charset="0"/>
                <a:cs typeface="Arial" panose="020B0604020202020204" pitchFamily="34" charset="0"/>
              </a:rPr>
              <a:t>EHÚK – VIZE</a:t>
            </a:r>
            <a:endParaRPr lang="en-US" sz="4000" dirty="0">
              <a:solidFill>
                <a:schemeClr val="bg1"/>
              </a:solidFill>
              <a:latin typeface="Ubuntu Mono" panose="020B0809030602030204" pitchFamily="49" charset="0"/>
              <a:cs typeface="Arial" panose="020B0604020202020204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1402"/>
            <a:ext cx="1568999" cy="2196598"/>
          </a:xfrm>
          <a:prstGeom prst="rect">
            <a:avLst/>
          </a:prstGeom>
        </p:spPr>
      </p:pic>
      <p:pic>
        <p:nvPicPr>
          <p:cNvPr id="4" name="Picture 25">
            <a:extLst>
              <a:ext uri="{FF2B5EF4-FFF2-40B4-BE49-F238E27FC236}">
                <a16:creationId xmlns:a16="http://schemas.microsoft.com/office/drawing/2014/main" id="{CDA239D1-2438-0BAB-8994-3FFBED4BBF5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282687" y="258739"/>
            <a:ext cx="1727679" cy="533459"/>
          </a:xfrm>
          <a:prstGeom prst="rect">
            <a:avLst/>
          </a:prstGeom>
        </p:spPr>
      </p:pic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76442E5D-9F07-86EB-E279-39512ECCFB20}"/>
              </a:ext>
            </a:extLst>
          </p:cNvPr>
          <p:cNvSpPr txBox="1">
            <a:spLocks/>
          </p:cNvSpPr>
          <p:nvPr/>
        </p:nvSpPr>
        <p:spPr>
          <a:xfrm>
            <a:off x="502881" y="1400805"/>
            <a:ext cx="10720665" cy="4480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5CBE7A"/>
              </a:buClr>
              <a:buNone/>
            </a:pPr>
            <a:r>
              <a:rPr lang="cs-CZ" sz="2400" i="1" dirty="0">
                <a:latin typeface="Ubuntu Mono bold" panose="020B0809030602030204" pitchFamily="49" charset="0"/>
              </a:rPr>
              <a:t>ZVÝŠENÍ ENERGETICKÉ BEZPEČNOSTI A SOBĚSTAČNOSTI EHÚK</a:t>
            </a:r>
          </a:p>
        </p:txBody>
      </p:sp>
      <p:sp>
        <p:nvSpPr>
          <p:cNvPr id="16" name="Ovál 15">
            <a:extLst>
              <a:ext uri="{FF2B5EF4-FFF2-40B4-BE49-F238E27FC236}">
                <a16:creationId xmlns:a16="http://schemas.microsoft.com/office/drawing/2014/main" id="{1F337389-DCD3-E03E-BEA2-B008CDB5E361}"/>
              </a:ext>
            </a:extLst>
          </p:cNvPr>
          <p:cNvSpPr/>
          <p:nvPr/>
        </p:nvSpPr>
        <p:spPr>
          <a:xfrm>
            <a:off x="5653214" y="3401573"/>
            <a:ext cx="943630" cy="930218"/>
          </a:xfrm>
          <a:prstGeom prst="ellipse">
            <a:avLst/>
          </a:prstGeom>
          <a:ln>
            <a:solidFill>
              <a:srgbClr val="00B050"/>
            </a:solidFill>
            <a:prstDash val="solid"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122" tIns="133122" rIns="133122" bIns="133122" numCol="1" spcCol="1270" anchor="ctr" anchorCtr="0">
            <a:noAutofit/>
          </a:bodyPr>
          <a:lstStyle/>
          <a:p>
            <a:pPr algn="ctr" defTabSz="1066800">
              <a:spcBef>
                <a:spcPct val="0"/>
              </a:spcBef>
              <a:spcAft>
                <a:spcPct val="35000"/>
              </a:spcAft>
            </a:pPr>
            <a:r>
              <a:rPr lang="cs-CZ" sz="1600" dirty="0">
                <a:latin typeface="Barlow Condensed" panose="00000506000000000000" pitchFamily="2" charset="-18"/>
              </a:rPr>
              <a:t>P.O.</a:t>
            </a:r>
          </a:p>
        </p:txBody>
      </p:sp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6E884BBE-2902-4CEC-754D-86EDB642B3F1}"/>
              </a:ext>
            </a:extLst>
          </p:cNvPr>
          <p:cNvCxnSpPr>
            <a:cxnSpLocks/>
          </p:cNvCxnSpPr>
          <p:nvPr/>
        </p:nvCxnSpPr>
        <p:spPr>
          <a:xfrm flipV="1">
            <a:off x="6108393" y="2957877"/>
            <a:ext cx="0" cy="346084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Šestiúhelník 9">
            <a:extLst>
              <a:ext uri="{FF2B5EF4-FFF2-40B4-BE49-F238E27FC236}">
                <a16:creationId xmlns:a16="http://schemas.microsoft.com/office/drawing/2014/main" id="{5C82B02A-E447-9D67-E102-88B2E4BE3BC1}"/>
              </a:ext>
            </a:extLst>
          </p:cNvPr>
          <p:cNvSpPr/>
          <p:nvPr/>
        </p:nvSpPr>
        <p:spPr>
          <a:xfrm>
            <a:off x="4885329" y="3629084"/>
            <a:ext cx="753371" cy="482911"/>
          </a:xfrm>
          <a:prstGeom prst="hexagon">
            <a:avLst/>
          </a:prstGeom>
          <a:ln>
            <a:solidFill>
              <a:srgbClr val="00B050"/>
            </a:solidFill>
            <a:prstDash val="solid"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122" tIns="133122" rIns="133122" bIns="133122" numCol="1" spcCol="1270" anchor="ctr" anchorCtr="0">
            <a:noAutofit/>
          </a:bodyPr>
          <a:lstStyle/>
          <a:p>
            <a:pPr marL="0" lvl="0" indent="0" algn="ctr" defTabSz="1066800"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1600" dirty="0">
                <a:solidFill>
                  <a:srgbClr val="00B050"/>
                </a:solidFill>
                <a:latin typeface="Barlow Condensed" panose="00000506000000000000" pitchFamily="2" charset="-18"/>
              </a:rPr>
              <a:t>OZE</a:t>
            </a:r>
          </a:p>
        </p:txBody>
      </p:sp>
      <p:sp>
        <p:nvSpPr>
          <p:cNvPr id="5" name="Volný tvar: obrazec 4">
            <a:extLst>
              <a:ext uri="{FF2B5EF4-FFF2-40B4-BE49-F238E27FC236}">
                <a16:creationId xmlns:a16="http://schemas.microsoft.com/office/drawing/2014/main" id="{984D9C0C-B073-7111-D0B9-49C203437CEB}"/>
              </a:ext>
            </a:extLst>
          </p:cNvPr>
          <p:cNvSpPr/>
          <p:nvPr/>
        </p:nvSpPr>
        <p:spPr>
          <a:xfrm>
            <a:off x="3801603" y="2294587"/>
            <a:ext cx="4457026" cy="3063873"/>
          </a:xfrm>
          <a:custGeom>
            <a:avLst/>
            <a:gdLst>
              <a:gd name="connsiteX0" fmla="*/ 1706798 w 9508078"/>
              <a:gd name="connsiteY0" fmla="*/ 432100 h 5489284"/>
              <a:gd name="connsiteX1" fmla="*/ 30398 w 9508078"/>
              <a:gd name="connsiteY1" fmla="*/ 1029000 h 5489284"/>
              <a:gd name="connsiteX2" fmla="*/ 627298 w 9508078"/>
              <a:gd name="connsiteY2" fmla="*/ 3327700 h 5489284"/>
              <a:gd name="connsiteX3" fmla="*/ 652698 w 9508078"/>
              <a:gd name="connsiteY3" fmla="*/ 4839000 h 5489284"/>
              <a:gd name="connsiteX4" fmla="*/ 1605198 w 9508078"/>
              <a:gd name="connsiteY4" fmla="*/ 5486700 h 5489284"/>
              <a:gd name="connsiteX5" fmla="*/ 3700698 w 9508078"/>
              <a:gd name="connsiteY5" fmla="*/ 5080300 h 5489284"/>
              <a:gd name="connsiteX6" fmla="*/ 6989998 w 9508078"/>
              <a:gd name="connsiteY6" fmla="*/ 5461300 h 5489284"/>
              <a:gd name="connsiteX7" fmla="*/ 8920398 w 9508078"/>
              <a:gd name="connsiteY7" fmla="*/ 4534200 h 5489284"/>
              <a:gd name="connsiteX8" fmla="*/ 9390298 w 9508078"/>
              <a:gd name="connsiteY8" fmla="*/ 2337100 h 5489284"/>
              <a:gd name="connsiteX9" fmla="*/ 7002698 w 9508078"/>
              <a:gd name="connsiteY9" fmla="*/ 482900 h 5489284"/>
              <a:gd name="connsiteX10" fmla="*/ 4792898 w 9508078"/>
              <a:gd name="connsiteY10" fmla="*/ 300 h 5489284"/>
              <a:gd name="connsiteX11" fmla="*/ 1706798 w 9508078"/>
              <a:gd name="connsiteY11" fmla="*/ 432100 h 5489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508078" h="5489284">
                <a:moveTo>
                  <a:pt x="1706798" y="432100"/>
                </a:moveTo>
                <a:cubicBezTo>
                  <a:pt x="913048" y="603550"/>
                  <a:pt x="210315" y="546400"/>
                  <a:pt x="30398" y="1029000"/>
                </a:cubicBezTo>
                <a:cubicBezTo>
                  <a:pt x="-149519" y="1511600"/>
                  <a:pt x="523581" y="2692700"/>
                  <a:pt x="627298" y="3327700"/>
                </a:cubicBezTo>
                <a:cubicBezTo>
                  <a:pt x="731015" y="3962700"/>
                  <a:pt x="489715" y="4479167"/>
                  <a:pt x="652698" y="4839000"/>
                </a:cubicBezTo>
                <a:cubicBezTo>
                  <a:pt x="815681" y="5198833"/>
                  <a:pt x="1097198" y="5446483"/>
                  <a:pt x="1605198" y="5486700"/>
                </a:cubicBezTo>
                <a:cubicBezTo>
                  <a:pt x="2113198" y="5526917"/>
                  <a:pt x="2803231" y="5084533"/>
                  <a:pt x="3700698" y="5080300"/>
                </a:cubicBezTo>
                <a:cubicBezTo>
                  <a:pt x="4598165" y="5076067"/>
                  <a:pt x="6120048" y="5552317"/>
                  <a:pt x="6989998" y="5461300"/>
                </a:cubicBezTo>
                <a:cubicBezTo>
                  <a:pt x="7859948" y="5370283"/>
                  <a:pt x="8520348" y="5054900"/>
                  <a:pt x="8920398" y="4534200"/>
                </a:cubicBezTo>
                <a:cubicBezTo>
                  <a:pt x="9320448" y="4013500"/>
                  <a:pt x="9709915" y="3012317"/>
                  <a:pt x="9390298" y="2337100"/>
                </a:cubicBezTo>
                <a:cubicBezTo>
                  <a:pt x="9070681" y="1661883"/>
                  <a:pt x="7768931" y="872367"/>
                  <a:pt x="7002698" y="482900"/>
                </a:cubicBezTo>
                <a:cubicBezTo>
                  <a:pt x="6236465" y="93433"/>
                  <a:pt x="5677665" y="10883"/>
                  <a:pt x="4792898" y="300"/>
                </a:cubicBezTo>
                <a:cubicBezTo>
                  <a:pt x="3908131" y="-10283"/>
                  <a:pt x="2500548" y="260650"/>
                  <a:pt x="1706798" y="432100"/>
                </a:cubicBezTo>
                <a:close/>
              </a:path>
            </a:pathLst>
          </a:custGeom>
          <a:noFill/>
          <a:ln w="3175">
            <a:solidFill>
              <a:schemeClr val="bg1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06798 w 9508078"/>
                      <a:gd name="connsiteY0" fmla="*/ 432100 h 5489284"/>
                      <a:gd name="connsiteX1" fmla="*/ 30398 w 9508078"/>
                      <a:gd name="connsiteY1" fmla="*/ 1029000 h 5489284"/>
                      <a:gd name="connsiteX2" fmla="*/ 627298 w 9508078"/>
                      <a:gd name="connsiteY2" fmla="*/ 3327700 h 5489284"/>
                      <a:gd name="connsiteX3" fmla="*/ 652698 w 9508078"/>
                      <a:gd name="connsiteY3" fmla="*/ 4839000 h 5489284"/>
                      <a:gd name="connsiteX4" fmla="*/ 1605198 w 9508078"/>
                      <a:gd name="connsiteY4" fmla="*/ 5486700 h 5489284"/>
                      <a:gd name="connsiteX5" fmla="*/ 3700698 w 9508078"/>
                      <a:gd name="connsiteY5" fmla="*/ 5080300 h 5489284"/>
                      <a:gd name="connsiteX6" fmla="*/ 6989998 w 9508078"/>
                      <a:gd name="connsiteY6" fmla="*/ 5461300 h 5489284"/>
                      <a:gd name="connsiteX7" fmla="*/ 8920398 w 9508078"/>
                      <a:gd name="connsiteY7" fmla="*/ 4534200 h 5489284"/>
                      <a:gd name="connsiteX8" fmla="*/ 9390298 w 9508078"/>
                      <a:gd name="connsiteY8" fmla="*/ 2337100 h 5489284"/>
                      <a:gd name="connsiteX9" fmla="*/ 7002698 w 9508078"/>
                      <a:gd name="connsiteY9" fmla="*/ 482900 h 5489284"/>
                      <a:gd name="connsiteX10" fmla="*/ 4792898 w 9508078"/>
                      <a:gd name="connsiteY10" fmla="*/ 300 h 5489284"/>
                      <a:gd name="connsiteX11" fmla="*/ 1706798 w 9508078"/>
                      <a:gd name="connsiteY11" fmla="*/ 432100 h 5489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9508078" h="5489284" extrusionOk="0">
                        <a:moveTo>
                          <a:pt x="1706798" y="432100"/>
                        </a:moveTo>
                        <a:cubicBezTo>
                          <a:pt x="879614" y="582927"/>
                          <a:pt x="140457" y="572619"/>
                          <a:pt x="30398" y="1029000"/>
                        </a:cubicBezTo>
                        <a:cubicBezTo>
                          <a:pt x="-116884" y="1518470"/>
                          <a:pt x="373643" y="2697468"/>
                          <a:pt x="627298" y="3327700"/>
                        </a:cubicBezTo>
                        <a:cubicBezTo>
                          <a:pt x="722138" y="3971369"/>
                          <a:pt x="472452" y="4574587"/>
                          <a:pt x="652698" y="4839000"/>
                        </a:cubicBezTo>
                        <a:cubicBezTo>
                          <a:pt x="796028" y="5188080"/>
                          <a:pt x="1119023" y="5456911"/>
                          <a:pt x="1605198" y="5486700"/>
                        </a:cubicBezTo>
                        <a:cubicBezTo>
                          <a:pt x="2318710" y="5551297"/>
                          <a:pt x="2869982" y="4947159"/>
                          <a:pt x="3700698" y="5080300"/>
                        </a:cubicBezTo>
                        <a:cubicBezTo>
                          <a:pt x="4344835" y="5037273"/>
                          <a:pt x="6060568" y="5608317"/>
                          <a:pt x="6989998" y="5461300"/>
                        </a:cubicBezTo>
                        <a:cubicBezTo>
                          <a:pt x="7852321" y="5297547"/>
                          <a:pt x="8420513" y="5193643"/>
                          <a:pt x="8920398" y="4534200"/>
                        </a:cubicBezTo>
                        <a:cubicBezTo>
                          <a:pt x="9365517" y="4038732"/>
                          <a:pt x="9859924" y="3048385"/>
                          <a:pt x="9390298" y="2337100"/>
                        </a:cubicBezTo>
                        <a:cubicBezTo>
                          <a:pt x="8835303" y="1623812"/>
                          <a:pt x="7931622" y="1005418"/>
                          <a:pt x="7002698" y="482900"/>
                        </a:cubicBezTo>
                        <a:cubicBezTo>
                          <a:pt x="6320106" y="217941"/>
                          <a:pt x="5685530" y="92339"/>
                          <a:pt x="4792898" y="300"/>
                        </a:cubicBezTo>
                        <a:cubicBezTo>
                          <a:pt x="4009788" y="146302"/>
                          <a:pt x="2550720" y="322108"/>
                          <a:pt x="1706798" y="4321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34610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CBF640B9-604C-69C1-0D1B-952DE9A26B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2" t="22528" r="12830" b="11111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2" name="Zaoblený obdélník 4">
            <a:extLst>
              <a:ext uri="{FF2B5EF4-FFF2-40B4-BE49-F238E27FC236}">
                <a16:creationId xmlns:a16="http://schemas.microsoft.com/office/drawing/2014/main" id="{D8097172-C81C-D194-8AB0-BB9B33940994}"/>
              </a:ext>
            </a:extLst>
          </p:cNvPr>
          <p:cNvSpPr/>
          <p:nvPr/>
        </p:nvSpPr>
        <p:spPr>
          <a:xfrm>
            <a:off x="0" y="-12700"/>
            <a:ext cx="12192000" cy="1050939"/>
          </a:xfrm>
          <a:prstGeom prst="roundRect">
            <a:avLst>
              <a:gd name="adj" fmla="val 0"/>
            </a:avLst>
          </a:prstGeom>
          <a:solidFill>
            <a:srgbClr val="9A8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dirty="0">
                <a:solidFill>
                  <a:schemeClr val="bg1"/>
                </a:solidFill>
                <a:latin typeface="Ubuntu Mono" panose="020B0809030602030204" pitchFamily="49" charset="0"/>
                <a:cs typeface="Arial" panose="020B0604020202020204" pitchFamily="34" charset="0"/>
              </a:rPr>
              <a:t>EHÚK – VIZE</a:t>
            </a:r>
            <a:endParaRPr lang="en-US" sz="4000" dirty="0">
              <a:solidFill>
                <a:schemeClr val="bg1"/>
              </a:solidFill>
              <a:latin typeface="Ubuntu Mono" panose="020B0809030602030204" pitchFamily="49" charset="0"/>
              <a:cs typeface="Arial" panose="020B0604020202020204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1402"/>
            <a:ext cx="1568999" cy="2196598"/>
          </a:xfrm>
          <a:prstGeom prst="rect">
            <a:avLst/>
          </a:prstGeom>
        </p:spPr>
      </p:pic>
      <p:pic>
        <p:nvPicPr>
          <p:cNvPr id="4" name="Picture 25">
            <a:extLst>
              <a:ext uri="{FF2B5EF4-FFF2-40B4-BE49-F238E27FC236}">
                <a16:creationId xmlns:a16="http://schemas.microsoft.com/office/drawing/2014/main" id="{CDA239D1-2438-0BAB-8994-3FFBED4BBF5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282687" y="258739"/>
            <a:ext cx="1727679" cy="533459"/>
          </a:xfrm>
          <a:prstGeom prst="rect">
            <a:avLst/>
          </a:prstGeom>
        </p:spPr>
      </p:pic>
      <p:sp>
        <p:nvSpPr>
          <p:cNvPr id="16" name="Ovál 15">
            <a:extLst>
              <a:ext uri="{FF2B5EF4-FFF2-40B4-BE49-F238E27FC236}">
                <a16:creationId xmlns:a16="http://schemas.microsoft.com/office/drawing/2014/main" id="{1F337389-DCD3-E03E-BEA2-B008CDB5E361}"/>
              </a:ext>
            </a:extLst>
          </p:cNvPr>
          <p:cNvSpPr/>
          <p:nvPr/>
        </p:nvSpPr>
        <p:spPr>
          <a:xfrm>
            <a:off x="5653214" y="3401573"/>
            <a:ext cx="943630" cy="930218"/>
          </a:xfrm>
          <a:prstGeom prst="ellipse">
            <a:avLst/>
          </a:prstGeom>
          <a:ln>
            <a:solidFill>
              <a:srgbClr val="00B050"/>
            </a:solidFill>
            <a:prstDash val="solid"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122" tIns="133122" rIns="133122" bIns="133122" numCol="1" spcCol="1270" anchor="ctr" anchorCtr="0">
            <a:noAutofit/>
          </a:bodyPr>
          <a:lstStyle/>
          <a:p>
            <a:pPr algn="ctr" defTabSz="1066800">
              <a:spcBef>
                <a:spcPct val="0"/>
              </a:spcBef>
              <a:spcAft>
                <a:spcPct val="35000"/>
              </a:spcAft>
            </a:pPr>
            <a:r>
              <a:rPr lang="cs-CZ" sz="1600" dirty="0">
                <a:latin typeface="Barlow Condensed" panose="00000506000000000000" pitchFamily="2" charset="-18"/>
              </a:rPr>
              <a:t>P.O.</a:t>
            </a:r>
          </a:p>
        </p:txBody>
      </p:sp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6E884BBE-2902-4CEC-754D-86EDB642B3F1}"/>
              </a:ext>
            </a:extLst>
          </p:cNvPr>
          <p:cNvCxnSpPr>
            <a:cxnSpLocks/>
          </p:cNvCxnSpPr>
          <p:nvPr/>
        </p:nvCxnSpPr>
        <p:spPr>
          <a:xfrm flipV="1">
            <a:off x="6108393" y="2957877"/>
            <a:ext cx="0" cy="346084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Šestiúhelník 9">
            <a:extLst>
              <a:ext uri="{FF2B5EF4-FFF2-40B4-BE49-F238E27FC236}">
                <a16:creationId xmlns:a16="http://schemas.microsoft.com/office/drawing/2014/main" id="{5C82B02A-E447-9D67-E102-88B2E4BE3BC1}"/>
              </a:ext>
            </a:extLst>
          </p:cNvPr>
          <p:cNvSpPr/>
          <p:nvPr/>
        </p:nvSpPr>
        <p:spPr>
          <a:xfrm>
            <a:off x="4885329" y="3629084"/>
            <a:ext cx="753371" cy="482911"/>
          </a:xfrm>
          <a:prstGeom prst="hexagon">
            <a:avLst/>
          </a:prstGeom>
          <a:ln>
            <a:solidFill>
              <a:srgbClr val="00B050"/>
            </a:solidFill>
            <a:prstDash val="solid"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122" tIns="133122" rIns="133122" bIns="133122" numCol="1" spcCol="1270" anchor="ctr" anchorCtr="0">
            <a:noAutofit/>
          </a:bodyPr>
          <a:lstStyle/>
          <a:p>
            <a:pPr marL="0" lvl="0" indent="0" algn="ctr" defTabSz="1066800"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1600" dirty="0">
                <a:solidFill>
                  <a:srgbClr val="00B050"/>
                </a:solidFill>
                <a:latin typeface="Barlow Condensed" panose="00000506000000000000" pitchFamily="2" charset="-18"/>
              </a:rPr>
              <a:t>OZE</a:t>
            </a:r>
          </a:p>
        </p:txBody>
      </p:sp>
      <p:sp>
        <p:nvSpPr>
          <p:cNvPr id="5" name="Volný tvar: obrazec 4">
            <a:extLst>
              <a:ext uri="{FF2B5EF4-FFF2-40B4-BE49-F238E27FC236}">
                <a16:creationId xmlns:a16="http://schemas.microsoft.com/office/drawing/2014/main" id="{984D9C0C-B073-7111-D0B9-49C203437CEB}"/>
              </a:ext>
            </a:extLst>
          </p:cNvPr>
          <p:cNvSpPr/>
          <p:nvPr/>
        </p:nvSpPr>
        <p:spPr>
          <a:xfrm>
            <a:off x="3801603" y="2294587"/>
            <a:ext cx="4457026" cy="3063873"/>
          </a:xfrm>
          <a:custGeom>
            <a:avLst/>
            <a:gdLst>
              <a:gd name="connsiteX0" fmla="*/ 1706798 w 9508078"/>
              <a:gd name="connsiteY0" fmla="*/ 432100 h 5489284"/>
              <a:gd name="connsiteX1" fmla="*/ 30398 w 9508078"/>
              <a:gd name="connsiteY1" fmla="*/ 1029000 h 5489284"/>
              <a:gd name="connsiteX2" fmla="*/ 627298 w 9508078"/>
              <a:gd name="connsiteY2" fmla="*/ 3327700 h 5489284"/>
              <a:gd name="connsiteX3" fmla="*/ 652698 w 9508078"/>
              <a:gd name="connsiteY3" fmla="*/ 4839000 h 5489284"/>
              <a:gd name="connsiteX4" fmla="*/ 1605198 w 9508078"/>
              <a:gd name="connsiteY4" fmla="*/ 5486700 h 5489284"/>
              <a:gd name="connsiteX5" fmla="*/ 3700698 w 9508078"/>
              <a:gd name="connsiteY5" fmla="*/ 5080300 h 5489284"/>
              <a:gd name="connsiteX6" fmla="*/ 6989998 w 9508078"/>
              <a:gd name="connsiteY6" fmla="*/ 5461300 h 5489284"/>
              <a:gd name="connsiteX7" fmla="*/ 8920398 w 9508078"/>
              <a:gd name="connsiteY7" fmla="*/ 4534200 h 5489284"/>
              <a:gd name="connsiteX8" fmla="*/ 9390298 w 9508078"/>
              <a:gd name="connsiteY8" fmla="*/ 2337100 h 5489284"/>
              <a:gd name="connsiteX9" fmla="*/ 7002698 w 9508078"/>
              <a:gd name="connsiteY9" fmla="*/ 482900 h 5489284"/>
              <a:gd name="connsiteX10" fmla="*/ 4792898 w 9508078"/>
              <a:gd name="connsiteY10" fmla="*/ 300 h 5489284"/>
              <a:gd name="connsiteX11" fmla="*/ 1706798 w 9508078"/>
              <a:gd name="connsiteY11" fmla="*/ 432100 h 5489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508078" h="5489284">
                <a:moveTo>
                  <a:pt x="1706798" y="432100"/>
                </a:moveTo>
                <a:cubicBezTo>
                  <a:pt x="913048" y="603550"/>
                  <a:pt x="210315" y="546400"/>
                  <a:pt x="30398" y="1029000"/>
                </a:cubicBezTo>
                <a:cubicBezTo>
                  <a:pt x="-149519" y="1511600"/>
                  <a:pt x="523581" y="2692700"/>
                  <a:pt x="627298" y="3327700"/>
                </a:cubicBezTo>
                <a:cubicBezTo>
                  <a:pt x="731015" y="3962700"/>
                  <a:pt x="489715" y="4479167"/>
                  <a:pt x="652698" y="4839000"/>
                </a:cubicBezTo>
                <a:cubicBezTo>
                  <a:pt x="815681" y="5198833"/>
                  <a:pt x="1097198" y="5446483"/>
                  <a:pt x="1605198" y="5486700"/>
                </a:cubicBezTo>
                <a:cubicBezTo>
                  <a:pt x="2113198" y="5526917"/>
                  <a:pt x="2803231" y="5084533"/>
                  <a:pt x="3700698" y="5080300"/>
                </a:cubicBezTo>
                <a:cubicBezTo>
                  <a:pt x="4598165" y="5076067"/>
                  <a:pt x="6120048" y="5552317"/>
                  <a:pt x="6989998" y="5461300"/>
                </a:cubicBezTo>
                <a:cubicBezTo>
                  <a:pt x="7859948" y="5370283"/>
                  <a:pt x="8520348" y="5054900"/>
                  <a:pt x="8920398" y="4534200"/>
                </a:cubicBezTo>
                <a:cubicBezTo>
                  <a:pt x="9320448" y="4013500"/>
                  <a:pt x="9709915" y="3012317"/>
                  <a:pt x="9390298" y="2337100"/>
                </a:cubicBezTo>
                <a:cubicBezTo>
                  <a:pt x="9070681" y="1661883"/>
                  <a:pt x="7768931" y="872367"/>
                  <a:pt x="7002698" y="482900"/>
                </a:cubicBezTo>
                <a:cubicBezTo>
                  <a:pt x="6236465" y="93433"/>
                  <a:pt x="5677665" y="10883"/>
                  <a:pt x="4792898" y="300"/>
                </a:cubicBezTo>
                <a:cubicBezTo>
                  <a:pt x="3908131" y="-10283"/>
                  <a:pt x="2500548" y="260650"/>
                  <a:pt x="1706798" y="432100"/>
                </a:cubicBezTo>
                <a:close/>
              </a:path>
            </a:pathLst>
          </a:custGeom>
          <a:noFill/>
          <a:ln w="3175">
            <a:solidFill>
              <a:schemeClr val="bg1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06798 w 9508078"/>
                      <a:gd name="connsiteY0" fmla="*/ 432100 h 5489284"/>
                      <a:gd name="connsiteX1" fmla="*/ 30398 w 9508078"/>
                      <a:gd name="connsiteY1" fmla="*/ 1029000 h 5489284"/>
                      <a:gd name="connsiteX2" fmla="*/ 627298 w 9508078"/>
                      <a:gd name="connsiteY2" fmla="*/ 3327700 h 5489284"/>
                      <a:gd name="connsiteX3" fmla="*/ 652698 w 9508078"/>
                      <a:gd name="connsiteY3" fmla="*/ 4839000 h 5489284"/>
                      <a:gd name="connsiteX4" fmla="*/ 1605198 w 9508078"/>
                      <a:gd name="connsiteY4" fmla="*/ 5486700 h 5489284"/>
                      <a:gd name="connsiteX5" fmla="*/ 3700698 w 9508078"/>
                      <a:gd name="connsiteY5" fmla="*/ 5080300 h 5489284"/>
                      <a:gd name="connsiteX6" fmla="*/ 6989998 w 9508078"/>
                      <a:gd name="connsiteY6" fmla="*/ 5461300 h 5489284"/>
                      <a:gd name="connsiteX7" fmla="*/ 8920398 w 9508078"/>
                      <a:gd name="connsiteY7" fmla="*/ 4534200 h 5489284"/>
                      <a:gd name="connsiteX8" fmla="*/ 9390298 w 9508078"/>
                      <a:gd name="connsiteY8" fmla="*/ 2337100 h 5489284"/>
                      <a:gd name="connsiteX9" fmla="*/ 7002698 w 9508078"/>
                      <a:gd name="connsiteY9" fmla="*/ 482900 h 5489284"/>
                      <a:gd name="connsiteX10" fmla="*/ 4792898 w 9508078"/>
                      <a:gd name="connsiteY10" fmla="*/ 300 h 5489284"/>
                      <a:gd name="connsiteX11" fmla="*/ 1706798 w 9508078"/>
                      <a:gd name="connsiteY11" fmla="*/ 432100 h 5489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9508078" h="5489284" extrusionOk="0">
                        <a:moveTo>
                          <a:pt x="1706798" y="432100"/>
                        </a:moveTo>
                        <a:cubicBezTo>
                          <a:pt x="879614" y="582927"/>
                          <a:pt x="140457" y="572619"/>
                          <a:pt x="30398" y="1029000"/>
                        </a:cubicBezTo>
                        <a:cubicBezTo>
                          <a:pt x="-116884" y="1518470"/>
                          <a:pt x="373643" y="2697468"/>
                          <a:pt x="627298" y="3327700"/>
                        </a:cubicBezTo>
                        <a:cubicBezTo>
                          <a:pt x="722138" y="3971369"/>
                          <a:pt x="472452" y="4574587"/>
                          <a:pt x="652698" y="4839000"/>
                        </a:cubicBezTo>
                        <a:cubicBezTo>
                          <a:pt x="796028" y="5188080"/>
                          <a:pt x="1119023" y="5456911"/>
                          <a:pt x="1605198" y="5486700"/>
                        </a:cubicBezTo>
                        <a:cubicBezTo>
                          <a:pt x="2318710" y="5551297"/>
                          <a:pt x="2869982" y="4947159"/>
                          <a:pt x="3700698" y="5080300"/>
                        </a:cubicBezTo>
                        <a:cubicBezTo>
                          <a:pt x="4344835" y="5037273"/>
                          <a:pt x="6060568" y="5608317"/>
                          <a:pt x="6989998" y="5461300"/>
                        </a:cubicBezTo>
                        <a:cubicBezTo>
                          <a:pt x="7852321" y="5297547"/>
                          <a:pt x="8420513" y="5193643"/>
                          <a:pt x="8920398" y="4534200"/>
                        </a:cubicBezTo>
                        <a:cubicBezTo>
                          <a:pt x="9365517" y="4038732"/>
                          <a:pt x="9859924" y="3048385"/>
                          <a:pt x="9390298" y="2337100"/>
                        </a:cubicBezTo>
                        <a:cubicBezTo>
                          <a:pt x="8835303" y="1623812"/>
                          <a:pt x="7931622" y="1005418"/>
                          <a:pt x="7002698" y="482900"/>
                        </a:cubicBezTo>
                        <a:cubicBezTo>
                          <a:pt x="6320106" y="217941"/>
                          <a:pt x="5685530" y="92339"/>
                          <a:pt x="4792898" y="300"/>
                        </a:cubicBezTo>
                        <a:cubicBezTo>
                          <a:pt x="4009788" y="146302"/>
                          <a:pt x="2550720" y="322108"/>
                          <a:pt x="1706798" y="4321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Šestiúhelník 5">
            <a:extLst>
              <a:ext uri="{FF2B5EF4-FFF2-40B4-BE49-F238E27FC236}">
                <a16:creationId xmlns:a16="http://schemas.microsoft.com/office/drawing/2014/main" id="{061DA096-7F91-52DC-139D-BCAA55A11B52}"/>
              </a:ext>
            </a:extLst>
          </p:cNvPr>
          <p:cNvSpPr/>
          <p:nvPr/>
        </p:nvSpPr>
        <p:spPr>
          <a:xfrm>
            <a:off x="4885328" y="4090335"/>
            <a:ext cx="753371" cy="482911"/>
          </a:xfrm>
          <a:prstGeom prst="hexagon">
            <a:avLst/>
          </a:prstGeom>
          <a:ln>
            <a:solidFill>
              <a:schemeClr val="accent2"/>
            </a:solidFill>
            <a:prstDash val="solid"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122" tIns="133122" rIns="133122" bIns="133122" numCol="1" spcCol="1270" anchor="ctr" anchorCtr="0">
            <a:noAutofit/>
          </a:bodyPr>
          <a:lstStyle/>
          <a:p>
            <a:pPr marL="0" lvl="0" indent="0" algn="ctr" defTabSz="1066800"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1600" dirty="0">
                <a:solidFill>
                  <a:schemeClr val="accent2"/>
                </a:solidFill>
                <a:latin typeface="Barlow Condensed" panose="00000506000000000000" pitchFamily="2" charset="-18"/>
              </a:rPr>
              <a:t>AKU</a:t>
            </a:r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6ABAEB26-B1E6-AC76-FA76-1BBCEE94DEC0}"/>
              </a:ext>
            </a:extLst>
          </p:cNvPr>
          <p:cNvSpPr txBox="1">
            <a:spLocks/>
          </p:cNvSpPr>
          <p:nvPr/>
        </p:nvSpPr>
        <p:spPr>
          <a:xfrm>
            <a:off x="502881" y="1400805"/>
            <a:ext cx="10720665" cy="4480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5CBE7A"/>
              </a:buClr>
              <a:buNone/>
            </a:pPr>
            <a:r>
              <a:rPr lang="cs-CZ" sz="2400" i="1" dirty="0">
                <a:latin typeface="Ubuntu Mono bold" panose="020B0809030602030204" pitchFamily="49" charset="0"/>
              </a:rPr>
              <a:t>ZVÝŠENÍ ENERGETICKÉ BEZPEČNOSTI A SOBĚSTAČNOSTI EHÚK</a:t>
            </a:r>
          </a:p>
        </p:txBody>
      </p:sp>
    </p:spTree>
    <p:extLst>
      <p:ext uri="{BB962C8B-B14F-4D97-AF65-F5344CB8AC3E}">
        <p14:creationId xmlns:p14="http://schemas.microsoft.com/office/powerpoint/2010/main" val="17255258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1551</TotalTime>
  <Words>2806</Words>
  <Application>Microsoft Office PowerPoint</Application>
  <PresentationFormat>Širokoúhlá obrazovka</PresentationFormat>
  <Paragraphs>436</Paragraphs>
  <Slides>29</Slides>
  <Notes>29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8" baseType="lpstr">
      <vt:lpstr>Arial</vt:lpstr>
      <vt:lpstr>Barlow Condensed</vt:lpstr>
      <vt:lpstr>Calibri</vt:lpstr>
      <vt:lpstr>Calibri Light</vt:lpstr>
      <vt:lpstr>Roboto</vt:lpstr>
      <vt:lpstr>Ubuntu Mono</vt:lpstr>
      <vt:lpstr>Ubuntu Mono bold</vt:lpstr>
      <vt:lpstr>Wingdings</vt:lpstr>
      <vt:lpstr>Motiv Office</vt:lpstr>
      <vt:lpstr>Energetické fórum Ústeckého kraje 2023 19.10.2023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Jednání se zástupci KÚÚK  22.06.2023</dc:title>
  <dc:creator>TOMÁŠ HÁLA</dc:creator>
  <cp:lastModifiedBy>Tomáš Hála</cp:lastModifiedBy>
  <cp:revision>4</cp:revision>
  <dcterms:created xsi:type="dcterms:W3CDTF">2023-06-22T10:44:48Z</dcterms:created>
  <dcterms:modified xsi:type="dcterms:W3CDTF">2023-10-18T23:01:08Z</dcterms:modified>
</cp:coreProperties>
</file>