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3" r:id="rId3"/>
  </p:sldMasterIdLst>
  <p:notesMasterIdLst>
    <p:notesMasterId r:id="rId19"/>
  </p:notesMasterIdLst>
  <p:handoutMasterIdLst>
    <p:handoutMasterId r:id="rId20"/>
  </p:handoutMasterIdLst>
  <p:sldIdLst>
    <p:sldId id="257" r:id="rId4"/>
    <p:sldId id="571" r:id="rId5"/>
    <p:sldId id="572" r:id="rId6"/>
    <p:sldId id="581" r:id="rId7"/>
    <p:sldId id="569" r:id="rId8"/>
    <p:sldId id="573" r:id="rId9"/>
    <p:sldId id="561" r:id="rId10"/>
    <p:sldId id="568" r:id="rId11"/>
    <p:sldId id="575" r:id="rId12"/>
    <p:sldId id="576" r:id="rId13"/>
    <p:sldId id="579" r:id="rId14"/>
    <p:sldId id="580" r:id="rId15"/>
    <p:sldId id="577" r:id="rId16"/>
    <p:sldId id="555" r:id="rId17"/>
    <p:sldId id="260" r:id="rId18"/>
  </p:sldIdLst>
  <p:sldSz cx="12192000" cy="6858000"/>
  <p:notesSz cx="7010400" cy="9296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35"/>
    <a:srgbClr val="70F30D"/>
    <a:srgbClr val="BAD729"/>
    <a:srgbClr val="00FF00"/>
    <a:srgbClr val="660066"/>
    <a:srgbClr val="FFCC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D9629-3A64-4CFE-9CBC-361A70DFE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7F278-BC4D-4183-B240-780D7768D2F9}">
      <dgm:prSet/>
      <dgm:spPr/>
      <dgm:t>
        <a:bodyPr/>
        <a:lstStyle/>
        <a:p>
          <a:r>
            <a:rPr lang="cs-CZ" b="0" i="0" dirty="0"/>
            <a:t>2020: zúžení počtu lokalit pro výstavbu hlubinného úložiště z 9 na </a:t>
          </a:r>
          <a:r>
            <a:rPr lang="cs-CZ" b="1" i="0" u="sng" dirty="0"/>
            <a:t>4</a:t>
          </a:r>
          <a:endParaRPr lang="en-US" b="1" u="sng" dirty="0"/>
        </a:p>
      </dgm:t>
    </dgm:pt>
    <dgm:pt modelId="{66784C42-25F8-491D-AED5-B9A11969B32D}" type="parTrans" cxnId="{E956DD5A-724C-4F97-9F3B-8893AB21A642}">
      <dgm:prSet/>
      <dgm:spPr/>
      <dgm:t>
        <a:bodyPr/>
        <a:lstStyle/>
        <a:p>
          <a:endParaRPr lang="en-US"/>
        </a:p>
      </dgm:t>
    </dgm:pt>
    <dgm:pt modelId="{23AD474D-AFCC-4E7F-8E9E-23C91D28DC63}" type="sibTrans" cxnId="{E956DD5A-724C-4F97-9F3B-8893AB21A642}">
      <dgm:prSet/>
      <dgm:spPr/>
      <dgm:t>
        <a:bodyPr/>
        <a:lstStyle/>
        <a:p>
          <a:endParaRPr lang="en-US"/>
        </a:p>
      </dgm:t>
    </dgm:pt>
    <dgm:pt modelId="{82B9BFB5-0B49-43C5-B5EE-172AF54BA367}">
      <dgm:prSet/>
      <dgm:spPr/>
      <dgm:t>
        <a:bodyPr/>
        <a:lstStyle/>
        <a:p>
          <a:r>
            <a:rPr lang="cs-CZ" b="0" i="0" dirty="0"/>
            <a:t>2028: Výběr hlavní a záložní lokality</a:t>
          </a:r>
          <a:r>
            <a:rPr lang="en-US" b="0" i="0" dirty="0"/>
            <a:t>​</a:t>
          </a:r>
          <a:endParaRPr lang="en-US" dirty="0"/>
        </a:p>
      </dgm:t>
    </dgm:pt>
    <dgm:pt modelId="{33C3F432-464B-4DE8-A396-89D9F14703FA}" type="parTrans" cxnId="{4464879E-EAC1-4721-8065-B072C5CC01EC}">
      <dgm:prSet/>
      <dgm:spPr/>
      <dgm:t>
        <a:bodyPr/>
        <a:lstStyle/>
        <a:p>
          <a:endParaRPr lang="en-US"/>
        </a:p>
      </dgm:t>
    </dgm:pt>
    <dgm:pt modelId="{244A3C4A-E662-4333-84EC-41BC5EC8D1DD}" type="sibTrans" cxnId="{4464879E-EAC1-4721-8065-B072C5CC01EC}">
      <dgm:prSet/>
      <dgm:spPr/>
      <dgm:t>
        <a:bodyPr/>
        <a:lstStyle/>
        <a:p>
          <a:endParaRPr lang="en-US"/>
        </a:p>
      </dgm:t>
    </dgm:pt>
    <dgm:pt modelId="{6E032875-530E-4EF6-BEAD-18D03399410E}">
      <dgm:prSet/>
      <dgm:spPr/>
      <dgm:t>
        <a:bodyPr/>
        <a:lstStyle/>
        <a:p>
          <a:r>
            <a:rPr lang="cs-CZ" b="0" i="0" dirty="0"/>
            <a:t>2030: Zahájení ražby tunelů a stavba ověřovací laboratoře HÚ</a:t>
          </a:r>
          <a:endParaRPr lang="en-US" dirty="0"/>
        </a:p>
      </dgm:t>
    </dgm:pt>
    <dgm:pt modelId="{192C1BA7-9A39-4110-BDD1-CA0D87A747AB}" type="parTrans" cxnId="{84B5223B-CB37-4997-BC47-5E8375D8993E}">
      <dgm:prSet/>
      <dgm:spPr/>
      <dgm:t>
        <a:bodyPr/>
        <a:lstStyle/>
        <a:p>
          <a:endParaRPr lang="en-US"/>
        </a:p>
      </dgm:t>
    </dgm:pt>
    <dgm:pt modelId="{8078BEAF-93A4-4C28-8C46-FA4795BCD976}" type="sibTrans" cxnId="{84B5223B-CB37-4997-BC47-5E8375D8993E}">
      <dgm:prSet/>
      <dgm:spPr/>
      <dgm:t>
        <a:bodyPr/>
        <a:lstStyle/>
        <a:p>
          <a:endParaRPr lang="en-US"/>
        </a:p>
      </dgm:t>
    </dgm:pt>
    <dgm:pt modelId="{FAFB4FE0-5762-4653-A3D6-18C86AF65B92}">
      <dgm:prSet/>
      <dgm:spPr/>
      <dgm:t>
        <a:bodyPr/>
        <a:lstStyle/>
        <a:p>
          <a:r>
            <a:rPr lang="cs-CZ" b="0" i="0" dirty="0"/>
            <a:t>2040: Výstavba jaderného zařízení HÚ</a:t>
          </a:r>
          <a:r>
            <a:rPr lang="en-US" b="0" i="0" dirty="0"/>
            <a:t>​</a:t>
          </a:r>
          <a:endParaRPr lang="en-US" dirty="0"/>
        </a:p>
      </dgm:t>
    </dgm:pt>
    <dgm:pt modelId="{D48F9F58-27F1-4240-8934-25AF555F3728}" type="parTrans" cxnId="{CAFC4BC2-1D66-4EDB-8E04-4D30FE33270B}">
      <dgm:prSet/>
      <dgm:spPr/>
      <dgm:t>
        <a:bodyPr/>
        <a:lstStyle/>
        <a:p>
          <a:endParaRPr lang="en-US"/>
        </a:p>
      </dgm:t>
    </dgm:pt>
    <dgm:pt modelId="{54A79801-9071-4488-A6CA-D9EA6A7FC8D2}" type="sibTrans" cxnId="{CAFC4BC2-1D66-4EDB-8E04-4D30FE33270B}">
      <dgm:prSet/>
      <dgm:spPr/>
      <dgm:t>
        <a:bodyPr/>
        <a:lstStyle/>
        <a:p>
          <a:endParaRPr lang="en-US"/>
        </a:p>
      </dgm:t>
    </dgm:pt>
    <dgm:pt modelId="{329DD29D-83DA-4D46-80F6-668D6ABF41B3}">
      <dgm:prSet/>
      <dgm:spPr/>
      <dgm:t>
        <a:bodyPr/>
        <a:lstStyle/>
        <a:p>
          <a:r>
            <a:rPr lang="cs-CZ" b="0" i="0" dirty="0"/>
            <a:t>2050: Zahájení provozu hlubinného úložiště</a:t>
          </a:r>
          <a:r>
            <a:rPr lang="en-US" b="0" i="0" dirty="0"/>
            <a:t>​</a:t>
          </a:r>
          <a:endParaRPr lang="en-US" dirty="0"/>
        </a:p>
      </dgm:t>
    </dgm:pt>
    <dgm:pt modelId="{DDC7D81E-5E9B-4229-A5A5-27A0D56E8FD7}" type="parTrans" cxnId="{9A300902-D71F-4DF8-9669-EA7862229EC8}">
      <dgm:prSet/>
      <dgm:spPr/>
      <dgm:t>
        <a:bodyPr/>
        <a:lstStyle/>
        <a:p>
          <a:endParaRPr lang="en-US"/>
        </a:p>
      </dgm:t>
    </dgm:pt>
    <dgm:pt modelId="{1C418932-BD93-42D8-9752-71962159C481}" type="sibTrans" cxnId="{9A300902-D71F-4DF8-9669-EA7862229EC8}">
      <dgm:prSet/>
      <dgm:spPr/>
      <dgm:t>
        <a:bodyPr/>
        <a:lstStyle/>
        <a:p>
          <a:endParaRPr lang="en-US"/>
        </a:p>
      </dgm:t>
    </dgm:pt>
    <dgm:pt modelId="{7712A864-8C00-4BE3-A57E-F8DECA0533E4}" type="pres">
      <dgm:prSet presAssocID="{CDED9629-3A64-4CFE-9CBC-361A70DFEA4C}" presName="linear" presStyleCnt="0">
        <dgm:presLayoutVars>
          <dgm:animLvl val="lvl"/>
          <dgm:resizeHandles val="exact"/>
        </dgm:presLayoutVars>
      </dgm:prSet>
      <dgm:spPr/>
    </dgm:pt>
    <dgm:pt modelId="{85A2A34E-AEEB-44E3-9079-D1E951FA3A76}" type="pres">
      <dgm:prSet presAssocID="{EEA7F278-BC4D-4183-B240-780D7768D2F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7B6447E-B4C0-4893-A9F7-7B2FF194F3FE}" type="pres">
      <dgm:prSet presAssocID="{23AD474D-AFCC-4E7F-8E9E-23C91D28DC63}" presName="spacer" presStyleCnt="0"/>
      <dgm:spPr/>
    </dgm:pt>
    <dgm:pt modelId="{61421037-5DA4-46E5-BE95-3273ED1B2E4A}" type="pres">
      <dgm:prSet presAssocID="{82B9BFB5-0B49-43C5-B5EE-172AF54BA36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826C2B1-8674-426C-9E8B-BBD91186ED68}" type="pres">
      <dgm:prSet presAssocID="{244A3C4A-E662-4333-84EC-41BC5EC8D1DD}" presName="spacer" presStyleCnt="0"/>
      <dgm:spPr/>
    </dgm:pt>
    <dgm:pt modelId="{7BD53360-DB6E-44BD-9EEF-053D498F0BF6}" type="pres">
      <dgm:prSet presAssocID="{6E032875-530E-4EF6-BEAD-18D03399410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F2BBE95-3382-4035-B111-59D0F829DF31}" type="pres">
      <dgm:prSet presAssocID="{8078BEAF-93A4-4C28-8C46-FA4795BCD976}" presName="spacer" presStyleCnt="0"/>
      <dgm:spPr/>
    </dgm:pt>
    <dgm:pt modelId="{5B800107-AAAC-4039-B3E5-2CDA35F5C7CE}" type="pres">
      <dgm:prSet presAssocID="{FAFB4FE0-5762-4653-A3D6-18C86AF65B9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13A10C8-33BF-4F29-A4C7-3F5981AF4585}" type="pres">
      <dgm:prSet presAssocID="{54A79801-9071-4488-A6CA-D9EA6A7FC8D2}" presName="spacer" presStyleCnt="0"/>
      <dgm:spPr/>
    </dgm:pt>
    <dgm:pt modelId="{58FDAE9F-5BEB-4F30-A7B6-F18D1C012F9E}" type="pres">
      <dgm:prSet presAssocID="{329DD29D-83DA-4D46-80F6-668D6ABF41B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A300902-D71F-4DF8-9669-EA7862229EC8}" srcId="{CDED9629-3A64-4CFE-9CBC-361A70DFEA4C}" destId="{329DD29D-83DA-4D46-80F6-668D6ABF41B3}" srcOrd="4" destOrd="0" parTransId="{DDC7D81E-5E9B-4229-A5A5-27A0D56E8FD7}" sibTransId="{1C418932-BD93-42D8-9752-71962159C481}"/>
    <dgm:cxn modelId="{84B5223B-CB37-4997-BC47-5E8375D8993E}" srcId="{CDED9629-3A64-4CFE-9CBC-361A70DFEA4C}" destId="{6E032875-530E-4EF6-BEAD-18D03399410E}" srcOrd="2" destOrd="0" parTransId="{192C1BA7-9A39-4110-BDD1-CA0D87A747AB}" sibTransId="{8078BEAF-93A4-4C28-8C46-FA4795BCD976}"/>
    <dgm:cxn modelId="{E956DD5A-724C-4F97-9F3B-8893AB21A642}" srcId="{CDED9629-3A64-4CFE-9CBC-361A70DFEA4C}" destId="{EEA7F278-BC4D-4183-B240-780D7768D2F9}" srcOrd="0" destOrd="0" parTransId="{66784C42-25F8-491D-AED5-B9A11969B32D}" sibTransId="{23AD474D-AFCC-4E7F-8E9E-23C91D28DC63}"/>
    <dgm:cxn modelId="{48C2047D-1517-4401-B944-83E034228460}" type="presOf" srcId="{FAFB4FE0-5762-4653-A3D6-18C86AF65B92}" destId="{5B800107-AAAC-4039-B3E5-2CDA35F5C7CE}" srcOrd="0" destOrd="0" presId="urn:microsoft.com/office/officeart/2005/8/layout/vList2"/>
    <dgm:cxn modelId="{7E153A7D-AB71-4914-8CFE-0C33451E7131}" type="presOf" srcId="{EEA7F278-BC4D-4183-B240-780D7768D2F9}" destId="{85A2A34E-AEEB-44E3-9079-D1E951FA3A76}" srcOrd="0" destOrd="0" presId="urn:microsoft.com/office/officeart/2005/8/layout/vList2"/>
    <dgm:cxn modelId="{6798D885-97BA-4288-8860-7A0DA796CEC4}" type="presOf" srcId="{6E032875-530E-4EF6-BEAD-18D03399410E}" destId="{7BD53360-DB6E-44BD-9EEF-053D498F0BF6}" srcOrd="0" destOrd="0" presId="urn:microsoft.com/office/officeart/2005/8/layout/vList2"/>
    <dgm:cxn modelId="{4464879E-EAC1-4721-8065-B072C5CC01EC}" srcId="{CDED9629-3A64-4CFE-9CBC-361A70DFEA4C}" destId="{82B9BFB5-0B49-43C5-B5EE-172AF54BA367}" srcOrd="1" destOrd="0" parTransId="{33C3F432-464B-4DE8-A396-89D9F14703FA}" sibTransId="{244A3C4A-E662-4333-84EC-41BC5EC8D1DD}"/>
    <dgm:cxn modelId="{CAFC4BC2-1D66-4EDB-8E04-4D30FE33270B}" srcId="{CDED9629-3A64-4CFE-9CBC-361A70DFEA4C}" destId="{FAFB4FE0-5762-4653-A3D6-18C86AF65B92}" srcOrd="3" destOrd="0" parTransId="{D48F9F58-27F1-4240-8934-25AF555F3728}" sibTransId="{54A79801-9071-4488-A6CA-D9EA6A7FC8D2}"/>
    <dgm:cxn modelId="{E9BD7EC8-E526-403D-975E-65E278DDD6DA}" type="presOf" srcId="{329DD29D-83DA-4D46-80F6-668D6ABF41B3}" destId="{58FDAE9F-5BEB-4F30-A7B6-F18D1C012F9E}" srcOrd="0" destOrd="0" presId="urn:microsoft.com/office/officeart/2005/8/layout/vList2"/>
    <dgm:cxn modelId="{663E40D7-5171-42ED-AB94-99596C255639}" type="presOf" srcId="{82B9BFB5-0B49-43C5-B5EE-172AF54BA367}" destId="{61421037-5DA4-46E5-BE95-3273ED1B2E4A}" srcOrd="0" destOrd="0" presId="urn:microsoft.com/office/officeart/2005/8/layout/vList2"/>
    <dgm:cxn modelId="{C9DA90F3-233E-417D-9B4B-2917BDFE5300}" type="presOf" srcId="{CDED9629-3A64-4CFE-9CBC-361A70DFEA4C}" destId="{7712A864-8C00-4BE3-A57E-F8DECA0533E4}" srcOrd="0" destOrd="0" presId="urn:microsoft.com/office/officeart/2005/8/layout/vList2"/>
    <dgm:cxn modelId="{B63122A9-4900-457E-84D8-784005389822}" type="presParOf" srcId="{7712A864-8C00-4BE3-A57E-F8DECA0533E4}" destId="{85A2A34E-AEEB-44E3-9079-D1E951FA3A76}" srcOrd="0" destOrd="0" presId="urn:microsoft.com/office/officeart/2005/8/layout/vList2"/>
    <dgm:cxn modelId="{FA64E5E2-7EBC-4A91-8B6E-94F73CB10246}" type="presParOf" srcId="{7712A864-8C00-4BE3-A57E-F8DECA0533E4}" destId="{A7B6447E-B4C0-4893-A9F7-7B2FF194F3FE}" srcOrd="1" destOrd="0" presId="urn:microsoft.com/office/officeart/2005/8/layout/vList2"/>
    <dgm:cxn modelId="{42C5FD75-A586-44AF-A229-3A049324AC0C}" type="presParOf" srcId="{7712A864-8C00-4BE3-A57E-F8DECA0533E4}" destId="{61421037-5DA4-46E5-BE95-3273ED1B2E4A}" srcOrd="2" destOrd="0" presId="urn:microsoft.com/office/officeart/2005/8/layout/vList2"/>
    <dgm:cxn modelId="{612C777A-B1A3-4C0C-B72F-8935B91CFA9F}" type="presParOf" srcId="{7712A864-8C00-4BE3-A57E-F8DECA0533E4}" destId="{1826C2B1-8674-426C-9E8B-BBD91186ED68}" srcOrd="3" destOrd="0" presId="urn:microsoft.com/office/officeart/2005/8/layout/vList2"/>
    <dgm:cxn modelId="{BDF7123D-4F86-4E4B-97A6-8F5FA990615C}" type="presParOf" srcId="{7712A864-8C00-4BE3-A57E-F8DECA0533E4}" destId="{7BD53360-DB6E-44BD-9EEF-053D498F0BF6}" srcOrd="4" destOrd="0" presId="urn:microsoft.com/office/officeart/2005/8/layout/vList2"/>
    <dgm:cxn modelId="{D25FA2F0-2012-486E-A6EB-B8A517B18EAE}" type="presParOf" srcId="{7712A864-8C00-4BE3-A57E-F8DECA0533E4}" destId="{CF2BBE95-3382-4035-B111-59D0F829DF31}" srcOrd="5" destOrd="0" presId="urn:microsoft.com/office/officeart/2005/8/layout/vList2"/>
    <dgm:cxn modelId="{7BE6ECCF-05EB-4B85-B783-3A91E58327A8}" type="presParOf" srcId="{7712A864-8C00-4BE3-A57E-F8DECA0533E4}" destId="{5B800107-AAAC-4039-B3E5-2CDA35F5C7CE}" srcOrd="6" destOrd="0" presId="urn:microsoft.com/office/officeart/2005/8/layout/vList2"/>
    <dgm:cxn modelId="{0DD4C978-ECB1-471D-8493-390C3CF2C647}" type="presParOf" srcId="{7712A864-8C00-4BE3-A57E-F8DECA0533E4}" destId="{513A10C8-33BF-4F29-A4C7-3F5981AF4585}" srcOrd="7" destOrd="0" presId="urn:microsoft.com/office/officeart/2005/8/layout/vList2"/>
    <dgm:cxn modelId="{2F6CEDA7-D9D4-4D93-9DE6-DB101C668385}" type="presParOf" srcId="{7712A864-8C00-4BE3-A57E-F8DECA0533E4}" destId="{58FDAE9F-5BEB-4F30-A7B6-F18D1C012F9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ED9629-3A64-4CFE-9CBC-361A70DFE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7F278-BC4D-4183-B240-780D7768D2F9}">
      <dgm:prSet custT="1"/>
      <dgm:spPr/>
      <dgm:t>
        <a:bodyPr/>
        <a:lstStyle/>
        <a:p>
          <a:r>
            <a:rPr lang="cs-CZ" sz="1800" b="0" i="0" dirty="0"/>
            <a:t>Velikost cca 15 ha v závislosti na lokalitě</a:t>
          </a:r>
          <a:r>
            <a:rPr lang="en-US" sz="2500" b="0" i="0" dirty="0"/>
            <a:t>​</a:t>
          </a:r>
          <a:endParaRPr lang="en-US" sz="2500" dirty="0"/>
        </a:p>
      </dgm:t>
    </dgm:pt>
    <dgm:pt modelId="{66784C42-25F8-491D-AED5-B9A11969B32D}" type="parTrans" cxnId="{E956DD5A-724C-4F97-9F3B-8893AB21A642}">
      <dgm:prSet/>
      <dgm:spPr/>
      <dgm:t>
        <a:bodyPr/>
        <a:lstStyle/>
        <a:p>
          <a:endParaRPr lang="en-US"/>
        </a:p>
      </dgm:t>
    </dgm:pt>
    <dgm:pt modelId="{23AD474D-AFCC-4E7F-8E9E-23C91D28DC63}" type="sibTrans" cxnId="{E956DD5A-724C-4F97-9F3B-8893AB21A642}">
      <dgm:prSet/>
      <dgm:spPr/>
      <dgm:t>
        <a:bodyPr/>
        <a:lstStyle/>
        <a:p>
          <a:endParaRPr lang="en-US"/>
        </a:p>
      </dgm:t>
    </dgm:pt>
    <dgm:pt modelId="{6E032875-530E-4EF6-BEAD-18D03399410E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r>
            <a:rPr lang="cs-CZ" sz="1800" b="0" i="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Zajištění</a:t>
          </a:r>
          <a:r>
            <a:rPr lang="cs-CZ" sz="1800" kern="1200" dirty="0"/>
            <a:t> výstavby, provozu a dopravní obsluhy úložiště</a:t>
          </a:r>
          <a:endParaRPr lang="en-US" sz="1800" kern="1200" dirty="0"/>
        </a:p>
      </dgm:t>
    </dgm:pt>
    <dgm:pt modelId="{192C1BA7-9A39-4110-BDD1-CA0D87A747AB}" type="parTrans" cxnId="{84B5223B-CB37-4997-BC47-5E8375D8993E}">
      <dgm:prSet/>
      <dgm:spPr/>
      <dgm:t>
        <a:bodyPr/>
        <a:lstStyle/>
        <a:p>
          <a:endParaRPr lang="en-US"/>
        </a:p>
      </dgm:t>
    </dgm:pt>
    <dgm:pt modelId="{8078BEAF-93A4-4C28-8C46-FA4795BCD976}" type="sibTrans" cxnId="{84B5223B-CB37-4997-BC47-5E8375D8993E}">
      <dgm:prSet/>
      <dgm:spPr/>
      <dgm:t>
        <a:bodyPr/>
        <a:lstStyle/>
        <a:p>
          <a:endParaRPr lang="en-US"/>
        </a:p>
      </dgm:t>
    </dgm:pt>
    <dgm:pt modelId="{7712A864-8C00-4BE3-A57E-F8DECA0533E4}" type="pres">
      <dgm:prSet presAssocID="{CDED9629-3A64-4CFE-9CBC-361A70DFEA4C}" presName="linear" presStyleCnt="0">
        <dgm:presLayoutVars>
          <dgm:animLvl val="lvl"/>
          <dgm:resizeHandles val="exact"/>
        </dgm:presLayoutVars>
      </dgm:prSet>
      <dgm:spPr/>
    </dgm:pt>
    <dgm:pt modelId="{85A2A34E-AEEB-44E3-9079-D1E951FA3A76}" type="pres">
      <dgm:prSet presAssocID="{EEA7F278-BC4D-4183-B240-780D7768D2F9}" presName="parentText" presStyleLbl="node1" presStyleIdx="0" presStyleCnt="2" custScaleY="46900" custLinFactY="-158067" custLinFactNeighborX="-1473" custLinFactNeighborY="-200000">
        <dgm:presLayoutVars>
          <dgm:chMax val="0"/>
          <dgm:bulletEnabled val="1"/>
        </dgm:presLayoutVars>
      </dgm:prSet>
      <dgm:spPr/>
    </dgm:pt>
    <dgm:pt modelId="{A7B6447E-B4C0-4893-A9F7-7B2FF194F3FE}" type="pres">
      <dgm:prSet presAssocID="{23AD474D-AFCC-4E7F-8E9E-23C91D28DC63}" presName="spacer" presStyleCnt="0"/>
      <dgm:spPr/>
    </dgm:pt>
    <dgm:pt modelId="{7BD53360-DB6E-44BD-9EEF-053D498F0BF6}" type="pres">
      <dgm:prSet presAssocID="{6E032875-530E-4EF6-BEAD-18D03399410E}" presName="parentText" presStyleLbl="node1" presStyleIdx="1" presStyleCnt="2" custScaleY="48848" custLinFactY="-80948" custLinFactNeighborX="0" custLinFactNeighborY="-100000">
        <dgm:presLayoutVars>
          <dgm:chMax val="0"/>
          <dgm:bulletEnabled val="1"/>
        </dgm:presLayoutVars>
      </dgm:prSet>
      <dgm:spPr>
        <a:xfrm>
          <a:off x="0" y="726569"/>
          <a:ext cx="6001772" cy="630929"/>
        </a:xfrm>
        <a:prstGeom prst="roundRect">
          <a:avLst/>
        </a:prstGeom>
      </dgm:spPr>
    </dgm:pt>
  </dgm:ptLst>
  <dgm:cxnLst>
    <dgm:cxn modelId="{84B5223B-CB37-4997-BC47-5E8375D8993E}" srcId="{CDED9629-3A64-4CFE-9CBC-361A70DFEA4C}" destId="{6E032875-530E-4EF6-BEAD-18D03399410E}" srcOrd="1" destOrd="0" parTransId="{192C1BA7-9A39-4110-BDD1-CA0D87A747AB}" sibTransId="{8078BEAF-93A4-4C28-8C46-FA4795BCD976}"/>
    <dgm:cxn modelId="{E956DD5A-724C-4F97-9F3B-8893AB21A642}" srcId="{CDED9629-3A64-4CFE-9CBC-361A70DFEA4C}" destId="{EEA7F278-BC4D-4183-B240-780D7768D2F9}" srcOrd="0" destOrd="0" parTransId="{66784C42-25F8-491D-AED5-B9A11969B32D}" sibTransId="{23AD474D-AFCC-4E7F-8E9E-23C91D28DC63}"/>
    <dgm:cxn modelId="{7E153A7D-AB71-4914-8CFE-0C33451E7131}" type="presOf" srcId="{EEA7F278-BC4D-4183-B240-780D7768D2F9}" destId="{85A2A34E-AEEB-44E3-9079-D1E951FA3A76}" srcOrd="0" destOrd="0" presId="urn:microsoft.com/office/officeart/2005/8/layout/vList2"/>
    <dgm:cxn modelId="{6798D885-97BA-4288-8860-7A0DA796CEC4}" type="presOf" srcId="{6E032875-530E-4EF6-BEAD-18D03399410E}" destId="{7BD53360-DB6E-44BD-9EEF-053D498F0BF6}" srcOrd="0" destOrd="0" presId="urn:microsoft.com/office/officeart/2005/8/layout/vList2"/>
    <dgm:cxn modelId="{C9DA90F3-233E-417D-9B4B-2917BDFE5300}" type="presOf" srcId="{CDED9629-3A64-4CFE-9CBC-361A70DFEA4C}" destId="{7712A864-8C00-4BE3-A57E-F8DECA0533E4}" srcOrd="0" destOrd="0" presId="urn:microsoft.com/office/officeart/2005/8/layout/vList2"/>
    <dgm:cxn modelId="{B63122A9-4900-457E-84D8-784005389822}" type="presParOf" srcId="{7712A864-8C00-4BE3-A57E-F8DECA0533E4}" destId="{85A2A34E-AEEB-44E3-9079-D1E951FA3A76}" srcOrd="0" destOrd="0" presId="urn:microsoft.com/office/officeart/2005/8/layout/vList2"/>
    <dgm:cxn modelId="{FA64E5E2-7EBC-4A91-8B6E-94F73CB10246}" type="presParOf" srcId="{7712A864-8C00-4BE3-A57E-F8DECA0533E4}" destId="{A7B6447E-B4C0-4893-A9F7-7B2FF194F3FE}" srcOrd="1" destOrd="0" presId="urn:microsoft.com/office/officeart/2005/8/layout/vList2"/>
    <dgm:cxn modelId="{BDF7123D-4F86-4E4B-97A6-8F5FA990615C}" type="presParOf" srcId="{7712A864-8C00-4BE3-A57E-F8DECA0533E4}" destId="{7BD53360-DB6E-44BD-9EEF-053D498F0BF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ED9629-3A64-4CFE-9CBC-361A70DFE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7F278-BC4D-4183-B240-780D7768D2F9}">
      <dgm:prSet/>
      <dgm:spPr/>
      <dgm:t>
        <a:bodyPr/>
        <a:lstStyle/>
        <a:p>
          <a:r>
            <a:rPr lang="cs-CZ" b="0" i="0" dirty="0"/>
            <a:t>Velikost podzemního areálu  cca 4km</a:t>
          </a:r>
          <a:r>
            <a:rPr lang="cs-CZ" b="0" i="0" baseline="30000" dirty="0"/>
            <a:t>2 </a:t>
          </a:r>
          <a:r>
            <a:rPr lang="cs-CZ" b="0" i="0" baseline="0" dirty="0"/>
            <a:t>v závislosti na lokalitě</a:t>
          </a:r>
          <a:r>
            <a:rPr lang="en-US" b="0" i="0" dirty="0"/>
            <a:t>​​</a:t>
          </a:r>
          <a:endParaRPr lang="en-US" dirty="0"/>
        </a:p>
      </dgm:t>
    </dgm:pt>
    <dgm:pt modelId="{66784C42-25F8-491D-AED5-B9A11969B32D}" type="parTrans" cxnId="{E956DD5A-724C-4F97-9F3B-8893AB21A642}">
      <dgm:prSet/>
      <dgm:spPr/>
      <dgm:t>
        <a:bodyPr/>
        <a:lstStyle/>
        <a:p>
          <a:endParaRPr lang="en-US"/>
        </a:p>
      </dgm:t>
    </dgm:pt>
    <dgm:pt modelId="{23AD474D-AFCC-4E7F-8E9E-23C91D28DC63}" type="sibTrans" cxnId="{E956DD5A-724C-4F97-9F3B-8893AB21A642}">
      <dgm:prSet/>
      <dgm:spPr/>
      <dgm:t>
        <a:bodyPr/>
        <a:lstStyle/>
        <a:p>
          <a:endParaRPr lang="en-US"/>
        </a:p>
      </dgm:t>
    </dgm:pt>
    <dgm:pt modelId="{82B9BFB5-0B49-43C5-B5EE-172AF54BA367}">
      <dgm:prSet/>
      <dgm:spPr/>
      <dgm:t>
        <a:bodyPr/>
        <a:lstStyle/>
        <a:p>
          <a:r>
            <a:rPr lang="cs-CZ" b="0" i="0" dirty="0">
              <a:solidFill>
                <a:prstClr val="white"/>
              </a:solidFill>
              <a:latin typeface="Arial"/>
              <a:ea typeface="+mn-ea"/>
              <a:cs typeface="+mn-cs"/>
            </a:rPr>
            <a:t>Hloubka úložiště až 500m pod povrchem</a:t>
          </a:r>
          <a:endParaRPr lang="en-US" dirty="0"/>
        </a:p>
      </dgm:t>
    </dgm:pt>
    <dgm:pt modelId="{33C3F432-464B-4DE8-A396-89D9F14703FA}" type="parTrans" cxnId="{4464879E-EAC1-4721-8065-B072C5CC01EC}">
      <dgm:prSet/>
      <dgm:spPr/>
      <dgm:t>
        <a:bodyPr/>
        <a:lstStyle/>
        <a:p>
          <a:endParaRPr lang="en-US"/>
        </a:p>
      </dgm:t>
    </dgm:pt>
    <dgm:pt modelId="{244A3C4A-E662-4333-84EC-41BC5EC8D1DD}" type="sibTrans" cxnId="{4464879E-EAC1-4721-8065-B072C5CC01EC}">
      <dgm:prSet/>
      <dgm:spPr/>
      <dgm:t>
        <a:bodyPr/>
        <a:lstStyle/>
        <a:p>
          <a:endParaRPr lang="en-US"/>
        </a:p>
      </dgm:t>
    </dgm:pt>
    <dgm:pt modelId="{6E032875-530E-4EF6-BEAD-18D03399410E}">
      <dgm:prSet/>
      <dgm:spPr/>
      <dgm:t>
        <a:bodyPr/>
        <a:lstStyle/>
        <a:p>
          <a:r>
            <a:rPr lang="cs-CZ" b="0" i="0" dirty="0">
              <a:solidFill>
                <a:prstClr val="white"/>
              </a:solidFill>
              <a:latin typeface="Arial"/>
              <a:ea typeface="+mn-ea"/>
              <a:cs typeface="+mn-cs"/>
            </a:rPr>
            <a:t>Zajištění</a:t>
          </a:r>
          <a:r>
            <a:rPr lang="cs-CZ" dirty="0"/>
            <a:t> výstavby, dopravní obsluhy, překládky odpadů a ukládání</a:t>
          </a:r>
          <a:endParaRPr lang="en-US" dirty="0"/>
        </a:p>
      </dgm:t>
    </dgm:pt>
    <dgm:pt modelId="{192C1BA7-9A39-4110-BDD1-CA0D87A747AB}" type="parTrans" cxnId="{84B5223B-CB37-4997-BC47-5E8375D8993E}">
      <dgm:prSet/>
      <dgm:spPr/>
      <dgm:t>
        <a:bodyPr/>
        <a:lstStyle/>
        <a:p>
          <a:endParaRPr lang="en-US"/>
        </a:p>
      </dgm:t>
    </dgm:pt>
    <dgm:pt modelId="{8078BEAF-93A4-4C28-8C46-FA4795BCD976}" type="sibTrans" cxnId="{84B5223B-CB37-4997-BC47-5E8375D8993E}">
      <dgm:prSet/>
      <dgm:spPr/>
      <dgm:t>
        <a:bodyPr/>
        <a:lstStyle/>
        <a:p>
          <a:endParaRPr lang="en-US"/>
        </a:p>
      </dgm:t>
    </dgm:pt>
    <dgm:pt modelId="{FAFB4FE0-5762-4653-A3D6-18C86AF65B92}">
      <dgm:prSet/>
      <dgm:spPr/>
      <dgm:t>
        <a:bodyPr/>
        <a:lstStyle/>
        <a:p>
          <a:r>
            <a:rPr lang="cs-CZ" b="0" i="0" dirty="0"/>
            <a:t>- Krystalinická hornina</a:t>
          </a:r>
          <a:r>
            <a:rPr lang="en-US" b="0" i="0" dirty="0"/>
            <a:t>​</a:t>
          </a:r>
          <a:endParaRPr lang="en-US" dirty="0"/>
        </a:p>
      </dgm:t>
    </dgm:pt>
    <dgm:pt modelId="{D48F9F58-27F1-4240-8934-25AF555F3728}" type="parTrans" cxnId="{CAFC4BC2-1D66-4EDB-8E04-4D30FE33270B}">
      <dgm:prSet/>
      <dgm:spPr/>
      <dgm:t>
        <a:bodyPr/>
        <a:lstStyle/>
        <a:p>
          <a:endParaRPr lang="en-US"/>
        </a:p>
      </dgm:t>
    </dgm:pt>
    <dgm:pt modelId="{54A79801-9071-4488-A6CA-D9EA6A7FC8D2}" type="sibTrans" cxnId="{CAFC4BC2-1D66-4EDB-8E04-4D30FE33270B}">
      <dgm:prSet/>
      <dgm:spPr/>
      <dgm:t>
        <a:bodyPr/>
        <a:lstStyle/>
        <a:p>
          <a:endParaRPr lang="en-US"/>
        </a:p>
      </dgm:t>
    </dgm:pt>
    <dgm:pt modelId="{7712A864-8C00-4BE3-A57E-F8DECA0533E4}" type="pres">
      <dgm:prSet presAssocID="{CDED9629-3A64-4CFE-9CBC-361A70DFEA4C}" presName="linear" presStyleCnt="0">
        <dgm:presLayoutVars>
          <dgm:animLvl val="lvl"/>
          <dgm:resizeHandles val="exact"/>
        </dgm:presLayoutVars>
      </dgm:prSet>
      <dgm:spPr/>
    </dgm:pt>
    <dgm:pt modelId="{85A2A34E-AEEB-44E3-9079-D1E951FA3A76}" type="pres">
      <dgm:prSet presAssocID="{EEA7F278-BC4D-4183-B240-780D7768D2F9}" presName="parentText" presStyleLbl="node1" presStyleIdx="0" presStyleCnt="4" custLinFactY="-158067" custLinFactNeighborX="-1473" custLinFactNeighborY="-200000">
        <dgm:presLayoutVars>
          <dgm:chMax val="0"/>
          <dgm:bulletEnabled val="1"/>
        </dgm:presLayoutVars>
      </dgm:prSet>
      <dgm:spPr/>
    </dgm:pt>
    <dgm:pt modelId="{A7B6447E-B4C0-4893-A9F7-7B2FF194F3FE}" type="pres">
      <dgm:prSet presAssocID="{23AD474D-AFCC-4E7F-8E9E-23C91D28DC63}" presName="spacer" presStyleCnt="0"/>
      <dgm:spPr/>
    </dgm:pt>
    <dgm:pt modelId="{61421037-5DA4-46E5-BE95-3273ED1B2E4A}" type="pres">
      <dgm:prSet presAssocID="{82B9BFB5-0B49-43C5-B5EE-172AF54BA367}" presName="parentText" presStyleLbl="node1" presStyleIdx="1" presStyleCnt="4" custLinFactY="89902" custLinFactNeighborX="1083" custLinFactNeighborY="100000">
        <dgm:presLayoutVars>
          <dgm:chMax val="0"/>
          <dgm:bulletEnabled val="1"/>
        </dgm:presLayoutVars>
      </dgm:prSet>
      <dgm:spPr/>
    </dgm:pt>
    <dgm:pt modelId="{1826C2B1-8674-426C-9E8B-BBD91186ED68}" type="pres">
      <dgm:prSet presAssocID="{244A3C4A-E662-4333-84EC-41BC5EC8D1DD}" presName="spacer" presStyleCnt="0"/>
      <dgm:spPr/>
    </dgm:pt>
    <dgm:pt modelId="{7BD53360-DB6E-44BD-9EEF-053D498F0BF6}" type="pres">
      <dgm:prSet presAssocID="{6E032875-530E-4EF6-BEAD-18D03399410E}" presName="parentText" presStyleLbl="node1" presStyleIdx="2" presStyleCnt="4" custLinFactY="-105576" custLinFactNeighborX="1083" custLinFactNeighborY="-200000">
        <dgm:presLayoutVars>
          <dgm:chMax val="0"/>
          <dgm:bulletEnabled val="1"/>
        </dgm:presLayoutVars>
      </dgm:prSet>
      <dgm:spPr/>
    </dgm:pt>
    <dgm:pt modelId="{CF2BBE95-3382-4035-B111-59D0F829DF31}" type="pres">
      <dgm:prSet presAssocID="{8078BEAF-93A4-4C28-8C46-FA4795BCD976}" presName="spacer" presStyleCnt="0"/>
      <dgm:spPr/>
    </dgm:pt>
    <dgm:pt modelId="{5B800107-AAAC-4039-B3E5-2CDA35F5C7CE}" type="pres">
      <dgm:prSet presAssocID="{FAFB4FE0-5762-4653-A3D6-18C86AF65B9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4B5223B-CB37-4997-BC47-5E8375D8993E}" srcId="{CDED9629-3A64-4CFE-9CBC-361A70DFEA4C}" destId="{6E032875-530E-4EF6-BEAD-18D03399410E}" srcOrd="2" destOrd="0" parTransId="{192C1BA7-9A39-4110-BDD1-CA0D87A747AB}" sibTransId="{8078BEAF-93A4-4C28-8C46-FA4795BCD976}"/>
    <dgm:cxn modelId="{E956DD5A-724C-4F97-9F3B-8893AB21A642}" srcId="{CDED9629-3A64-4CFE-9CBC-361A70DFEA4C}" destId="{EEA7F278-BC4D-4183-B240-780D7768D2F9}" srcOrd="0" destOrd="0" parTransId="{66784C42-25F8-491D-AED5-B9A11969B32D}" sibTransId="{23AD474D-AFCC-4E7F-8E9E-23C91D28DC63}"/>
    <dgm:cxn modelId="{48C2047D-1517-4401-B944-83E034228460}" type="presOf" srcId="{FAFB4FE0-5762-4653-A3D6-18C86AF65B92}" destId="{5B800107-AAAC-4039-B3E5-2CDA35F5C7CE}" srcOrd="0" destOrd="0" presId="urn:microsoft.com/office/officeart/2005/8/layout/vList2"/>
    <dgm:cxn modelId="{7E153A7D-AB71-4914-8CFE-0C33451E7131}" type="presOf" srcId="{EEA7F278-BC4D-4183-B240-780D7768D2F9}" destId="{85A2A34E-AEEB-44E3-9079-D1E951FA3A76}" srcOrd="0" destOrd="0" presId="urn:microsoft.com/office/officeart/2005/8/layout/vList2"/>
    <dgm:cxn modelId="{6798D885-97BA-4288-8860-7A0DA796CEC4}" type="presOf" srcId="{6E032875-530E-4EF6-BEAD-18D03399410E}" destId="{7BD53360-DB6E-44BD-9EEF-053D498F0BF6}" srcOrd="0" destOrd="0" presId="urn:microsoft.com/office/officeart/2005/8/layout/vList2"/>
    <dgm:cxn modelId="{4464879E-EAC1-4721-8065-B072C5CC01EC}" srcId="{CDED9629-3A64-4CFE-9CBC-361A70DFEA4C}" destId="{82B9BFB5-0B49-43C5-B5EE-172AF54BA367}" srcOrd="1" destOrd="0" parTransId="{33C3F432-464B-4DE8-A396-89D9F14703FA}" sibTransId="{244A3C4A-E662-4333-84EC-41BC5EC8D1DD}"/>
    <dgm:cxn modelId="{CAFC4BC2-1D66-4EDB-8E04-4D30FE33270B}" srcId="{CDED9629-3A64-4CFE-9CBC-361A70DFEA4C}" destId="{FAFB4FE0-5762-4653-A3D6-18C86AF65B92}" srcOrd="3" destOrd="0" parTransId="{D48F9F58-27F1-4240-8934-25AF555F3728}" sibTransId="{54A79801-9071-4488-A6CA-D9EA6A7FC8D2}"/>
    <dgm:cxn modelId="{663E40D7-5171-42ED-AB94-99596C255639}" type="presOf" srcId="{82B9BFB5-0B49-43C5-B5EE-172AF54BA367}" destId="{61421037-5DA4-46E5-BE95-3273ED1B2E4A}" srcOrd="0" destOrd="0" presId="urn:microsoft.com/office/officeart/2005/8/layout/vList2"/>
    <dgm:cxn modelId="{C9DA90F3-233E-417D-9B4B-2917BDFE5300}" type="presOf" srcId="{CDED9629-3A64-4CFE-9CBC-361A70DFEA4C}" destId="{7712A864-8C00-4BE3-A57E-F8DECA0533E4}" srcOrd="0" destOrd="0" presId="urn:microsoft.com/office/officeart/2005/8/layout/vList2"/>
    <dgm:cxn modelId="{B63122A9-4900-457E-84D8-784005389822}" type="presParOf" srcId="{7712A864-8C00-4BE3-A57E-F8DECA0533E4}" destId="{85A2A34E-AEEB-44E3-9079-D1E951FA3A76}" srcOrd="0" destOrd="0" presId="urn:microsoft.com/office/officeart/2005/8/layout/vList2"/>
    <dgm:cxn modelId="{FA64E5E2-7EBC-4A91-8B6E-94F73CB10246}" type="presParOf" srcId="{7712A864-8C00-4BE3-A57E-F8DECA0533E4}" destId="{A7B6447E-B4C0-4893-A9F7-7B2FF194F3FE}" srcOrd="1" destOrd="0" presId="urn:microsoft.com/office/officeart/2005/8/layout/vList2"/>
    <dgm:cxn modelId="{42C5FD75-A586-44AF-A229-3A049324AC0C}" type="presParOf" srcId="{7712A864-8C00-4BE3-A57E-F8DECA0533E4}" destId="{61421037-5DA4-46E5-BE95-3273ED1B2E4A}" srcOrd="2" destOrd="0" presId="urn:microsoft.com/office/officeart/2005/8/layout/vList2"/>
    <dgm:cxn modelId="{612C777A-B1A3-4C0C-B72F-8935B91CFA9F}" type="presParOf" srcId="{7712A864-8C00-4BE3-A57E-F8DECA0533E4}" destId="{1826C2B1-8674-426C-9E8B-BBD91186ED68}" srcOrd="3" destOrd="0" presId="urn:microsoft.com/office/officeart/2005/8/layout/vList2"/>
    <dgm:cxn modelId="{BDF7123D-4F86-4E4B-97A6-8F5FA990615C}" type="presParOf" srcId="{7712A864-8C00-4BE3-A57E-F8DECA0533E4}" destId="{7BD53360-DB6E-44BD-9EEF-053D498F0BF6}" srcOrd="4" destOrd="0" presId="urn:microsoft.com/office/officeart/2005/8/layout/vList2"/>
    <dgm:cxn modelId="{D25FA2F0-2012-486E-A6EB-B8A517B18EAE}" type="presParOf" srcId="{7712A864-8C00-4BE3-A57E-F8DECA0533E4}" destId="{CF2BBE95-3382-4035-B111-59D0F829DF31}" srcOrd="5" destOrd="0" presId="urn:microsoft.com/office/officeart/2005/8/layout/vList2"/>
    <dgm:cxn modelId="{7BE6ECCF-05EB-4B85-B783-3A91E58327A8}" type="presParOf" srcId="{7712A864-8C00-4BE3-A57E-F8DECA0533E4}" destId="{5B800107-AAAC-4039-B3E5-2CDA35F5C7C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ED9629-3A64-4CFE-9CBC-361A70DFE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7F278-BC4D-4183-B240-780D7768D2F9}">
      <dgm:prSet custT="1"/>
      <dgm:spPr/>
      <dgm:t>
        <a:bodyPr/>
        <a:lstStyle/>
        <a:p>
          <a:r>
            <a:rPr lang="cs-CZ" sz="1800" b="0" i="0" dirty="0"/>
            <a:t>Přeložení paliva z kontejnerů typu CASTOR do UOS (ukládací obalový soubor)</a:t>
          </a:r>
          <a:r>
            <a:rPr lang="en-US" sz="2500" b="0" i="0" dirty="0"/>
            <a:t>​</a:t>
          </a:r>
          <a:endParaRPr lang="en-US" sz="2500" dirty="0"/>
        </a:p>
      </dgm:t>
    </dgm:pt>
    <dgm:pt modelId="{66784C42-25F8-491D-AED5-B9A11969B32D}" type="parTrans" cxnId="{E956DD5A-724C-4F97-9F3B-8893AB21A642}">
      <dgm:prSet/>
      <dgm:spPr/>
      <dgm:t>
        <a:bodyPr/>
        <a:lstStyle/>
        <a:p>
          <a:endParaRPr lang="en-US"/>
        </a:p>
      </dgm:t>
    </dgm:pt>
    <dgm:pt modelId="{23AD474D-AFCC-4E7F-8E9E-23C91D28DC63}" type="sibTrans" cxnId="{E956DD5A-724C-4F97-9F3B-8893AB21A642}">
      <dgm:prSet/>
      <dgm:spPr/>
      <dgm:t>
        <a:bodyPr/>
        <a:lstStyle/>
        <a:p>
          <a:endParaRPr lang="en-US"/>
        </a:p>
      </dgm:t>
    </dgm:pt>
    <dgm:pt modelId="{6E032875-530E-4EF6-BEAD-18D03399410E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r>
            <a:rPr lang="cs-CZ" sz="1800" b="0" i="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Příprava ostatních RAO před uložením</a:t>
          </a:r>
          <a:endParaRPr lang="en-US" sz="1800" kern="1200" dirty="0"/>
        </a:p>
      </dgm:t>
    </dgm:pt>
    <dgm:pt modelId="{192C1BA7-9A39-4110-BDD1-CA0D87A747AB}" type="parTrans" cxnId="{84B5223B-CB37-4997-BC47-5E8375D8993E}">
      <dgm:prSet/>
      <dgm:spPr/>
      <dgm:t>
        <a:bodyPr/>
        <a:lstStyle/>
        <a:p>
          <a:endParaRPr lang="en-US"/>
        </a:p>
      </dgm:t>
    </dgm:pt>
    <dgm:pt modelId="{8078BEAF-93A4-4C28-8C46-FA4795BCD976}" type="sibTrans" cxnId="{84B5223B-CB37-4997-BC47-5E8375D8993E}">
      <dgm:prSet/>
      <dgm:spPr/>
      <dgm:t>
        <a:bodyPr/>
        <a:lstStyle/>
        <a:p>
          <a:endParaRPr lang="en-US"/>
        </a:p>
      </dgm:t>
    </dgm:pt>
    <dgm:pt modelId="{7712A864-8C00-4BE3-A57E-F8DECA0533E4}" type="pres">
      <dgm:prSet presAssocID="{CDED9629-3A64-4CFE-9CBC-361A70DFEA4C}" presName="linear" presStyleCnt="0">
        <dgm:presLayoutVars>
          <dgm:animLvl val="lvl"/>
          <dgm:resizeHandles val="exact"/>
        </dgm:presLayoutVars>
      </dgm:prSet>
      <dgm:spPr/>
    </dgm:pt>
    <dgm:pt modelId="{85A2A34E-AEEB-44E3-9079-D1E951FA3A76}" type="pres">
      <dgm:prSet presAssocID="{EEA7F278-BC4D-4183-B240-780D7768D2F9}" presName="parentText" presStyleLbl="node1" presStyleIdx="0" presStyleCnt="2" custScaleY="60127" custLinFactY="-158067" custLinFactNeighborX="-1473" custLinFactNeighborY="-200000">
        <dgm:presLayoutVars>
          <dgm:chMax val="0"/>
          <dgm:bulletEnabled val="1"/>
        </dgm:presLayoutVars>
      </dgm:prSet>
      <dgm:spPr/>
    </dgm:pt>
    <dgm:pt modelId="{A7B6447E-B4C0-4893-A9F7-7B2FF194F3FE}" type="pres">
      <dgm:prSet presAssocID="{23AD474D-AFCC-4E7F-8E9E-23C91D28DC63}" presName="spacer" presStyleCnt="0"/>
      <dgm:spPr/>
    </dgm:pt>
    <dgm:pt modelId="{7BD53360-DB6E-44BD-9EEF-053D498F0BF6}" type="pres">
      <dgm:prSet presAssocID="{6E032875-530E-4EF6-BEAD-18D03399410E}" presName="parentText" presStyleLbl="node1" presStyleIdx="1" presStyleCnt="2" custScaleY="48848" custLinFactY="-88641" custLinFactNeighborX="-1480" custLinFactNeighborY="-100000">
        <dgm:presLayoutVars>
          <dgm:chMax val="0"/>
          <dgm:bulletEnabled val="1"/>
        </dgm:presLayoutVars>
      </dgm:prSet>
      <dgm:spPr>
        <a:xfrm>
          <a:off x="0" y="726569"/>
          <a:ext cx="6001772" cy="630929"/>
        </a:xfrm>
        <a:prstGeom prst="roundRect">
          <a:avLst/>
        </a:prstGeom>
      </dgm:spPr>
    </dgm:pt>
  </dgm:ptLst>
  <dgm:cxnLst>
    <dgm:cxn modelId="{84B5223B-CB37-4997-BC47-5E8375D8993E}" srcId="{CDED9629-3A64-4CFE-9CBC-361A70DFEA4C}" destId="{6E032875-530E-4EF6-BEAD-18D03399410E}" srcOrd="1" destOrd="0" parTransId="{192C1BA7-9A39-4110-BDD1-CA0D87A747AB}" sibTransId="{8078BEAF-93A4-4C28-8C46-FA4795BCD976}"/>
    <dgm:cxn modelId="{E956DD5A-724C-4F97-9F3B-8893AB21A642}" srcId="{CDED9629-3A64-4CFE-9CBC-361A70DFEA4C}" destId="{EEA7F278-BC4D-4183-B240-780D7768D2F9}" srcOrd="0" destOrd="0" parTransId="{66784C42-25F8-491D-AED5-B9A11969B32D}" sibTransId="{23AD474D-AFCC-4E7F-8E9E-23C91D28DC63}"/>
    <dgm:cxn modelId="{7E153A7D-AB71-4914-8CFE-0C33451E7131}" type="presOf" srcId="{EEA7F278-BC4D-4183-B240-780D7768D2F9}" destId="{85A2A34E-AEEB-44E3-9079-D1E951FA3A76}" srcOrd="0" destOrd="0" presId="urn:microsoft.com/office/officeart/2005/8/layout/vList2"/>
    <dgm:cxn modelId="{6798D885-97BA-4288-8860-7A0DA796CEC4}" type="presOf" srcId="{6E032875-530E-4EF6-BEAD-18D03399410E}" destId="{7BD53360-DB6E-44BD-9EEF-053D498F0BF6}" srcOrd="0" destOrd="0" presId="urn:microsoft.com/office/officeart/2005/8/layout/vList2"/>
    <dgm:cxn modelId="{C9DA90F3-233E-417D-9B4B-2917BDFE5300}" type="presOf" srcId="{CDED9629-3A64-4CFE-9CBC-361A70DFEA4C}" destId="{7712A864-8C00-4BE3-A57E-F8DECA0533E4}" srcOrd="0" destOrd="0" presId="urn:microsoft.com/office/officeart/2005/8/layout/vList2"/>
    <dgm:cxn modelId="{B63122A9-4900-457E-84D8-784005389822}" type="presParOf" srcId="{7712A864-8C00-4BE3-A57E-F8DECA0533E4}" destId="{85A2A34E-AEEB-44E3-9079-D1E951FA3A76}" srcOrd="0" destOrd="0" presId="urn:microsoft.com/office/officeart/2005/8/layout/vList2"/>
    <dgm:cxn modelId="{FA64E5E2-7EBC-4A91-8B6E-94F73CB10246}" type="presParOf" srcId="{7712A864-8C00-4BE3-A57E-F8DECA0533E4}" destId="{A7B6447E-B4C0-4893-A9F7-7B2FF194F3FE}" srcOrd="1" destOrd="0" presId="urn:microsoft.com/office/officeart/2005/8/layout/vList2"/>
    <dgm:cxn modelId="{BDF7123D-4F86-4E4B-97A6-8F5FA990615C}" type="presParOf" srcId="{7712A864-8C00-4BE3-A57E-F8DECA0533E4}" destId="{7BD53360-DB6E-44BD-9EEF-053D498F0BF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ED9629-3A64-4CFE-9CBC-361A70DFE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7F278-BC4D-4183-B240-780D7768D2F9}">
      <dgm:prSet/>
      <dgm:spPr/>
      <dgm:t>
        <a:bodyPr/>
        <a:lstStyle/>
        <a:p>
          <a:r>
            <a:rPr lang="cs-CZ" b="0" i="0" dirty="0"/>
            <a:t>Získání dat z finálního horninového prostředí</a:t>
          </a:r>
          <a:r>
            <a:rPr lang="en-US" b="0" i="0" dirty="0"/>
            <a:t>​</a:t>
          </a:r>
          <a:endParaRPr lang="en-US" dirty="0"/>
        </a:p>
      </dgm:t>
    </dgm:pt>
    <dgm:pt modelId="{66784C42-25F8-491D-AED5-B9A11969B32D}" type="parTrans" cxnId="{E956DD5A-724C-4F97-9F3B-8893AB21A642}">
      <dgm:prSet/>
      <dgm:spPr/>
      <dgm:t>
        <a:bodyPr/>
        <a:lstStyle/>
        <a:p>
          <a:endParaRPr lang="en-US"/>
        </a:p>
      </dgm:t>
    </dgm:pt>
    <dgm:pt modelId="{23AD474D-AFCC-4E7F-8E9E-23C91D28DC63}" type="sibTrans" cxnId="{E956DD5A-724C-4F97-9F3B-8893AB21A642}">
      <dgm:prSet/>
      <dgm:spPr/>
      <dgm:t>
        <a:bodyPr/>
        <a:lstStyle/>
        <a:p>
          <a:endParaRPr lang="en-US"/>
        </a:p>
      </dgm:t>
    </dgm:pt>
    <dgm:pt modelId="{6E032875-530E-4EF6-BEAD-18D03399410E}">
      <dgm:prSet/>
      <dgm:spPr/>
      <dgm:t>
        <a:bodyPr/>
        <a:lstStyle/>
        <a:p>
          <a:r>
            <a:rPr lang="cs-CZ" b="0" i="0" dirty="0"/>
            <a:t>Ověření funkčnosti ukládacího systému</a:t>
          </a:r>
          <a:endParaRPr lang="en-US" dirty="0"/>
        </a:p>
      </dgm:t>
    </dgm:pt>
    <dgm:pt modelId="{192C1BA7-9A39-4110-BDD1-CA0D87A747AB}" type="parTrans" cxnId="{84B5223B-CB37-4997-BC47-5E8375D8993E}">
      <dgm:prSet/>
      <dgm:spPr/>
      <dgm:t>
        <a:bodyPr/>
        <a:lstStyle/>
        <a:p>
          <a:endParaRPr lang="en-US"/>
        </a:p>
      </dgm:t>
    </dgm:pt>
    <dgm:pt modelId="{8078BEAF-93A4-4C28-8C46-FA4795BCD976}" type="sibTrans" cxnId="{84B5223B-CB37-4997-BC47-5E8375D8993E}">
      <dgm:prSet/>
      <dgm:spPr/>
      <dgm:t>
        <a:bodyPr/>
        <a:lstStyle/>
        <a:p>
          <a:endParaRPr lang="en-US"/>
        </a:p>
      </dgm:t>
    </dgm:pt>
    <dgm:pt modelId="{FAFB4FE0-5762-4653-A3D6-18C86AF65B92}">
      <dgm:prSet/>
      <dgm:spPr/>
      <dgm:t>
        <a:bodyPr/>
        <a:lstStyle/>
        <a:p>
          <a:r>
            <a:rPr lang="cs-CZ" b="0" i="0" dirty="0"/>
            <a:t>Součástí bude demonstrační ukládací chodba pro </a:t>
          </a:r>
          <a:r>
            <a:rPr lang="cs-CZ" b="0" i="0" dirty="0" err="1"/>
            <a:t>předzkušební</a:t>
          </a:r>
          <a:r>
            <a:rPr lang="cs-CZ" b="0" i="0" dirty="0"/>
            <a:t> provoz úložiště</a:t>
          </a:r>
          <a:endParaRPr lang="en-US" dirty="0"/>
        </a:p>
      </dgm:t>
    </dgm:pt>
    <dgm:pt modelId="{D48F9F58-27F1-4240-8934-25AF555F3728}" type="parTrans" cxnId="{CAFC4BC2-1D66-4EDB-8E04-4D30FE33270B}">
      <dgm:prSet/>
      <dgm:spPr/>
      <dgm:t>
        <a:bodyPr/>
        <a:lstStyle/>
        <a:p>
          <a:endParaRPr lang="en-US"/>
        </a:p>
      </dgm:t>
    </dgm:pt>
    <dgm:pt modelId="{54A79801-9071-4488-A6CA-D9EA6A7FC8D2}" type="sibTrans" cxnId="{CAFC4BC2-1D66-4EDB-8E04-4D30FE33270B}">
      <dgm:prSet/>
      <dgm:spPr/>
      <dgm:t>
        <a:bodyPr/>
        <a:lstStyle/>
        <a:p>
          <a:endParaRPr lang="en-US"/>
        </a:p>
      </dgm:t>
    </dgm:pt>
    <dgm:pt modelId="{7712A864-8C00-4BE3-A57E-F8DECA0533E4}" type="pres">
      <dgm:prSet presAssocID="{CDED9629-3A64-4CFE-9CBC-361A70DFEA4C}" presName="linear" presStyleCnt="0">
        <dgm:presLayoutVars>
          <dgm:animLvl val="lvl"/>
          <dgm:resizeHandles val="exact"/>
        </dgm:presLayoutVars>
      </dgm:prSet>
      <dgm:spPr/>
    </dgm:pt>
    <dgm:pt modelId="{85A2A34E-AEEB-44E3-9079-D1E951FA3A76}" type="pres">
      <dgm:prSet presAssocID="{EEA7F278-BC4D-4183-B240-780D7768D2F9}" presName="parentText" presStyleLbl="node1" presStyleIdx="0" presStyleCnt="3" custLinFactY="-158067" custLinFactNeighborX="-1473" custLinFactNeighborY="-200000">
        <dgm:presLayoutVars>
          <dgm:chMax val="0"/>
          <dgm:bulletEnabled val="1"/>
        </dgm:presLayoutVars>
      </dgm:prSet>
      <dgm:spPr/>
    </dgm:pt>
    <dgm:pt modelId="{A7B6447E-B4C0-4893-A9F7-7B2FF194F3FE}" type="pres">
      <dgm:prSet presAssocID="{23AD474D-AFCC-4E7F-8E9E-23C91D28DC63}" presName="spacer" presStyleCnt="0"/>
      <dgm:spPr/>
    </dgm:pt>
    <dgm:pt modelId="{7BD53360-DB6E-44BD-9EEF-053D498F0BF6}" type="pres">
      <dgm:prSet presAssocID="{6E032875-530E-4EF6-BEAD-18D03399410E}" presName="parentText" presStyleLbl="node1" presStyleIdx="1" presStyleCnt="3" custLinFactY="-2833" custLinFactNeighborY="-100000">
        <dgm:presLayoutVars>
          <dgm:chMax val="0"/>
          <dgm:bulletEnabled val="1"/>
        </dgm:presLayoutVars>
      </dgm:prSet>
      <dgm:spPr/>
    </dgm:pt>
    <dgm:pt modelId="{CF2BBE95-3382-4035-B111-59D0F829DF31}" type="pres">
      <dgm:prSet presAssocID="{8078BEAF-93A4-4C28-8C46-FA4795BCD976}" presName="spacer" presStyleCnt="0"/>
      <dgm:spPr/>
    </dgm:pt>
    <dgm:pt modelId="{5B800107-AAAC-4039-B3E5-2CDA35F5C7CE}" type="pres">
      <dgm:prSet presAssocID="{FAFB4FE0-5762-4653-A3D6-18C86AF65B92}" presName="parentText" presStyleLbl="node1" presStyleIdx="2" presStyleCnt="3" custLinFactY="-11642" custLinFactNeighborY="-100000">
        <dgm:presLayoutVars>
          <dgm:chMax val="0"/>
          <dgm:bulletEnabled val="1"/>
        </dgm:presLayoutVars>
      </dgm:prSet>
      <dgm:spPr/>
    </dgm:pt>
  </dgm:ptLst>
  <dgm:cxnLst>
    <dgm:cxn modelId="{84B5223B-CB37-4997-BC47-5E8375D8993E}" srcId="{CDED9629-3A64-4CFE-9CBC-361A70DFEA4C}" destId="{6E032875-530E-4EF6-BEAD-18D03399410E}" srcOrd="1" destOrd="0" parTransId="{192C1BA7-9A39-4110-BDD1-CA0D87A747AB}" sibTransId="{8078BEAF-93A4-4C28-8C46-FA4795BCD976}"/>
    <dgm:cxn modelId="{E956DD5A-724C-4F97-9F3B-8893AB21A642}" srcId="{CDED9629-3A64-4CFE-9CBC-361A70DFEA4C}" destId="{EEA7F278-BC4D-4183-B240-780D7768D2F9}" srcOrd="0" destOrd="0" parTransId="{66784C42-25F8-491D-AED5-B9A11969B32D}" sibTransId="{23AD474D-AFCC-4E7F-8E9E-23C91D28DC63}"/>
    <dgm:cxn modelId="{48C2047D-1517-4401-B944-83E034228460}" type="presOf" srcId="{FAFB4FE0-5762-4653-A3D6-18C86AF65B92}" destId="{5B800107-AAAC-4039-B3E5-2CDA35F5C7CE}" srcOrd="0" destOrd="0" presId="urn:microsoft.com/office/officeart/2005/8/layout/vList2"/>
    <dgm:cxn modelId="{7E153A7D-AB71-4914-8CFE-0C33451E7131}" type="presOf" srcId="{EEA7F278-BC4D-4183-B240-780D7768D2F9}" destId="{85A2A34E-AEEB-44E3-9079-D1E951FA3A76}" srcOrd="0" destOrd="0" presId="urn:microsoft.com/office/officeart/2005/8/layout/vList2"/>
    <dgm:cxn modelId="{6798D885-97BA-4288-8860-7A0DA796CEC4}" type="presOf" srcId="{6E032875-530E-4EF6-BEAD-18D03399410E}" destId="{7BD53360-DB6E-44BD-9EEF-053D498F0BF6}" srcOrd="0" destOrd="0" presId="urn:microsoft.com/office/officeart/2005/8/layout/vList2"/>
    <dgm:cxn modelId="{CAFC4BC2-1D66-4EDB-8E04-4D30FE33270B}" srcId="{CDED9629-3A64-4CFE-9CBC-361A70DFEA4C}" destId="{FAFB4FE0-5762-4653-A3D6-18C86AF65B92}" srcOrd="2" destOrd="0" parTransId="{D48F9F58-27F1-4240-8934-25AF555F3728}" sibTransId="{54A79801-9071-4488-A6CA-D9EA6A7FC8D2}"/>
    <dgm:cxn modelId="{C9DA90F3-233E-417D-9B4B-2917BDFE5300}" type="presOf" srcId="{CDED9629-3A64-4CFE-9CBC-361A70DFEA4C}" destId="{7712A864-8C00-4BE3-A57E-F8DECA0533E4}" srcOrd="0" destOrd="0" presId="urn:microsoft.com/office/officeart/2005/8/layout/vList2"/>
    <dgm:cxn modelId="{B63122A9-4900-457E-84D8-784005389822}" type="presParOf" srcId="{7712A864-8C00-4BE3-A57E-F8DECA0533E4}" destId="{85A2A34E-AEEB-44E3-9079-D1E951FA3A76}" srcOrd="0" destOrd="0" presId="urn:microsoft.com/office/officeart/2005/8/layout/vList2"/>
    <dgm:cxn modelId="{FA64E5E2-7EBC-4A91-8B6E-94F73CB10246}" type="presParOf" srcId="{7712A864-8C00-4BE3-A57E-F8DECA0533E4}" destId="{A7B6447E-B4C0-4893-A9F7-7B2FF194F3FE}" srcOrd="1" destOrd="0" presId="urn:microsoft.com/office/officeart/2005/8/layout/vList2"/>
    <dgm:cxn modelId="{BDF7123D-4F86-4E4B-97A6-8F5FA990615C}" type="presParOf" srcId="{7712A864-8C00-4BE3-A57E-F8DECA0533E4}" destId="{7BD53360-DB6E-44BD-9EEF-053D498F0BF6}" srcOrd="2" destOrd="0" presId="urn:microsoft.com/office/officeart/2005/8/layout/vList2"/>
    <dgm:cxn modelId="{D25FA2F0-2012-486E-A6EB-B8A517B18EAE}" type="presParOf" srcId="{7712A864-8C00-4BE3-A57E-F8DECA0533E4}" destId="{CF2BBE95-3382-4035-B111-59D0F829DF31}" srcOrd="3" destOrd="0" presId="urn:microsoft.com/office/officeart/2005/8/layout/vList2"/>
    <dgm:cxn modelId="{7BE6ECCF-05EB-4B85-B783-3A91E58327A8}" type="presParOf" srcId="{7712A864-8C00-4BE3-A57E-F8DECA0533E4}" destId="{5B800107-AAAC-4039-B3E5-2CDA35F5C7C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ED9629-3A64-4CFE-9CBC-361A70DFE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7F278-BC4D-4183-B240-780D7768D2F9}">
      <dgm:prSet custT="1"/>
      <dgm:spPr/>
      <dgm:t>
        <a:bodyPr/>
        <a:lstStyle/>
        <a:p>
          <a:r>
            <a:rPr lang="cs-CZ" sz="1800" b="0" i="0" dirty="0"/>
            <a:t>Horizontální, vertikální ukládací systém pro vyhořelé jaderné palivo</a:t>
          </a:r>
          <a:r>
            <a:rPr lang="en-US" sz="2500" b="0" i="0" dirty="0"/>
            <a:t>​</a:t>
          </a:r>
          <a:endParaRPr lang="en-US" sz="2500" dirty="0"/>
        </a:p>
      </dgm:t>
    </dgm:pt>
    <dgm:pt modelId="{66784C42-25F8-491D-AED5-B9A11969B32D}" type="parTrans" cxnId="{E956DD5A-724C-4F97-9F3B-8893AB21A642}">
      <dgm:prSet/>
      <dgm:spPr/>
      <dgm:t>
        <a:bodyPr/>
        <a:lstStyle/>
        <a:p>
          <a:endParaRPr lang="en-US"/>
        </a:p>
      </dgm:t>
    </dgm:pt>
    <dgm:pt modelId="{23AD474D-AFCC-4E7F-8E9E-23C91D28DC63}" type="sibTrans" cxnId="{E956DD5A-724C-4F97-9F3B-8893AB21A642}">
      <dgm:prSet/>
      <dgm:spPr/>
      <dgm:t>
        <a:bodyPr/>
        <a:lstStyle/>
        <a:p>
          <a:endParaRPr lang="en-US"/>
        </a:p>
      </dgm:t>
    </dgm:pt>
    <dgm:pt modelId="{6E032875-530E-4EF6-BEAD-18D03399410E}">
      <dgm:prSet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r>
            <a:rPr lang="cs-CZ" sz="1800" kern="1200" dirty="0"/>
            <a:t>Ukládací komory pro vysokoaktivní odpady</a:t>
          </a:r>
          <a:endParaRPr lang="en-US" sz="1800" kern="1200" dirty="0"/>
        </a:p>
      </dgm:t>
    </dgm:pt>
    <dgm:pt modelId="{192C1BA7-9A39-4110-BDD1-CA0D87A747AB}" type="parTrans" cxnId="{84B5223B-CB37-4997-BC47-5E8375D8993E}">
      <dgm:prSet/>
      <dgm:spPr/>
      <dgm:t>
        <a:bodyPr/>
        <a:lstStyle/>
        <a:p>
          <a:endParaRPr lang="en-US"/>
        </a:p>
      </dgm:t>
    </dgm:pt>
    <dgm:pt modelId="{8078BEAF-93A4-4C28-8C46-FA4795BCD976}" type="sibTrans" cxnId="{84B5223B-CB37-4997-BC47-5E8375D8993E}">
      <dgm:prSet/>
      <dgm:spPr/>
      <dgm:t>
        <a:bodyPr/>
        <a:lstStyle/>
        <a:p>
          <a:endParaRPr lang="en-US"/>
        </a:p>
      </dgm:t>
    </dgm:pt>
    <dgm:pt modelId="{7712A864-8C00-4BE3-A57E-F8DECA0533E4}" type="pres">
      <dgm:prSet presAssocID="{CDED9629-3A64-4CFE-9CBC-361A70DFEA4C}" presName="linear" presStyleCnt="0">
        <dgm:presLayoutVars>
          <dgm:animLvl val="lvl"/>
          <dgm:resizeHandles val="exact"/>
        </dgm:presLayoutVars>
      </dgm:prSet>
      <dgm:spPr/>
    </dgm:pt>
    <dgm:pt modelId="{85A2A34E-AEEB-44E3-9079-D1E951FA3A76}" type="pres">
      <dgm:prSet presAssocID="{EEA7F278-BC4D-4183-B240-780D7768D2F9}" presName="parentText" presStyleLbl="node1" presStyleIdx="0" presStyleCnt="2" custScaleY="46900" custLinFactY="-100000" custLinFactNeighborX="938" custLinFactNeighborY="-165366">
        <dgm:presLayoutVars>
          <dgm:chMax val="0"/>
          <dgm:bulletEnabled val="1"/>
        </dgm:presLayoutVars>
      </dgm:prSet>
      <dgm:spPr/>
    </dgm:pt>
    <dgm:pt modelId="{A7B6447E-B4C0-4893-A9F7-7B2FF194F3FE}" type="pres">
      <dgm:prSet presAssocID="{23AD474D-AFCC-4E7F-8E9E-23C91D28DC63}" presName="spacer" presStyleCnt="0"/>
      <dgm:spPr/>
    </dgm:pt>
    <dgm:pt modelId="{7BD53360-DB6E-44BD-9EEF-053D498F0BF6}" type="pres">
      <dgm:prSet presAssocID="{6E032875-530E-4EF6-BEAD-18D03399410E}" presName="parentText" presStyleLbl="node1" presStyleIdx="1" presStyleCnt="2" custScaleY="48848" custLinFactY="-88641" custLinFactNeighborX="-1480" custLinFactNeighborY="-100000">
        <dgm:presLayoutVars>
          <dgm:chMax val="0"/>
          <dgm:bulletEnabled val="1"/>
        </dgm:presLayoutVars>
      </dgm:prSet>
      <dgm:spPr>
        <a:xfrm>
          <a:off x="0" y="726569"/>
          <a:ext cx="6001772" cy="630929"/>
        </a:xfrm>
        <a:prstGeom prst="roundRect">
          <a:avLst/>
        </a:prstGeom>
      </dgm:spPr>
    </dgm:pt>
  </dgm:ptLst>
  <dgm:cxnLst>
    <dgm:cxn modelId="{84B5223B-CB37-4997-BC47-5E8375D8993E}" srcId="{CDED9629-3A64-4CFE-9CBC-361A70DFEA4C}" destId="{6E032875-530E-4EF6-BEAD-18D03399410E}" srcOrd="1" destOrd="0" parTransId="{192C1BA7-9A39-4110-BDD1-CA0D87A747AB}" sibTransId="{8078BEAF-93A4-4C28-8C46-FA4795BCD976}"/>
    <dgm:cxn modelId="{E956DD5A-724C-4F97-9F3B-8893AB21A642}" srcId="{CDED9629-3A64-4CFE-9CBC-361A70DFEA4C}" destId="{EEA7F278-BC4D-4183-B240-780D7768D2F9}" srcOrd="0" destOrd="0" parTransId="{66784C42-25F8-491D-AED5-B9A11969B32D}" sibTransId="{23AD474D-AFCC-4E7F-8E9E-23C91D28DC63}"/>
    <dgm:cxn modelId="{7E153A7D-AB71-4914-8CFE-0C33451E7131}" type="presOf" srcId="{EEA7F278-BC4D-4183-B240-780D7768D2F9}" destId="{85A2A34E-AEEB-44E3-9079-D1E951FA3A76}" srcOrd="0" destOrd="0" presId="urn:microsoft.com/office/officeart/2005/8/layout/vList2"/>
    <dgm:cxn modelId="{6798D885-97BA-4288-8860-7A0DA796CEC4}" type="presOf" srcId="{6E032875-530E-4EF6-BEAD-18D03399410E}" destId="{7BD53360-DB6E-44BD-9EEF-053D498F0BF6}" srcOrd="0" destOrd="0" presId="urn:microsoft.com/office/officeart/2005/8/layout/vList2"/>
    <dgm:cxn modelId="{C9DA90F3-233E-417D-9B4B-2917BDFE5300}" type="presOf" srcId="{CDED9629-3A64-4CFE-9CBC-361A70DFEA4C}" destId="{7712A864-8C00-4BE3-A57E-F8DECA0533E4}" srcOrd="0" destOrd="0" presId="urn:microsoft.com/office/officeart/2005/8/layout/vList2"/>
    <dgm:cxn modelId="{B63122A9-4900-457E-84D8-784005389822}" type="presParOf" srcId="{7712A864-8C00-4BE3-A57E-F8DECA0533E4}" destId="{85A2A34E-AEEB-44E3-9079-D1E951FA3A76}" srcOrd="0" destOrd="0" presId="urn:microsoft.com/office/officeart/2005/8/layout/vList2"/>
    <dgm:cxn modelId="{FA64E5E2-7EBC-4A91-8B6E-94F73CB10246}" type="presParOf" srcId="{7712A864-8C00-4BE3-A57E-F8DECA0533E4}" destId="{A7B6447E-B4C0-4893-A9F7-7B2FF194F3FE}" srcOrd="1" destOrd="0" presId="urn:microsoft.com/office/officeart/2005/8/layout/vList2"/>
    <dgm:cxn modelId="{BDF7123D-4F86-4E4B-97A6-8F5FA990615C}" type="presParOf" srcId="{7712A864-8C00-4BE3-A57E-F8DECA0533E4}" destId="{7BD53360-DB6E-44BD-9EEF-053D498F0BF6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8D370D-6302-4E15-91EB-B41D3CF10D0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32735E-B3D0-41DB-83FF-28380508D718}">
      <dgm:prSet/>
      <dgm:spPr/>
      <dgm:t>
        <a:bodyPr/>
        <a:lstStyle/>
        <a:p>
          <a:r>
            <a:rPr lang="cs-CZ" b="0" i="0" dirty="0"/>
            <a:t>Finsko - Posiva.fi</a:t>
          </a:r>
          <a:endParaRPr lang="en-US" dirty="0"/>
        </a:p>
      </dgm:t>
    </dgm:pt>
    <dgm:pt modelId="{A5F5AD9A-308E-4B34-842C-15D5FB37AB39}" type="parTrans" cxnId="{DD7A9545-B5E2-4182-B645-CF59B02FC861}">
      <dgm:prSet/>
      <dgm:spPr/>
      <dgm:t>
        <a:bodyPr/>
        <a:lstStyle/>
        <a:p>
          <a:endParaRPr lang="en-US"/>
        </a:p>
      </dgm:t>
    </dgm:pt>
    <dgm:pt modelId="{BEE05DC6-D873-4822-85A0-D42126D67440}" type="sibTrans" cxnId="{DD7A9545-B5E2-4182-B645-CF59B02FC861}">
      <dgm:prSet/>
      <dgm:spPr/>
      <dgm:t>
        <a:bodyPr/>
        <a:lstStyle/>
        <a:p>
          <a:endParaRPr lang="en-US"/>
        </a:p>
      </dgm:t>
    </dgm:pt>
    <dgm:pt modelId="{A58E8DF7-2A2B-4B9D-90E4-3F21A02A8E19}">
      <dgm:prSet/>
      <dgm:spPr/>
      <dgm:t>
        <a:bodyPr/>
        <a:lstStyle/>
        <a:p>
          <a:r>
            <a:rPr lang="cs-CZ" dirty="0"/>
            <a:t>Švédsko - Skb.com</a:t>
          </a:r>
          <a:endParaRPr lang="en-US" dirty="0"/>
        </a:p>
      </dgm:t>
    </dgm:pt>
    <dgm:pt modelId="{5C028058-94DF-4A8A-8D67-5CA1F66ED09F}" type="parTrans" cxnId="{10EE236B-F81D-433E-A653-AB87AF35A14E}">
      <dgm:prSet/>
      <dgm:spPr/>
      <dgm:t>
        <a:bodyPr/>
        <a:lstStyle/>
        <a:p>
          <a:endParaRPr lang="en-US"/>
        </a:p>
      </dgm:t>
    </dgm:pt>
    <dgm:pt modelId="{130F0C31-500E-46A5-ACCE-D6A7952BB4E5}" type="sibTrans" cxnId="{10EE236B-F81D-433E-A653-AB87AF35A14E}">
      <dgm:prSet/>
      <dgm:spPr/>
      <dgm:t>
        <a:bodyPr/>
        <a:lstStyle/>
        <a:p>
          <a:endParaRPr lang="en-US"/>
        </a:p>
      </dgm:t>
    </dgm:pt>
    <dgm:pt modelId="{935C98A0-34D6-4F57-8280-41A90FDA8923}">
      <dgm:prSet/>
      <dgm:spPr/>
      <dgm:t>
        <a:bodyPr/>
        <a:lstStyle/>
        <a:p>
          <a:r>
            <a:rPr lang="cs-CZ" b="0" i="0" dirty="0"/>
            <a:t>Švýcarsko – nagra.ch</a:t>
          </a:r>
          <a:endParaRPr lang="en-US" dirty="0"/>
        </a:p>
      </dgm:t>
    </dgm:pt>
    <dgm:pt modelId="{31C0158A-947E-4062-AF1E-DB75BD52D999}" type="parTrans" cxnId="{2529F0EE-F3D8-415E-B05D-0A6A3626FACE}">
      <dgm:prSet/>
      <dgm:spPr/>
      <dgm:t>
        <a:bodyPr/>
        <a:lstStyle/>
        <a:p>
          <a:endParaRPr lang="en-US"/>
        </a:p>
      </dgm:t>
    </dgm:pt>
    <dgm:pt modelId="{BF9499CB-6550-4235-88A9-CCF93F8EB2E2}" type="sibTrans" cxnId="{2529F0EE-F3D8-415E-B05D-0A6A3626FACE}">
      <dgm:prSet/>
      <dgm:spPr/>
      <dgm:t>
        <a:bodyPr/>
        <a:lstStyle/>
        <a:p>
          <a:endParaRPr lang="en-US"/>
        </a:p>
      </dgm:t>
    </dgm:pt>
    <dgm:pt modelId="{BE618ADB-7ADE-4E7D-83BE-3DB8215D2227}" type="pres">
      <dgm:prSet presAssocID="{3A8D370D-6302-4E15-91EB-B41D3CF10D07}" presName="linear" presStyleCnt="0">
        <dgm:presLayoutVars>
          <dgm:animLvl val="lvl"/>
          <dgm:resizeHandles val="exact"/>
        </dgm:presLayoutVars>
      </dgm:prSet>
      <dgm:spPr/>
    </dgm:pt>
    <dgm:pt modelId="{1F43A724-0883-4AF5-8678-30F09D9C8229}" type="pres">
      <dgm:prSet presAssocID="{DD32735E-B3D0-41DB-83FF-28380508D71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127B99E-9D01-41DC-9CAC-77F0E8ED0E03}" type="pres">
      <dgm:prSet presAssocID="{BEE05DC6-D873-4822-85A0-D42126D67440}" presName="spacer" presStyleCnt="0"/>
      <dgm:spPr/>
    </dgm:pt>
    <dgm:pt modelId="{7BC6FDBF-2824-4913-B715-29E6F234EC89}" type="pres">
      <dgm:prSet presAssocID="{A58E8DF7-2A2B-4B9D-90E4-3F21A02A8E1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5C2AE61-913A-49A6-8EB7-87F85E35AEBB}" type="pres">
      <dgm:prSet presAssocID="{130F0C31-500E-46A5-ACCE-D6A7952BB4E5}" presName="spacer" presStyleCnt="0"/>
      <dgm:spPr/>
    </dgm:pt>
    <dgm:pt modelId="{94DA4159-4EA7-4C7D-BA06-08F042F3BF3C}" type="pres">
      <dgm:prSet presAssocID="{935C98A0-34D6-4F57-8280-41A90FDA892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AED2F16-173B-4384-AB41-EF58610D6C8D}" type="presOf" srcId="{DD32735E-B3D0-41DB-83FF-28380508D718}" destId="{1F43A724-0883-4AF5-8678-30F09D9C8229}" srcOrd="0" destOrd="0" presId="urn:microsoft.com/office/officeart/2005/8/layout/vList2"/>
    <dgm:cxn modelId="{DD7A9545-B5E2-4182-B645-CF59B02FC861}" srcId="{3A8D370D-6302-4E15-91EB-B41D3CF10D07}" destId="{DD32735E-B3D0-41DB-83FF-28380508D718}" srcOrd="0" destOrd="0" parTransId="{A5F5AD9A-308E-4B34-842C-15D5FB37AB39}" sibTransId="{BEE05DC6-D873-4822-85A0-D42126D67440}"/>
    <dgm:cxn modelId="{10EE236B-F81D-433E-A653-AB87AF35A14E}" srcId="{3A8D370D-6302-4E15-91EB-B41D3CF10D07}" destId="{A58E8DF7-2A2B-4B9D-90E4-3F21A02A8E19}" srcOrd="1" destOrd="0" parTransId="{5C028058-94DF-4A8A-8D67-5CA1F66ED09F}" sibTransId="{130F0C31-500E-46A5-ACCE-D6A7952BB4E5}"/>
    <dgm:cxn modelId="{04A0F8A0-F1B9-4EF3-9332-45675CCF92FB}" type="presOf" srcId="{3A8D370D-6302-4E15-91EB-B41D3CF10D07}" destId="{BE618ADB-7ADE-4E7D-83BE-3DB8215D2227}" srcOrd="0" destOrd="0" presId="urn:microsoft.com/office/officeart/2005/8/layout/vList2"/>
    <dgm:cxn modelId="{C64E7DB5-DA19-4ADD-8153-4C2F9CDDFE02}" type="presOf" srcId="{A58E8DF7-2A2B-4B9D-90E4-3F21A02A8E19}" destId="{7BC6FDBF-2824-4913-B715-29E6F234EC89}" srcOrd="0" destOrd="0" presId="urn:microsoft.com/office/officeart/2005/8/layout/vList2"/>
    <dgm:cxn modelId="{9E0732E2-52F9-4E59-84F7-C18BAE0C7FBF}" type="presOf" srcId="{935C98A0-34D6-4F57-8280-41A90FDA8923}" destId="{94DA4159-4EA7-4C7D-BA06-08F042F3BF3C}" srcOrd="0" destOrd="0" presId="urn:microsoft.com/office/officeart/2005/8/layout/vList2"/>
    <dgm:cxn modelId="{2529F0EE-F3D8-415E-B05D-0A6A3626FACE}" srcId="{3A8D370D-6302-4E15-91EB-B41D3CF10D07}" destId="{935C98A0-34D6-4F57-8280-41A90FDA8923}" srcOrd="2" destOrd="0" parTransId="{31C0158A-947E-4062-AF1E-DB75BD52D999}" sibTransId="{BF9499CB-6550-4235-88A9-CCF93F8EB2E2}"/>
    <dgm:cxn modelId="{E745A388-DB4E-4D98-9F60-C3F2F9279FCD}" type="presParOf" srcId="{BE618ADB-7ADE-4E7D-83BE-3DB8215D2227}" destId="{1F43A724-0883-4AF5-8678-30F09D9C8229}" srcOrd="0" destOrd="0" presId="urn:microsoft.com/office/officeart/2005/8/layout/vList2"/>
    <dgm:cxn modelId="{85798A0A-64EB-41FD-8A89-3CB4D0A1DEAC}" type="presParOf" srcId="{BE618ADB-7ADE-4E7D-83BE-3DB8215D2227}" destId="{E127B99E-9D01-41DC-9CAC-77F0E8ED0E03}" srcOrd="1" destOrd="0" presId="urn:microsoft.com/office/officeart/2005/8/layout/vList2"/>
    <dgm:cxn modelId="{05357D0C-D2BA-4C99-8C4D-A48A8FF140F4}" type="presParOf" srcId="{BE618ADB-7ADE-4E7D-83BE-3DB8215D2227}" destId="{7BC6FDBF-2824-4913-B715-29E6F234EC89}" srcOrd="2" destOrd="0" presId="urn:microsoft.com/office/officeart/2005/8/layout/vList2"/>
    <dgm:cxn modelId="{6EC287A5-545D-479E-AB51-7BF5B8E2CC50}" type="presParOf" srcId="{BE618ADB-7ADE-4E7D-83BE-3DB8215D2227}" destId="{15C2AE61-913A-49A6-8EB7-87F85E35AEBB}" srcOrd="3" destOrd="0" presId="urn:microsoft.com/office/officeart/2005/8/layout/vList2"/>
    <dgm:cxn modelId="{DDF02CAD-D164-4D3C-BECD-771149D21456}" type="presParOf" srcId="{BE618ADB-7ADE-4E7D-83BE-3DB8215D2227}" destId="{94DA4159-4EA7-4C7D-BA06-08F042F3BF3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2A34E-AEEB-44E3-9079-D1E951FA3A76}">
      <dsp:nvSpPr>
        <dsp:cNvPr id="0" name=""/>
        <dsp:cNvSpPr/>
      </dsp:nvSpPr>
      <dsp:spPr>
        <a:xfrm>
          <a:off x="0" y="547923"/>
          <a:ext cx="7683427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2020: zúžení počtu lokalit pro výstavbu hlubinného úložiště z 9 na </a:t>
          </a:r>
          <a:r>
            <a:rPr lang="cs-CZ" sz="1900" b="1" i="0" u="sng" kern="1200" dirty="0"/>
            <a:t>4</a:t>
          </a:r>
          <a:endParaRPr lang="en-US" sz="1900" b="1" u="sng" kern="1200" dirty="0"/>
        </a:p>
      </dsp:txBody>
      <dsp:txXfrm>
        <a:off x="21704" y="569627"/>
        <a:ext cx="7640019" cy="401192"/>
      </dsp:txXfrm>
    </dsp:sp>
    <dsp:sp modelId="{61421037-5DA4-46E5-BE95-3273ED1B2E4A}">
      <dsp:nvSpPr>
        <dsp:cNvPr id="0" name=""/>
        <dsp:cNvSpPr/>
      </dsp:nvSpPr>
      <dsp:spPr>
        <a:xfrm>
          <a:off x="0" y="1047243"/>
          <a:ext cx="7683427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2028: Výběr hlavní a záložní lokality</a:t>
          </a:r>
          <a:r>
            <a:rPr lang="en-US" sz="1900" b="0" i="0" kern="1200" dirty="0"/>
            <a:t>​</a:t>
          </a:r>
          <a:endParaRPr lang="en-US" sz="1900" kern="1200" dirty="0"/>
        </a:p>
      </dsp:txBody>
      <dsp:txXfrm>
        <a:off x="21704" y="1068947"/>
        <a:ext cx="7640019" cy="401192"/>
      </dsp:txXfrm>
    </dsp:sp>
    <dsp:sp modelId="{7BD53360-DB6E-44BD-9EEF-053D498F0BF6}">
      <dsp:nvSpPr>
        <dsp:cNvPr id="0" name=""/>
        <dsp:cNvSpPr/>
      </dsp:nvSpPr>
      <dsp:spPr>
        <a:xfrm>
          <a:off x="0" y="1546563"/>
          <a:ext cx="7683427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2030: Zahájení ražby tunelů a stavba ověřovací laboratoře HÚ</a:t>
          </a:r>
          <a:endParaRPr lang="en-US" sz="1900" kern="1200" dirty="0"/>
        </a:p>
      </dsp:txBody>
      <dsp:txXfrm>
        <a:off x="21704" y="1568267"/>
        <a:ext cx="7640019" cy="401192"/>
      </dsp:txXfrm>
    </dsp:sp>
    <dsp:sp modelId="{5B800107-AAAC-4039-B3E5-2CDA35F5C7CE}">
      <dsp:nvSpPr>
        <dsp:cNvPr id="0" name=""/>
        <dsp:cNvSpPr/>
      </dsp:nvSpPr>
      <dsp:spPr>
        <a:xfrm>
          <a:off x="0" y="2045884"/>
          <a:ext cx="7683427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2040: Výstavba jaderného zařízení HÚ</a:t>
          </a:r>
          <a:r>
            <a:rPr lang="en-US" sz="1900" b="0" i="0" kern="1200" dirty="0"/>
            <a:t>​</a:t>
          </a:r>
          <a:endParaRPr lang="en-US" sz="1900" kern="1200" dirty="0"/>
        </a:p>
      </dsp:txBody>
      <dsp:txXfrm>
        <a:off x="21704" y="2067588"/>
        <a:ext cx="7640019" cy="401192"/>
      </dsp:txXfrm>
    </dsp:sp>
    <dsp:sp modelId="{58FDAE9F-5BEB-4F30-A7B6-F18D1C012F9E}">
      <dsp:nvSpPr>
        <dsp:cNvPr id="0" name=""/>
        <dsp:cNvSpPr/>
      </dsp:nvSpPr>
      <dsp:spPr>
        <a:xfrm>
          <a:off x="0" y="2545204"/>
          <a:ext cx="7683427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2050: Zahájení provozu hlubinného úložiště</a:t>
          </a:r>
          <a:r>
            <a:rPr lang="en-US" sz="1900" b="0" i="0" kern="1200" dirty="0"/>
            <a:t>​</a:t>
          </a:r>
          <a:endParaRPr lang="en-US" sz="1900" kern="1200" dirty="0"/>
        </a:p>
      </dsp:txBody>
      <dsp:txXfrm>
        <a:off x="21704" y="2566908"/>
        <a:ext cx="7640019" cy="401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2A34E-AEEB-44E3-9079-D1E951FA3A76}">
      <dsp:nvSpPr>
        <dsp:cNvPr id="0" name=""/>
        <dsp:cNvSpPr/>
      </dsp:nvSpPr>
      <dsp:spPr>
        <a:xfrm>
          <a:off x="0" y="0"/>
          <a:ext cx="7126379" cy="570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Velikost cca 15 ha v závislosti na lokalitě</a:t>
          </a:r>
          <a:r>
            <a:rPr lang="en-US" sz="2500" b="0" i="0" kern="1200" dirty="0"/>
            <a:t>​</a:t>
          </a:r>
          <a:endParaRPr lang="en-US" sz="2500" kern="1200" dirty="0"/>
        </a:p>
      </dsp:txBody>
      <dsp:txXfrm>
        <a:off x="27858" y="27858"/>
        <a:ext cx="7070663" cy="514963"/>
      </dsp:txXfrm>
    </dsp:sp>
    <dsp:sp modelId="{7BD53360-DB6E-44BD-9EEF-053D498F0BF6}">
      <dsp:nvSpPr>
        <dsp:cNvPr id="0" name=""/>
        <dsp:cNvSpPr/>
      </dsp:nvSpPr>
      <dsp:spPr>
        <a:xfrm>
          <a:off x="0" y="694202"/>
          <a:ext cx="7126379" cy="594382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Zajištění</a:t>
          </a:r>
          <a:r>
            <a:rPr lang="cs-CZ" sz="1800" kern="1200" dirty="0"/>
            <a:t> výstavby, provozu a dopravní obsluhy úložiště</a:t>
          </a:r>
          <a:endParaRPr lang="en-US" sz="1800" kern="1200" dirty="0"/>
        </a:p>
      </dsp:txBody>
      <dsp:txXfrm>
        <a:off x="29015" y="723217"/>
        <a:ext cx="7068349" cy="536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2A34E-AEEB-44E3-9079-D1E951FA3A76}">
      <dsp:nvSpPr>
        <dsp:cNvPr id="0" name=""/>
        <dsp:cNvSpPr/>
      </dsp:nvSpPr>
      <dsp:spPr>
        <a:xfrm>
          <a:off x="0" y="0"/>
          <a:ext cx="5277936" cy="656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kern="1200" dirty="0"/>
            <a:t>Velikost podzemního areálu  cca 4km</a:t>
          </a:r>
          <a:r>
            <a:rPr lang="cs-CZ" sz="1700" b="0" i="0" kern="1200" baseline="30000" dirty="0"/>
            <a:t>2 </a:t>
          </a:r>
          <a:r>
            <a:rPr lang="cs-CZ" sz="1700" b="0" i="0" kern="1200" baseline="0" dirty="0"/>
            <a:t>v závislosti na lokalitě</a:t>
          </a:r>
          <a:r>
            <a:rPr lang="en-US" sz="1700" b="0" i="0" kern="1200" dirty="0"/>
            <a:t>​​</a:t>
          </a:r>
          <a:endParaRPr lang="en-US" sz="1700" kern="1200" dirty="0"/>
        </a:p>
      </dsp:txBody>
      <dsp:txXfrm>
        <a:off x="32041" y="32041"/>
        <a:ext cx="5213854" cy="592288"/>
      </dsp:txXfrm>
    </dsp:sp>
    <dsp:sp modelId="{61421037-5DA4-46E5-BE95-3273ED1B2E4A}">
      <dsp:nvSpPr>
        <dsp:cNvPr id="0" name=""/>
        <dsp:cNvSpPr/>
      </dsp:nvSpPr>
      <dsp:spPr>
        <a:xfrm>
          <a:off x="0" y="1418149"/>
          <a:ext cx="5277936" cy="656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Hloubka úložiště až 500m pod povrchem</a:t>
          </a:r>
          <a:endParaRPr lang="en-US" sz="1700" kern="1200" dirty="0"/>
        </a:p>
      </dsp:txBody>
      <dsp:txXfrm>
        <a:off x="32041" y="1450190"/>
        <a:ext cx="5213854" cy="592288"/>
      </dsp:txXfrm>
    </dsp:sp>
    <dsp:sp modelId="{7BD53360-DB6E-44BD-9EEF-053D498F0BF6}">
      <dsp:nvSpPr>
        <dsp:cNvPr id="0" name=""/>
        <dsp:cNvSpPr/>
      </dsp:nvSpPr>
      <dsp:spPr>
        <a:xfrm>
          <a:off x="0" y="693540"/>
          <a:ext cx="5277936" cy="656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Zajištění</a:t>
          </a:r>
          <a:r>
            <a:rPr lang="cs-CZ" sz="1700" kern="1200" dirty="0"/>
            <a:t> výstavby, dopravní obsluhy, překládky odpadů a ukládání</a:t>
          </a:r>
          <a:endParaRPr lang="en-US" sz="1700" kern="1200" dirty="0"/>
        </a:p>
      </dsp:txBody>
      <dsp:txXfrm>
        <a:off x="32041" y="725581"/>
        <a:ext cx="5213854" cy="592288"/>
      </dsp:txXfrm>
    </dsp:sp>
    <dsp:sp modelId="{5B800107-AAAC-4039-B3E5-2CDA35F5C7CE}">
      <dsp:nvSpPr>
        <dsp:cNvPr id="0" name=""/>
        <dsp:cNvSpPr/>
      </dsp:nvSpPr>
      <dsp:spPr>
        <a:xfrm>
          <a:off x="0" y="2189760"/>
          <a:ext cx="5277936" cy="656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kern="1200" dirty="0"/>
            <a:t>- Krystalinická hornina</a:t>
          </a:r>
          <a:r>
            <a:rPr lang="en-US" sz="1700" b="0" i="0" kern="1200" dirty="0"/>
            <a:t>​</a:t>
          </a:r>
          <a:endParaRPr lang="en-US" sz="1700" kern="1200" dirty="0"/>
        </a:p>
      </dsp:txBody>
      <dsp:txXfrm>
        <a:off x="32041" y="2221801"/>
        <a:ext cx="5213854" cy="5922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2A34E-AEEB-44E3-9079-D1E951FA3A76}">
      <dsp:nvSpPr>
        <dsp:cNvPr id="0" name=""/>
        <dsp:cNvSpPr/>
      </dsp:nvSpPr>
      <dsp:spPr>
        <a:xfrm>
          <a:off x="0" y="0"/>
          <a:ext cx="5759450" cy="7203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Přeložení paliva z kontejnerů typu CASTOR do UOS (ukládací obalový soubor)</a:t>
          </a:r>
          <a:r>
            <a:rPr lang="en-US" sz="2500" b="0" i="0" kern="1200" dirty="0"/>
            <a:t>​</a:t>
          </a:r>
          <a:endParaRPr lang="en-US" sz="2500" kern="1200" dirty="0"/>
        </a:p>
      </dsp:txBody>
      <dsp:txXfrm>
        <a:off x="35166" y="35166"/>
        <a:ext cx="5689118" cy="650037"/>
      </dsp:txXfrm>
    </dsp:sp>
    <dsp:sp modelId="{7BD53360-DB6E-44BD-9EEF-053D498F0BF6}">
      <dsp:nvSpPr>
        <dsp:cNvPr id="0" name=""/>
        <dsp:cNvSpPr/>
      </dsp:nvSpPr>
      <dsp:spPr>
        <a:xfrm>
          <a:off x="0" y="871203"/>
          <a:ext cx="5759450" cy="585238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Příprava ostatních RAO před uložením</a:t>
          </a:r>
          <a:endParaRPr lang="en-US" sz="1800" kern="1200" dirty="0"/>
        </a:p>
      </dsp:txBody>
      <dsp:txXfrm>
        <a:off x="28569" y="899772"/>
        <a:ext cx="5702312" cy="5281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2A34E-AEEB-44E3-9079-D1E951FA3A76}">
      <dsp:nvSpPr>
        <dsp:cNvPr id="0" name=""/>
        <dsp:cNvSpPr/>
      </dsp:nvSpPr>
      <dsp:spPr>
        <a:xfrm>
          <a:off x="0" y="0"/>
          <a:ext cx="7010765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 dirty="0"/>
            <a:t>Získání dat z finálního horninového prostředí</a:t>
          </a:r>
          <a:r>
            <a:rPr lang="en-US" sz="2300" b="0" i="0" kern="1200" dirty="0"/>
            <a:t>​</a:t>
          </a:r>
          <a:endParaRPr lang="en-US" sz="2300" kern="1200" dirty="0"/>
        </a:p>
      </dsp:txBody>
      <dsp:txXfrm>
        <a:off x="42693" y="42693"/>
        <a:ext cx="6925379" cy="789189"/>
      </dsp:txXfrm>
    </dsp:sp>
    <dsp:sp modelId="{7BD53360-DB6E-44BD-9EEF-053D498F0BF6}">
      <dsp:nvSpPr>
        <dsp:cNvPr id="0" name=""/>
        <dsp:cNvSpPr/>
      </dsp:nvSpPr>
      <dsp:spPr>
        <a:xfrm>
          <a:off x="0" y="875456"/>
          <a:ext cx="7010765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 dirty="0"/>
            <a:t>Ověření funkčnosti ukládacího systému</a:t>
          </a:r>
          <a:endParaRPr lang="en-US" sz="2300" kern="1200" dirty="0"/>
        </a:p>
      </dsp:txBody>
      <dsp:txXfrm>
        <a:off x="42693" y="918149"/>
        <a:ext cx="6925379" cy="789189"/>
      </dsp:txXfrm>
    </dsp:sp>
    <dsp:sp modelId="{5B800107-AAAC-4039-B3E5-2CDA35F5C7CE}">
      <dsp:nvSpPr>
        <dsp:cNvPr id="0" name=""/>
        <dsp:cNvSpPr/>
      </dsp:nvSpPr>
      <dsp:spPr>
        <a:xfrm>
          <a:off x="0" y="1739229"/>
          <a:ext cx="7010765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 dirty="0"/>
            <a:t>Součástí bude demonstrační ukládací chodba pro </a:t>
          </a:r>
          <a:r>
            <a:rPr lang="cs-CZ" sz="2300" b="0" i="0" kern="1200" dirty="0" err="1"/>
            <a:t>předzkušební</a:t>
          </a:r>
          <a:r>
            <a:rPr lang="cs-CZ" sz="2300" b="0" i="0" kern="1200" dirty="0"/>
            <a:t> provoz úložiště</a:t>
          </a:r>
          <a:endParaRPr lang="en-US" sz="2300" kern="1200" dirty="0"/>
        </a:p>
      </dsp:txBody>
      <dsp:txXfrm>
        <a:off x="42693" y="1781922"/>
        <a:ext cx="6925379" cy="7891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2A34E-AEEB-44E3-9079-D1E951FA3A76}">
      <dsp:nvSpPr>
        <dsp:cNvPr id="0" name=""/>
        <dsp:cNvSpPr/>
      </dsp:nvSpPr>
      <dsp:spPr>
        <a:xfrm>
          <a:off x="0" y="0"/>
          <a:ext cx="7129069" cy="570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Horizontální, vertikální ukládací systém pro vyhořelé jaderné palivo</a:t>
          </a:r>
          <a:r>
            <a:rPr lang="en-US" sz="2500" b="0" i="0" kern="1200" dirty="0"/>
            <a:t>​</a:t>
          </a:r>
          <a:endParaRPr lang="en-US" sz="2500" kern="1200" dirty="0"/>
        </a:p>
      </dsp:txBody>
      <dsp:txXfrm>
        <a:off x="27858" y="27858"/>
        <a:ext cx="7073353" cy="514963"/>
      </dsp:txXfrm>
    </dsp:sp>
    <dsp:sp modelId="{7BD53360-DB6E-44BD-9EEF-053D498F0BF6}">
      <dsp:nvSpPr>
        <dsp:cNvPr id="0" name=""/>
        <dsp:cNvSpPr/>
      </dsp:nvSpPr>
      <dsp:spPr>
        <a:xfrm>
          <a:off x="0" y="600594"/>
          <a:ext cx="7129069" cy="594382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Ukládací komory pro vysokoaktivní odpady</a:t>
          </a:r>
          <a:endParaRPr lang="en-US" sz="1800" kern="1200" dirty="0"/>
        </a:p>
      </dsp:txBody>
      <dsp:txXfrm>
        <a:off x="29015" y="629609"/>
        <a:ext cx="7071039" cy="5363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3A724-0883-4AF5-8678-30F09D9C8229}">
      <dsp:nvSpPr>
        <dsp:cNvPr id="0" name=""/>
        <dsp:cNvSpPr/>
      </dsp:nvSpPr>
      <dsp:spPr>
        <a:xfrm>
          <a:off x="0" y="26034"/>
          <a:ext cx="6515767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 dirty="0"/>
            <a:t>Finsko - Posiva.fi</a:t>
          </a:r>
          <a:endParaRPr lang="en-US" sz="2300" kern="1200" dirty="0"/>
        </a:p>
      </dsp:txBody>
      <dsp:txXfrm>
        <a:off x="26273" y="52307"/>
        <a:ext cx="6463221" cy="485654"/>
      </dsp:txXfrm>
    </dsp:sp>
    <dsp:sp modelId="{7BC6FDBF-2824-4913-B715-29E6F234EC89}">
      <dsp:nvSpPr>
        <dsp:cNvPr id="0" name=""/>
        <dsp:cNvSpPr/>
      </dsp:nvSpPr>
      <dsp:spPr>
        <a:xfrm>
          <a:off x="0" y="630474"/>
          <a:ext cx="6515767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Švédsko - Skb.com</a:t>
          </a:r>
          <a:endParaRPr lang="en-US" sz="2300" kern="1200" dirty="0"/>
        </a:p>
      </dsp:txBody>
      <dsp:txXfrm>
        <a:off x="26273" y="656747"/>
        <a:ext cx="6463221" cy="485654"/>
      </dsp:txXfrm>
    </dsp:sp>
    <dsp:sp modelId="{94DA4159-4EA7-4C7D-BA06-08F042F3BF3C}">
      <dsp:nvSpPr>
        <dsp:cNvPr id="0" name=""/>
        <dsp:cNvSpPr/>
      </dsp:nvSpPr>
      <dsp:spPr>
        <a:xfrm>
          <a:off x="0" y="1234914"/>
          <a:ext cx="6515767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 dirty="0"/>
            <a:t>Švýcarsko – nagra.ch</a:t>
          </a:r>
          <a:endParaRPr lang="en-US" sz="2300" kern="1200" dirty="0"/>
        </a:p>
      </dsp:txBody>
      <dsp:txXfrm>
        <a:off x="26273" y="1261187"/>
        <a:ext cx="6463221" cy="48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91903B-A680-4D2D-AD8A-2DE8FB289BE2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1A4745-C90E-4DD1-A706-0AC85F415A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65417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5D0F21-2FE3-437F-8258-640C9E81233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1C59BDE-AD34-4EDE-B70E-F6B44B40B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38558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3E42-6169-4464-A578-222A7A931C89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64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5871-6D2F-4919-9BB5-A431B449AECE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05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F37EA-9D7E-4AF8-92F9-CB6AA2EA1AA2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99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ny\Desktop\Surao PP\SURAO logopodtisk180.jpg"/>
          <p:cNvPicPr>
            <a:picLocks noChangeAspect="1" noChangeArrowheads="1"/>
          </p:cNvPicPr>
          <p:nvPr userDrawn="1"/>
        </p:nvPicPr>
        <p:blipFill>
          <a:blip r:embed="rId2" cstate="print"/>
          <a:srcRect r="27637" b="55015"/>
          <a:stretch>
            <a:fillRect/>
          </a:stretch>
        </p:blipFill>
        <p:spPr bwMode="auto">
          <a:xfrm>
            <a:off x="719403" y="1873628"/>
            <a:ext cx="11039909" cy="4404724"/>
          </a:xfrm>
          <a:prstGeom prst="rect">
            <a:avLst/>
          </a:prstGeom>
          <a:noFill/>
        </p:spPr>
      </p:pic>
      <p:sp>
        <p:nvSpPr>
          <p:cNvPr id="14" name="Nadpis 13"/>
          <p:cNvSpPr>
            <a:spLocks noGrp="1" noChangeAspect="1"/>
          </p:cNvSpPr>
          <p:nvPr>
            <p:ph type="title" hasCustomPrompt="1"/>
          </p:nvPr>
        </p:nvSpPr>
        <p:spPr>
          <a:xfrm>
            <a:off x="911424" y="2219266"/>
            <a:ext cx="10369152" cy="2073830"/>
          </a:xfrm>
          <a:prstGeom prst="rect">
            <a:avLst/>
          </a:prstGeom>
        </p:spPr>
        <p:txBody>
          <a:bodyPr anchor="ctr"/>
          <a:lstStyle>
            <a:lvl1pPr algn="ctr">
              <a:defRPr sz="5760" b="1" baseline="0">
                <a:solidFill>
                  <a:srgbClr val="0061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6" name="Zaoblený obdélník 5"/>
          <p:cNvSpPr/>
          <p:nvPr userDrawn="1"/>
        </p:nvSpPr>
        <p:spPr>
          <a:xfrm>
            <a:off x="431371" y="1527989"/>
            <a:ext cx="11329259" cy="4752528"/>
          </a:xfrm>
          <a:prstGeom prst="roundRect">
            <a:avLst>
              <a:gd name="adj" fmla="val 2881"/>
            </a:avLst>
          </a:prstGeom>
          <a:noFill/>
          <a:ln w="3175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sz="216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4120278"/>
            <a:ext cx="10369152" cy="690860"/>
          </a:xfrm>
          <a:prstGeom prst="rect">
            <a:avLst/>
          </a:prstGeom>
        </p:spPr>
        <p:txBody>
          <a:bodyPr/>
          <a:lstStyle>
            <a:lvl1pPr marL="0" marR="0" indent="0" algn="ctr" defTabSz="10972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 sz="384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8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Titul a Jméno Autora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5" y="4725055"/>
            <a:ext cx="10367433" cy="5181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 b="1">
                <a:solidFill>
                  <a:srgbClr val="89BA17"/>
                </a:solidFill>
              </a:defRPr>
            </a:lvl1pPr>
            <a:lvl2pPr algn="ctr">
              <a:defRPr sz="2880" b="1"/>
            </a:lvl2pPr>
            <a:lvl3pPr algn="ctr">
              <a:defRPr sz="2880" b="1"/>
            </a:lvl3pPr>
            <a:lvl4pPr algn="ctr">
              <a:defRPr sz="2880" b="1"/>
            </a:lvl4pPr>
            <a:lvl5pPr algn="ctr">
              <a:defRPr sz="2880" b="1"/>
            </a:lvl5pPr>
          </a:lstStyle>
          <a:p>
            <a:pPr lvl="0"/>
            <a:r>
              <a:rPr lang="cs-CZ" dirty="0"/>
              <a:t>Funkce</a:t>
            </a:r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2" hasCustomPrompt="1"/>
          </p:nvPr>
        </p:nvSpPr>
        <p:spPr>
          <a:xfrm>
            <a:off x="913144" y="5675263"/>
            <a:ext cx="10367433" cy="432434"/>
          </a:xfrm>
          <a:prstGeom prst="rect">
            <a:avLst/>
          </a:prstGeom>
        </p:spPr>
        <p:txBody>
          <a:bodyPr/>
          <a:lstStyle>
            <a:lvl1pPr indent="0" algn="ctr">
              <a:spcBef>
                <a:spcPts val="0"/>
              </a:spcBef>
              <a:buFontTx/>
              <a:buNone/>
              <a:defRPr sz="1920" b="0"/>
            </a:lvl1pPr>
            <a:lvl2pPr indent="0" algn="ctr">
              <a:spcBef>
                <a:spcPts val="0"/>
              </a:spcBef>
              <a:buFontTx/>
              <a:buNone/>
              <a:defRPr sz="1920" b="1"/>
            </a:lvl2pPr>
            <a:lvl3pPr indent="0" algn="ctr">
              <a:spcBef>
                <a:spcPts val="0"/>
              </a:spcBef>
              <a:buFontTx/>
              <a:buNone/>
              <a:defRPr sz="1920" b="1"/>
            </a:lvl3pPr>
            <a:lvl4pPr indent="0" algn="ctr">
              <a:spcBef>
                <a:spcPts val="0"/>
              </a:spcBef>
              <a:buFontTx/>
              <a:buNone/>
              <a:defRPr sz="1920" b="1"/>
            </a:lvl4pPr>
            <a:lvl5pPr indent="0" algn="ctr">
              <a:spcBef>
                <a:spcPts val="0"/>
              </a:spcBef>
              <a:buFontTx/>
              <a:buNone/>
              <a:defRPr sz="1920" b="1"/>
            </a:lvl5pPr>
          </a:lstStyle>
          <a:p>
            <a:pPr lvl="0"/>
            <a:r>
              <a:rPr lang="cs-CZ" dirty="0"/>
              <a:t>Místo a datum konání prezentace</a:t>
            </a:r>
          </a:p>
        </p:txBody>
      </p:sp>
    </p:spTree>
    <p:extLst>
      <p:ext uri="{BB962C8B-B14F-4D97-AF65-F5344CB8AC3E}">
        <p14:creationId xmlns:p14="http://schemas.microsoft.com/office/powerpoint/2010/main" val="295343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nitřní list - text s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431371" y="6453336"/>
            <a:ext cx="240000" cy="216000"/>
          </a:xfrm>
          <a:prstGeom prst="rect">
            <a:avLst/>
          </a:prstGeom>
          <a:solidFill>
            <a:srgbClr val="E23B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160"/>
          </a:p>
        </p:txBody>
      </p:sp>
      <p:sp>
        <p:nvSpPr>
          <p:cNvPr id="12" name="Obdélník 11"/>
          <p:cNvSpPr/>
          <p:nvPr userDrawn="1"/>
        </p:nvSpPr>
        <p:spPr>
          <a:xfrm>
            <a:off x="744000" y="6453336"/>
            <a:ext cx="240000" cy="216000"/>
          </a:xfrm>
          <a:prstGeom prst="rect">
            <a:avLst/>
          </a:prstGeom>
          <a:solidFill>
            <a:srgbClr val="8CD1E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160"/>
          </a:p>
        </p:txBody>
      </p:sp>
      <p:sp>
        <p:nvSpPr>
          <p:cNvPr id="13" name="Obdélník 12"/>
          <p:cNvSpPr/>
          <p:nvPr userDrawn="1"/>
        </p:nvSpPr>
        <p:spPr>
          <a:xfrm>
            <a:off x="1055467" y="6453336"/>
            <a:ext cx="240000" cy="216000"/>
          </a:xfrm>
          <a:prstGeom prst="rect">
            <a:avLst/>
          </a:prstGeom>
          <a:solidFill>
            <a:srgbClr val="1847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160"/>
          </a:p>
        </p:txBody>
      </p:sp>
      <p:pic>
        <p:nvPicPr>
          <p:cNvPr id="5" name="Picture 2" descr="C:\Users\Johnny\Desktop\Surao PP\SURAO logopodtisk180.jpg"/>
          <p:cNvPicPr>
            <a:picLocks noChangeAspect="1" noChangeArrowheads="1"/>
          </p:cNvPicPr>
          <p:nvPr userDrawn="1"/>
        </p:nvPicPr>
        <p:blipFill>
          <a:blip r:embed="rId2" cstate="print"/>
          <a:srcRect r="30833" b="48536"/>
          <a:stretch>
            <a:fillRect/>
          </a:stretch>
        </p:blipFill>
        <p:spPr bwMode="auto">
          <a:xfrm>
            <a:off x="5124451" y="3482728"/>
            <a:ext cx="7067549" cy="3375242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 userDrawn="1"/>
        </p:nvSpPr>
        <p:spPr>
          <a:xfrm>
            <a:off x="431371" y="1268760"/>
            <a:ext cx="11329259" cy="5011757"/>
          </a:xfrm>
          <a:prstGeom prst="roundRect">
            <a:avLst>
              <a:gd name="adj" fmla="val 2881"/>
            </a:avLst>
          </a:prstGeom>
          <a:noFill/>
          <a:ln w="3175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160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816000" y="617760"/>
            <a:ext cx="7920000" cy="864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algn="l">
              <a:defRPr sz="5280" b="1" baseline="0">
                <a:solidFill>
                  <a:srgbClr val="0061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>
          <a:xfrm>
            <a:off x="984000" y="6496889"/>
            <a:ext cx="384000" cy="1292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840" b="0">
                <a:solidFill>
                  <a:schemeClr val="bg1"/>
                </a:solidFill>
              </a:defRPr>
            </a:lvl1pPr>
          </a:lstStyle>
          <a:p>
            <a:fld id="{D917E3CF-9DDB-42DB-8C50-86177139181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1"/>
          </p:nvPr>
        </p:nvSpPr>
        <p:spPr>
          <a:xfrm>
            <a:off x="815414" y="1700809"/>
            <a:ext cx="10561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>
              <a:buFont typeface="Arial" pitchFamily="34" charset="0"/>
              <a:buNone/>
              <a:defRPr lang="cs-CZ" sz="3600" b="1" smtClean="0">
                <a:solidFill>
                  <a:srgbClr val="89BA17"/>
                </a:solidFill>
              </a:defRPr>
            </a:lvl1pPr>
            <a:lvl2pPr>
              <a:buFontTx/>
              <a:buNone/>
              <a:defRPr sz="1440" b="1">
                <a:solidFill>
                  <a:srgbClr val="89BA17"/>
                </a:solidFill>
              </a:defRPr>
            </a:lvl2pPr>
            <a:lvl3pPr>
              <a:buFontTx/>
              <a:buNone/>
              <a:defRPr sz="1440" b="1">
                <a:solidFill>
                  <a:srgbClr val="89BA17"/>
                </a:solidFill>
              </a:defRPr>
            </a:lvl3pPr>
            <a:lvl4pPr>
              <a:buFontTx/>
              <a:buNone/>
              <a:defRPr sz="1440" b="1">
                <a:solidFill>
                  <a:srgbClr val="89BA17"/>
                </a:solidFill>
              </a:defRPr>
            </a:lvl4pPr>
            <a:lvl5pPr>
              <a:buFontTx/>
              <a:buNone/>
              <a:defRPr sz="1440" b="1">
                <a:solidFill>
                  <a:srgbClr val="89BA17"/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2"/>
          </p:nvPr>
        </p:nvSpPr>
        <p:spPr>
          <a:xfrm>
            <a:off x="814918" y="2478495"/>
            <a:ext cx="10562167" cy="34555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612E"/>
              </a:buClr>
              <a:buSzPct val="140000"/>
              <a:buNone/>
              <a:defRPr sz="2640"/>
            </a:lvl1pPr>
            <a:lvl2pPr marL="548640" indent="-548640">
              <a:spcBef>
                <a:spcPts val="0"/>
              </a:spcBef>
              <a:buClr>
                <a:srgbClr val="E23B17"/>
              </a:buClr>
              <a:buSzPct val="120000"/>
              <a:buFont typeface="Wingdings" pitchFamily="2" charset="2"/>
              <a:buChar char="§"/>
              <a:defRPr sz="2160"/>
            </a:lvl2pPr>
            <a:lvl3pPr>
              <a:buClr>
                <a:srgbClr val="00612E"/>
              </a:buClr>
              <a:buSzPct val="140000"/>
              <a:defRPr sz="2400"/>
            </a:lvl3pPr>
            <a:lvl4pPr>
              <a:buClr>
                <a:srgbClr val="00612E"/>
              </a:buClr>
              <a:buSzPct val="140000"/>
              <a:defRPr sz="2400"/>
            </a:lvl4pPr>
            <a:lvl5pPr>
              <a:buClr>
                <a:srgbClr val="00612E"/>
              </a:buClr>
              <a:buSzPct val="140000"/>
              <a:defRPr sz="24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3"/>
          </p:nvPr>
        </p:nvSpPr>
        <p:spPr>
          <a:xfrm>
            <a:off x="1536000" y="6501601"/>
            <a:ext cx="5376333" cy="1722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840"/>
            </a:lvl1pPr>
            <a:lvl2pPr>
              <a:buFontTx/>
              <a:buNone/>
              <a:defRPr sz="960"/>
            </a:lvl2pPr>
            <a:lvl3pPr>
              <a:buFontTx/>
              <a:buNone/>
              <a:defRPr sz="960"/>
            </a:lvl3pPr>
            <a:lvl4pPr>
              <a:buFontTx/>
              <a:buNone/>
              <a:defRPr sz="960"/>
            </a:lvl4pPr>
            <a:lvl5pPr>
              <a:buFontTx/>
              <a:buNone/>
              <a:defRPr sz="96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1963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nitřní list -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Johnny\Desktop\Surao PP\SURAO logopodtisk180.jpg"/>
          <p:cNvPicPr>
            <a:picLocks noChangeAspect="1" noChangeArrowheads="1"/>
          </p:cNvPicPr>
          <p:nvPr userDrawn="1"/>
        </p:nvPicPr>
        <p:blipFill>
          <a:blip r:embed="rId2" cstate="print"/>
          <a:srcRect r="30833" b="48536"/>
          <a:stretch>
            <a:fillRect/>
          </a:stretch>
        </p:blipFill>
        <p:spPr bwMode="auto">
          <a:xfrm>
            <a:off x="5124451" y="3482728"/>
            <a:ext cx="7067549" cy="3375242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 userDrawn="1"/>
        </p:nvSpPr>
        <p:spPr>
          <a:xfrm>
            <a:off x="431371" y="6453336"/>
            <a:ext cx="240000" cy="216000"/>
          </a:xfrm>
          <a:prstGeom prst="rect">
            <a:avLst/>
          </a:prstGeom>
          <a:solidFill>
            <a:srgbClr val="E23B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160"/>
          </a:p>
        </p:txBody>
      </p:sp>
      <p:sp>
        <p:nvSpPr>
          <p:cNvPr id="12" name="Obdélník 11"/>
          <p:cNvSpPr/>
          <p:nvPr userDrawn="1"/>
        </p:nvSpPr>
        <p:spPr>
          <a:xfrm>
            <a:off x="744000" y="6453336"/>
            <a:ext cx="240000" cy="216000"/>
          </a:xfrm>
          <a:prstGeom prst="rect">
            <a:avLst/>
          </a:prstGeom>
          <a:solidFill>
            <a:srgbClr val="8CD1E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160"/>
          </a:p>
        </p:txBody>
      </p:sp>
      <p:sp>
        <p:nvSpPr>
          <p:cNvPr id="13" name="Obdélník 12"/>
          <p:cNvSpPr/>
          <p:nvPr userDrawn="1"/>
        </p:nvSpPr>
        <p:spPr>
          <a:xfrm>
            <a:off x="1055467" y="6453336"/>
            <a:ext cx="240000" cy="216000"/>
          </a:xfrm>
          <a:prstGeom prst="rect">
            <a:avLst/>
          </a:prstGeom>
          <a:solidFill>
            <a:srgbClr val="1847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16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2"/>
          </p:nvPr>
        </p:nvSpPr>
        <p:spPr>
          <a:xfrm>
            <a:off x="814918" y="2737723"/>
            <a:ext cx="5089061" cy="30243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4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obsah 5"/>
          <p:cNvSpPr>
            <a:spLocks noGrp="1"/>
          </p:cNvSpPr>
          <p:nvPr>
            <p:ph sz="quarter" idx="13"/>
          </p:nvPr>
        </p:nvSpPr>
        <p:spPr>
          <a:xfrm>
            <a:off x="6288022" y="2737723"/>
            <a:ext cx="5088565" cy="30243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4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číslo snímku 14"/>
          <p:cNvSpPr>
            <a:spLocks noGrp="1"/>
          </p:cNvSpPr>
          <p:nvPr>
            <p:ph type="sldNum" sz="quarter" idx="10"/>
          </p:nvPr>
        </p:nvSpPr>
        <p:spPr>
          <a:xfrm>
            <a:off x="984000" y="6496889"/>
            <a:ext cx="384000" cy="1292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840" b="0">
                <a:solidFill>
                  <a:schemeClr val="bg1"/>
                </a:solidFill>
              </a:defRPr>
            </a:lvl1pPr>
          </a:lstStyle>
          <a:p>
            <a:fld id="{D917E3CF-9DDB-42DB-8C50-86177139181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15"/>
          <p:cNvSpPr>
            <a:spLocks noGrp="1"/>
          </p:cNvSpPr>
          <p:nvPr>
            <p:ph type="body" sz="quarter" idx="14"/>
          </p:nvPr>
        </p:nvSpPr>
        <p:spPr>
          <a:xfrm>
            <a:off x="1536000" y="6501601"/>
            <a:ext cx="5376333" cy="1722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840"/>
            </a:lvl1pPr>
            <a:lvl2pPr>
              <a:buFontTx/>
              <a:buNone/>
              <a:defRPr sz="960"/>
            </a:lvl2pPr>
            <a:lvl3pPr>
              <a:buFontTx/>
              <a:buNone/>
              <a:defRPr sz="960"/>
            </a:lvl3pPr>
            <a:lvl4pPr>
              <a:buFontTx/>
              <a:buNone/>
              <a:defRPr sz="960"/>
            </a:lvl4pPr>
            <a:lvl5pPr>
              <a:buFontTx/>
              <a:buNone/>
              <a:defRPr sz="96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aoblený obdélník 15"/>
          <p:cNvSpPr/>
          <p:nvPr userDrawn="1"/>
        </p:nvSpPr>
        <p:spPr>
          <a:xfrm>
            <a:off x="431371" y="1268760"/>
            <a:ext cx="11329259" cy="5011757"/>
          </a:xfrm>
          <a:prstGeom prst="roundRect">
            <a:avLst>
              <a:gd name="adj" fmla="val 2881"/>
            </a:avLst>
          </a:prstGeom>
          <a:noFill/>
          <a:ln w="3175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160"/>
          </a:p>
        </p:txBody>
      </p:sp>
      <p:sp>
        <p:nvSpPr>
          <p:cNvPr id="17" name="Zástupný symbol pro text 15"/>
          <p:cNvSpPr>
            <a:spLocks noGrp="1"/>
          </p:cNvSpPr>
          <p:nvPr>
            <p:ph type="body" sz="quarter" idx="15"/>
          </p:nvPr>
        </p:nvSpPr>
        <p:spPr>
          <a:xfrm>
            <a:off x="815414" y="5848469"/>
            <a:ext cx="5088565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40"/>
            </a:lvl1pPr>
            <a:lvl2pPr>
              <a:buFontTx/>
              <a:buNone/>
              <a:defRPr sz="960"/>
            </a:lvl2pPr>
            <a:lvl3pPr>
              <a:buFontTx/>
              <a:buNone/>
              <a:defRPr sz="960"/>
            </a:lvl3pPr>
            <a:lvl4pPr>
              <a:buFontTx/>
              <a:buNone/>
              <a:defRPr sz="960"/>
            </a:lvl4pPr>
            <a:lvl5pPr>
              <a:buFontTx/>
              <a:buNone/>
              <a:defRPr sz="96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text 15"/>
          <p:cNvSpPr>
            <a:spLocks noGrp="1"/>
          </p:cNvSpPr>
          <p:nvPr>
            <p:ph type="body" sz="quarter" idx="16"/>
          </p:nvPr>
        </p:nvSpPr>
        <p:spPr>
          <a:xfrm>
            <a:off x="6288022" y="5848469"/>
            <a:ext cx="5088565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40"/>
            </a:lvl1pPr>
            <a:lvl2pPr>
              <a:buFontTx/>
              <a:buNone/>
              <a:defRPr sz="960"/>
            </a:lvl2pPr>
            <a:lvl3pPr>
              <a:buFontTx/>
              <a:buNone/>
              <a:defRPr sz="960"/>
            </a:lvl3pPr>
            <a:lvl4pPr>
              <a:buFontTx/>
              <a:buNone/>
              <a:defRPr sz="960"/>
            </a:lvl4pPr>
            <a:lvl5pPr>
              <a:buFontTx/>
              <a:buNone/>
              <a:defRPr sz="96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Nadpis 8"/>
          <p:cNvSpPr>
            <a:spLocks noGrp="1"/>
          </p:cNvSpPr>
          <p:nvPr>
            <p:ph type="title" hasCustomPrompt="1"/>
          </p:nvPr>
        </p:nvSpPr>
        <p:spPr>
          <a:xfrm>
            <a:off x="816000" y="617760"/>
            <a:ext cx="7920000" cy="8863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algn="l">
              <a:defRPr sz="5280" b="1" baseline="0">
                <a:solidFill>
                  <a:srgbClr val="0061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21" name="Zástupný symbol pro text 9"/>
          <p:cNvSpPr>
            <a:spLocks noGrp="1"/>
          </p:cNvSpPr>
          <p:nvPr>
            <p:ph type="body" sz="quarter" idx="11"/>
          </p:nvPr>
        </p:nvSpPr>
        <p:spPr>
          <a:xfrm>
            <a:off x="815414" y="1700809"/>
            <a:ext cx="10561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>
              <a:buFont typeface="Arial" pitchFamily="34" charset="0"/>
              <a:buNone/>
              <a:defRPr lang="cs-CZ" sz="3600" b="1" smtClean="0">
                <a:solidFill>
                  <a:srgbClr val="89BA17"/>
                </a:solidFill>
              </a:defRPr>
            </a:lvl1pPr>
            <a:lvl2pPr>
              <a:buFontTx/>
              <a:buNone/>
              <a:defRPr sz="1440" b="1">
                <a:solidFill>
                  <a:srgbClr val="89BA17"/>
                </a:solidFill>
              </a:defRPr>
            </a:lvl2pPr>
            <a:lvl3pPr>
              <a:buFontTx/>
              <a:buNone/>
              <a:defRPr sz="1440" b="1">
                <a:solidFill>
                  <a:srgbClr val="89BA17"/>
                </a:solidFill>
              </a:defRPr>
            </a:lvl3pPr>
            <a:lvl4pPr>
              <a:buFontTx/>
              <a:buNone/>
              <a:defRPr sz="1440" b="1">
                <a:solidFill>
                  <a:srgbClr val="89BA17"/>
                </a:solidFill>
              </a:defRPr>
            </a:lvl4pPr>
            <a:lvl5pPr>
              <a:buFontTx/>
              <a:buNone/>
              <a:defRPr sz="1440" b="1">
                <a:solidFill>
                  <a:srgbClr val="89BA17"/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00611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BA0A6-4115-47F1-9707-925074730BA7}" type="datetime1">
              <a:rPr lang="cs-CZ">
                <a:solidFill>
                  <a:prstClr val="black"/>
                </a:solidFill>
              </a:rPr>
              <a:pPr>
                <a:defRPr/>
              </a:pPr>
              <a:t>21.09.2023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Beijing workshop - March 22 - 23, 2012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4952-F62C-4584-9323-402F0F88B746}" type="slidenum">
              <a:rPr lang="cs-CZ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31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CDB50613-C723-4EB4-B54A-F08DF050D8C4}" type="datetime1">
              <a:rPr lang="cs-CZ" smtClean="0"/>
              <a:t>21.09.2023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71323" tIns="35662" rIns="71323" bIns="35662"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506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1" b="20892"/>
          <a:stretch/>
        </p:blipFill>
        <p:spPr>
          <a:xfrm>
            <a:off x="1816167" y="666751"/>
            <a:ext cx="10375833" cy="619125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DB25-9747-4778-BFAE-311280187F9E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0" y="1981200"/>
            <a:ext cx="12192000" cy="3609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6400" dist="38100" dir="2700000" sx="103000" sy="103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Podnadpis 2"/>
          <p:cNvSpPr>
            <a:spLocks noGrp="1"/>
          </p:cNvSpPr>
          <p:nvPr>
            <p:ph type="subTitle" idx="1"/>
          </p:nvPr>
        </p:nvSpPr>
        <p:spPr>
          <a:xfrm>
            <a:off x="333374" y="1981200"/>
            <a:ext cx="11534775" cy="981075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20" name="Nadpis 1"/>
          <p:cNvSpPr>
            <a:spLocks noGrp="1"/>
          </p:cNvSpPr>
          <p:nvPr>
            <p:ph type="ctrTitle"/>
          </p:nvPr>
        </p:nvSpPr>
        <p:spPr>
          <a:xfrm>
            <a:off x="333375" y="3038475"/>
            <a:ext cx="11525250" cy="1381125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22" name="Zástupný symbol pro text 2"/>
          <p:cNvSpPr>
            <a:spLocks noGrp="1"/>
          </p:cNvSpPr>
          <p:nvPr>
            <p:ph type="body" idx="13"/>
          </p:nvPr>
        </p:nvSpPr>
        <p:spPr>
          <a:xfrm>
            <a:off x="314325" y="4589464"/>
            <a:ext cx="11553825" cy="1001712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13944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loupec, 1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71378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, 1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3375" y="1825625"/>
            <a:ext cx="5686425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69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21.09.2023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5374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23B5-A4ED-46C4-A4E1-E1C9F36E27AB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39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, 2 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573" y="717687"/>
            <a:ext cx="5686228" cy="97776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3375" y="1825625"/>
            <a:ext cx="5686425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69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21.09.2023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5"/>
          </p:nvPr>
        </p:nvSpPr>
        <p:spPr>
          <a:xfrm>
            <a:off x="6181725" y="704850"/>
            <a:ext cx="5657850" cy="98107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341897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, 1 nadpisy, 2 popi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3375" y="1825625"/>
            <a:ext cx="5686425" cy="35083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6900" cy="34893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21.09.2023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6"/>
          </p:nvPr>
        </p:nvSpPr>
        <p:spPr>
          <a:xfrm>
            <a:off x="342900" y="5410200"/>
            <a:ext cx="5657850" cy="86677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3"/>
          <p:cNvSpPr>
            <a:spLocks noGrp="1"/>
          </p:cNvSpPr>
          <p:nvPr>
            <p:ph type="body" sz="half" idx="17"/>
          </p:nvPr>
        </p:nvSpPr>
        <p:spPr>
          <a:xfrm>
            <a:off x="6181725" y="5419725"/>
            <a:ext cx="5657850" cy="86677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333572" y="717687"/>
            <a:ext cx="11524855" cy="977764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53808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1" b="20892"/>
          <a:stretch/>
        </p:blipFill>
        <p:spPr>
          <a:xfrm>
            <a:off x="1816167" y="666751"/>
            <a:ext cx="10375833" cy="619125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DB25-9747-4778-BFAE-311280187F9E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0" y="1981200"/>
            <a:ext cx="12192000" cy="3609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6400" dist="38100" dir="2700000" sx="103000" sy="103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Nadpis 1"/>
          <p:cNvSpPr>
            <a:spLocks noGrp="1"/>
          </p:cNvSpPr>
          <p:nvPr>
            <p:ph type="ctrTitle"/>
          </p:nvPr>
        </p:nvSpPr>
        <p:spPr>
          <a:xfrm>
            <a:off x="333375" y="1981201"/>
            <a:ext cx="11525250" cy="2438400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22" name="Zástupný symbol pro text 2"/>
          <p:cNvSpPr>
            <a:spLocks noGrp="1"/>
          </p:cNvSpPr>
          <p:nvPr>
            <p:ph type="body" idx="13"/>
          </p:nvPr>
        </p:nvSpPr>
        <p:spPr>
          <a:xfrm>
            <a:off x="314325" y="4589464"/>
            <a:ext cx="11553825" cy="1001712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3576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B810-A54F-437A-A480-A18E91B711AB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38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7D30-C95C-493D-991D-FA44559B6254}" type="datetime1">
              <a:rPr lang="cs-CZ" smtClean="0"/>
              <a:t>21.09.2023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88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C4C9-DCA2-49BB-8BB8-09AEC6983638}" type="datetime1">
              <a:rPr lang="cs-CZ" smtClean="0"/>
              <a:t>21.09.2023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12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4350-B1E6-4853-899C-66153D3621D7}" type="datetime1">
              <a:rPr lang="cs-CZ" smtClean="0"/>
              <a:t>21.09.2023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837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/>
              <a:t>21.09.2023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53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AA2-FDF6-4C24-BB43-A8E16D223453}" type="datetime1">
              <a:rPr lang="cs-CZ" smtClean="0"/>
              <a:t>21.09.2023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62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BA83-0DCC-4176-8DB1-97BA2A4E42E2}" type="datetime1">
              <a:rPr lang="cs-CZ" smtClean="0"/>
              <a:t>21.09.2023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92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2527-0F2C-40B5-AFD1-1AC35CEA246A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14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1" y="404665"/>
            <a:ext cx="2693419" cy="4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4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/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33572" y="717687"/>
            <a:ext cx="11524855" cy="9777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6841" y="1704975"/>
            <a:ext cx="11511586" cy="447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3729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8C39-AF26-4155-808D-4CF1206C61F6}" type="datetime1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1152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2" y="46244"/>
            <a:ext cx="1951838" cy="44905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0" y="539641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81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ohnalkova@surao.cz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hyperlink" Target="mailto:vondrovic@surao.cz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2346037"/>
            <a:ext cx="12192000" cy="32331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sx="108000" sy="108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-76195" y="3429000"/>
            <a:ext cx="12191999" cy="2185214"/>
          </a:xfrm>
          <a:prstGeom prst="rect">
            <a:avLst/>
          </a:prstGeom>
          <a:noFill/>
          <a:ln w="222250">
            <a:noFill/>
          </a:ln>
          <a:effectLst>
            <a:outerShdw blurRad="292100" dist="12700" dir="5400000" algn="t" rotWithShape="0">
              <a:prstClr val="black">
                <a:alpha val="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Technické řešení hlubinného úložiště v ČR</a:t>
            </a:r>
          </a:p>
          <a:p>
            <a:pPr algn="ctr"/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6196" y="4613997"/>
            <a:ext cx="12191999" cy="369332"/>
          </a:xfrm>
          <a:prstGeom prst="rect">
            <a:avLst/>
          </a:prstGeom>
          <a:noFill/>
          <a:ln w="222250">
            <a:noFill/>
          </a:ln>
          <a:effectLst>
            <a:outerShdw blurRad="292100" dist="12700" dir="5400000" algn="t" rotWithShape="0">
              <a:prstClr val="black">
                <a:alpha val="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cs-CZ" dirty="0">
              <a:solidFill>
                <a:srgbClr val="006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1" y="2509056"/>
            <a:ext cx="12191999" cy="369332"/>
          </a:xfrm>
          <a:prstGeom prst="rect">
            <a:avLst/>
          </a:prstGeom>
          <a:noFill/>
          <a:ln w="222250">
            <a:noFill/>
          </a:ln>
          <a:effectLst>
            <a:outerShdw blurRad="292100" dist="12700" dir="5400000" algn="t" rotWithShape="0">
              <a:prstClr val="black">
                <a:alpha val="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cs-CZ" dirty="0">
              <a:solidFill>
                <a:srgbClr val="006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4EF8BBB-45A7-447D-9152-3B90A6146738}"/>
              </a:ext>
            </a:extLst>
          </p:cNvPr>
          <p:cNvSpPr txBox="1"/>
          <p:nvPr/>
        </p:nvSpPr>
        <p:spPr>
          <a:xfrm>
            <a:off x="152399" y="4423671"/>
            <a:ext cx="12191999" cy="646331"/>
          </a:xfrm>
          <a:prstGeom prst="rect">
            <a:avLst/>
          </a:prstGeom>
          <a:noFill/>
          <a:ln w="222250">
            <a:noFill/>
          </a:ln>
          <a:effectLst>
            <a:outerShdw blurRad="292100" dist="12700" dir="5400000" algn="t" rotWithShape="0">
              <a:prstClr val="black">
                <a:alpha val="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6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KARLOVSKÝ </a:t>
            </a:r>
          </a:p>
          <a:p>
            <a:pPr algn="ctr"/>
            <a:r>
              <a:rPr lang="cs-CZ" dirty="0">
                <a:solidFill>
                  <a:srgbClr val="006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Oddělení komunikace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F802F5A-6980-44CF-8AE5-E0BEE2D8A89C}"/>
              </a:ext>
            </a:extLst>
          </p:cNvPr>
          <p:cNvSpPr txBox="1"/>
          <p:nvPr/>
        </p:nvSpPr>
        <p:spPr>
          <a:xfrm>
            <a:off x="152399" y="2661456"/>
            <a:ext cx="12191999" cy="369332"/>
          </a:xfrm>
          <a:prstGeom prst="rect">
            <a:avLst/>
          </a:prstGeom>
          <a:noFill/>
          <a:ln w="222250">
            <a:noFill/>
          </a:ln>
          <a:effectLst>
            <a:outerShdw blurRad="292100" dist="12700" dir="5400000" algn="t" rotWithShape="0">
              <a:prstClr val="black">
                <a:alpha val="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6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úložišť radioaktivních odpadů</a:t>
            </a:r>
          </a:p>
        </p:txBody>
      </p:sp>
    </p:spTree>
    <p:extLst>
      <p:ext uri="{BB962C8B-B14F-4D97-AF65-F5344CB8AC3E}">
        <p14:creationId xmlns:p14="http://schemas.microsoft.com/office/powerpoint/2010/main" val="66051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8FFA1-92F9-B2AA-0B4C-CB67EBA8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006635"/>
                </a:solidFill>
              </a:rPr>
              <a:t>Podzemní areál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AA16CB-4745-A4A5-B704-F037809F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BA0A6-4115-47F1-9707-925074730BA7}" type="datetime1">
              <a:rPr lang="cs-CZ" smtClean="0">
                <a:solidFill>
                  <a:prstClr val="black"/>
                </a:solidFill>
              </a:rPr>
              <a:pPr>
                <a:defRPr/>
              </a:pPr>
              <a:t>21.09.2023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1027C9-F86F-E16A-140D-12A45C75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84952-F62C-4584-9323-402F0F88B746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cs-CZ">
              <a:solidFill>
                <a:prstClr val="black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DFCF20-001B-BA40-96C7-8E92A68B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64" y="956442"/>
            <a:ext cx="5277936" cy="51085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Zástupný obsah 2">
            <a:extLst>
              <a:ext uri="{FF2B5EF4-FFF2-40B4-BE49-F238E27FC236}">
                <a16:creationId xmlns:a16="http://schemas.microsoft.com/office/drawing/2014/main" id="{F0EE89FE-524A-A1C8-D8F5-5796A4B0B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605600"/>
              </p:ext>
            </p:extLst>
          </p:nvPr>
        </p:nvGraphicFramePr>
        <p:xfrm>
          <a:off x="271526" y="1336790"/>
          <a:ext cx="5277936" cy="291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Obrázek 17">
            <a:extLst>
              <a:ext uri="{FF2B5EF4-FFF2-40B4-BE49-F238E27FC236}">
                <a16:creationId xmlns:a16="http://schemas.microsoft.com/office/drawing/2014/main" id="{12DB2E60-27AF-30B5-DB6A-09EFFC8A21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37"/>
          <a:stretch/>
        </p:blipFill>
        <p:spPr>
          <a:xfrm>
            <a:off x="148896" y="3285378"/>
            <a:ext cx="7080742" cy="357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3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8FFA1-92F9-B2AA-0B4C-CB67EBA80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7160"/>
            <a:ext cx="8776138" cy="819807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006635"/>
                </a:solidFill>
              </a:rPr>
              <a:t>Překládací uzel – horká komora</a:t>
            </a:r>
            <a:br>
              <a:rPr lang="cs-CZ" b="1" dirty="0">
                <a:solidFill>
                  <a:srgbClr val="006635"/>
                </a:solidFill>
              </a:rPr>
            </a:br>
            <a:br>
              <a:rPr lang="cs-CZ" b="1" dirty="0">
                <a:solidFill>
                  <a:srgbClr val="006635"/>
                </a:solidFill>
              </a:rPr>
            </a:br>
            <a:br>
              <a:rPr lang="cs-CZ" b="1" dirty="0">
                <a:solidFill>
                  <a:srgbClr val="006635"/>
                </a:solidFill>
              </a:rPr>
            </a:br>
            <a:br>
              <a:rPr lang="cs-CZ" b="1" dirty="0">
                <a:solidFill>
                  <a:srgbClr val="006635"/>
                </a:solidFill>
              </a:rPr>
            </a:br>
            <a:endParaRPr lang="cs-CZ" b="1" dirty="0">
              <a:solidFill>
                <a:srgbClr val="006635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AA16CB-4745-A4A5-B704-F037809F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BA0A6-4115-47F1-9707-925074730BA7}" type="datetime1">
              <a:rPr lang="cs-CZ" smtClean="0">
                <a:solidFill>
                  <a:prstClr val="black"/>
                </a:solidFill>
              </a:rPr>
              <a:pPr>
                <a:defRPr/>
              </a:pPr>
              <a:t>21.09.2023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1027C9-F86F-E16A-140D-12A45C75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84952-F62C-4584-9323-402F0F88B746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cs-CZ">
              <a:solidFill>
                <a:prstClr val="black"/>
              </a:solidFill>
            </a:endParaRPr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A01FFD23-CE2C-5DD2-3EDF-A385FB4533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759030"/>
              </p:ext>
            </p:extLst>
          </p:nvPr>
        </p:nvGraphicFramePr>
        <p:xfrm>
          <a:off x="228600" y="1660634"/>
          <a:ext cx="5759450" cy="3915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Obsah obrázku klipart&#10;&#10;Popis byl vytvořen automaticky">
            <a:extLst>
              <a:ext uri="{FF2B5EF4-FFF2-40B4-BE49-F238E27FC236}">
                <a16:creationId xmlns:a16="http://schemas.microsoft.com/office/drawing/2014/main" id="{F3DB9C58-DCA0-D3F1-A3B2-22DF7B80D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06740"/>
            <a:ext cx="57626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16235F-3482-7120-2965-A67AAFEA4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287" y="3301365"/>
            <a:ext cx="5534025" cy="34194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837935F-9377-D3E5-D486-04F2748E8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9175" y="1289170"/>
            <a:ext cx="5759450" cy="34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77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8FFA1-92F9-B2AA-0B4C-CB67EBA80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7160"/>
            <a:ext cx="8776138" cy="819807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006635"/>
                </a:solidFill>
              </a:rPr>
              <a:t>Ověřovací laboratoř</a:t>
            </a:r>
            <a:br>
              <a:rPr lang="cs-CZ" b="1" dirty="0">
                <a:solidFill>
                  <a:srgbClr val="006635"/>
                </a:solidFill>
              </a:rPr>
            </a:br>
            <a:br>
              <a:rPr lang="cs-CZ" b="1" dirty="0">
                <a:solidFill>
                  <a:srgbClr val="006635"/>
                </a:solidFill>
              </a:rPr>
            </a:br>
            <a:br>
              <a:rPr lang="cs-CZ" b="1" dirty="0">
                <a:solidFill>
                  <a:srgbClr val="006635"/>
                </a:solidFill>
              </a:rPr>
            </a:br>
            <a:br>
              <a:rPr lang="cs-CZ" b="1" dirty="0">
                <a:solidFill>
                  <a:srgbClr val="006635"/>
                </a:solidFill>
              </a:rPr>
            </a:br>
            <a:endParaRPr lang="cs-CZ" b="1" dirty="0">
              <a:solidFill>
                <a:srgbClr val="006635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AA16CB-4745-A4A5-B704-F037809F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BA0A6-4115-47F1-9707-925074730BA7}" type="datetime1">
              <a:rPr lang="cs-CZ" smtClean="0">
                <a:solidFill>
                  <a:prstClr val="black"/>
                </a:solidFill>
              </a:rPr>
              <a:pPr>
                <a:defRPr/>
              </a:pPr>
              <a:t>21.09.2023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1027C9-F86F-E16A-140D-12A45C75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84952-F62C-4584-9323-402F0F88B746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cs-CZ">
              <a:solidFill>
                <a:prstClr val="black"/>
              </a:solidFill>
            </a:endParaRPr>
          </a:p>
        </p:txBody>
      </p:sp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143D7E49-1E31-B29B-2AA9-9229963E77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11813"/>
              </p:ext>
            </p:extLst>
          </p:nvPr>
        </p:nvGraphicFramePr>
        <p:xfrm>
          <a:off x="304435" y="1123348"/>
          <a:ext cx="7010765" cy="2807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FEAF4E6C-9AA4-C2D8-CF04-80AE2E9D2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36" y="3930869"/>
            <a:ext cx="3110373" cy="280752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B2968E1-0D47-F103-B7CA-83DBC6D5B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104" y="872358"/>
            <a:ext cx="4552950" cy="586088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2297DE1-108E-8F66-C266-99774EF63D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4313" y="4186036"/>
            <a:ext cx="3780887" cy="25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8FFA1-92F9-B2AA-0B4C-CB67EBA80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7160"/>
            <a:ext cx="8776138" cy="819807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006635"/>
                </a:solidFill>
              </a:rPr>
              <a:t>Ukládací sekce</a:t>
            </a:r>
            <a:br>
              <a:rPr lang="cs-CZ" b="1" dirty="0">
                <a:solidFill>
                  <a:srgbClr val="006635"/>
                </a:solidFill>
              </a:rPr>
            </a:br>
            <a:br>
              <a:rPr lang="cs-CZ" b="1" dirty="0">
                <a:solidFill>
                  <a:srgbClr val="006635"/>
                </a:solidFill>
              </a:rPr>
            </a:br>
            <a:br>
              <a:rPr lang="cs-CZ" b="1" dirty="0">
                <a:solidFill>
                  <a:srgbClr val="006635"/>
                </a:solidFill>
              </a:rPr>
            </a:br>
            <a:br>
              <a:rPr lang="cs-CZ" b="1" dirty="0">
                <a:solidFill>
                  <a:srgbClr val="006635"/>
                </a:solidFill>
              </a:rPr>
            </a:br>
            <a:endParaRPr lang="cs-CZ" b="1" dirty="0">
              <a:solidFill>
                <a:srgbClr val="006635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AA16CB-4745-A4A5-B704-F037809F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BA0A6-4115-47F1-9707-925074730BA7}" type="datetime1">
              <a:rPr lang="cs-CZ" smtClean="0">
                <a:solidFill>
                  <a:prstClr val="black"/>
                </a:solidFill>
              </a:rPr>
              <a:pPr>
                <a:defRPr/>
              </a:pPr>
              <a:t>21.09.2023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1027C9-F86F-E16A-140D-12A45C75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84952-F62C-4584-9323-402F0F88B746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cs-CZ">
              <a:solidFill>
                <a:prstClr val="black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80DEA3-178E-DF79-3EEC-86D29489B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11344" r="10007" b="5012"/>
          <a:stretch/>
        </p:blipFill>
        <p:spPr bwMode="auto">
          <a:xfrm>
            <a:off x="277096" y="4288026"/>
            <a:ext cx="2382022" cy="24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A01FFD23-CE2C-5DD2-3EDF-A385FB4533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703026"/>
              </p:ext>
            </p:extLst>
          </p:nvPr>
        </p:nvGraphicFramePr>
        <p:xfrm>
          <a:off x="228599" y="1052040"/>
          <a:ext cx="7129069" cy="3569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1A5E98BA-406D-BA10-141D-1B89ED161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2" b="23361"/>
          <a:stretch/>
        </p:blipFill>
        <p:spPr bwMode="auto">
          <a:xfrm>
            <a:off x="286992" y="2313665"/>
            <a:ext cx="3980208" cy="19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0D104C1-D6B0-968F-1BAC-956F8CFC26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4001" y="1585611"/>
            <a:ext cx="5446442" cy="52723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9233967-DD25-34BE-B669-D90D83541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15785" r="4985" b="18690"/>
          <a:stretch/>
        </p:blipFill>
        <p:spPr bwMode="auto">
          <a:xfrm>
            <a:off x="2839974" y="4288026"/>
            <a:ext cx="3202780" cy="24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169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3FDC5-7C33-4FC5-9E22-DAF786F2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92" y="571446"/>
            <a:ext cx="11524855" cy="977764"/>
          </a:xfrm>
        </p:spPr>
        <p:txBody>
          <a:bodyPr>
            <a:normAutofit/>
          </a:bodyPr>
          <a:lstStyle/>
          <a:p>
            <a:r>
              <a:rPr lang="cs-CZ" dirty="0"/>
              <a:t>Mezinárodní spolupráce</a:t>
            </a:r>
          </a:p>
        </p:txBody>
      </p:sp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69C840BB-B08F-4A6F-A733-6B04C3D48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9234898"/>
              </p:ext>
            </p:extLst>
          </p:nvPr>
        </p:nvGraphicFramePr>
        <p:xfrm>
          <a:off x="208992" y="1546605"/>
          <a:ext cx="6515767" cy="1799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452633-E7B5-4D0A-850C-1D06C084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BF963-5E90-4BB7-8AF8-66F1DB15AE4B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21.09.2023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AE1D482-3F40-4448-AD89-51B3CF2E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6024-F53A-4C92-89B9-782D6B204E76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A18D1209-21D5-41EF-8364-3078890AEC7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CF264A4-B98A-433C-C7B8-29827F50B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758" y="136525"/>
            <a:ext cx="4825760" cy="306913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ACB17AE-6A07-F43B-1BDE-D836080F6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034" y="3343148"/>
            <a:ext cx="5419933" cy="341422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AF76F92-A5BD-6E71-EB86-ABE90E45B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6765" y="3683033"/>
            <a:ext cx="4825761" cy="30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42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25757" y="759320"/>
            <a:ext cx="12191999" cy="1569660"/>
          </a:xfrm>
          <a:prstGeom prst="rect">
            <a:avLst/>
          </a:prstGeom>
          <a:noFill/>
          <a:ln w="222250">
            <a:noFill/>
          </a:ln>
          <a:effectLst>
            <a:outerShdw blurRad="292100" dist="12700" dir="5400000" algn="t" rotWithShape="0">
              <a:prstClr val="black">
                <a:alpha val="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pozornost!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4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936102" y="3619869"/>
            <a:ext cx="6974659" cy="830997"/>
          </a:xfrm>
          <a:prstGeom prst="rect">
            <a:avLst/>
          </a:prstGeom>
          <a:noFill/>
          <a:ln w="222250">
            <a:noFill/>
          </a:ln>
          <a:effectLst>
            <a:outerShdw blurRad="292100" dist="12700" dir="5400000" algn="t" rotWithShape="0">
              <a:prstClr val="black">
                <a:alpha val="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rgbClr val="006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www.surao.cz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3E94FE1-C04F-4421-BCE3-55399D3EAF7F}"/>
              </a:ext>
            </a:extLst>
          </p:cNvPr>
          <p:cNvSpPr/>
          <p:nvPr/>
        </p:nvSpPr>
        <p:spPr>
          <a:xfrm>
            <a:off x="391231" y="5154739"/>
            <a:ext cx="2278509" cy="423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97280">
              <a:lnSpc>
                <a:spcPct val="130000"/>
              </a:lnSpc>
              <a:spcBef>
                <a:spcPct val="0"/>
              </a:spcBef>
              <a:defRPr/>
            </a:pPr>
            <a:r>
              <a:rPr lang="cs-CZ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dohnalkova@surao.cz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AF2E501-FF92-4428-A9B8-741FBA2E99FE}"/>
              </a:ext>
            </a:extLst>
          </p:cNvPr>
          <p:cNvSpPr txBox="1"/>
          <p:nvPr/>
        </p:nvSpPr>
        <p:spPr>
          <a:xfrm>
            <a:off x="7286093" y="4487400"/>
            <a:ext cx="6866876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097280">
              <a:lnSpc>
                <a:spcPct val="130000"/>
              </a:lnSpc>
              <a:spcBef>
                <a:spcPct val="0"/>
              </a:spcBef>
              <a:defRPr/>
            </a:pPr>
            <a:r>
              <a:rPr lang="cs-CZ" sz="2400" b="1" dirty="0">
                <a:solidFill>
                  <a:srgbClr val="00663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karlovsky@surao.cz</a:t>
            </a:r>
            <a:endParaRPr lang="cs-CZ" sz="2400" b="1" dirty="0">
              <a:solidFill>
                <a:srgbClr val="006635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5678EDF-78AC-4227-BD1A-CBFB1C7B3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" y="1486179"/>
            <a:ext cx="4021765" cy="51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47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FEC36-4111-A543-C22B-06B9FD71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DFBEDA-8E05-6A5F-35BC-E43BA9248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7E3CF-9DDB-42DB-8C50-861771391819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65F395-B521-8968-F164-6015D45CB4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BA0E21-E472-3C07-5668-8F1E9C4276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1FD058C-0364-A94C-4BB6-880F925D5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F4A4-6A4A-85A2-3CD4-017C37DF7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00"/>
            <a:ext cx="12192000" cy="6648399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F30DD8E-2F38-FEA9-7879-45DDC6AA74AF}"/>
              </a:ext>
            </a:extLst>
          </p:cNvPr>
          <p:cNvSpPr txBox="1">
            <a:spLocks/>
          </p:cNvSpPr>
          <p:nvPr/>
        </p:nvSpPr>
        <p:spPr>
          <a:xfrm>
            <a:off x="2755200" y="5402248"/>
            <a:ext cx="10972800" cy="1143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5280" b="1" kern="1200" baseline="0">
                <a:solidFill>
                  <a:srgbClr val="00612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cs-CZ" dirty="0">
                <a:solidFill>
                  <a:srgbClr val="92D050"/>
                </a:solidFill>
              </a:rPr>
              <a:t>Co je hlubinné úložiště?</a:t>
            </a:r>
          </a:p>
        </p:txBody>
      </p:sp>
    </p:spTree>
    <p:extLst>
      <p:ext uri="{BB962C8B-B14F-4D97-AF65-F5344CB8AC3E}">
        <p14:creationId xmlns:p14="http://schemas.microsoft.com/office/powerpoint/2010/main" val="306194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FEC36-4111-A543-C22B-06B9FD71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DFBEDA-8E05-6A5F-35BC-E43BA9248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7E3CF-9DDB-42DB-8C50-861771391819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65F395-B521-8968-F164-6015D45CB4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BA0E21-E472-3C07-5668-8F1E9C4276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1FD058C-0364-A94C-4BB6-880F925D5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F4A4-6A4A-85A2-3CD4-017C37DF75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00"/>
            <a:ext cx="12192000" cy="6648399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F30DD8E-2F38-FEA9-7879-45DDC6AA74AF}"/>
              </a:ext>
            </a:extLst>
          </p:cNvPr>
          <p:cNvSpPr txBox="1">
            <a:spLocks/>
          </p:cNvSpPr>
          <p:nvPr/>
        </p:nvSpPr>
        <p:spPr>
          <a:xfrm>
            <a:off x="814915" y="3092204"/>
            <a:ext cx="10972800" cy="1143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5280" b="1" kern="1200" baseline="0">
                <a:solidFill>
                  <a:srgbClr val="00612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cs-CZ" sz="5400" b="1" dirty="0">
                <a:solidFill>
                  <a:srgbClr val="92D050"/>
                </a:solidFill>
              </a:rPr>
              <a:t>Jediné technicky proveditelné, prokazatelně bezpečné a trvalé řešení nakládání s radioaktivními odpady.</a:t>
            </a:r>
          </a:p>
        </p:txBody>
      </p:sp>
    </p:spTree>
    <p:extLst>
      <p:ext uri="{BB962C8B-B14F-4D97-AF65-F5344CB8AC3E}">
        <p14:creationId xmlns:p14="http://schemas.microsoft.com/office/powerpoint/2010/main" val="427096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FEC36-4111-A543-C22B-06B9FD71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DFBEDA-8E05-6A5F-35BC-E43BA9248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7E3CF-9DDB-42DB-8C50-86177139181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65F395-B521-8968-F164-6015D45CB4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BA0E21-E472-3C07-5668-8F1E9C4276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1FD058C-0364-A94C-4BB6-880F925D5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F4A4-6A4A-85A2-3CD4-017C37DF7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00"/>
            <a:ext cx="12192000" cy="6648399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F30DD8E-2F38-FEA9-7879-45DDC6AA74AF}"/>
              </a:ext>
            </a:extLst>
          </p:cNvPr>
          <p:cNvSpPr txBox="1">
            <a:spLocks/>
          </p:cNvSpPr>
          <p:nvPr/>
        </p:nvSpPr>
        <p:spPr>
          <a:xfrm>
            <a:off x="188762" y="4714842"/>
            <a:ext cx="11245340" cy="25513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5280" b="1" kern="1200" baseline="0">
                <a:solidFill>
                  <a:srgbClr val="00612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cs-CZ" dirty="0">
                <a:solidFill>
                  <a:srgbClr val="92D050"/>
                </a:solidFill>
              </a:rPr>
              <a:t>Bezpečnost po dobu </a:t>
            </a:r>
          </a:p>
          <a:p>
            <a:pPr algn="ctr"/>
            <a:r>
              <a:rPr lang="cs-CZ" dirty="0">
                <a:solidFill>
                  <a:srgbClr val="92D050"/>
                </a:solidFill>
              </a:rPr>
              <a:t>1 000 000 let !</a:t>
            </a:r>
          </a:p>
        </p:txBody>
      </p:sp>
    </p:spTree>
    <p:extLst>
      <p:ext uri="{BB962C8B-B14F-4D97-AF65-F5344CB8AC3E}">
        <p14:creationId xmlns:p14="http://schemas.microsoft.com/office/powerpoint/2010/main" val="369298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5">
            <a:extLst>
              <a:ext uri="{FF2B5EF4-FFF2-40B4-BE49-F238E27FC236}">
                <a16:creationId xmlns:a16="http://schemas.microsoft.com/office/drawing/2014/main" id="{1B7C8377-6548-C428-CA3B-DC55EE6DA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-1919" r="16068" b="-1"/>
          <a:stretch/>
        </p:blipFill>
        <p:spPr>
          <a:xfrm>
            <a:off x="3621768" y="1933903"/>
            <a:ext cx="8570231" cy="380474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D8FFA1-92F9-B2AA-0B4C-CB67EBA80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60" y="909885"/>
            <a:ext cx="10972800" cy="1143000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006635"/>
                </a:solidFill>
              </a:rPr>
              <a:t>K čemu slouží hlubinné úložiště?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AA16CB-4745-A4A5-B704-F037809F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BA0A6-4115-47F1-9707-925074730BA7}" type="datetime1">
              <a:rPr lang="cs-CZ" smtClean="0">
                <a:solidFill>
                  <a:prstClr val="black"/>
                </a:solidFill>
              </a:rPr>
              <a:pPr>
                <a:defRPr/>
              </a:pPr>
              <a:t>21.09.2023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1027C9-F86F-E16A-140D-12A45C75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84952-F62C-4584-9323-402F0F88B746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4003064-F4A5-C567-8617-88E87CB48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69" y="2133599"/>
            <a:ext cx="11698014" cy="3699641"/>
          </a:xfrm>
        </p:spPr>
        <p:txBody>
          <a:bodyPr/>
          <a:lstStyle/>
          <a:p>
            <a:r>
              <a:rPr lang="cs-CZ" dirty="0"/>
              <a:t>Trvalé uložení </a:t>
            </a:r>
          </a:p>
          <a:p>
            <a:pPr lvl="1"/>
            <a:r>
              <a:rPr lang="cs-CZ" dirty="0"/>
              <a:t>vyhořelého jaderného paliva </a:t>
            </a:r>
          </a:p>
          <a:p>
            <a:pPr lvl="1"/>
            <a:r>
              <a:rPr lang="cs-CZ" dirty="0"/>
              <a:t>vysokoaktivních odpadů</a:t>
            </a:r>
          </a:p>
          <a:p>
            <a:pPr marL="411480" lvl="1" indent="-411480">
              <a:buFont typeface="Arial" pitchFamily="34" charset="0"/>
              <a:buChar char="•"/>
            </a:pPr>
            <a:r>
              <a:rPr lang="cs-CZ" sz="3840" dirty="0"/>
              <a:t>Radioaktivní odpady vyprodukované v ČR</a:t>
            </a:r>
          </a:p>
        </p:txBody>
      </p:sp>
    </p:spTree>
    <p:extLst>
      <p:ext uri="{BB962C8B-B14F-4D97-AF65-F5344CB8AC3E}">
        <p14:creationId xmlns:p14="http://schemas.microsoft.com/office/powerpoint/2010/main" val="62219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8FFA1-92F9-B2AA-0B4C-CB67EBA80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60" y="909885"/>
            <a:ext cx="10972800" cy="1143000"/>
          </a:xfrm>
        </p:spPr>
        <p:txBody>
          <a:bodyPr/>
          <a:lstStyle/>
          <a:p>
            <a:pPr algn="l"/>
            <a:r>
              <a:rPr lang="cs-CZ" sz="4800" b="1" dirty="0">
                <a:solidFill>
                  <a:srgbClr val="006635"/>
                </a:solidFill>
              </a:rPr>
              <a:t>Kolik odpadu je třeba uložit a kdy?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AA16CB-4745-A4A5-B704-F037809F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BA0A6-4115-47F1-9707-925074730BA7}" type="datetime1">
              <a:rPr lang="cs-CZ" smtClean="0">
                <a:solidFill>
                  <a:prstClr val="black"/>
                </a:solidFill>
              </a:rPr>
              <a:pPr>
                <a:defRPr/>
              </a:pPr>
              <a:t>21.09.2023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1027C9-F86F-E16A-140D-12A45C75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84952-F62C-4584-9323-402F0F88B746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4003064-F4A5-C567-8617-88E87CB48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9448"/>
            <a:ext cx="10972800" cy="4192260"/>
          </a:xfrm>
        </p:spPr>
        <p:txBody>
          <a:bodyPr/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9500 t </a:t>
            </a:r>
            <a:r>
              <a:rPr lang="en-US" sz="2800" dirty="0" err="1"/>
              <a:t>vyhořelého</a:t>
            </a:r>
            <a:r>
              <a:rPr lang="en-US" sz="2800" dirty="0"/>
              <a:t> </a:t>
            </a:r>
            <a:r>
              <a:rPr lang="en-US" sz="2800" dirty="0" err="1"/>
              <a:t>jaderného</a:t>
            </a:r>
            <a:r>
              <a:rPr lang="en-US" sz="2800" dirty="0"/>
              <a:t> </a:t>
            </a:r>
            <a:r>
              <a:rPr lang="en-US" sz="2800" dirty="0" err="1"/>
              <a:t>paliva</a:t>
            </a:r>
            <a:r>
              <a:rPr lang="en-US" sz="28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4500</a:t>
            </a:r>
            <a:r>
              <a:rPr lang="cs-CZ" sz="2800" dirty="0"/>
              <a:t> </a:t>
            </a:r>
            <a:r>
              <a:rPr lang="en-US" sz="2800" dirty="0"/>
              <a:t>m</a:t>
            </a:r>
            <a:r>
              <a:rPr lang="en-US" sz="2800" baseline="30000" dirty="0"/>
              <a:t>3 </a:t>
            </a:r>
            <a:r>
              <a:rPr lang="en-US" sz="2800" dirty="0" err="1"/>
              <a:t>ostatní</a:t>
            </a:r>
            <a:r>
              <a:rPr lang="en-US" sz="2800" dirty="0"/>
              <a:t> RAO</a:t>
            </a:r>
            <a:endParaRPr lang="cs-CZ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3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3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E14C42-1998-6275-3637-76A408C30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64" y="1759448"/>
            <a:ext cx="3669413" cy="4735945"/>
          </a:xfrm>
          <a:prstGeom prst="rect">
            <a:avLst/>
          </a:prstGeom>
        </p:spPr>
      </p:pic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FE69EC55-E8DA-A73E-E3D8-300185F6E9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1701953"/>
              </p:ext>
            </p:extLst>
          </p:nvPr>
        </p:nvGraphicFramePr>
        <p:xfrm>
          <a:off x="472601" y="2701160"/>
          <a:ext cx="7683427" cy="3537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812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F4BD7BBC-D39F-4BD2-8575-9FAB07B6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Zajištění dlouhodobé bezpečnosti  </a:t>
            </a:r>
            <a:r>
              <a:rPr lang="cs-CZ" dirty="0" err="1">
                <a:solidFill>
                  <a:schemeClr val="bg1"/>
                </a:solidFill>
              </a:rPr>
              <a:t>Multibariérový</a:t>
            </a:r>
            <a:r>
              <a:rPr lang="cs-CZ" dirty="0">
                <a:solidFill>
                  <a:schemeClr val="bg1"/>
                </a:solidFill>
              </a:rPr>
              <a:t> systém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88B395-1FEF-42E9-9D3C-0DDC4E5E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0ABF963-5E90-4BB7-8AF8-66F1DB15AE4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9/21/2023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902FDDD-BDD6-4295-801B-F56717B4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EDB6024-F53A-4C92-89B9-782D6B204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2E793EE-BA3A-49B2-A6D7-86E131D47BC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734" r="3" b="16779"/>
          <a:stretch/>
        </p:blipFill>
        <p:spPr>
          <a:xfrm>
            <a:off x="838200" y="2280745"/>
            <a:ext cx="9819290" cy="444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83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8FFA1-92F9-B2AA-0B4C-CB67EBA80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4" y="149144"/>
            <a:ext cx="10972800" cy="1143000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006635"/>
                </a:solidFill>
              </a:rPr>
              <a:t>Kde bude HÚ?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AA16CB-4745-A4A5-B704-F037809F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BA0A6-4115-47F1-9707-925074730BA7}" type="datetime1">
              <a:rPr lang="cs-CZ" smtClean="0">
                <a:solidFill>
                  <a:prstClr val="black"/>
                </a:solidFill>
              </a:rPr>
              <a:pPr>
                <a:defRPr/>
              </a:pPr>
              <a:t>21.09.2023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1027C9-F86F-E16A-140D-12A45C75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84952-F62C-4584-9323-402F0F88B746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cs-CZ">
              <a:solidFill>
                <a:prstClr val="black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81736C-5C8D-D65A-32CA-00255213B0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649"/>
            <a:ext cx="8737600" cy="569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B11CADD-EE86-2377-E38C-770E63FF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506976"/>
            <a:ext cx="3429356" cy="44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2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8FFA1-92F9-B2AA-0B4C-CB67EBA8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006635"/>
                </a:solidFill>
              </a:rPr>
              <a:t>Povrchový areál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AA16CB-4745-A4A5-B704-F037809F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BA0A6-4115-47F1-9707-925074730BA7}" type="datetime1">
              <a:rPr lang="cs-CZ" smtClean="0">
                <a:solidFill>
                  <a:prstClr val="black"/>
                </a:solidFill>
              </a:rPr>
              <a:pPr>
                <a:defRPr/>
              </a:pPr>
              <a:t>21.09.2023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1027C9-F86F-E16A-140D-12A45C75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84952-F62C-4584-9323-402F0F88B746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cs-CZ">
              <a:solidFill>
                <a:prstClr val="black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FF9453-FF24-01B2-1A07-55A9B7672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57" y="2263140"/>
            <a:ext cx="11401425" cy="44577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B8911C9-9635-3FB3-5A66-378AEC4FF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63" y="1133771"/>
            <a:ext cx="3358219" cy="3358219"/>
          </a:xfrm>
          <a:prstGeom prst="rect">
            <a:avLst/>
          </a:prstGeom>
        </p:spPr>
      </p:pic>
      <p:graphicFrame>
        <p:nvGraphicFramePr>
          <p:cNvPr id="18" name="Zástupný obsah 2">
            <a:extLst>
              <a:ext uri="{FF2B5EF4-FFF2-40B4-BE49-F238E27FC236}">
                <a16:creationId xmlns:a16="http://schemas.microsoft.com/office/drawing/2014/main" id="{649B92E6-016C-FBD4-D14A-6BA4B0E6D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23476"/>
              </p:ext>
            </p:extLst>
          </p:nvPr>
        </p:nvGraphicFramePr>
        <p:xfrm>
          <a:off x="388517" y="1271751"/>
          <a:ext cx="7126379" cy="3569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38402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rao-sablona_upr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x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Motiv Office">
  <a:themeElements>
    <a:clrScheme name="Surao">
      <a:dk1>
        <a:srgbClr val="000000"/>
      </a:dk1>
      <a:lt1>
        <a:srgbClr val="FFFFFF"/>
      </a:lt1>
      <a:dk2>
        <a:srgbClr val="006635"/>
      </a:dk2>
      <a:lt2>
        <a:srgbClr val="E7E6E6"/>
      </a:lt2>
      <a:accent1>
        <a:srgbClr val="80C342"/>
      </a:accent1>
      <a:accent2>
        <a:srgbClr val="5E9270"/>
      </a:accent2>
      <a:accent3>
        <a:srgbClr val="BFBFBF"/>
      </a:accent3>
      <a:accent4>
        <a:srgbClr val="B1D78A"/>
      </a:accent4>
      <a:accent5>
        <a:srgbClr val="FFBB00"/>
      </a:accent5>
      <a:accent6>
        <a:srgbClr val="BD008E"/>
      </a:accent6>
      <a:hlink>
        <a:srgbClr val="FFBB00"/>
      </a:hlink>
      <a:folHlink>
        <a:srgbClr val="80C342"/>
      </a:folHlink>
    </a:clrScheme>
    <a:fontScheme name="sura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11328</TotalTime>
  <Words>315</Words>
  <Application>Microsoft Office PowerPoint</Application>
  <PresentationFormat>Širokoúhlá obrazovka</PresentationFormat>
  <Paragraphs>75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Motiv Office</vt:lpstr>
      <vt:lpstr>surao-sablona_upr</vt:lpstr>
      <vt:lpstr>2_Motiv Office</vt:lpstr>
      <vt:lpstr>Prezentace aplikace PowerPoint</vt:lpstr>
      <vt:lpstr>Prezentace aplikace PowerPoint</vt:lpstr>
      <vt:lpstr>Prezentace aplikace PowerPoint</vt:lpstr>
      <vt:lpstr>Prezentace aplikace PowerPoint</vt:lpstr>
      <vt:lpstr>K čemu slouží hlubinné úložiště?</vt:lpstr>
      <vt:lpstr>Kolik odpadu je třeba uložit a kdy?</vt:lpstr>
      <vt:lpstr>Zajištění dlouhodobé bezpečnosti  Multibariérový systém</vt:lpstr>
      <vt:lpstr>Kde bude HÚ? </vt:lpstr>
      <vt:lpstr>Povrchový areál</vt:lpstr>
      <vt:lpstr>Podzemní areál</vt:lpstr>
      <vt:lpstr>Překládací uzel – horká komora    </vt:lpstr>
      <vt:lpstr>Ověřovací laboratoř    </vt:lpstr>
      <vt:lpstr>Ukládací sekce    </vt:lpstr>
      <vt:lpstr>Mezinárodní spolupráce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Karlovský Jan</cp:lastModifiedBy>
  <cp:revision>199</cp:revision>
  <cp:lastPrinted>2021-10-13T12:19:35Z</cp:lastPrinted>
  <dcterms:created xsi:type="dcterms:W3CDTF">2016-09-22T13:03:02Z</dcterms:created>
  <dcterms:modified xsi:type="dcterms:W3CDTF">2023-09-21T12:47:34Z</dcterms:modified>
</cp:coreProperties>
</file>