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7" r:id="rId2"/>
    <p:sldId id="258" r:id="rId3"/>
  </p:sldIdLst>
  <p:sldSz cx="12192000" cy="6858000"/>
  <p:notesSz cx="12192000" cy="6858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Freeform 116"/>
          <p:cNvSpPr/>
          <p:nvPr/>
        </p:nvSpPr>
        <p:spPr>
          <a:xfrm>
            <a:off x="0" y="0"/>
            <a:ext cx="12188952" cy="6858000"/>
          </a:xfrm>
          <a:custGeom>
            <a:avLst/>
            <a:gdLst/>
            <a:ahLst/>
            <a:cxnLst/>
            <a:rect l="0" t="0" r="0" b="0"/>
            <a:pathLst>
              <a:path w="12188952" h="6858000">
                <a:moveTo>
                  <a:pt x="0" y="0"/>
                </a:moveTo>
                <a:lnTo>
                  <a:pt x="12188952" y="0"/>
                </a:lnTo>
                <a:lnTo>
                  <a:pt x="12188952" y="6858000"/>
                </a:lnTo>
                <a:lnTo>
                  <a:pt x="0" y="6858000"/>
                </a:lnTo>
                <a:close/>
                <a:moveTo>
                  <a:pt x="6858000" y="6858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0" t="0" r="0" b="0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  <a:moveTo>
                  <a:pt x="6858000" y="6858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" name="Freeform 118"/>
          <p:cNvSpPr/>
          <p:nvPr/>
        </p:nvSpPr>
        <p:spPr>
          <a:xfrm flipV="1">
            <a:off x="0" y="6512943"/>
            <a:ext cx="12192000" cy="1"/>
          </a:xfrm>
          <a:custGeom>
            <a:avLst/>
            <a:gdLst/>
            <a:ahLst/>
            <a:cxnLst/>
            <a:rect l="0" t="0" r="0" b="0"/>
            <a:pathLst>
              <a:path w="12192000" h="1">
                <a:moveTo>
                  <a:pt x="0" y="1"/>
                </a:moveTo>
                <a:lnTo>
                  <a:pt x="12192000" y="0"/>
                </a:lnTo>
              </a:path>
            </a:pathLst>
          </a:custGeom>
          <a:noFill/>
          <a:ln w="9525" cap="flat" cmpd="sng">
            <a:solidFill>
              <a:srgbClr val="98C721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" name="Freeform 119"/>
          <p:cNvSpPr/>
          <p:nvPr/>
        </p:nvSpPr>
        <p:spPr>
          <a:xfrm flipV="1">
            <a:off x="0" y="6389298"/>
            <a:ext cx="12192000" cy="1"/>
          </a:xfrm>
          <a:custGeom>
            <a:avLst/>
            <a:gdLst/>
            <a:ahLst/>
            <a:cxnLst/>
            <a:rect l="0" t="0" r="0" b="0"/>
            <a:pathLst>
              <a:path w="12192000" h="1">
                <a:moveTo>
                  <a:pt x="0" y="1"/>
                </a:moveTo>
                <a:lnTo>
                  <a:pt x="12192000" y="0"/>
                </a:lnTo>
              </a:path>
            </a:pathLst>
          </a:custGeom>
          <a:noFill/>
          <a:ln w="9525" cap="flat" cmpd="sng">
            <a:solidFill>
              <a:srgbClr val="22C0F6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0" name="Picture 12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1752" y="268224"/>
            <a:ext cx="1603247" cy="402336"/>
          </a:xfrm>
          <a:prstGeom prst="rect">
            <a:avLst/>
          </a:prstGeom>
          <a:noFill/>
          <a:extLst/>
        </p:spPr>
      </p:pic>
      <p:sp>
        <p:nvSpPr>
          <p:cNvPr id="121" name="Freeform 121"/>
          <p:cNvSpPr/>
          <p:nvPr/>
        </p:nvSpPr>
        <p:spPr>
          <a:xfrm rot="10800000" flipV="1">
            <a:off x="11800931" y="8625"/>
            <a:ext cx="1" cy="6858000"/>
          </a:xfrm>
          <a:custGeom>
            <a:avLst/>
            <a:gdLst/>
            <a:ahLst/>
            <a:cxnLst/>
            <a:rect l="0" t="0" r="0" b="0"/>
            <a:pathLst>
              <a:path w="1" h="6858000">
                <a:moveTo>
                  <a:pt x="0" y="6858000"/>
                </a:moveTo>
                <a:lnTo>
                  <a:pt x="1" y="0"/>
                </a:lnTo>
              </a:path>
            </a:pathLst>
          </a:custGeom>
          <a:noFill/>
          <a:ln w="9525" cap="flat" cmpd="sng">
            <a:solidFill>
              <a:srgbClr val="98C721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>
            <a:off x="2699744" y="865938"/>
            <a:ext cx="2270056" cy="784268"/>
          </a:xfrm>
          <a:custGeom>
            <a:avLst/>
            <a:gdLst/>
            <a:ahLst/>
            <a:cxnLst/>
            <a:rect l="0" t="0" r="0" b="0"/>
            <a:pathLst>
              <a:path w="2270056" h="784268">
                <a:moveTo>
                  <a:pt x="0" y="784268"/>
                </a:moveTo>
                <a:lnTo>
                  <a:pt x="2270056" y="784268"/>
                </a:lnTo>
                <a:lnTo>
                  <a:pt x="2270056" y="0"/>
                </a:lnTo>
                <a:lnTo>
                  <a:pt x="0" y="0"/>
                </a:lnTo>
                <a:lnTo>
                  <a:pt x="0" y="784268"/>
                </a:lnTo>
                <a:close/>
              </a:path>
            </a:pathLst>
          </a:custGeom>
          <a:solidFill>
            <a:srgbClr val="DAF1F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>
            <a:off x="4961727" y="865938"/>
            <a:ext cx="2270056" cy="784268"/>
          </a:xfrm>
          <a:custGeom>
            <a:avLst/>
            <a:gdLst/>
            <a:ahLst/>
            <a:cxnLst/>
            <a:rect l="0" t="0" r="0" b="0"/>
            <a:pathLst>
              <a:path w="2270056" h="784268">
                <a:moveTo>
                  <a:pt x="0" y="784268"/>
                </a:moveTo>
                <a:lnTo>
                  <a:pt x="2270056" y="784268"/>
                </a:lnTo>
                <a:lnTo>
                  <a:pt x="2270056" y="0"/>
                </a:lnTo>
                <a:lnTo>
                  <a:pt x="0" y="0"/>
                </a:lnTo>
                <a:lnTo>
                  <a:pt x="0" y="784268"/>
                </a:lnTo>
                <a:close/>
              </a:path>
            </a:pathLst>
          </a:custGeom>
          <a:solidFill>
            <a:srgbClr val="0070C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>
            <a:off x="7223710" y="865938"/>
            <a:ext cx="2270056" cy="784268"/>
          </a:xfrm>
          <a:custGeom>
            <a:avLst/>
            <a:gdLst/>
            <a:ahLst/>
            <a:cxnLst/>
            <a:rect l="0" t="0" r="0" b="0"/>
            <a:pathLst>
              <a:path w="2270056" h="784268">
                <a:moveTo>
                  <a:pt x="0" y="784268"/>
                </a:moveTo>
                <a:lnTo>
                  <a:pt x="2270056" y="784268"/>
                </a:lnTo>
                <a:lnTo>
                  <a:pt x="2270056" y="0"/>
                </a:lnTo>
                <a:lnTo>
                  <a:pt x="0" y="0"/>
                </a:lnTo>
                <a:lnTo>
                  <a:pt x="0" y="784268"/>
                </a:lnTo>
                <a:close/>
              </a:path>
            </a:pathLst>
          </a:custGeom>
          <a:solidFill>
            <a:srgbClr val="FF6D0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>
            <a:off x="9485694" y="865938"/>
            <a:ext cx="2269734" cy="784268"/>
          </a:xfrm>
          <a:custGeom>
            <a:avLst/>
            <a:gdLst/>
            <a:ahLst/>
            <a:cxnLst/>
            <a:rect l="0" t="0" r="0" b="0"/>
            <a:pathLst>
              <a:path w="2269734" h="784268">
                <a:moveTo>
                  <a:pt x="0" y="784268"/>
                </a:moveTo>
                <a:lnTo>
                  <a:pt x="2269734" y="784268"/>
                </a:lnTo>
                <a:lnTo>
                  <a:pt x="2269734" y="0"/>
                </a:lnTo>
                <a:lnTo>
                  <a:pt x="0" y="0"/>
                </a:lnTo>
                <a:lnTo>
                  <a:pt x="0" y="784268"/>
                </a:lnTo>
                <a:close/>
              </a:path>
            </a:pathLst>
          </a:custGeom>
          <a:solidFill>
            <a:srgbClr val="7AD69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6" name="Picture 12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734655" y="861150"/>
            <a:ext cx="33472" cy="801755"/>
          </a:xfrm>
          <a:prstGeom prst="rect">
            <a:avLst/>
          </a:prstGeom>
          <a:noFill/>
          <a:extLst/>
        </p:spPr>
      </p:pic>
      <p:pic>
        <p:nvPicPr>
          <p:cNvPr id="127" name="Picture 127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8659" y="1629433"/>
            <a:ext cx="11609467" cy="1415526"/>
          </a:xfrm>
          <a:prstGeom prst="rect">
            <a:avLst/>
          </a:prstGeom>
          <a:noFill/>
          <a:extLst/>
        </p:spPr>
      </p:pic>
      <p:sp>
        <p:nvSpPr>
          <p:cNvPr id="128" name="Freeform 128"/>
          <p:cNvSpPr/>
          <p:nvPr/>
        </p:nvSpPr>
        <p:spPr>
          <a:xfrm>
            <a:off x="163286" y="3024187"/>
            <a:ext cx="2544531" cy="493245"/>
          </a:xfrm>
          <a:custGeom>
            <a:avLst/>
            <a:gdLst/>
            <a:ahLst/>
            <a:cxnLst/>
            <a:rect l="0" t="0" r="0" b="0"/>
            <a:pathLst>
              <a:path w="2544531" h="493245">
                <a:moveTo>
                  <a:pt x="0" y="493245"/>
                </a:moveTo>
                <a:lnTo>
                  <a:pt x="2544531" y="493245"/>
                </a:lnTo>
                <a:lnTo>
                  <a:pt x="2544531" y="0"/>
                </a:lnTo>
                <a:lnTo>
                  <a:pt x="0" y="0"/>
                </a:lnTo>
                <a:lnTo>
                  <a:pt x="0" y="493245"/>
                </a:lnTo>
                <a:close/>
              </a:path>
            </a:pathLst>
          </a:custGeom>
          <a:solidFill>
            <a:srgbClr val="FDE49B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9" name="Picture 129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87044" y="3011487"/>
            <a:ext cx="9081083" cy="518644"/>
          </a:xfrm>
          <a:prstGeom prst="rect">
            <a:avLst/>
          </a:prstGeom>
          <a:noFill/>
          <a:extLst/>
        </p:spPr>
      </p:pic>
      <p:sp>
        <p:nvSpPr>
          <p:cNvPr id="130" name="Freeform 130"/>
          <p:cNvSpPr/>
          <p:nvPr/>
        </p:nvSpPr>
        <p:spPr>
          <a:xfrm>
            <a:off x="163286" y="3509359"/>
            <a:ext cx="4806514" cy="719282"/>
          </a:xfrm>
          <a:custGeom>
            <a:avLst/>
            <a:gdLst/>
            <a:ahLst/>
            <a:cxnLst/>
            <a:rect l="0" t="0" r="0" b="0"/>
            <a:pathLst>
              <a:path w="4806514" h="719282">
                <a:moveTo>
                  <a:pt x="0" y="719282"/>
                </a:moveTo>
                <a:lnTo>
                  <a:pt x="4806514" y="719282"/>
                </a:lnTo>
                <a:lnTo>
                  <a:pt x="4806514" y="0"/>
                </a:lnTo>
                <a:lnTo>
                  <a:pt x="0" y="0"/>
                </a:lnTo>
                <a:lnTo>
                  <a:pt x="0" y="719282"/>
                </a:lnTo>
                <a:close/>
              </a:path>
            </a:pathLst>
          </a:custGeom>
          <a:solidFill>
            <a:srgbClr val="FDE49B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>
            <a:off x="4961727" y="3509359"/>
            <a:ext cx="4532039" cy="719282"/>
          </a:xfrm>
          <a:custGeom>
            <a:avLst/>
            <a:gdLst/>
            <a:ahLst/>
            <a:cxnLst/>
            <a:rect l="0" t="0" r="0" b="0"/>
            <a:pathLst>
              <a:path w="4532039" h="719282">
                <a:moveTo>
                  <a:pt x="0" y="719282"/>
                </a:moveTo>
                <a:lnTo>
                  <a:pt x="4532039" y="719282"/>
                </a:lnTo>
                <a:lnTo>
                  <a:pt x="4532039" y="0"/>
                </a:lnTo>
                <a:lnTo>
                  <a:pt x="0" y="0"/>
                </a:lnTo>
                <a:lnTo>
                  <a:pt x="0" y="719282"/>
                </a:lnTo>
                <a:close/>
              </a:path>
            </a:pathLst>
          </a:custGeom>
          <a:solidFill>
            <a:srgbClr val="FDE49B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2" name="Picture 132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72994" y="3496659"/>
            <a:ext cx="2295132" cy="744681"/>
          </a:xfrm>
          <a:prstGeom prst="rect">
            <a:avLst/>
          </a:prstGeom>
          <a:noFill/>
          <a:extLst/>
        </p:spPr>
      </p:pic>
      <p:sp>
        <p:nvSpPr>
          <p:cNvPr id="133" name="Freeform 133"/>
          <p:cNvSpPr/>
          <p:nvPr/>
        </p:nvSpPr>
        <p:spPr>
          <a:xfrm>
            <a:off x="163286" y="4220487"/>
            <a:ext cx="4806514" cy="832704"/>
          </a:xfrm>
          <a:custGeom>
            <a:avLst/>
            <a:gdLst/>
            <a:ahLst/>
            <a:cxnLst/>
            <a:rect l="0" t="0" r="0" b="0"/>
            <a:pathLst>
              <a:path w="4806514" h="832704">
                <a:moveTo>
                  <a:pt x="0" y="832704"/>
                </a:moveTo>
                <a:lnTo>
                  <a:pt x="4806514" y="832704"/>
                </a:lnTo>
                <a:lnTo>
                  <a:pt x="4806514" y="0"/>
                </a:lnTo>
                <a:lnTo>
                  <a:pt x="0" y="0"/>
                </a:lnTo>
                <a:lnTo>
                  <a:pt x="0" y="832704"/>
                </a:lnTo>
                <a:close/>
              </a:path>
            </a:pathLst>
          </a:custGeom>
          <a:solidFill>
            <a:srgbClr val="FDE49B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>
            <a:off x="4961727" y="4220487"/>
            <a:ext cx="6793700" cy="832704"/>
          </a:xfrm>
          <a:custGeom>
            <a:avLst/>
            <a:gdLst/>
            <a:ahLst/>
            <a:cxnLst/>
            <a:rect l="0" t="0" r="0" b="0"/>
            <a:pathLst>
              <a:path w="6793700" h="832704">
                <a:moveTo>
                  <a:pt x="0" y="832704"/>
                </a:moveTo>
                <a:lnTo>
                  <a:pt x="6793700" y="832704"/>
                </a:lnTo>
                <a:lnTo>
                  <a:pt x="6793700" y="0"/>
                </a:lnTo>
                <a:lnTo>
                  <a:pt x="0" y="0"/>
                </a:lnTo>
                <a:lnTo>
                  <a:pt x="0" y="832704"/>
                </a:lnTo>
                <a:close/>
              </a:path>
            </a:pathLst>
          </a:custGeom>
          <a:solidFill>
            <a:srgbClr val="FDE49B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5" name="Picture 135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734655" y="4207787"/>
            <a:ext cx="33472" cy="858103"/>
          </a:xfrm>
          <a:prstGeom prst="rect">
            <a:avLst/>
          </a:prstGeom>
          <a:noFill/>
          <a:extLst/>
        </p:spPr>
      </p:pic>
      <p:pic>
        <p:nvPicPr>
          <p:cNvPr id="136" name="Picture 136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5032499"/>
            <a:ext cx="11615727" cy="1711201"/>
          </a:xfrm>
          <a:prstGeom prst="rect">
            <a:avLst/>
          </a:prstGeom>
          <a:noFill/>
          <a:extLst/>
        </p:spPr>
      </p:pic>
      <p:sp>
        <p:nvSpPr>
          <p:cNvPr id="137" name="Freeform 137"/>
          <p:cNvSpPr/>
          <p:nvPr/>
        </p:nvSpPr>
        <p:spPr>
          <a:xfrm>
            <a:off x="167323" y="869892"/>
            <a:ext cx="2528384" cy="0"/>
          </a:xfrm>
          <a:custGeom>
            <a:avLst/>
            <a:gdLst/>
            <a:ahLst/>
            <a:cxnLst/>
            <a:rect l="0" t="0" r="0" b="0"/>
            <a:pathLst>
              <a:path w="1988820">
                <a:moveTo>
                  <a:pt x="0" y="0"/>
                </a:moveTo>
                <a:lnTo>
                  <a:pt x="1988820" y="0"/>
                </a:lnTo>
              </a:path>
            </a:pathLst>
          </a:custGeom>
          <a:noFill/>
          <a:ln w="8072" cap="sq" cmpd="sng">
            <a:solidFill>
              <a:srgbClr val="D4D4D4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>
            <a:off x="163286" y="865858"/>
            <a:ext cx="2536457" cy="8072"/>
          </a:xfrm>
          <a:custGeom>
            <a:avLst/>
            <a:gdLst/>
            <a:ahLst/>
            <a:cxnLst/>
            <a:rect l="0" t="0" r="0" b="0"/>
            <a:pathLst>
              <a:path w="2536457" h="8072">
                <a:moveTo>
                  <a:pt x="0" y="8072"/>
                </a:moveTo>
                <a:lnTo>
                  <a:pt x="2536457" y="8072"/>
                </a:lnTo>
                <a:lnTo>
                  <a:pt x="2536457" y="0"/>
                </a:lnTo>
                <a:lnTo>
                  <a:pt x="0" y="0"/>
                </a:lnTo>
                <a:lnTo>
                  <a:pt x="0" y="8072"/>
                </a:lnTo>
                <a:close/>
              </a:path>
            </a:pathLst>
          </a:custGeom>
          <a:solidFill>
            <a:srgbClr val="D4D4D4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>
            <a:off x="163286" y="1229454"/>
            <a:ext cx="8073" cy="8073"/>
          </a:xfrm>
          <a:custGeom>
            <a:avLst/>
            <a:gdLst/>
            <a:ahLst/>
            <a:cxnLst/>
            <a:rect l="0" t="0" r="0" b="0"/>
            <a:pathLst>
              <a:path w="8073" h="8073">
                <a:moveTo>
                  <a:pt x="0" y="8073"/>
                </a:moveTo>
                <a:lnTo>
                  <a:pt x="8073" y="8073"/>
                </a:lnTo>
                <a:lnTo>
                  <a:pt x="8073" y="0"/>
                </a:lnTo>
                <a:lnTo>
                  <a:pt x="0" y="0"/>
                </a:lnTo>
                <a:lnTo>
                  <a:pt x="0" y="8073"/>
                </a:lnTo>
                <a:close/>
              </a:path>
            </a:pathLst>
          </a:custGeom>
          <a:solidFill>
            <a:srgbClr val="D4D4D4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>
            <a:off x="167323" y="869892"/>
            <a:ext cx="0" cy="760130"/>
          </a:xfrm>
          <a:custGeom>
            <a:avLst/>
            <a:gdLst/>
            <a:ahLst/>
            <a:cxnLst/>
            <a:rect l="0" t="0" r="0" b="0"/>
            <a:pathLst>
              <a:path h="597916">
                <a:moveTo>
                  <a:pt x="0" y="0"/>
                </a:moveTo>
                <a:lnTo>
                  <a:pt x="0" y="597916"/>
                </a:lnTo>
              </a:path>
            </a:pathLst>
          </a:custGeom>
          <a:noFill/>
          <a:ln w="8072" cap="sq" cmpd="sng">
            <a:solidFill>
              <a:srgbClr val="D4D4D4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>
            <a:off x="163286" y="865938"/>
            <a:ext cx="8073" cy="768122"/>
          </a:xfrm>
          <a:custGeom>
            <a:avLst/>
            <a:gdLst/>
            <a:ahLst/>
            <a:cxnLst/>
            <a:rect l="0" t="0" r="0" b="0"/>
            <a:pathLst>
              <a:path w="8073" h="768122">
                <a:moveTo>
                  <a:pt x="0" y="768122"/>
                </a:moveTo>
                <a:lnTo>
                  <a:pt x="8073" y="768122"/>
                </a:lnTo>
                <a:lnTo>
                  <a:pt x="8073" y="0"/>
                </a:lnTo>
                <a:lnTo>
                  <a:pt x="0" y="0"/>
                </a:lnTo>
                <a:lnTo>
                  <a:pt x="0" y="768122"/>
                </a:lnTo>
                <a:close/>
              </a:path>
            </a:pathLst>
          </a:custGeom>
          <a:solidFill>
            <a:srgbClr val="D4D4D4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>
            <a:off x="7215638" y="865938"/>
            <a:ext cx="16146" cy="784268"/>
          </a:xfrm>
          <a:custGeom>
            <a:avLst/>
            <a:gdLst/>
            <a:ahLst/>
            <a:cxnLst/>
            <a:rect l="0" t="0" r="0" b="0"/>
            <a:pathLst>
              <a:path w="16146" h="784268">
                <a:moveTo>
                  <a:pt x="0" y="784268"/>
                </a:moveTo>
                <a:lnTo>
                  <a:pt x="16146" y="784268"/>
                </a:lnTo>
                <a:lnTo>
                  <a:pt x="16146" y="0"/>
                </a:lnTo>
                <a:lnTo>
                  <a:pt x="0" y="0"/>
                </a:lnTo>
                <a:lnTo>
                  <a:pt x="0" y="7842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>
            <a:off x="9477621" y="865938"/>
            <a:ext cx="16145" cy="784268"/>
          </a:xfrm>
          <a:custGeom>
            <a:avLst/>
            <a:gdLst/>
            <a:ahLst/>
            <a:cxnLst/>
            <a:rect l="0" t="0" r="0" b="0"/>
            <a:pathLst>
              <a:path w="16145" h="784268">
                <a:moveTo>
                  <a:pt x="0" y="784268"/>
                </a:moveTo>
                <a:lnTo>
                  <a:pt x="16145" y="784268"/>
                </a:lnTo>
                <a:lnTo>
                  <a:pt x="16145" y="0"/>
                </a:lnTo>
                <a:lnTo>
                  <a:pt x="0" y="0"/>
                </a:lnTo>
                <a:lnTo>
                  <a:pt x="0" y="7842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4" name="Picture 144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9700" y="1637504"/>
            <a:ext cx="44359" cy="5106196"/>
          </a:xfrm>
          <a:prstGeom prst="rect">
            <a:avLst/>
          </a:prstGeom>
          <a:noFill/>
          <a:extLst/>
        </p:spPr>
      </p:pic>
      <p:pic>
        <p:nvPicPr>
          <p:cNvPr id="145" name="Picture 145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79700" y="1637504"/>
            <a:ext cx="40817" cy="5106196"/>
          </a:xfrm>
          <a:prstGeom prst="rect">
            <a:avLst/>
          </a:prstGeom>
          <a:noFill/>
          <a:extLst/>
        </p:spPr>
      </p:pic>
      <p:pic>
        <p:nvPicPr>
          <p:cNvPr id="146" name="Picture 146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40300" y="1637504"/>
            <a:ext cx="42201" cy="5106196"/>
          </a:xfrm>
          <a:prstGeom prst="rect">
            <a:avLst/>
          </a:prstGeom>
          <a:noFill/>
          <a:extLst/>
        </p:spPr>
      </p:pic>
      <p:pic>
        <p:nvPicPr>
          <p:cNvPr id="147" name="Picture 147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00900" y="1637504"/>
            <a:ext cx="43585" cy="5106196"/>
          </a:xfrm>
          <a:prstGeom prst="rect">
            <a:avLst/>
          </a:prstGeom>
          <a:noFill/>
          <a:extLst/>
        </p:spPr>
      </p:pic>
      <p:pic>
        <p:nvPicPr>
          <p:cNvPr id="148" name="Picture 148"/>
          <p:cNvPicPr>
            <a:picLocks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61500" y="1637504"/>
            <a:ext cx="44970" cy="5106196"/>
          </a:xfrm>
          <a:prstGeom prst="rect">
            <a:avLst/>
          </a:prstGeom>
          <a:noFill/>
          <a:extLst/>
        </p:spPr>
      </p:pic>
      <p:pic>
        <p:nvPicPr>
          <p:cNvPr id="149" name="Picture 149"/>
          <p:cNvPicPr>
            <a:picLocks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722100" y="1637504"/>
            <a:ext cx="46028" cy="5106196"/>
          </a:xfrm>
          <a:prstGeom prst="rect">
            <a:avLst/>
          </a:prstGeom>
          <a:noFill/>
          <a:extLst/>
        </p:spPr>
      </p:pic>
      <p:pic>
        <p:nvPicPr>
          <p:cNvPr id="150" name="Picture 150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586" y="1621360"/>
            <a:ext cx="11617541" cy="41545"/>
          </a:xfrm>
          <a:prstGeom prst="rect">
            <a:avLst/>
          </a:prstGeom>
          <a:noFill/>
          <a:extLst/>
        </p:spPr>
      </p:pic>
      <p:pic>
        <p:nvPicPr>
          <p:cNvPr id="151" name="Picture 151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2485788"/>
            <a:ext cx="11615728" cy="41512"/>
          </a:xfrm>
          <a:prstGeom prst="rect">
            <a:avLst/>
          </a:prstGeom>
          <a:noFill/>
          <a:extLst/>
        </p:spPr>
      </p:pic>
      <p:pic>
        <p:nvPicPr>
          <p:cNvPr id="152" name="Picture 152"/>
          <p:cNvPicPr>
            <a:picLocks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3011324"/>
            <a:ext cx="11615728" cy="36676"/>
          </a:xfrm>
          <a:prstGeom prst="rect">
            <a:avLst/>
          </a:prstGeom>
          <a:noFill/>
          <a:extLst/>
        </p:spPr>
      </p:pic>
      <p:pic>
        <p:nvPicPr>
          <p:cNvPr id="153" name="Picture 153"/>
          <p:cNvPicPr>
            <a:picLocks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3496658"/>
            <a:ext cx="11615728" cy="33942"/>
          </a:xfrm>
          <a:prstGeom prst="rect">
            <a:avLst/>
          </a:prstGeom>
          <a:noFill/>
          <a:extLst/>
        </p:spPr>
      </p:pic>
      <p:pic>
        <p:nvPicPr>
          <p:cNvPr id="154" name="Picture 154"/>
          <p:cNvPicPr>
            <a:picLocks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4207867"/>
            <a:ext cx="11615728" cy="33933"/>
          </a:xfrm>
          <a:prstGeom prst="rect">
            <a:avLst/>
          </a:prstGeom>
          <a:noFill/>
          <a:extLst/>
        </p:spPr>
      </p:pic>
      <p:pic>
        <p:nvPicPr>
          <p:cNvPr id="155" name="Picture 155"/>
          <p:cNvPicPr>
            <a:picLocks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5032418"/>
            <a:ext cx="11615728" cy="34882"/>
          </a:xfrm>
          <a:prstGeom prst="rect">
            <a:avLst/>
          </a:prstGeom>
          <a:noFill/>
          <a:extLst/>
        </p:spPr>
      </p:pic>
      <p:pic>
        <p:nvPicPr>
          <p:cNvPr id="156" name="Picture 156"/>
          <p:cNvPicPr>
            <a:picLocks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5484895"/>
            <a:ext cx="11615728" cy="39605"/>
          </a:xfrm>
          <a:prstGeom prst="rect">
            <a:avLst/>
          </a:prstGeom>
          <a:noFill/>
          <a:extLst/>
        </p:spPr>
      </p:pic>
      <p:pic>
        <p:nvPicPr>
          <p:cNvPr id="157" name="Picture 157"/>
          <p:cNvPicPr>
            <a:picLocks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5775918"/>
            <a:ext cx="11615728" cy="40682"/>
          </a:xfrm>
          <a:prstGeom prst="rect">
            <a:avLst/>
          </a:prstGeom>
          <a:noFill/>
          <a:extLst/>
        </p:spPr>
      </p:pic>
      <p:pic>
        <p:nvPicPr>
          <p:cNvPr id="158" name="Picture 158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6066940"/>
            <a:ext cx="11615728" cy="41760"/>
          </a:xfrm>
          <a:prstGeom prst="rect">
            <a:avLst/>
          </a:prstGeom>
          <a:noFill/>
          <a:extLst/>
        </p:spPr>
      </p:pic>
      <p:pic>
        <p:nvPicPr>
          <p:cNvPr id="159" name="Picture 159"/>
          <p:cNvPicPr>
            <a:picLocks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6357963"/>
            <a:ext cx="11615728" cy="42837"/>
          </a:xfrm>
          <a:prstGeom prst="rect">
            <a:avLst/>
          </a:prstGeom>
          <a:noFill/>
          <a:extLst/>
        </p:spPr>
      </p:pic>
      <p:pic>
        <p:nvPicPr>
          <p:cNvPr id="160" name="Picture 160"/>
          <p:cNvPicPr>
            <a:picLocks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6705495"/>
            <a:ext cx="11615728" cy="38205"/>
          </a:xfrm>
          <a:prstGeom prst="rect">
            <a:avLst/>
          </a:prstGeom>
          <a:noFill/>
          <a:extLst/>
        </p:spPr>
      </p:pic>
      <p:sp>
        <p:nvSpPr>
          <p:cNvPr id="161" name="Freeform 161"/>
          <p:cNvSpPr/>
          <p:nvPr/>
        </p:nvSpPr>
        <p:spPr>
          <a:xfrm>
            <a:off x="76200" y="6396719"/>
            <a:ext cx="11756569" cy="357777"/>
          </a:xfrm>
          <a:custGeom>
            <a:avLst/>
            <a:gdLst/>
            <a:ahLst/>
            <a:cxnLst/>
            <a:rect l="0" t="0" r="0" b="0"/>
            <a:pathLst>
              <a:path w="11756569" h="357777">
                <a:moveTo>
                  <a:pt x="0" y="0"/>
                </a:moveTo>
                <a:lnTo>
                  <a:pt x="11756569" y="0"/>
                </a:lnTo>
                <a:lnTo>
                  <a:pt x="11756569" y="357777"/>
                </a:lnTo>
                <a:lnTo>
                  <a:pt x="0" y="357777"/>
                </a:lnTo>
                <a:close/>
                <a:moveTo>
                  <a:pt x="385081" y="461281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Rectangle 162"/>
          <p:cNvSpPr/>
          <p:nvPr/>
        </p:nvSpPr>
        <p:spPr>
          <a:xfrm>
            <a:off x="11989734" y="6579352"/>
            <a:ext cx="84734" cy="2042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00" b="0" i="0" spc="0" baseline="0" dirty="0">
                <a:solidFill>
                  <a:srgbClr val="000000"/>
                </a:solidFill>
                <a:latin typeface="Arial"/>
              </a:rPr>
              <a:t>2</a:t>
            </a:r>
          </a:p>
        </p:txBody>
      </p:sp>
      <p:sp>
        <p:nvSpPr>
          <p:cNvPr id="163" name="Rectangle 163"/>
          <p:cNvSpPr/>
          <p:nvPr/>
        </p:nvSpPr>
        <p:spPr>
          <a:xfrm>
            <a:off x="3343758" y="62627"/>
            <a:ext cx="7757009" cy="544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3199" b="1" i="0" spc="0" baseline="0" dirty="0">
                <a:solidFill>
                  <a:srgbClr val="22C0F6"/>
                </a:solidFill>
                <a:latin typeface="Arial"/>
              </a:rPr>
              <a:t>Scénáře pro modelování </a:t>
            </a:r>
            <a:r>
              <a:rPr lang="en-US" sz="3199" b="1" i="0" spc="883" baseline="0" dirty="0">
                <a:solidFill>
                  <a:srgbClr val="22C0F6"/>
                </a:solidFill>
                <a:latin typeface="Arial"/>
              </a:rPr>
              <a:t>–</a:t>
            </a:r>
            <a:r>
              <a:rPr lang="en-US" sz="3199" b="1" i="0" spc="0" baseline="0" dirty="0">
                <a:solidFill>
                  <a:srgbClr val="22C0F6"/>
                </a:solidFill>
                <a:latin typeface="Arial"/>
              </a:rPr>
              <a:t>hlavní rozdíly</a:t>
            </a:r>
          </a:p>
        </p:txBody>
      </p:sp>
      <p:sp>
        <p:nvSpPr>
          <p:cNvPr id="164" name="Rectangle 164"/>
          <p:cNvSpPr/>
          <p:nvPr/>
        </p:nvSpPr>
        <p:spPr>
          <a:xfrm>
            <a:off x="203650" y="1794722"/>
            <a:ext cx="2264949" cy="510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St</a:t>
            </a:r>
            <a:r>
              <a:rPr lang="en-US" sz="1528" b="1" i="0" spc="-28" baseline="0" dirty="0">
                <a:solidFill>
                  <a:srgbClr val="000000"/>
                </a:solidFill>
                <a:latin typeface="Arial"/>
              </a:rPr>
              <a:t>á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va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jí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í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J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E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u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k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va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y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_ </a:t>
            </a:r>
          </a:p>
          <a:p>
            <a:pPr marL="0">
              <a:lnSpc>
                <a:spcPts val="1973"/>
              </a:lnSpc>
            </a:pP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2040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MW</a:t>
            </a:r>
          </a:p>
        </p:txBody>
      </p:sp>
      <p:sp>
        <p:nvSpPr>
          <p:cNvPr id="165" name="Rectangle 165"/>
          <p:cNvSpPr/>
          <p:nvPr/>
        </p:nvSpPr>
        <p:spPr>
          <a:xfrm>
            <a:off x="3015066" y="1679982"/>
            <a:ext cx="1630662" cy="752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4218"/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EDU1 (510MW do 2045)</a:t>
            </a:r>
          </a:p>
          <a:p>
            <a:pPr marL="0">
              <a:lnSpc>
                <a:spcPts val="1464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EDU2 (510MW do 2046)</a:t>
            </a:r>
          </a:p>
          <a:p>
            <a:pPr marL="0">
              <a:lnSpc>
                <a:spcPts val="1461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EDU3 (510MW do 2046)</a:t>
            </a:r>
          </a:p>
          <a:p>
            <a:pPr marL="0">
              <a:lnSpc>
                <a:spcPts val="1464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EDU4 (510MW do 2047)</a:t>
            </a:r>
          </a:p>
        </p:txBody>
      </p:sp>
      <p:sp>
        <p:nvSpPr>
          <p:cNvPr id="166" name="Rectangle 166"/>
          <p:cNvSpPr/>
          <p:nvPr/>
        </p:nvSpPr>
        <p:spPr>
          <a:xfrm>
            <a:off x="5276888" y="1679982"/>
            <a:ext cx="1630662" cy="752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4379"/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EDU1 (510MW do 2045)</a:t>
            </a:r>
          </a:p>
          <a:p>
            <a:pPr marL="0">
              <a:lnSpc>
                <a:spcPts val="1464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EDU2 (510MW do 2046)</a:t>
            </a:r>
          </a:p>
          <a:p>
            <a:pPr marL="0">
              <a:lnSpc>
                <a:spcPts val="1461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EDU3 (510MW do 2046)</a:t>
            </a:r>
          </a:p>
          <a:p>
            <a:pPr marL="0">
              <a:lnSpc>
                <a:spcPts val="1464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EDU4 (510MW do 2047)</a:t>
            </a:r>
          </a:p>
        </p:txBody>
      </p:sp>
      <p:sp>
        <p:nvSpPr>
          <p:cNvPr id="167" name="Rectangle 167"/>
          <p:cNvSpPr/>
          <p:nvPr/>
        </p:nvSpPr>
        <p:spPr>
          <a:xfrm>
            <a:off x="7538549" y="1679982"/>
            <a:ext cx="1630662" cy="752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4217"/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EDU1 (510MW do 2045)</a:t>
            </a:r>
          </a:p>
          <a:p>
            <a:pPr marL="0">
              <a:lnSpc>
                <a:spcPts val="1464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EDU2 (510MW do 2046)</a:t>
            </a:r>
          </a:p>
          <a:p>
            <a:pPr marL="0">
              <a:lnSpc>
                <a:spcPts val="1461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EDU3 (510MW do 2046)</a:t>
            </a:r>
          </a:p>
          <a:p>
            <a:pPr marL="0">
              <a:lnSpc>
                <a:spcPts val="1464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EDU4 (510MW do 2047)</a:t>
            </a:r>
          </a:p>
        </p:txBody>
      </p:sp>
      <p:sp>
        <p:nvSpPr>
          <p:cNvPr id="168" name="Rectangle 168"/>
          <p:cNvSpPr/>
          <p:nvPr/>
        </p:nvSpPr>
        <p:spPr>
          <a:xfrm>
            <a:off x="9800534" y="1679982"/>
            <a:ext cx="1630662" cy="752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4218"/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EDU1 (510MW do </a:t>
            </a:r>
            <a:r>
              <a:rPr lang="en-US" sz="1144" b="1" i="0" spc="0" baseline="0" dirty="0">
                <a:solidFill>
                  <a:srgbClr val="000000"/>
                </a:solidFill>
                <a:latin typeface="Arial"/>
              </a:rPr>
              <a:t>2045</a:t>
            </a: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0">
              <a:lnSpc>
                <a:spcPts val="1464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EDU2 (510MW do 2046)</a:t>
            </a:r>
          </a:p>
          <a:p>
            <a:pPr marL="0">
              <a:lnSpc>
                <a:spcPts val="1461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EDU3 (510MW do 2046)</a:t>
            </a:r>
          </a:p>
          <a:p>
            <a:pPr marL="0">
              <a:lnSpc>
                <a:spcPts val="1464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EDU4 (510MW do 2047)</a:t>
            </a:r>
          </a:p>
        </p:txBody>
      </p:sp>
      <p:sp>
        <p:nvSpPr>
          <p:cNvPr id="169" name="Rectangle 169"/>
          <p:cNvSpPr/>
          <p:nvPr/>
        </p:nvSpPr>
        <p:spPr>
          <a:xfrm>
            <a:off x="203650" y="2481713"/>
            <a:ext cx="1611829" cy="510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St</a:t>
            </a:r>
            <a:r>
              <a:rPr lang="en-US" sz="1528" b="1" i="0" spc="-28" baseline="0" dirty="0">
                <a:solidFill>
                  <a:srgbClr val="000000"/>
                </a:solidFill>
                <a:latin typeface="Arial"/>
              </a:rPr>
              <a:t>á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va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jí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í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J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E </a:t>
            </a:r>
          </a:p>
          <a:p>
            <a:pPr marL="0">
              <a:lnSpc>
                <a:spcPts val="1973"/>
              </a:lnSpc>
            </a:pP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T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1528" b="1" i="0" spc="-25" baseline="0" dirty="0">
                <a:solidFill>
                  <a:srgbClr val="000000"/>
                </a:solidFill>
                <a:latin typeface="Arial"/>
              </a:rPr>
              <a:t>m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lín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_2200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MW</a:t>
            </a:r>
          </a:p>
        </p:txBody>
      </p:sp>
      <p:sp>
        <p:nvSpPr>
          <p:cNvPr id="170" name="Rectangle 170"/>
          <p:cNvSpPr/>
          <p:nvPr/>
        </p:nvSpPr>
        <p:spPr>
          <a:xfrm>
            <a:off x="2982775" y="2552970"/>
            <a:ext cx="1695325" cy="38076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4218"/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ETE1 (1100MW do 2060)</a:t>
            </a:r>
          </a:p>
          <a:p>
            <a:pPr marL="0">
              <a:lnSpc>
                <a:spcPts val="1464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ETE2 (1100MW do 2062)</a:t>
            </a:r>
          </a:p>
        </p:txBody>
      </p:sp>
      <p:sp>
        <p:nvSpPr>
          <p:cNvPr id="171" name="Rectangle 171"/>
          <p:cNvSpPr/>
          <p:nvPr/>
        </p:nvSpPr>
        <p:spPr>
          <a:xfrm>
            <a:off x="5244759" y="2552970"/>
            <a:ext cx="1695325" cy="38076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4218"/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ETE1 (1100MW do 2060)</a:t>
            </a:r>
          </a:p>
          <a:p>
            <a:pPr marL="0">
              <a:lnSpc>
                <a:spcPts val="1464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ETE2 (1100MW do 2062)</a:t>
            </a:r>
          </a:p>
        </p:txBody>
      </p:sp>
      <p:sp>
        <p:nvSpPr>
          <p:cNvPr id="172" name="Rectangle 172"/>
          <p:cNvSpPr/>
          <p:nvPr/>
        </p:nvSpPr>
        <p:spPr>
          <a:xfrm>
            <a:off x="7506258" y="2552970"/>
            <a:ext cx="1695325" cy="38076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4218"/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ETE1 (1100MW do 2060)</a:t>
            </a:r>
          </a:p>
          <a:p>
            <a:pPr marL="0">
              <a:lnSpc>
                <a:spcPts val="1464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ETE2 (1100MW do 2062)</a:t>
            </a:r>
          </a:p>
        </p:txBody>
      </p:sp>
      <p:sp>
        <p:nvSpPr>
          <p:cNvPr id="173" name="Rectangle 173"/>
          <p:cNvSpPr/>
          <p:nvPr/>
        </p:nvSpPr>
        <p:spPr>
          <a:xfrm>
            <a:off x="9768243" y="2552970"/>
            <a:ext cx="1695325" cy="38076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4217"/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ETE1 (1100MW do 2060)</a:t>
            </a:r>
          </a:p>
          <a:p>
            <a:pPr marL="0">
              <a:lnSpc>
                <a:spcPts val="1464"/>
              </a:lnSpc>
            </a:pPr>
            <a:r>
              <a:rPr lang="en-US" sz="1144" b="0" i="0" spc="0" baseline="0" dirty="0">
                <a:solidFill>
                  <a:srgbClr val="000000"/>
                </a:solidFill>
                <a:latin typeface="Arial"/>
              </a:rPr>
              <a:t> ETE2 (1100MW do 2062)</a:t>
            </a:r>
          </a:p>
        </p:txBody>
      </p:sp>
      <p:sp>
        <p:nvSpPr>
          <p:cNvPr id="174" name="Rectangle 174"/>
          <p:cNvSpPr/>
          <p:nvPr/>
        </p:nvSpPr>
        <p:spPr>
          <a:xfrm>
            <a:off x="203650" y="2991103"/>
            <a:ext cx="1732202" cy="260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vý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j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a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er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ý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zd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r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oj</a:t>
            </a:r>
          </a:p>
        </p:txBody>
      </p:sp>
      <p:sp>
        <p:nvSpPr>
          <p:cNvPr id="175" name="Rectangle 175"/>
          <p:cNvSpPr/>
          <p:nvPr/>
        </p:nvSpPr>
        <p:spPr>
          <a:xfrm>
            <a:off x="203650" y="3241843"/>
            <a:ext cx="11163384" cy="260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641403" algn="l"/>
                <a:tab pos="4903387" algn="l"/>
                <a:tab pos="7399480" algn="l"/>
                <a:tab pos="9661466" algn="l"/>
              </a:tabLst>
            </a:pP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1100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MW	</a:t>
            </a:r>
            <a:r>
              <a:rPr lang="en-US" sz="2315" b="1" i="0" spc="-23" baseline="66777" dirty="0">
                <a:solidFill>
                  <a:srgbClr val="000000"/>
                </a:solidFill>
                <a:latin typeface="Arial"/>
              </a:rPr>
              <a:t>NJ</a:t>
            </a:r>
            <a:r>
              <a:rPr lang="en-US" sz="2315" b="1" i="0" spc="-45" baseline="66777" dirty="0">
                <a:solidFill>
                  <a:srgbClr val="000000"/>
                </a:solidFill>
                <a:latin typeface="Arial"/>
              </a:rPr>
              <a:t>Z</a:t>
            </a:r>
            <a:r>
              <a:rPr lang="en-US" sz="2315" b="1" i="0" spc="-23" baseline="66777" dirty="0">
                <a:solidFill>
                  <a:srgbClr val="000000"/>
                </a:solidFill>
                <a:latin typeface="Arial"/>
              </a:rPr>
              <a:t>1</a:t>
            </a:r>
            <a:r>
              <a:rPr lang="en-US" sz="2315" b="1" i="0" spc="0" baseline="66777" dirty="0">
                <a:solidFill>
                  <a:srgbClr val="000000"/>
                </a:solidFill>
                <a:latin typeface="Arial"/>
              </a:rPr>
              <a:t> E</a:t>
            </a:r>
            <a:r>
              <a:rPr lang="en-US" sz="2315" b="1" i="0" spc="-26" baseline="66777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2315" b="1" i="0" spc="-23" baseline="66777" dirty="0">
                <a:solidFill>
                  <a:srgbClr val="000000"/>
                </a:solidFill>
                <a:latin typeface="Arial"/>
              </a:rPr>
              <a:t>U5</a:t>
            </a:r>
            <a:r>
              <a:rPr lang="en-US" sz="2315" b="1" i="0" spc="0" baseline="66777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1" i="0" spc="-23" baseline="66777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2315" b="1" i="0" spc="-46" baseline="66777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2315" b="1" i="0" spc="-23" baseline="66777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2315" b="1" i="0" spc="0" baseline="66777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1" i="0" spc="-23" baseline="66777" dirty="0">
                <a:solidFill>
                  <a:srgbClr val="000000"/>
                </a:solidFill>
                <a:latin typeface="Arial"/>
              </a:rPr>
              <a:t>204</a:t>
            </a:r>
            <a:r>
              <a:rPr lang="en-US" sz="2315" b="1" i="0" spc="0" baseline="66777" dirty="0">
                <a:solidFill>
                  <a:srgbClr val="000000"/>
                </a:solidFill>
                <a:latin typeface="Arial"/>
              </a:rPr>
              <a:t>0	</a:t>
            </a:r>
            <a:r>
              <a:rPr lang="en-US" sz="2315" b="1" i="0" spc="-23" baseline="66777" dirty="0">
                <a:solidFill>
                  <a:srgbClr val="000000"/>
                </a:solidFill>
                <a:latin typeface="Arial"/>
              </a:rPr>
              <a:t>NJ</a:t>
            </a:r>
            <a:r>
              <a:rPr lang="en-US" sz="2315" b="1" i="0" spc="-45" baseline="66777" dirty="0">
                <a:solidFill>
                  <a:srgbClr val="000000"/>
                </a:solidFill>
                <a:latin typeface="Arial"/>
              </a:rPr>
              <a:t>Z</a:t>
            </a:r>
            <a:r>
              <a:rPr lang="en-US" sz="2315" b="1" i="0" spc="-23" baseline="66777" dirty="0">
                <a:solidFill>
                  <a:srgbClr val="000000"/>
                </a:solidFill>
                <a:latin typeface="Arial"/>
              </a:rPr>
              <a:t>1</a:t>
            </a:r>
            <a:r>
              <a:rPr lang="en-US" sz="2315" b="1" i="0" spc="0" baseline="66777" dirty="0">
                <a:solidFill>
                  <a:srgbClr val="000000"/>
                </a:solidFill>
                <a:latin typeface="Arial"/>
              </a:rPr>
              <a:t> E</a:t>
            </a:r>
            <a:r>
              <a:rPr lang="en-US" sz="2315" b="1" i="0" spc="-26" baseline="66777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2315" b="1" i="0" spc="-23" baseline="66777" dirty="0">
                <a:solidFill>
                  <a:srgbClr val="000000"/>
                </a:solidFill>
                <a:latin typeface="Arial"/>
              </a:rPr>
              <a:t>U5</a:t>
            </a:r>
            <a:r>
              <a:rPr lang="en-US" sz="2315" b="1" i="0" spc="0" baseline="66777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1" i="0" spc="-23" baseline="66777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2315" b="1" i="0" spc="-46" baseline="66777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2315" b="1" i="0" spc="-23" baseline="66777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2315" b="1" i="0" spc="0" baseline="66777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1" i="0" spc="-23" baseline="66777" dirty="0">
                <a:solidFill>
                  <a:srgbClr val="000000"/>
                </a:solidFill>
                <a:latin typeface="Arial"/>
              </a:rPr>
              <a:t>203</a:t>
            </a:r>
            <a:r>
              <a:rPr lang="en-US" sz="2315" b="1" i="0" spc="0" baseline="66777" dirty="0">
                <a:solidFill>
                  <a:srgbClr val="000000"/>
                </a:solidFill>
                <a:latin typeface="Arial"/>
              </a:rPr>
              <a:t>6	</a:t>
            </a:r>
            <a:r>
              <a:rPr lang="en-US" sz="1733" b="1" i="0" spc="0" baseline="100333" dirty="0">
                <a:solidFill>
                  <a:srgbClr val="000000"/>
                </a:solidFill>
                <a:latin typeface="Arial"/>
              </a:rPr>
              <a:t>NJ</a:t>
            </a:r>
            <a:r>
              <a:rPr lang="en-US" sz="1733" b="1" i="0" spc="-65" baseline="100333" dirty="0">
                <a:solidFill>
                  <a:srgbClr val="000000"/>
                </a:solidFill>
                <a:latin typeface="Arial"/>
              </a:rPr>
              <a:t>Z</a:t>
            </a:r>
            <a:r>
              <a:rPr lang="en-US" sz="1733" b="1" i="0" spc="0" baseline="100333" dirty="0">
                <a:solidFill>
                  <a:srgbClr val="000000"/>
                </a:solidFill>
                <a:latin typeface="Arial"/>
              </a:rPr>
              <a:t>1 EDU5 COD 2036	NJ</a:t>
            </a:r>
            <a:r>
              <a:rPr lang="en-US" sz="1733" b="1" i="0" spc="-65" baseline="100333" dirty="0">
                <a:solidFill>
                  <a:srgbClr val="000000"/>
                </a:solidFill>
                <a:latin typeface="Arial"/>
              </a:rPr>
              <a:t>Z</a:t>
            </a:r>
            <a:r>
              <a:rPr lang="en-US" sz="1733" b="1" i="0" spc="0" baseline="100333" dirty="0">
                <a:solidFill>
                  <a:srgbClr val="000000"/>
                </a:solidFill>
                <a:latin typeface="Arial"/>
              </a:rPr>
              <a:t>1 EDU5 COD 2040</a:t>
            </a:r>
          </a:p>
        </p:txBody>
      </p:sp>
      <p:sp>
        <p:nvSpPr>
          <p:cNvPr id="176" name="Rectangle 176"/>
          <p:cNvSpPr/>
          <p:nvPr/>
        </p:nvSpPr>
        <p:spPr>
          <a:xfrm>
            <a:off x="203650" y="3589294"/>
            <a:ext cx="2191560" cy="260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M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a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l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ý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5" baseline="0" dirty="0">
                <a:solidFill>
                  <a:srgbClr val="000000"/>
                </a:solidFill>
                <a:latin typeface="Arial"/>
              </a:rPr>
              <a:t>m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odul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ár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ní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reak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to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r </a:t>
            </a:r>
          </a:p>
        </p:txBody>
      </p:sp>
      <p:sp>
        <p:nvSpPr>
          <p:cNvPr id="177" name="Rectangle 177"/>
          <p:cNvSpPr/>
          <p:nvPr/>
        </p:nvSpPr>
        <p:spPr>
          <a:xfrm>
            <a:off x="203650" y="3840034"/>
            <a:ext cx="4406917" cy="260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851779" algn="l"/>
              </a:tabLst>
            </a:pP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SM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R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350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MW	</a:t>
            </a:r>
            <a:r>
              <a:rPr lang="en-US" sz="2315" b="1" i="0" spc="-23" baseline="66777" dirty="0">
                <a:solidFill>
                  <a:srgbClr val="00B0F0"/>
                </a:solidFill>
                <a:latin typeface="Arial"/>
              </a:rPr>
              <a:t>výs</a:t>
            </a:r>
            <a:r>
              <a:rPr lang="en-US" sz="2315" b="1" i="0" spc="0" baseline="66777" dirty="0">
                <a:solidFill>
                  <a:srgbClr val="00B0F0"/>
                </a:solidFill>
                <a:latin typeface="Arial"/>
              </a:rPr>
              <a:t>l</a:t>
            </a:r>
            <a:r>
              <a:rPr lang="en-US" sz="2315" b="1" i="0" spc="-23" baseline="66777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2315" b="1" i="0" spc="0" baseline="66777" dirty="0">
                <a:solidFill>
                  <a:srgbClr val="00B0F0"/>
                </a:solidFill>
                <a:latin typeface="Arial"/>
              </a:rPr>
              <a:t>d</a:t>
            </a:r>
            <a:r>
              <a:rPr lang="en-US" sz="2315" b="1" i="0" spc="-23" baseline="66777" dirty="0">
                <a:solidFill>
                  <a:srgbClr val="00B0F0"/>
                </a:solidFill>
                <a:latin typeface="Arial"/>
              </a:rPr>
              <a:t>ek</a:t>
            </a:r>
            <a:r>
              <a:rPr lang="en-US" sz="2315" b="1" i="0" spc="0" baseline="66777" dirty="0">
                <a:solidFill>
                  <a:srgbClr val="00B0F0"/>
                </a:solidFill>
                <a:latin typeface="Arial"/>
              </a:rPr>
              <a:t> </a:t>
            </a:r>
            <a:r>
              <a:rPr lang="en-US" sz="2315" b="1" i="0" spc="-25" baseline="66777" dirty="0">
                <a:solidFill>
                  <a:srgbClr val="00B0F0"/>
                </a:solidFill>
                <a:latin typeface="Arial"/>
              </a:rPr>
              <a:t>m</a:t>
            </a:r>
            <a:r>
              <a:rPr lang="en-US" sz="2315" b="1" i="0" spc="0" baseline="66777" dirty="0">
                <a:solidFill>
                  <a:srgbClr val="00B0F0"/>
                </a:solidFill>
                <a:latin typeface="Arial"/>
              </a:rPr>
              <a:t>od</a:t>
            </a:r>
            <a:r>
              <a:rPr lang="en-US" sz="2315" b="1" i="0" spc="-23" baseline="66777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2315" b="1" i="0" spc="0" baseline="66777" dirty="0">
                <a:solidFill>
                  <a:srgbClr val="00B0F0"/>
                </a:solidFill>
                <a:latin typeface="Arial"/>
              </a:rPr>
              <a:t>lu</a:t>
            </a:r>
          </a:p>
        </p:txBody>
      </p:sp>
      <p:sp>
        <p:nvSpPr>
          <p:cNvPr id="178" name="Rectangle 178"/>
          <p:cNvSpPr/>
          <p:nvPr/>
        </p:nvSpPr>
        <p:spPr>
          <a:xfrm>
            <a:off x="5349543" y="3605440"/>
            <a:ext cx="1547178" cy="260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SM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R1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1528" b="1" i="0" spc="-46" baseline="0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2035 </a:t>
            </a:r>
          </a:p>
        </p:txBody>
      </p:sp>
      <p:sp>
        <p:nvSpPr>
          <p:cNvPr id="179" name="Rectangle 179"/>
          <p:cNvSpPr/>
          <p:nvPr/>
        </p:nvSpPr>
        <p:spPr>
          <a:xfrm>
            <a:off x="5179693" y="3860325"/>
            <a:ext cx="1834343" cy="21695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+ </a:t>
            </a:r>
            <a:r>
              <a:rPr lang="en-US" sz="1274" b="1" i="0" spc="-16" baseline="0" dirty="0">
                <a:solidFill>
                  <a:srgbClr val="00B0F0"/>
                </a:solidFill>
                <a:latin typeface="Arial"/>
              </a:rPr>
              <a:t>d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a</a:t>
            </a:r>
            <a:r>
              <a:rPr lang="en-US" sz="1274" b="1" i="0" spc="-37" baseline="0" dirty="0">
                <a:solidFill>
                  <a:srgbClr val="00B0F0"/>
                </a:solidFill>
                <a:latin typeface="Arial"/>
              </a:rPr>
              <a:t>l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ší výs</a:t>
            </a:r>
            <a:r>
              <a:rPr lang="en-US" sz="1274" b="1" i="0" spc="-37" baseline="0" dirty="0">
                <a:solidFill>
                  <a:srgbClr val="00B0F0"/>
                </a:solidFill>
                <a:latin typeface="Arial"/>
              </a:rPr>
              <a:t>l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1274" b="1" i="0" spc="-16" baseline="0" dirty="0">
                <a:solidFill>
                  <a:srgbClr val="00B0F0"/>
                </a:solidFill>
                <a:latin typeface="Arial"/>
              </a:rPr>
              <a:t>d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ek </a:t>
            </a:r>
            <a:r>
              <a:rPr lang="en-US" sz="1274" b="1" i="0" spc="-53" baseline="0" dirty="0">
                <a:solidFill>
                  <a:srgbClr val="00B0F0"/>
                </a:solidFill>
                <a:latin typeface="Arial"/>
              </a:rPr>
              <a:t>m</a:t>
            </a:r>
            <a:r>
              <a:rPr lang="en-US" sz="1274" b="1" i="0" spc="-16" baseline="0" dirty="0">
                <a:solidFill>
                  <a:srgbClr val="00B0F0"/>
                </a:solidFill>
                <a:latin typeface="Arial"/>
              </a:rPr>
              <a:t>od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1274" b="1" i="0" spc="-37" baseline="0" dirty="0">
                <a:solidFill>
                  <a:srgbClr val="00B0F0"/>
                </a:solidFill>
                <a:latin typeface="Arial"/>
              </a:rPr>
              <a:t>lu</a:t>
            </a:r>
          </a:p>
        </p:txBody>
      </p:sp>
      <p:sp>
        <p:nvSpPr>
          <p:cNvPr id="180" name="Rectangle 180"/>
          <p:cNvSpPr/>
          <p:nvPr/>
        </p:nvSpPr>
        <p:spPr>
          <a:xfrm>
            <a:off x="7611204" y="3605440"/>
            <a:ext cx="1547178" cy="260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SM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R1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1528" b="1" i="0" spc="-46" baseline="0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2035 </a:t>
            </a:r>
          </a:p>
        </p:txBody>
      </p:sp>
      <p:sp>
        <p:nvSpPr>
          <p:cNvPr id="181" name="Rectangle 181"/>
          <p:cNvSpPr/>
          <p:nvPr/>
        </p:nvSpPr>
        <p:spPr>
          <a:xfrm>
            <a:off x="7441676" y="3860325"/>
            <a:ext cx="1834343" cy="21695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+ </a:t>
            </a:r>
            <a:r>
              <a:rPr lang="en-US" sz="1274" b="1" i="0" spc="-16" baseline="0" dirty="0">
                <a:solidFill>
                  <a:srgbClr val="00B0F0"/>
                </a:solidFill>
                <a:latin typeface="Arial"/>
              </a:rPr>
              <a:t>d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a</a:t>
            </a:r>
            <a:r>
              <a:rPr lang="en-US" sz="1274" b="1" i="0" spc="-37" baseline="0" dirty="0">
                <a:solidFill>
                  <a:srgbClr val="00B0F0"/>
                </a:solidFill>
                <a:latin typeface="Arial"/>
              </a:rPr>
              <a:t>l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ší výs</a:t>
            </a:r>
            <a:r>
              <a:rPr lang="en-US" sz="1274" b="1" i="0" spc="-37" baseline="0" dirty="0">
                <a:solidFill>
                  <a:srgbClr val="00B0F0"/>
                </a:solidFill>
                <a:latin typeface="Arial"/>
              </a:rPr>
              <a:t>l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1274" b="1" i="0" spc="-16" baseline="0" dirty="0">
                <a:solidFill>
                  <a:srgbClr val="00B0F0"/>
                </a:solidFill>
                <a:latin typeface="Arial"/>
              </a:rPr>
              <a:t>d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ek </a:t>
            </a:r>
            <a:r>
              <a:rPr lang="en-US" sz="1274" b="1" i="0" spc="-53" baseline="0" dirty="0">
                <a:solidFill>
                  <a:srgbClr val="00B0F0"/>
                </a:solidFill>
                <a:latin typeface="Arial"/>
              </a:rPr>
              <a:t>m</a:t>
            </a:r>
            <a:r>
              <a:rPr lang="en-US" sz="1274" b="1" i="0" spc="-16" baseline="0" dirty="0">
                <a:solidFill>
                  <a:srgbClr val="00B0F0"/>
                </a:solidFill>
                <a:latin typeface="Arial"/>
              </a:rPr>
              <a:t>od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1274" b="1" i="0" spc="-37" baseline="0" dirty="0">
                <a:solidFill>
                  <a:srgbClr val="00B0F0"/>
                </a:solidFill>
                <a:latin typeface="Arial"/>
              </a:rPr>
              <a:t>lu</a:t>
            </a:r>
          </a:p>
        </p:txBody>
      </p:sp>
      <p:sp>
        <p:nvSpPr>
          <p:cNvPr id="182" name="Rectangle 182"/>
          <p:cNvSpPr/>
          <p:nvPr/>
        </p:nvSpPr>
        <p:spPr>
          <a:xfrm>
            <a:off x="9840898" y="3589294"/>
            <a:ext cx="1555138" cy="260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28" b="1" i="0" spc="-23" baseline="0" dirty="0">
                <a:solidFill>
                  <a:srgbClr val="00B0F0"/>
                </a:solidFill>
                <a:latin typeface="Arial"/>
              </a:rPr>
              <a:t>výs</a:t>
            </a:r>
            <a:r>
              <a:rPr lang="en-US" sz="1528" b="1" i="0" spc="0" baseline="0" dirty="0">
                <a:solidFill>
                  <a:srgbClr val="00B0F0"/>
                </a:solidFill>
                <a:latin typeface="Arial"/>
              </a:rPr>
              <a:t>l</a:t>
            </a:r>
            <a:r>
              <a:rPr lang="en-US" sz="1528" b="1" i="0" spc="-23" baseline="0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1528" b="1" i="0" spc="0" baseline="0" dirty="0">
                <a:solidFill>
                  <a:srgbClr val="00B0F0"/>
                </a:solidFill>
                <a:latin typeface="Arial"/>
              </a:rPr>
              <a:t>d</a:t>
            </a:r>
            <a:r>
              <a:rPr lang="en-US" sz="1528" b="1" i="0" spc="-23" baseline="0" dirty="0">
                <a:solidFill>
                  <a:srgbClr val="00B0F0"/>
                </a:solidFill>
                <a:latin typeface="Arial"/>
              </a:rPr>
              <a:t>ek</a:t>
            </a:r>
            <a:r>
              <a:rPr lang="en-US" sz="1528" b="1" i="0" spc="0" baseline="0" dirty="0">
                <a:solidFill>
                  <a:srgbClr val="00B0F0"/>
                </a:solidFill>
                <a:latin typeface="Arial"/>
              </a:rPr>
              <a:t> </a:t>
            </a:r>
            <a:r>
              <a:rPr lang="en-US" sz="1528" b="1" i="0" spc="-25" baseline="0" dirty="0">
                <a:solidFill>
                  <a:srgbClr val="00B0F0"/>
                </a:solidFill>
                <a:latin typeface="Arial"/>
              </a:rPr>
              <a:t>m</a:t>
            </a:r>
            <a:r>
              <a:rPr lang="en-US" sz="1528" b="1" i="0" spc="0" baseline="0" dirty="0">
                <a:solidFill>
                  <a:srgbClr val="00B0F0"/>
                </a:solidFill>
                <a:latin typeface="Arial"/>
              </a:rPr>
              <a:t>od</a:t>
            </a:r>
            <a:r>
              <a:rPr lang="en-US" sz="1528" b="1" i="0" spc="-23" baseline="0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1528" b="1" i="0" spc="0" baseline="0" dirty="0">
                <a:solidFill>
                  <a:srgbClr val="00B0F0"/>
                </a:solidFill>
                <a:latin typeface="Arial"/>
              </a:rPr>
              <a:t>lu</a:t>
            </a:r>
          </a:p>
        </p:txBody>
      </p:sp>
      <p:sp>
        <p:nvSpPr>
          <p:cNvPr id="183" name="Rectangle 183"/>
          <p:cNvSpPr/>
          <p:nvPr/>
        </p:nvSpPr>
        <p:spPr>
          <a:xfrm>
            <a:off x="9671370" y="3856018"/>
            <a:ext cx="1895870" cy="260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28" b="0" i="0" spc="0" baseline="0" dirty="0">
                <a:solidFill>
                  <a:srgbClr val="000000"/>
                </a:solidFill>
                <a:latin typeface="Arial"/>
              </a:rPr>
              <a:t>(</a:t>
            </a:r>
            <a:r>
              <a:rPr lang="en-US" sz="1528" b="0" i="0" spc="-25" baseline="0" dirty="0">
                <a:solidFill>
                  <a:srgbClr val="000000"/>
                </a:solidFill>
                <a:latin typeface="Arial"/>
              </a:rPr>
              <a:t>a</a:t>
            </a:r>
            <a:r>
              <a:rPr lang="en-US" sz="1528" b="0" i="0" spc="0" baseline="0" dirty="0">
                <a:solidFill>
                  <a:srgbClr val="000000"/>
                </a:solidFill>
                <a:latin typeface="Arial"/>
              </a:rPr>
              <a:t>l</a:t>
            </a:r>
            <a:r>
              <a:rPr lang="en-US" sz="1528" b="0" i="0" spc="-23" baseline="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1528" b="0" i="0" spc="0" baseline="0" dirty="0">
                <a:solidFill>
                  <a:srgbClr val="000000"/>
                </a:solidFill>
                <a:latin typeface="Arial"/>
              </a:rPr>
              <a:t> ž</a:t>
            </a:r>
            <a:r>
              <a:rPr lang="en-US" sz="1528" b="0" i="0" spc="-25" baseline="0" dirty="0">
                <a:solidFill>
                  <a:srgbClr val="000000"/>
                </a:solidFill>
                <a:latin typeface="Arial"/>
              </a:rPr>
              <a:t>á</a:t>
            </a:r>
            <a:r>
              <a:rPr lang="en-US" sz="1528" b="0" i="0" spc="0" baseline="0" dirty="0">
                <a:solidFill>
                  <a:srgbClr val="000000"/>
                </a:solidFill>
                <a:latin typeface="Arial"/>
              </a:rPr>
              <a:t>dný př</a:t>
            </a:r>
            <a:r>
              <a:rPr lang="en-US" sz="1528" b="0" i="0" spc="-25" baseline="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1528" b="0" i="0" spc="0" baseline="0" dirty="0">
                <a:solidFill>
                  <a:srgbClr val="000000"/>
                </a:solidFill>
                <a:latin typeface="Arial"/>
              </a:rPr>
              <a:t>d </a:t>
            </a:r>
            <a:r>
              <a:rPr lang="en-US" sz="1528" b="0" i="0" spc="-23" baseline="0" dirty="0">
                <a:solidFill>
                  <a:srgbClr val="000000"/>
                </a:solidFill>
                <a:latin typeface="Arial"/>
              </a:rPr>
              <a:t>2040)</a:t>
            </a:r>
          </a:p>
        </p:txBody>
      </p:sp>
      <p:sp>
        <p:nvSpPr>
          <p:cNvPr id="184" name="Rectangle 184"/>
          <p:cNvSpPr/>
          <p:nvPr/>
        </p:nvSpPr>
        <p:spPr>
          <a:xfrm>
            <a:off x="203650" y="4357013"/>
            <a:ext cx="4406917" cy="510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Da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l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š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í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vé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j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a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er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é </a:t>
            </a:r>
          </a:p>
          <a:p>
            <a:pPr marL="0">
              <a:lnSpc>
                <a:spcPts val="1973"/>
              </a:lnSpc>
              <a:tabLst>
                <a:tab pos="2851779" algn="l"/>
              </a:tabLst>
            </a:pP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zd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r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oj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e_1100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MW	</a:t>
            </a:r>
            <a:r>
              <a:rPr lang="en-US" sz="2315" b="1" i="0" spc="-23" baseline="66528" dirty="0">
                <a:solidFill>
                  <a:srgbClr val="00B0F0"/>
                </a:solidFill>
                <a:latin typeface="Arial"/>
              </a:rPr>
              <a:t>výs</a:t>
            </a:r>
            <a:r>
              <a:rPr lang="en-US" sz="2315" b="1" i="0" spc="0" baseline="66528" dirty="0">
                <a:solidFill>
                  <a:srgbClr val="00B0F0"/>
                </a:solidFill>
                <a:latin typeface="Arial"/>
              </a:rPr>
              <a:t>l</a:t>
            </a:r>
            <a:r>
              <a:rPr lang="en-US" sz="2315" b="1" i="0" spc="-23" baseline="66528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2315" b="1" i="0" spc="0" baseline="66528" dirty="0">
                <a:solidFill>
                  <a:srgbClr val="00B0F0"/>
                </a:solidFill>
                <a:latin typeface="Arial"/>
              </a:rPr>
              <a:t>d</a:t>
            </a:r>
            <a:r>
              <a:rPr lang="en-US" sz="2315" b="1" i="0" spc="-23" baseline="66528" dirty="0">
                <a:solidFill>
                  <a:srgbClr val="00B0F0"/>
                </a:solidFill>
                <a:latin typeface="Arial"/>
              </a:rPr>
              <a:t>ek</a:t>
            </a:r>
            <a:r>
              <a:rPr lang="en-US" sz="2315" b="1" i="0" spc="0" baseline="66528" dirty="0">
                <a:solidFill>
                  <a:srgbClr val="00B0F0"/>
                </a:solidFill>
                <a:latin typeface="Arial"/>
              </a:rPr>
              <a:t> </a:t>
            </a:r>
            <a:r>
              <a:rPr lang="en-US" sz="2315" b="1" i="0" spc="-25" baseline="66528" dirty="0">
                <a:solidFill>
                  <a:srgbClr val="00B0F0"/>
                </a:solidFill>
                <a:latin typeface="Arial"/>
              </a:rPr>
              <a:t>m</a:t>
            </a:r>
            <a:r>
              <a:rPr lang="en-US" sz="2315" b="1" i="0" spc="0" baseline="66528" dirty="0">
                <a:solidFill>
                  <a:srgbClr val="00B0F0"/>
                </a:solidFill>
                <a:latin typeface="Arial"/>
              </a:rPr>
              <a:t>od</a:t>
            </a:r>
            <a:r>
              <a:rPr lang="en-US" sz="2315" b="1" i="0" spc="-23" baseline="66528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2315" b="1" i="0" spc="0" baseline="66528" dirty="0">
                <a:solidFill>
                  <a:srgbClr val="00B0F0"/>
                </a:solidFill>
                <a:latin typeface="Arial"/>
              </a:rPr>
              <a:t>lu</a:t>
            </a:r>
          </a:p>
        </p:txBody>
      </p:sp>
      <p:sp>
        <p:nvSpPr>
          <p:cNvPr id="185" name="Rectangle 185"/>
          <p:cNvSpPr/>
          <p:nvPr/>
        </p:nvSpPr>
        <p:spPr>
          <a:xfrm>
            <a:off x="5115111" y="4252067"/>
            <a:ext cx="2007312" cy="7224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NJ</a:t>
            </a:r>
            <a:r>
              <a:rPr lang="en-US" sz="1528" b="1" i="0" spc="-45" baseline="0" dirty="0">
                <a:solidFill>
                  <a:srgbClr val="000000"/>
                </a:solidFill>
                <a:latin typeface="Arial"/>
              </a:rPr>
              <a:t>Z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ETE</a:t>
            </a:r>
            <a:r>
              <a:rPr lang="en-US" sz="1528" b="1" i="0" spc="-26" baseline="0" dirty="0">
                <a:solidFill>
                  <a:srgbClr val="000000"/>
                </a:solidFill>
                <a:latin typeface="Arial"/>
              </a:rPr>
              <a:t>3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1528" b="1" i="0" spc="-46" baseline="0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2039 </a:t>
            </a:r>
          </a:p>
          <a:p>
            <a:pPr marL="0">
              <a:lnSpc>
                <a:spcPts val="1974"/>
              </a:lnSpc>
            </a:pP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NJ</a:t>
            </a:r>
            <a:r>
              <a:rPr lang="en-US" sz="1528" b="1" i="0" spc="-45" baseline="0" dirty="0">
                <a:solidFill>
                  <a:srgbClr val="000000"/>
                </a:solidFill>
                <a:latin typeface="Arial"/>
              </a:rPr>
              <a:t>Z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3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ETE</a:t>
            </a:r>
            <a:r>
              <a:rPr lang="en-US" sz="1528" b="1" i="0" spc="-26" baseline="0" dirty="0">
                <a:solidFill>
                  <a:srgbClr val="000000"/>
                </a:solidFill>
                <a:latin typeface="Arial"/>
              </a:rPr>
              <a:t>4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1528" b="1" i="0" spc="-46" baseline="0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2041 </a:t>
            </a:r>
          </a:p>
          <a:p>
            <a:pPr marL="64582">
              <a:lnSpc>
                <a:spcPts val="1664"/>
              </a:lnSpc>
            </a:pP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+ </a:t>
            </a:r>
            <a:r>
              <a:rPr lang="en-US" sz="1274" b="1" i="0" spc="-16" baseline="0" dirty="0">
                <a:solidFill>
                  <a:srgbClr val="00B0F0"/>
                </a:solidFill>
                <a:latin typeface="Arial"/>
              </a:rPr>
              <a:t>d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a</a:t>
            </a:r>
            <a:r>
              <a:rPr lang="en-US" sz="1274" b="1" i="0" spc="-37" baseline="0" dirty="0">
                <a:solidFill>
                  <a:srgbClr val="00B0F0"/>
                </a:solidFill>
                <a:latin typeface="Arial"/>
              </a:rPr>
              <a:t>l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ší výs</a:t>
            </a:r>
            <a:r>
              <a:rPr lang="en-US" sz="1274" b="1" i="0" spc="-37" baseline="0" dirty="0">
                <a:solidFill>
                  <a:srgbClr val="00B0F0"/>
                </a:solidFill>
                <a:latin typeface="Arial"/>
              </a:rPr>
              <a:t>l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1274" b="1" i="0" spc="-16" baseline="0" dirty="0">
                <a:solidFill>
                  <a:srgbClr val="00B0F0"/>
                </a:solidFill>
                <a:latin typeface="Arial"/>
              </a:rPr>
              <a:t>d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ek </a:t>
            </a:r>
            <a:r>
              <a:rPr lang="en-US" sz="1274" b="1" i="0" spc="-53" baseline="0" dirty="0">
                <a:solidFill>
                  <a:srgbClr val="00B0F0"/>
                </a:solidFill>
                <a:latin typeface="Arial"/>
              </a:rPr>
              <a:t>m</a:t>
            </a:r>
            <a:r>
              <a:rPr lang="en-US" sz="1274" b="1" i="0" spc="-16" baseline="0" dirty="0">
                <a:solidFill>
                  <a:srgbClr val="00B0F0"/>
                </a:solidFill>
                <a:latin typeface="Arial"/>
              </a:rPr>
              <a:t>od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1274" b="1" i="0" spc="-37" baseline="0" dirty="0">
                <a:solidFill>
                  <a:srgbClr val="00B0F0"/>
                </a:solidFill>
                <a:latin typeface="Arial"/>
              </a:rPr>
              <a:t>lu</a:t>
            </a:r>
          </a:p>
        </p:txBody>
      </p:sp>
      <p:sp>
        <p:nvSpPr>
          <p:cNvPr id="186" name="Rectangle 186"/>
          <p:cNvSpPr/>
          <p:nvPr/>
        </p:nvSpPr>
        <p:spPr>
          <a:xfrm>
            <a:off x="7377094" y="4268212"/>
            <a:ext cx="2007312" cy="4716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NJ</a:t>
            </a:r>
            <a:r>
              <a:rPr lang="en-US" sz="1528" b="1" i="0" spc="-45" baseline="0" dirty="0">
                <a:solidFill>
                  <a:srgbClr val="000000"/>
                </a:solidFill>
                <a:latin typeface="Arial"/>
              </a:rPr>
              <a:t>Z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ETE</a:t>
            </a:r>
            <a:r>
              <a:rPr lang="en-US" sz="1528" b="1" i="0" spc="-26" baseline="0" dirty="0">
                <a:solidFill>
                  <a:srgbClr val="000000"/>
                </a:solidFill>
                <a:latin typeface="Arial"/>
              </a:rPr>
              <a:t>3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1528" b="1" i="0" spc="-46" baseline="0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2039 </a:t>
            </a:r>
          </a:p>
          <a:p>
            <a:pPr marL="161455">
              <a:lnSpc>
                <a:spcPts val="1664"/>
              </a:lnSpc>
            </a:pPr>
            <a:r>
              <a:rPr lang="en-US" sz="1274" b="1" i="0" spc="-31" baseline="0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1274" b="1" i="0" spc="0" baseline="0" dirty="0">
                <a:solidFill>
                  <a:srgbClr val="000000"/>
                </a:solidFill>
                <a:latin typeface="Arial"/>
              </a:rPr>
              <a:t>J</a:t>
            </a:r>
            <a:r>
              <a:rPr lang="en-US" sz="1274" b="1" i="0" spc="-80" baseline="0" dirty="0">
                <a:solidFill>
                  <a:srgbClr val="000000"/>
                </a:solidFill>
                <a:latin typeface="Arial"/>
              </a:rPr>
              <a:t>Z</a:t>
            </a:r>
            <a:r>
              <a:rPr lang="en-US" sz="1274" b="1" i="0" spc="0" baseline="0" dirty="0">
                <a:solidFill>
                  <a:srgbClr val="000000"/>
                </a:solidFill>
                <a:latin typeface="Arial"/>
              </a:rPr>
              <a:t>3 </a:t>
            </a:r>
            <a:r>
              <a:rPr lang="en-US" sz="1274" b="1" i="0" spc="-25" baseline="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1274" b="1" i="0" spc="0" baseline="0" dirty="0">
                <a:solidFill>
                  <a:srgbClr val="000000"/>
                </a:solidFill>
                <a:latin typeface="Arial"/>
              </a:rPr>
              <a:t>T</a:t>
            </a:r>
            <a:r>
              <a:rPr lang="en-US" sz="1274" b="1" i="0" spc="-25" baseline="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1274" b="1" i="0" spc="0" baseline="0" dirty="0">
                <a:solidFill>
                  <a:srgbClr val="000000"/>
                </a:solidFill>
                <a:latin typeface="Arial"/>
              </a:rPr>
              <a:t>4 </a:t>
            </a:r>
            <a:r>
              <a:rPr lang="en-US" sz="1274" b="1" i="0" spc="-31" baseline="0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1274" b="1" i="0" spc="0" baseline="0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1274" b="1" i="0" spc="-31" baseline="0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1274" b="1" i="0" spc="0" baseline="0" dirty="0">
                <a:solidFill>
                  <a:srgbClr val="000000"/>
                </a:solidFill>
                <a:latin typeface="Arial"/>
              </a:rPr>
              <a:t> 2041 </a:t>
            </a:r>
          </a:p>
        </p:txBody>
      </p:sp>
      <p:sp>
        <p:nvSpPr>
          <p:cNvPr id="187" name="Rectangle 187"/>
          <p:cNvSpPr/>
          <p:nvPr/>
        </p:nvSpPr>
        <p:spPr>
          <a:xfrm>
            <a:off x="7441676" y="4732828"/>
            <a:ext cx="1834343" cy="21695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+ </a:t>
            </a:r>
            <a:r>
              <a:rPr lang="en-US" sz="1274" b="1" i="0" spc="-16" baseline="0" dirty="0">
                <a:solidFill>
                  <a:srgbClr val="00B0F0"/>
                </a:solidFill>
                <a:latin typeface="Arial"/>
              </a:rPr>
              <a:t>d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a</a:t>
            </a:r>
            <a:r>
              <a:rPr lang="en-US" sz="1274" b="1" i="0" spc="-37" baseline="0" dirty="0">
                <a:solidFill>
                  <a:srgbClr val="00B0F0"/>
                </a:solidFill>
                <a:latin typeface="Arial"/>
              </a:rPr>
              <a:t>l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ší výs</a:t>
            </a:r>
            <a:r>
              <a:rPr lang="en-US" sz="1274" b="1" i="0" spc="-37" baseline="0" dirty="0">
                <a:solidFill>
                  <a:srgbClr val="00B0F0"/>
                </a:solidFill>
                <a:latin typeface="Arial"/>
              </a:rPr>
              <a:t>l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1274" b="1" i="0" spc="-16" baseline="0" dirty="0">
                <a:solidFill>
                  <a:srgbClr val="00B0F0"/>
                </a:solidFill>
                <a:latin typeface="Arial"/>
              </a:rPr>
              <a:t>d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ek </a:t>
            </a:r>
            <a:r>
              <a:rPr lang="en-US" sz="1274" b="1" i="0" spc="-53" baseline="0" dirty="0">
                <a:solidFill>
                  <a:srgbClr val="00B0F0"/>
                </a:solidFill>
                <a:latin typeface="Arial"/>
              </a:rPr>
              <a:t>m</a:t>
            </a:r>
            <a:r>
              <a:rPr lang="en-US" sz="1274" b="1" i="0" spc="-16" baseline="0" dirty="0">
                <a:solidFill>
                  <a:srgbClr val="00B0F0"/>
                </a:solidFill>
                <a:latin typeface="Arial"/>
              </a:rPr>
              <a:t>od</a:t>
            </a:r>
            <a:r>
              <a:rPr lang="en-US" sz="1274" b="1" i="0" spc="0" baseline="0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1274" b="1" i="0" spc="-37" baseline="0" dirty="0">
                <a:solidFill>
                  <a:srgbClr val="00B0F0"/>
                </a:solidFill>
                <a:latin typeface="Arial"/>
              </a:rPr>
              <a:t>lu</a:t>
            </a:r>
          </a:p>
        </p:txBody>
      </p:sp>
      <p:sp>
        <p:nvSpPr>
          <p:cNvPr id="188" name="Rectangle 188"/>
          <p:cNvSpPr/>
          <p:nvPr/>
        </p:nvSpPr>
        <p:spPr>
          <a:xfrm>
            <a:off x="9840898" y="4373158"/>
            <a:ext cx="1555138" cy="4716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28" b="1" i="0" spc="-23" baseline="0" dirty="0">
                <a:solidFill>
                  <a:srgbClr val="00B0F0"/>
                </a:solidFill>
                <a:latin typeface="Arial"/>
              </a:rPr>
              <a:t>výs</a:t>
            </a:r>
            <a:r>
              <a:rPr lang="en-US" sz="1528" b="1" i="0" spc="0" baseline="0" dirty="0">
                <a:solidFill>
                  <a:srgbClr val="00B0F0"/>
                </a:solidFill>
                <a:latin typeface="Arial"/>
              </a:rPr>
              <a:t>l</a:t>
            </a:r>
            <a:r>
              <a:rPr lang="en-US" sz="1528" b="1" i="0" spc="-23" baseline="0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1528" b="1" i="0" spc="0" baseline="0" dirty="0">
                <a:solidFill>
                  <a:srgbClr val="00B0F0"/>
                </a:solidFill>
                <a:latin typeface="Arial"/>
              </a:rPr>
              <a:t>d</a:t>
            </a:r>
            <a:r>
              <a:rPr lang="en-US" sz="1528" b="1" i="0" spc="-23" baseline="0" dirty="0">
                <a:solidFill>
                  <a:srgbClr val="00B0F0"/>
                </a:solidFill>
                <a:latin typeface="Arial"/>
              </a:rPr>
              <a:t>ek</a:t>
            </a:r>
            <a:r>
              <a:rPr lang="en-US" sz="1528" b="1" i="0" spc="0" baseline="0" dirty="0">
                <a:solidFill>
                  <a:srgbClr val="00B0F0"/>
                </a:solidFill>
                <a:latin typeface="Arial"/>
              </a:rPr>
              <a:t> </a:t>
            </a:r>
            <a:r>
              <a:rPr lang="en-US" sz="1528" b="1" i="0" spc="-25" baseline="0" dirty="0">
                <a:solidFill>
                  <a:srgbClr val="00B0F0"/>
                </a:solidFill>
                <a:latin typeface="Arial"/>
              </a:rPr>
              <a:t>m</a:t>
            </a:r>
            <a:r>
              <a:rPr lang="en-US" sz="1528" b="1" i="0" spc="0" baseline="0" dirty="0">
                <a:solidFill>
                  <a:srgbClr val="00B0F0"/>
                </a:solidFill>
                <a:latin typeface="Arial"/>
              </a:rPr>
              <a:t>od</a:t>
            </a:r>
            <a:r>
              <a:rPr lang="en-US" sz="1528" b="1" i="0" spc="-23" baseline="0" dirty="0">
                <a:solidFill>
                  <a:srgbClr val="00B0F0"/>
                </a:solidFill>
                <a:latin typeface="Arial"/>
              </a:rPr>
              <a:t>e</a:t>
            </a:r>
            <a:r>
              <a:rPr lang="en-US" sz="1528" b="1" i="0" spc="0" baseline="0" dirty="0">
                <a:solidFill>
                  <a:srgbClr val="00B0F0"/>
                </a:solidFill>
                <a:latin typeface="Arial"/>
              </a:rPr>
              <a:t>lu</a:t>
            </a:r>
          </a:p>
          <a:p>
            <a:pPr marL="113018">
              <a:lnSpc>
                <a:spcPts val="1664"/>
              </a:lnSpc>
            </a:pPr>
            <a:r>
              <a:rPr lang="en-US" sz="1274" b="0" i="1" spc="0" baseline="0" dirty="0">
                <a:solidFill>
                  <a:srgbClr val="00B0F0"/>
                </a:solidFill>
                <a:latin typeface="Arial"/>
              </a:rPr>
              <a:t>(ž</a:t>
            </a:r>
            <a:r>
              <a:rPr lang="en-US" sz="1274" b="0" i="1" spc="-12" baseline="0" dirty="0">
                <a:solidFill>
                  <a:srgbClr val="00B0F0"/>
                </a:solidFill>
                <a:latin typeface="Arial"/>
              </a:rPr>
              <a:t>á</a:t>
            </a:r>
            <a:r>
              <a:rPr lang="en-US" sz="1274" b="0" i="1" spc="0" baseline="0" dirty="0">
                <a:solidFill>
                  <a:srgbClr val="00B0F0"/>
                </a:solidFill>
                <a:latin typeface="Arial"/>
              </a:rPr>
              <a:t>dný před 2040)</a:t>
            </a:r>
          </a:p>
        </p:txBody>
      </p:sp>
      <p:sp>
        <p:nvSpPr>
          <p:cNvPr id="189" name="Rectangle 189"/>
          <p:cNvSpPr/>
          <p:nvPr/>
        </p:nvSpPr>
        <p:spPr>
          <a:xfrm>
            <a:off x="203650" y="4995567"/>
            <a:ext cx="1652213" cy="260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CA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PEX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1100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MW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e </a:t>
            </a:r>
          </a:p>
        </p:txBody>
      </p:sp>
      <p:sp>
        <p:nvSpPr>
          <p:cNvPr id="190" name="Rectangle 190"/>
          <p:cNvSpPr/>
          <p:nvPr/>
        </p:nvSpPr>
        <p:spPr>
          <a:xfrm>
            <a:off x="203650" y="5254299"/>
            <a:ext cx="11297327" cy="4947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803342" algn="l"/>
                <a:tab pos="5065327" algn="l"/>
                <a:tab pos="7326826" algn="l"/>
                <a:tab pos="9588811" algn="l"/>
              </a:tabLst>
            </a:pPr>
            <a:r>
              <a:rPr lang="en-US" sz="1528" b="0" i="1" spc="0" baseline="0" dirty="0">
                <a:solidFill>
                  <a:srgbClr val="000000"/>
                </a:solidFill>
                <a:latin typeface="Arial"/>
              </a:rPr>
              <a:t>(c</a:t>
            </a:r>
            <a:r>
              <a:rPr lang="en-US" sz="1528" b="0" i="1" spc="-26" baseline="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1528" b="0" i="1" spc="-23" baseline="0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1528" b="0" i="1" spc="0" baseline="0" dirty="0">
                <a:solidFill>
                  <a:srgbClr val="000000"/>
                </a:solidFill>
                <a:latin typeface="Arial"/>
              </a:rPr>
              <a:t>y </a:t>
            </a:r>
            <a:r>
              <a:rPr lang="en-US" sz="1528" b="0" i="1" spc="-23" baseline="0" dirty="0">
                <a:solidFill>
                  <a:srgbClr val="000000"/>
                </a:solidFill>
                <a:latin typeface="Arial"/>
              </a:rPr>
              <a:t>2015</a:t>
            </a:r>
            <a:r>
              <a:rPr lang="en-US" sz="1528" b="0" i="1" spc="0" baseline="0" dirty="0">
                <a:solidFill>
                  <a:srgbClr val="000000"/>
                </a:solidFill>
                <a:latin typeface="Arial"/>
              </a:rPr>
              <a:t>)	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Ca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pE</a:t>
            </a:r>
            <a:r>
              <a:rPr lang="en-US" sz="2315" b="0" i="0" spc="-68" baseline="62370" dirty="0">
                <a:solidFill>
                  <a:srgbClr val="000000"/>
                </a:solidFill>
                <a:latin typeface="Arial"/>
              </a:rPr>
              <a:t>x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5400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€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/kW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 	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Ca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pE</a:t>
            </a:r>
            <a:r>
              <a:rPr lang="en-US" sz="2315" b="0" i="0" spc="-68" baseline="62370" dirty="0">
                <a:solidFill>
                  <a:srgbClr val="000000"/>
                </a:solidFill>
                <a:latin typeface="Arial"/>
              </a:rPr>
              <a:t>x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5400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€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/kW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 	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Ca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pE</a:t>
            </a:r>
            <a:r>
              <a:rPr lang="en-US" sz="2315" b="0" i="0" spc="-68" baseline="62370" dirty="0">
                <a:solidFill>
                  <a:srgbClr val="000000"/>
                </a:solidFill>
                <a:latin typeface="Arial"/>
              </a:rPr>
              <a:t>x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5400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€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/kW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 	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Ca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pE</a:t>
            </a:r>
            <a:r>
              <a:rPr lang="en-US" sz="2315" b="0" i="0" spc="-68" baseline="62370" dirty="0">
                <a:solidFill>
                  <a:srgbClr val="000000"/>
                </a:solidFill>
                <a:latin typeface="Arial"/>
              </a:rPr>
              <a:t>x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5400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€</a:t>
            </a:r>
            <a:r>
              <a:rPr lang="en-US" sz="2315" b="0" i="0" spc="0" baseline="62370" dirty="0">
                <a:solidFill>
                  <a:srgbClr val="000000"/>
                </a:solidFill>
                <a:latin typeface="Arial"/>
              </a:rPr>
              <a:t>/kW</a:t>
            </a:r>
            <a:r>
              <a:rPr lang="en-US" sz="2315" b="0" i="0" spc="-23" baseline="62370" dirty="0">
                <a:solidFill>
                  <a:srgbClr val="000000"/>
                </a:solidFill>
                <a:latin typeface="Arial"/>
              </a:rPr>
              <a:t>e </a:t>
            </a:r>
          </a:p>
          <a:p>
            <a:pPr marL="0">
              <a:lnSpc>
                <a:spcPts val="1973"/>
              </a:lnSpc>
              <a:tabLst>
                <a:tab pos="3489848" algn="l"/>
                <a:tab pos="5751833" algn="l"/>
                <a:tab pos="8013333" algn="l"/>
                <a:tab pos="10275478" algn="l"/>
              </a:tabLst>
            </a:pP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W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ACC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1100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MWe	</a:t>
            </a:r>
            <a:r>
              <a:rPr lang="en-US" sz="2315" b="0" i="0" spc="-24" baseline="-8316" dirty="0">
                <a:solidFill>
                  <a:srgbClr val="000000"/>
                </a:solidFill>
                <a:latin typeface="Arial"/>
              </a:rPr>
              <a:t>4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%	</a:t>
            </a:r>
            <a:r>
              <a:rPr lang="en-US" sz="2315" b="0" i="0" spc="-24" baseline="-8316" dirty="0">
                <a:solidFill>
                  <a:srgbClr val="000000"/>
                </a:solidFill>
                <a:latin typeface="Arial"/>
              </a:rPr>
              <a:t>4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%	</a:t>
            </a:r>
            <a:r>
              <a:rPr lang="en-US" sz="2315" b="0" i="0" spc="-24" baseline="-8316" dirty="0">
                <a:solidFill>
                  <a:srgbClr val="000000"/>
                </a:solidFill>
                <a:latin typeface="Arial"/>
              </a:rPr>
              <a:t>4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%	</a:t>
            </a:r>
            <a:r>
              <a:rPr lang="en-US" sz="2315" b="0" i="0" spc="-24" baseline="-8316" dirty="0">
                <a:solidFill>
                  <a:srgbClr val="000000"/>
                </a:solidFill>
                <a:latin typeface="Arial"/>
              </a:rPr>
              <a:t>4%</a:t>
            </a:r>
          </a:p>
        </p:txBody>
      </p:sp>
      <p:sp>
        <p:nvSpPr>
          <p:cNvPr id="191" name="Rectangle 191"/>
          <p:cNvSpPr/>
          <p:nvPr/>
        </p:nvSpPr>
        <p:spPr>
          <a:xfrm>
            <a:off x="203650" y="5779834"/>
            <a:ext cx="11297327" cy="87457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803342" algn="l"/>
                <a:tab pos="5065327" algn="l"/>
                <a:tab pos="7326826" algn="l"/>
                <a:tab pos="9588811" algn="l"/>
              </a:tabLst>
            </a:pP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CA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PEX SM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R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350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MW	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Ca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pE</a:t>
            </a:r>
            <a:r>
              <a:rPr lang="en-US" sz="2315" b="0" i="0" spc="-68" baseline="-8316" dirty="0">
                <a:solidFill>
                  <a:srgbClr val="000000"/>
                </a:solidFill>
                <a:latin typeface="Arial"/>
              </a:rPr>
              <a:t>x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5400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€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/kW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 	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Ca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pE</a:t>
            </a:r>
            <a:r>
              <a:rPr lang="en-US" sz="2315" b="0" i="0" spc="-68" baseline="-8316" dirty="0">
                <a:solidFill>
                  <a:srgbClr val="000000"/>
                </a:solidFill>
                <a:latin typeface="Arial"/>
              </a:rPr>
              <a:t>x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5400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€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/kW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 	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Ca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pE</a:t>
            </a:r>
            <a:r>
              <a:rPr lang="en-US" sz="2315" b="0" i="0" spc="-68" baseline="-8316" dirty="0">
                <a:solidFill>
                  <a:srgbClr val="000000"/>
                </a:solidFill>
                <a:latin typeface="Arial"/>
              </a:rPr>
              <a:t>x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5400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€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/kW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 	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Ca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pE</a:t>
            </a:r>
            <a:r>
              <a:rPr lang="en-US" sz="2315" b="0" i="0" spc="-68" baseline="-8316" dirty="0">
                <a:solidFill>
                  <a:srgbClr val="000000"/>
                </a:solidFill>
                <a:latin typeface="Arial"/>
              </a:rPr>
              <a:t>x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5400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€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/kW</a:t>
            </a:r>
            <a:r>
              <a:rPr lang="en-US" sz="2315" b="0" i="0" spc="-23" baseline="-8316" dirty="0">
                <a:solidFill>
                  <a:srgbClr val="000000"/>
                </a:solidFill>
                <a:latin typeface="Arial"/>
              </a:rPr>
              <a:t>e </a:t>
            </a:r>
          </a:p>
          <a:p>
            <a:pPr marL="0">
              <a:lnSpc>
                <a:spcPts val="2291"/>
              </a:lnSpc>
              <a:tabLst>
                <a:tab pos="3489848" algn="l"/>
                <a:tab pos="5751833" algn="l"/>
                <a:tab pos="8013333" algn="l"/>
                <a:tab pos="10275478" algn="l"/>
              </a:tabLst>
            </a:pP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W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ACC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SM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R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350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MW	</a:t>
            </a:r>
            <a:r>
              <a:rPr lang="en-US" sz="2315" b="0" i="0" spc="-24" baseline="-8316" dirty="0">
                <a:solidFill>
                  <a:srgbClr val="000000"/>
                </a:solidFill>
                <a:latin typeface="Arial"/>
              </a:rPr>
              <a:t>5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%	</a:t>
            </a:r>
            <a:r>
              <a:rPr lang="en-US" sz="2315" b="0" i="0" spc="-24" baseline="-8316" dirty="0">
                <a:solidFill>
                  <a:srgbClr val="000000"/>
                </a:solidFill>
                <a:latin typeface="Arial"/>
              </a:rPr>
              <a:t>5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%	</a:t>
            </a:r>
            <a:r>
              <a:rPr lang="en-US" sz="2315" b="0" i="0" spc="-24" baseline="-8316" dirty="0">
                <a:solidFill>
                  <a:srgbClr val="000000"/>
                </a:solidFill>
                <a:latin typeface="Arial"/>
              </a:rPr>
              <a:t>5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%	</a:t>
            </a:r>
            <a:r>
              <a:rPr lang="en-US" sz="2315" b="0" i="0" spc="-24" baseline="-8316" dirty="0">
                <a:solidFill>
                  <a:srgbClr val="000000"/>
                </a:solidFill>
                <a:latin typeface="Arial"/>
              </a:rPr>
              <a:t>5%</a:t>
            </a:r>
          </a:p>
          <a:p>
            <a:pPr marL="0">
              <a:lnSpc>
                <a:spcPts val="2545"/>
              </a:lnSpc>
              <a:tabLst>
                <a:tab pos="3522140" algn="l"/>
                <a:tab pos="5719542" algn="l"/>
                <a:tab pos="7981203" algn="l"/>
                <a:tab pos="10307608" algn="l"/>
              </a:tabLst>
            </a:pP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ho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rk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v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od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J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1528" b="1" i="0" spc="-26" baseline="0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U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 - 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Br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no	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ne	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a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no	</a:t>
            </a:r>
            <a:r>
              <a:rPr lang="en-US" sz="1528" b="1" i="0" spc="-23" baseline="0" dirty="0">
                <a:solidFill>
                  <a:srgbClr val="000000"/>
                </a:solidFill>
                <a:latin typeface="Arial"/>
              </a:rPr>
              <a:t>a</a:t>
            </a:r>
            <a:r>
              <a:rPr lang="en-US" sz="1528" b="1" i="0" spc="0" baseline="0" dirty="0">
                <a:solidFill>
                  <a:srgbClr val="000000"/>
                </a:solidFill>
                <a:latin typeface="Arial"/>
              </a:rPr>
              <a:t>no	</a:t>
            </a:r>
            <a:r>
              <a:rPr lang="en-US" sz="2315" b="0" i="0" spc="0" baseline="-8316" dirty="0">
                <a:solidFill>
                  <a:srgbClr val="000000"/>
                </a:solidFill>
                <a:latin typeface="Arial"/>
              </a:rPr>
              <a:t>ne</a:t>
            </a:r>
          </a:p>
        </p:txBody>
      </p:sp>
      <p:sp>
        <p:nvSpPr>
          <p:cNvPr id="192" name="Rectangle 192"/>
          <p:cNvSpPr/>
          <p:nvPr/>
        </p:nvSpPr>
        <p:spPr>
          <a:xfrm>
            <a:off x="3475535" y="1022638"/>
            <a:ext cx="7875023" cy="3900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413799" algn="l"/>
              </a:tabLst>
            </a:pPr>
            <a:r>
              <a:rPr lang="en-US" sz="2291" b="1" i="0" spc="0" baseline="0" dirty="0">
                <a:solidFill>
                  <a:srgbClr val="000000"/>
                </a:solidFill>
                <a:latin typeface="Arial"/>
              </a:rPr>
              <a:t>WEM	</a:t>
            </a:r>
            <a:r>
              <a:rPr lang="en-US" sz="3471" b="1" i="0" spc="0" baseline="63966" dirty="0">
                <a:solidFill>
                  <a:srgbClr val="000000"/>
                </a:solidFill>
                <a:latin typeface="Arial"/>
              </a:rPr>
              <a:t>W</a:t>
            </a:r>
            <a:r>
              <a:rPr lang="en-US" sz="3471" b="1" i="0" spc="-67" baseline="63966" dirty="0">
                <a:solidFill>
                  <a:srgbClr val="000000"/>
                </a:solidFill>
                <a:latin typeface="Arial"/>
              </a:rPr>
              <a:t>AM</a:t>
            </a:r>
            <a:r>
              <a:rPr lang="en-US" sz="3471" b="1" i="0" spc="0" baseline="63966" dirty="0">
                <a:solidFill>
                  <a:srgbClr val="000000"/>
                </a:solidFill>
                <a:latin typeface="Arial"/>
              </a:rPr>
              <a:t>1p</a:t>
            </a:r>
            <a:r>
              <a:rPr lang="en-US" sz="3471" b="1" i="0" spc="-69" baseline="63966" dirty="0">
                <a:solidFill>
                  <a:srgbClr val="000000"/>
                </a:solidFill>
                <a:latin typeface="Arial"/>
              </a:rPr>
              <a:t>l</a:t>
            </a:r>
            <a:r>
              <a:rPr lang="en-US" sz="3471" b="1" i="0" spc="-65" baseline="63966" dirty="0">
                <a:solidFill>
                  <a:srgbClr val="000000"/>
                </a:solidFill>
                <a:latin typeface="Arial"/>
              </a:rPr>
              <a:t>us</a:t>
            </a:r>
          </a:p>
        </p:txBody>
      </p:sp>
      <p:sp>
        <p:nvSpPr>
          <p:cNvPr id="193" name="Rectangle 193"/>
          <p:cNvSpPr/>
          <p:nvPr/>
        </p:nvSpPr>
        <p:spPr>
          <a:xfrm>
            <a:off x="9953916" y="1208311"/>
            <a:ext cx="1332883" cy="3900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291" b="1" i="0" spc="0" baseline="0" dirty="0">
                <a:solidFill>
                  <a:srgbClr val="000000"/>
                </a:solidFill>
                <a:latin typeface="Arial"/>
              </a:rPr>
              <a:t>[NKEP1+]</a:t>
            </a:r>
          </a:p>
        </p:txBody>
      </p:sp>
      <p:sp>
        <p:nvSpPr>
          <p:cNvPr id="194" name="Rectangle 194"/>
          <p:cNvSpPr/>
          <p:nvPr/>
        </p:nvSpPr>
        <p:spPr>
          <a:xfrm>
            <a:off x="7627834" y="836480"/>
            <a:ext cx="1461224" cy="7619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291" b="1" i="0" spc="0" baseline="0" dirty="0">
                <a:solidFill>
                  <a:srgbClr val="000000"/>
                </a:solidFill>
                <a:latin typeface="Arial"/>
              </a:rPr>
              <a:t>W</a:t>
            </a:r>
            <a:r>
              <a:rPr lang="en-US" sz="2291" b="1" i="0" spc="-67" baseline="0" dirty="0">
                <a:solidFill>
                  <a:srgbClr val="000000"/>
                </a:solidFill>
                <a:latin typeface="Arial"/>
              </a:rPr>
              <a:t>AM</a:t>
            </a:r>
            <a:r>
              <a:rPr lang="en-US" sz="2291" b="1" i="0" spc="0" baseline="0" dirty="0">
                <a:solidFill>
                  <a:srgbClr val="000000"/>
                </a:solidFill>
                <a:latin typeface="Arial"/>
              </a:rPr>
              <a:t>2p</a:t>
            </a:r>
            <a:r>
              <a:rPr lang="en-US" sz="2291" b="1" i="0" spc="-69" baseline="0" dirty="0">
                <a:solidFill>
                  <a:srgbClr val="000000"/>
                </a:solidFill>
                <a:latin typeface="Arial"/>
              </a:rPr>
              <a:t>l</a:t>
            </a:r>
            <a:r>
              <a:rPr lang="en-US" sz="2291" b="1" i="0" spc="-65" baseline="0" dirty="0">
                <a:solidFill>
                  <a:srgbClr val="000000"/>
                </a:solidFill>
                <a:latin typeface="Arial"/>
              </a:rPr>
              <a:t>us</a:t>
            </a:r>
          </a:p>
          <a:p>
            <a:pPr marL="64582">
              <a:lnSpc>
                <a:spcPts val="2927"/>
              </a:lnSpc>
            </a:pPr>
            <a:r>
              <a:rPr lang="en-US" sz="2291" b="1" i="0" spc="0" baseline="0" dirty="0">
                <a:solidFill>
                  <a:srgbClr val="000000"/>
                </a:solidFill>
                <a:latin typeface="Arial"/>
              </a:rPr>
              <a:t>[NKEP2+]</a:t>
            </a:r>
          </a:p>
        </p:txBody>
      </p:sp>
      <p:sp>
        <p:nvSpPr>
          <p:cNvPr id="195" name="Rectangle 195"/>
          <p:cNvSpPr/>
          <p:nvPr/>
        </p:nvSpPr>
        <p:spPr>
          <a:xfrm>
            <a:off x="5510998" y="836480"/>
            <a:ext cx="1162925" cy="7619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5309"/>
            <a:r>
              <a:rPr lang="en-US" sz="2291" b="1" i="0" spc="0" baseline="0" dirty="0">
                <a:solidFill>
                  <a:srgbClr val="000000"/>
                </a:solidFill>
                <a:latin typeface="Arial"/>
              </a:rPr>
              <a:t>W</a:t>
            </a:r>
            <a:r>
              <a:rPr lang="en-US" sz="2291" b="1" i="0" spc="-67" baseline="0" dirty="0">
                <a:solidFill>
                  <a:srgbClr val="000000"/>
                </a:solidFill>
                <a:latin typeface="Arial"/>
              </a:rPr>
              <a:t>AM</a:t>
            </a:r>
            <a:r>
              <a:rPr lang="en-US" sz="2291" b="1" i="0" spc="0" baseline="0" dirty="0">
                <a:solidFill>
                  <a:srgbClr val="000000"/>
                </a:solidFill>
                <a:latin typeface="Arial"/>
              </a:rPr>
              <a:t>3 </a:t>
            </a:r>
          </a:p>
          <a:p>
            <a:pPr marL="0">
              <a:lnSpc>
                <a:spcPts val="2927"/>
              </a:lnSpc>
            </a:pPr>
            <a:r>
              <a:rPr lang="en-US" sz="2291" b="1" i="0" spc="0" baseline="0" dirty="0">
                <a:solidFill>
                  <a:srgbClr val="000000"/>
                </a:solidFill>
                <a:latin typeface="Arial"/>
              </a:rPr>
              <a:t>[NKEP3]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Freeform 196"/>
          <p:cNvSpPr/>
          <p:nvPr/>
        </p:nvSpPr>
        <p:spPr>
          <a:xfrm>
            <a:off x="0" y="0"/>
            <a:ext cx="12188952" cy="6858000"/>
          </a:xfrm>
          <a:custGeom>
            <a:avLst/>
            <a:gdLst/>
            <a:ahLst/>
            <a:cxnLst/>
            <a:rect l="0" t="0" r="0" b="0"/>
            <a:pathLst>
              <a:path w="12188952" h="6858000">
                <a:moveTo>
                  <a:pt x="0" y="0"/>
                </a:moveTo>
                <a:lnTo>
                  <a:pt x="12188952" y="0"/>
                </a:lnTo>
                <a:lnTo>
                  <a:pt x="12188952" y="6858000"/>
                </a:lnTo>
                <a:lnTo>
                  <a:pt x="0" y="6858000"/>
                </a:lnTo>
                <a:close/>
                <a:moveTo>
                  <a:pt x="6858000" y="6858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0" t="0" r="0" b="0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  <a:moveTo>
                  <a:pt x="6858000" y="6858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flipV="1">
            <a:off x="0" y="6512943"/>
            <a:ext cx="12192000" cy="1"/>
          </a:xfrm>
          <a:custGeom>
            <a:avLst/>
            <a:gdLst/>
            <a:ahLst/>
            <a:cxnLst/>
            <a:rect l="0" t="0" r="0" b="0"/>
            <a:pathLst>
              <a:path w="12192000" h="1">
                <a:moveTo>
                  <a:pt x="0" y="1"/>
                </a:moveTo>
                <a:lnTo>
                  <a:pt x="12192000" y="0"/>
                </a:lnTo>
              </a:path>
            </a:pathLst>
          </a:custGeom>
          <a:noFill/>
          <a:ln w="9525" cap="flat" cmpd="sng">
            <a:solidFill>
              <a:srgbClr val="98C721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flipV="1">
            <a:off x="0" y="6389298"/>
            <a:ext cx="12192000" cy="1"/>
          </a:xfrm>
          <a:custGeom>
            <a:avLst/>
            <a:gdLst/>
            <a:ahLst/>
            <a:cxnLst/>
            <a:rect l="0" t="0" r="0" b="0"/>
            <a:pathLst>
              <a:path w="12192000" h="1">
                <a:moveTo>
                  <a:pt x="0" y="1"/>
                </a:moveTo>
                <a:lnTo>
                  <a:pt x="12192000" y="0"/>
                </a:lnTo>
              </a:path>
            </a:pathLst>
          </a:custGeom>
          <a:noFill/>
          <a:ln w="9525" cap="flat" cmpd="sng">
            <a:solidFill>
              <a:srgbClr val="22C0F6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0" name="Picture 12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1752" y="268224"/>
            <a:ext cx="1603247" cy="402336"/>
          </a:xfrm>
          <a:prstGeom prst="rect">
            <a:avLst/>
          </a:prstGeom>
          <a:noFill/>
          <a:extLst/>
        </p:spPr>
      </p:pic>
      <p:sp>
        <p:nvSpPr>
          <p:cNvPr id="201" name="Freeform 201"/>
          <p:cNvSpPr/>
          <p:nvPr/>
        </p:nvSpPr>
        <p:spPr>
          <a:xfrm rot="10800000" flipV="1">
            <a:off x="11800931" y="8625"/>
            <a:ext cx="1" cy="6858000"/>
          </a:xfrm>
          <a:custGeom>
            <a:avLst/>
            <a:gdLst/>
            <a:ahLst/>
            <a:cxnLst/>
            <a:rect l="0" t="0" r="0" b="0"/>
            <a:pathLst>
              <a:path w="1" h="6858000">
                <a:moveTo>
                  <a:pt x="0" y="6858000"/>
                </a:moveTo>
                <a:lnTo>
                  <a:pt x="1" y="0"/>
                </a:lnTo>
              </a:path>
            </a:pathLst>
          </a:custGeom>
          <a:noFill/>
          <a:ln w="9525" cap="flat" cmpd="sng">
            <a:solidFill>
              <a:srgbClr val="98C721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>
            <a:off x="2638911" y="962637"/>
            <a:ext cx="2325379" cy="803380"/>
          </a:xfrm>
          <a:custGeom>
            <a:avLst/>
            <a:gdLst/>
            <a:ahLst/>
            <a:cxnLst/>
            <a:rect l="0" t="0" r="0" b="0"/>
            <a:pathLst>
              <a:path w="2325379" h="803380">
                <a:moveTo>
                  <a:pt x="0" y="803380"/>
                </a:moveTo>
                <a:lnTo>
                  <a:pt x="2325379" y="803380"/>
                </a:lnTo>
                <a:lnTo>
                  <a:pt x="2325379" y="0"/>
                </a:lnTo>
                <a:lnTo>
                  <a:pt x="0" y="0"/>
                </a:lnTo>
                <a:lnTo>
                  <a:pt x="0" y="803380"/>
                </a:lnTo>
                <a:close/>
              </a:path>
            </a:pathLst>
          </a:custGeom>
          <a:solidFill>
            <a:srgbClr val="DAF1F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>
            <a:off x="4956019" y="962637"/>
            <a:ext cx="2325379" cy="803380"/>
          </a:xfrm>
          <a:custGeom>
            <a:avLst/>
            <a:gdLst/>
            <a:ahLst/>
            <a:cxnLst/>
            <a:rect l="0" t="0" r="0" b="0"/>
            <a:pathLst>
              <a:path w="2325379" h="803380">
                <a:moveTo>
                  <a:pt x="0" y="803380"/>
                </a:moveTo>
                <a:lnTo>
                  <a:pt x="2325379" y="803380"/>
                </a:lnTo>
                <a:lnTo>
                  <a:pt x="2325379" y="0"/>
                </a:lnTo>
                <a:lnTo>
                  <a:pt x="0" y="0"/>
                </a:lnTo>
                <a:lnTo>
                  <a:pt x="0" y="803380"/>
                </a:lnTo>
                <a:close/>
              </a:path>
            </a:pathLst>
          </a:custGeom>
          <a:solidFill>
            <a:srgbClr val="0070C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>
            <a:off x="7273129" y="962637"/>
            <a:ext cx="2325379" cy="803380"/>
          </a:xfrm>
          <a:custGeom>
            <a:avLst/>
            <a:gdLst/>
            <a:ahLst/>
            <a:cxnLst/>
            <a:rect l="0" t="0" r="0" b="0"/>
            <a:pathLst>
              <a:path w="2325379" h="803380">
                <a:moveTo>
                  <a:pt x="0" y="803380"/>
                </a:moveTo>
                <a:lnTo>
                  <a:pt x="2325379" y="803380"/>
                </a:lnTo>
                <a:lnTo>
                  <a:pt x="2325379" y="0"/>
                </a:lnTo>
                <a:lnTo>
                  <a:pt x="0" y="0"/>
                </a:lnTo>
                <a:lnTo>
                  <a:pt x="0" y="803380"/>
                </a:lnTo>
                <a:close/>
              </a:path>
            </a:pathLst>
          </a:custGeom>
          <a:solidFill>
            <a:srgbClr val="FF6D0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>
            <a:off x="9590238" y="962637"/>
            <a:ext cx="2325048" cy="803380"/>
          </a:xfrm>
          <a:custGeom>
            <a:avLst/>
            <a:gdLst/>
            <a:ahLst/>
            <a:cxnLst/>
            <a:rect l="0" t="0" r="0" b="0"/>
            <a:pathLst>
              <a:path w="2325048" h="803380">
                <a:moveTo>
                  <a:pt x="0" y="803380"/>
                </a:moveTo>
                <a:lnTo>
                  <a:pt x="2325048" y="803380"/>
                </a:lnTo>
                <a:lnTo>
                  <a:pt x="2325048" y="0"/>
                </a:lnTo>
                <a:lnTo>
                  <a:pt x="0" y="0"/>
                </a:lnTo>
                <a:lnTo>
                  <a:pt x="0" y="803380"/>
                </a:lnTo>
                <a:close/>
              </a:path>
            </a:pathLst>
          </a:custGeom>
          <a:solidFill>
            <a:srgbClr val="7AD69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6" name="Picture 20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94317" y="958123"/>
            <a:ext cx="33669" cy="820594"/>
          </a:xfrm>
          <a:prstGeom prst="rect">
            <a:avLst/>
          </a:prstGeom>
          <a:noFill/>
          <a:extLst/>
        </p:spPr>
      </p:pic>
      <p:sp>
        <p:nvSpPr>
          <p:cNvPr id="207" name="Freeform 207"/>
          <p:cNvSpPr/>
          <p:nvPr/>
        </p:nvSpPr>
        <p:spPr>
          <a:xfrm>
            <a:off x="40640" y="1757747"/>
            <a:ext cx="2606540" cy="563152"/>
          </a:xfrm>
          <a:custGeom>
            <a:avLst/>
            <a:gdLst/>
            <a:ahLst/>
            <a:cxnLst/>
            <a:rect l="0" t="0" r="0" b="0"/>
            <a:pathLst>
              <a:path w="2606540" h="563152">
                <a:moveTo>
                  <a:pt x="0" y="563152"/>
                </a:moveTo>
                <a:lnTo>
                  <a:pt x="2606540" y="563152"/>
                </a:lnTo>
                <a:lnTo>
                  <a:pt x="2606540" y="0"/>
                </a:lnTo>
                <a:lnTo>
                  <a:pt x="0" y="0"/>
                </a:lnTo>
                <a:lnTo>
                  <a:pt x="0" y="563152"/>
                </a:lnTo>
                <a:close/>
              </a:path>
            </a:pathLst>
          </a:custGeom>
          <a:solidFill>
            <a:srgbClr val="FEF2C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>
            <a:off x="2638911" y="1757747"/>
            <a:ext cx="2325379" cy="563152"/>
          </a:xfrm>
          <a:custGeom>
            <a:avLst/>
            <a:gdLst/>
            <a:ahLst/>
            <a:cxnLst/>
            <a:rect l="0" t="0" r="0" b="0"/>
            <a:pathLst>
              <a:path w="2325379" h="563152">
                <a:moveTo>
                  <a:pt x="0" y="563152"/>
                </a:moveTo>
                <a:lnTo>
                  <a:pt x="2325379" y="563152"/>
                </a:lnTo>
                <a:lnTo>
                  <a:pt x="2325379" y="0"/>
                </a:lnTo>
                <a:lnTo>
                  <a:pt x="0" y="0"/>
                </a:lnTo>
                <a:lnTo>
                  <a:pt x="0" y="563152"/>
                </a:lnTo>
                <a:close/>
              </a:path>
            </a:pathLst>
          </a:custGeom>
          <a:solidFill>
            <a:srgbClr val="FEF2C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>
            <a:off x="4956019" y="1757747"/>
            <a:ext cx="6959266" cy="563152"/>
          </a:xfrm>
          <a:custGeom>
            <a:avLst/>
            <a:gdLst/>
            <a:ahLst/>
            <a:cxnLst/>
            <a:rect l="0" t="0" r="0" b="0"/>
            <a:pathLst>
              <a:path w="6959266" h="563152">
                <a:moveTo>
                  <a:pt x="0" y="563152"/>
                </a:moveTo>
                <a:lnTo>
                  <a:pt x="6959266" y="563152"/>
                </a:lnTo>
                <a:lnTo>
                  <a:pt x="6959266" y="0"/>
                </a:lnTo>
                <a:lnTo>
                  <a:pt x="0" y="0"/>
                </a:lnTo>
                <a:lnTo>
                  <a:pt x="0" y="563152"/>
                </a:lnTo>
                <a:close/>
              </a:path>
            </a:pathLst>
          </a:custGeom>
          <a:solidFill>
            <a:srgbClr val="FEF2C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0" name="Picture 210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94317" y="1745047"/>
            <a:ext cx="33669" cy="588551"/>
          </a:xfrm>
          <a:prstGeom prst="rect">
            <a:avLst/>
          </a:prstGeom>
          <a:noFill/>
          <a:extLst/>
        </p:spPr>
      </p:pic>
      <p:sp>
        <p:nvSpPr>
          <p:cNvPr id="211" name="Freeform 211"/>
          <p:cNvSpPr/>
          <p:nvPr/>
        </p:nvSpPr>
        <p:spPr>
          <a:xfrm>
            <a:off x="40640" y="2312464"/>
            <a:ext cx="2606540" cy="563152"/>
          </a:xfrm>
          <a:custGeom>
            <a:avLst/>
            <a:gdLst/>
            <a:ahLst/>
            <a:cxnLst/>
            <a:rect l="0" t="0" r="0" b="0"/>
            <a:pathLst>
              <a:path w="2606540" h="563152">
                <a:moveTo>
                  <a:pt x="0" y="563152"/>
                </a:moveTo>
                <a:lnTo>
                  <a:pt x="2606540" y="563152"/>
                </a:lnTo>
                <a:lnTo>
                  <a:pt x="2606540" y="0"/>
                </a:lnTo>
                <a:lnTo>
                  <a:pt x="0" y="0"/>
                </a:lnTo>
                <a:lnTo>
                  <a:pt x="0" y="563152"/>
                </a:lnTo>
                <a:close/>
              </a:path>
            </a:pathLst>
          </a:custGeom>
          <a:solidFill>
            <a:srgbClr val="FEF2C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>
            <a:off x="2638911" y="2312464"/>
            <a:ext cx="6959596" cy="563152"/>
          </a:xfrm>
          <a:custGeom>
            <a:avLst/>
            <a:gdLst/>
            <a:ahLst/>
            <a:cxnLst/>
            <a:rect l="0" t="0" r="0" b="0"/>
            <a:pathLst>
              <a:path w="6959596" h="563152">
                <a:moveTo>
                  <a:pt x="0" y="563152"/>
                </a:moveTo>
                <a:lnTo>
                  <a:pt x="6959596" y="563152"/>
                </a:lnTo>
                <a:lnTo>
                  <a:pt x="6959596" y="0"/>
                </a:lnTo>
                <a:lnTo>
                  <a:pt x="0" y="0"/>
                </a:lnTo>
                <a:lnTo>
                  <a:pt x="0" y="563152"/>
                </a:lnTo>
                <a:close/>
              </a:path>
            </a:pathLst>
          </a:custGeom>
          <a:solidFill>
            <a:srgbClr val="FEF2C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>
            <a:off x="9590238" y="2312464"/>
            <a:ext cx="2325048" cy="563152"/>
          </a:xfrm>
          <a:custGeom>
            <a:avLst/>
            <a:gdLst/>
            <a:ahLst/>
            <a:cxnLst/>
            <a:rect l="0" t="0" r="0" b="0"/>
            <a:pathLst>
              <a:path w="2325048" h="563152">
                <a:moveTo>
                  <a:pt x="0" y="563152"/>
                </a:moveTo>
                <a:lnTo>
                  <a:pt x="2325048" y="563152"/>
                </a:lnTo>
                <a:lnTo>
                  <a:pt x="2325048" y="0"/>
                </a:lnTo>
                <a:lnTo>
                  <a:pt x="0" y="0"/>
                </a:lnTo>
                <a:lnTo>
                  <a:pt x="0" y="563152"/>
                </a:lnTo>
                <a:close/>
              </a:path>
            </a:pathLst>
          </a:custGeom>
          <a:solidFill>
            <a:srgbClr val="FEF2C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4" name="Picture 214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94317" y="2299764"/>
            <a:ext cx="33669" cy="588551"/>
          </a:xfrm>
          <a:prstGeom prst="rect">
            <a:avLst/>
          </a:prstGeom>
          <a:noFill/>
          <a:extLst/>
        </p:spPr>
      </p:pic>
      <p:sp>
        <p:nvSpPr>
          <p:cNvPr id="215" name="Freeform 215"/>
          <p:cNvSpPr/>
          <p:nvPr/>
        </p:nvSpPr>
        <p:spPr>
          <a:xfrm>
            <a:off x="40640" y="2867511"/>
            <a:ext cx="2606540" cy="1118034"/>
          </a:xfrm>
          <a:custGeom>
            <a:avLst/>
            <a:gdLst/>
            <a:ahLst/>
            <a:cxnLst/>
            <a:rect l="0" t="0" r="0" b="0"/>
            <a:pathLst>
              <a:path w="2606540" h="1118034">
                <a:moveTo>
                  <a:pt x="0" y="1118034"/>
                </a:moveTo>
                <a:lnTo>
                  <a:pt x="2606540" y="1118034"/>
                </a:lnTo>
                <a:lnTo>
                  <a:pt x="2606540" y="0"/>
                </a:lnTo>
                <a:lnTo>
                  <a:pt x="0" y="0"/>
                </a:lnTo>
                <a:lnTo>
                  <a:pt x="0" y="1118034"/>
                </a:lnTo>
                <a:close/>
              </a:path>
            </a:pathLst>
          </a:custGeom>
          <a:solidFill>
            <a:srgbClr val="FEF2C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>
            <a:off x="2638911" y="2867511"/>
            <a:ext cx="2325379" cy="1118034"/>
          </a:xfrm>
          <a:custGeom>
            <a:avLst/>
            <a:gdLst/>
            <a:ahLst/>
            <a:cxnLst/>
            <a:rect l="0" t="0" r="0" b="0"/>
            <a:pathLst>
              <a:path w="2325379" h="1118034">
                <a:moveTo>
                  <a:pt x="0" y="1118034"/>
                </a:moveTo>
                <a:lnTo>
                  <a:pt x="2325379" y="1118034"/>
                </a:lnTo>
                <a:lnTo>
                  <a:pt x="2325379" y="0"/>
                </a:lnTo>
                <a:lnTo>
                  <a:pt x="0" y="0"/>
                </a:lnTo>
                <a:lnTo>
                  <a:pt x="0" y="1118034"/>
                </a:lnTo>
                <a:close/>
              </a:path>
            </a:pathLst>
          </a:custGeom>
          <a:solidFill>
            <a:srgbClr val="FEF2C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>
            <a:off x="4956019" y="2867511"/>
            <a:ext cx="6959266" cy="1118034"/>
          </a:xfrm>
          <a:custGeom>
            <a:avLst/>
            <a:gdLst/>
            <a:ahLst/>
            <a:cxnLst/>
            <a:rect l="0" t="0" r="0" b="0"/>
            <a:pathLst>
              <a:path w="6959266" h="1118034">
                <a:moveTo>
                  <a:pt x="0" y="1118034"/>
                </a:moveTo>
                <a:lnTo>
                  <a:pt x="6959266" y="1118034"/>
                </a:lnTo>
                <a:lnTo>
                  <a:pt x="6959266" y="0"/>
                </a:lnTo>
                <a:lnTo>
                  <a:pt x="0" y="0"/>
                </a:lnTo>
                <a:lnTo>
                  <a:pt x="0" y="1118034"/>
                </a:lnTo>
                <a:close/>
              </a:path>
            </a:pathLst>
          </a:custGeom>
          <a:solidFill>
            <a:srgbClr val="FEF2C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8" name="Picture 218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94317" y="2854811"/>
            <a:ext cx="33669" cy="1143433"/>
          </a:xfrm>
          <a:prstGeom prst="rect">
            <a:avLst/>
          </a:prstGeom>
          <a:noFill/>
          <a:extLst/>
        </p:spPr>
      </p:pic>
      <p:pic>
        <p:nvPicPr>
          <p:cNvPr id="219" name="Picture 219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400" y="3964410"/>
            <a:ext cx="11902586" cy="2512590"/>
          </a:xfrm>
          <a:prstGeom prst="rect">
            <a:avLst/>
          </a:prstGeom>
          <a:noFill/>
          <a:extLst/>
        </p:spPr>
      </p:pic>
      <p:sp>
        <p:nvSpPr>
          <p:cNvPr id="220" name="Freeform 220"/>
          <p:cNvSpPr/>
          <p:nvPr/>
        </p:nvSpPr>
        <p:spPr>
          <a:xfrm>
            <a:off x="44774" y="966687"/>
            <a:ext cx="2590002" cy="0"/>
          </a:xfrm>
          <a:custGeom>
            <a:avLst/>
            <a:gdLst/>
            <a:ahLst/>
            <a:cxnLst/>
            <a:rect l="0" t="0" r="0" b="0"/>
            <a:pathLst>
              <a:path w="1988820">
                <a:moveTo>
                  <a:pt x="0" y="0"/>
                </a:moveTo>
                <a:lnTo>
                  <a:pt x="1988820" y="0"/>
                </a:lnTo>
              </a:path>
            </a:pathLst>
          </a:custGeom>
          <a:noFill/>
          <a:ln w="8269" cap="sq" cmpd="sng">
            <a:solidFill>
              <a:srgbClr val="D4D4D4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>
            <a:off x="40640" y="962553"/>
            <a:ext cx="2598271" cy="8270"/>
          </a:xfrm>
          <a:custGeom>
            <a:avLst/>
            <a:gdLst/>
            <a:ahLst/>
            <a:cxnLst/>
            <a:rect l="0" t="0" r="0" b="0"/>
            <a:pathLst>
              <a:path w="2598271" h="8270">
                <a:moveTo>
                  <a:pt x="0" y="8270"/>
                </a:moveTo>
                <a:lnTo>
                  <a:pt x="2598271" y="8270"/>
                </a:lnTo>
                <a:lnTo>
                  <a:pt x="2598271" y="0"/>
                </a:lnTo>
                <a:lnTo>
                  <a:pt x="0" y="0"/>
                </a:lnTo>
                <a:lnTo>
                  <a:pt x="0" y="8270"/>
                </a:lnTo>
                <a:close/>
              </a:path>
            </a:pathLst>
          </a:custGeom>
          <a:solidFill>
            <a:srgbClr val="D4D4D4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>
            <a:off x="40640" y="1335011"/>
            <a:ext cx="8269" cy="8270"/>
          </a:xfrm>
          <a:custGeom>
            <a:avLst/>
            <a:gdLst/>
            <a:ahLst/>
            <a:cxnLst/>
            <a:rect l="0" t="0" r="0" b="0"/>
            <a:pathLst>
              <a:path w="8269" h="8270">
                <a:moveTo>
                  <a:pt x="0" y="8270"/>
                </a:moveTo>
                <a:lnTo>
                  <a:pt x="8269" y="8270"/>
                </a:lnTo>
                <a:lnTo>
                  <a:pt x="8269" y="0"/>
                </a:lnTo>
                <a:lnTo>
                  <a:pt x="0" y="0"/>
                </a:lnTo>
                <a:lnTo>
                  <a:pt x="0" y="8270"/>
                </a:lnTo>
                <a:close/>
              </a:path>
            </a:pathLst>
          </a:custGeom>
          <a:solidFill>
            <a:srgbClr val="D4D4D4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>
            <a:off x="44774" y="966687"/>
            <a:ext cx="0" cy="778654"/>
          </a:xfrm>
          <a:custGeom>
            <a:avLst/>
            <a:gdLst/>
            <a:ahLst/>
            <a:cxnLst/>
            <a:rect l="0" t="0" r="0" b="0"/>
            <a:pathLst>
              <a:path h="597916">
                <a:moveTo>
                  <a:pt x="0" y="0"/>
                </a:moveTo>
                <a:lnTo>
                  <a:pt x="0" y="597916"/>
                </a:lnTo>
              </a:path>
            </a:pathLst>
          </a:custGeom>
          <a:noFill/>
          <a:ln w="8269" cap="sq" cmpd="sng">
            <a:solidFill>
              <a:srgbClr val="D4D4D4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>
            <a:off x="40640" y="962636"/>
            <a:ext cx="8269" cy="786841"/>
          </a:xfrm>
          <a:custGeom>
            <a:avLst/>
            <a:gdLst/>
            <a:ahLst/>
            <a:cxnLst/>
            <a:rect l="0" t="0" r="0" b="0"/>
            <a:pathLst>
              <a:path w="8269" h="786841">
                <a:moveTo>
                  <a:pt x="0" y="786841"/>
                </a:moveTo>
                <a:lnTo>
                  <a:pt x="8269" y="786841"/>
                </a:lnTo>
                <a:lnTo>
                  <a:pt x="8269" y="0"/>
                </a:lnTo>
                <a:lnTo>
                  <a:pt x="0" y="0"/>
                </a:lnTo>
                <a:lnTo>
                  <a:pt x="0" y="786841"/>
                </a:lnTo>
                <a:close/>
              </a:path>
            </a:pathLst>
          </a:custGeom>
          <a:solidFill>
            <a:srgbClr val="D4D4D4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>
            <a:off x="7264859" y="962637"/>
            <a:ext cx="16539" cy="803380"/>
          </a:xfrm>
          <a:custGeom>
            <a:avLst/>
            <a:gdLst/>
            <a:ahLst/>
            <a:cxnLst/>
            <a:rect l="0" t="0" r="0" b="0"/>
            <a:pathLst>
              <a:path w="16539" h="803380">
                <a:moveTo>
                  <a:pt x="0" y="803380"/>
                </a:moveTo>
                <a:lnTo>
                  <a:pt x="16539" y="803380"/>
                </a:lnTo>
                <a:lnTo>
                  <a:pt x="16539" y="0"/>
                </a:lnTo>
                <a:lnTo>
                  <a:pt x="0" y="0"/>
                </a:lnTo>
                <a:lnTo>
                  <a:pt x="0" y="80338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>
            <a:off x="9581969" y="962637"/>
            <a:ext cx="16539" cy="803380"/>
          </a:xfrm>
          <a:custGeom>
            <a:avLst/>
            <a:gdLst/>
            <a:ahLst/>
            <a:cxnLst/>
            <a:rect l="0" t="0" r="0" b="0"/>
            <a:pathLst>
              <a:path w="16539" h="803380">
                <a:moveTo>
                  <a:pt x="0" y="803380"/>
                </a:moveTo>
                <a:lnTo>
                  <a:pt x="16539" y="803380"/>
                </a:lnTo>
                <a:lnTo>
                  <a:pt x="16539" y="0"/>
                </a:lnTo>
                <a:lnTo>
                  <a:pt x="0" y="0"/>
                </a:lnTo>
                <a:lnTo>
                  <a:pt x="0" y="80338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>
            <a:off x="44774" y="1770150"/>
            <a:ext cx="0" cy="4687474"/>
          </a:xfrm>
          <a:custGeom>
            <a:avLst/>
            <a:gdLst/>
            <a:ahLst/>
            <a:cxnLst/>
            <a:rect l="0" t="0" r="0" b="0"/>
            <a:pathLst>
              <a:path h="3599434">
                <a:moveTo>
                  <a:pt x="0" y="0"/>
                </a:moveTo>
                <a:lnTo>
                  <a:pt x="0" y="3599434"/>
                </a:lnTo>
              </a:path>
            </a:pathLst>
          </a:custGeom>
          <a:noFill/>
          <a:ln w="8269" cap="sq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>
            <a:off x="40640" y="1766017"/>
            <a:ext cx="8269" cy="4695742"/>
          </a:xfrm>
          <a:custGeom>
            <a:avLst/>
            <a:gdLst/>
            <a:ahLst/>
            <a:cxnLst/>
            <a:rect l="0" t="0" r="0" b="0"/>
            <a:pathLst>
              <a:path w="8269" h="4695742">
                <a:moveTo>
                  <a:pt x="0" y="4695742"/>
                </a:moveTo>
                <a:lnTo>
                  <a:pt x="8269" y="4695742"/>
                </a:lnTo>
                <a:lnTo>
                  <a:pt x="8269" y="0"/>
                </a:lnTo>
                <a:lnTo>
                  <a:pt x="0" y="0"/>
                </a:lnTo>
                <a:lnTo>
                  <a:pt x="0" y="46957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>
            <a:off x="2643046" y="1770150"/>
            <a:ext cx="0" cy="4687474"/>
          </a:xfrm>
          <a:custGeom>
            <a:avLst/>
            <a:gdLst/>
            <a:ahLst/>
            <a:cxnLst/>
            <a:rect l="0" t="0" r="0" b="0"/>
            <a:pathLst>
              <a:path h="3599434">
                <a:moveTo>
                  <a:pt x="0" y="0"/>
                </a:moveTo>
                <a:lnTo>
                  <a:pt x="0" y="3599434"/>
                </a:lnTo>
              </a:path>
            </a:pathLst>
          </a:custGeom>
          <a:noFill/>
          <a:ln w="8269" cap="sq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>
            <a:off x="2638911" y="1766017"/>
            <a:ext cx="8269" cy="4695742"/>
          </a:xfrm>
          <a:custGeom>
            <a:avLst/>
            <a:gdLst/>
            <a:ahLst/>
            <a:cxnLst/>
            <a:rect l="0" t="0" r="0" b="0"/>
            <a:pathLst>
              <a:path w="8269" h="4695742">
                <a:moveTo>
                  <a:pt x="0" y="4695742"/>
                </a:moveTo>
                <a:lnTo>
                  <a:pt x="8269" y="4695742"/>
                </a:lnTo>
                <a:lnTo>
                  <a:pt x="8269" y="0"/>
                </a:lnTo>
                <a:lnTo>
                  <a:pt x="0" y="0"/>
                </a:lnTo>
                <a:lnTo>
                  <a:pt x="0" y="46957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>
            <a:off x="4960156" y="1770150"/>
            <a:ext cx="0" cy="4687474"/>
          </a:xfrm>
          <a:custGeom>
            <a:avLst/>
            <a:gdLst/>
            <a:ahLst/>
            <a:cxnLst/>
            <a:rect l="0" t="0" r="0" b="0"/>
            <a:pathLst>
              <a:path h="3599434">
                <a:moveTo>
                  <a:pt x="0" y="0"/>
                </a:moveTo>
                <a:lnTo>
                  <a:pt x="0" y="3599434"/>
                </a:lnTo>
              </a:path>
            </a:pathLst>
          </a:custGeom>
          <a:noFill/>
          <a:ln w="8269" cap="sq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>
            <a:off x="4956019" y="1766017"/>
            <a:ext cx="8270" cy="4695742"/>
          </a:xfrm>
          <a:custGeom>
            <a:avLst/>
            <a:gdLst/>
            <a:ahLst/>
            <a:cxnLst/>
            <a:rect l="0" t="0" r="0" b="0"/>
            <a:pathLst>
              <a:path w="8270" h="4695742">
                <a:moveTo>
                  <a:pt x="0" y="4695742"/>
                </a:moveTo>
                <a:lnTo>
                  <a:pt x="8270" y="4695742"/>
                </a:lnTo>
                <a:lnTo>
                  <a:pt x="8270" y="0"/>
                </a:lnTo>
                <a:lnTo>
                  <a:pt x="0" y="0"/>
                </a:lnTo>
                <a:lnTo>
                  <a:pt x="0" y="46957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>
            <a:off x="7277265" y="1770150"/>
            <a:ext cx="0" cy="4687474"/>
          </a:xfrm>
          <a:custGeom>
            <a:avLst/>
            <a:gdLst/>
            <a:ahLst/>
            <a:cxnLst/>
            <a:rect l="0" t="0" r="0" b="0"/>
            <a:pathLst>
              <a:path h="3599434">
                <a:moveTo>
                  <a:pt x="0" y="0"/>
                </a:moveTo>
                <a:lnTo>
                  <a:pt x="0" y="3599434"/>
                </a:lnTo>
              </a:path>
            </a:pathLst>
          </a:custGeom>
          <a:noFill/>
          <a:ln w="8269" cap="sq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>
            <a:off x="7273129" y="1766017"/>
            <a:ext cx="8270" cy="4695742"/>
          </a:xfrm>
          <a:custGeom>
            <a:avLst/>
            <a:gdLst/>
            <a:ahLst/>
            <a:cxnLst/>
            <a:rect l="0" t="0" r="0" b="0"/>
            <a:pathLst>
              <a:path w="8270" h="4695742">
                <a:moveTo>
                  <a:pt x="0" y="4695742"/>
                </a:moveTo>
                <a:lnTo>
                  <a:pt x="8270" y="4695742"/>
                </a:lnTo>
                <a:lnTo>
                  <a:pt x="8270" y="0"/>
                </a:lnTo>
                <a:lnTo>
                  <a:pt x="0" y="0"/>
                </a:lnTo>
                <a:lnTo>
                  <a:pt x="0" y="46957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>
            <a:off x="9594375" y="1770150"/>
            <a:ext cx="0" cy="4687474"/>
          </a:xfrm>
          <a:custGeom>
            <a:avLst/>
            <a:gdLst/>
            <a:ahLst/>
            <a:cxnLst/>
            <a:rect l="0" t="0" r="0" b="0"/>
            <a:pathLst>
              <a:path h="3599434">
                <a:moveTo>
                  <a:pt x="0" y="0"/>
                </a:moveTo>
                <a:lnTo>
                  <a:pt x="0" y="3599434"/>
                </a:lnTo>
              </a:path>
            </a:pathLst>
          </a:custGeom>
          <a:noFill/>
          <a:ln w="8269" cap="sq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>
            <a:off x="9590238" y="1766017"/>
            <a:ext cx="8270" cy="4695742"/>
          </a:xfrm>
          <a:custGeom>
            <a:avLst/>
            <a:gdLst/>
            <a:ahLst/>
            <a:cxnLst/>
            <a:rect l="0" t="0" r="0" b="0"/>
            <a:pathLst>
              <a:path w="8270" h="4695742">
                <a:moveTo>
                  <a:pt x="0" y="4695742"/>
                </a:moveTo>
                <a:lnTo>
                  <a:pt x="8270" y="4695742"/>
                </a:lnTo>
                <a:lnTo>
                  <a:pt x="8270" y="0"/>
                </a:lnTo>
                <a:lnTo>
                  <a:pt x="0" y="0"/>
                </a:lnTo>
                <a:lnTo>
                  <a:pt x="0" y="46957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>
            <a:off x="11911153" y="1770150"/>
            <a:ext cx="0" cy="4687474"/>
          </a:xfrm>
          <a:custGeom>
            <a:avLst/>
            <a:gdLst/>
            <a:ahLst/>
            <a:cxnLst/>
            <a:rect l="0" t="0" r="0" b="0"/>
            <a:pathLst>
              <a:path h="3599434">
                <a:moveTo>
                  <a:pt x="0" y="0"/>
                </a:moveTo>
                <a:lnTo>
                  <a:pt x="0" y="3599434"/>
                </a:lnTo>
              </a:path>
            </a:pathLst>
          </a:custGeom>
          <a:noFill/>
          <a:ln w="8269" cap="sq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>
            <a:off x="11907017" y="1766017"/>
            <a:ext cx="8269" cy="4695742"/>
          </a:xfrm>
          <a:custGeom>
            <a:avLst/>
            <a:gdLst/>
            <a:ahLst/>
            <a:cxnLst/>
            <a:rect l="0" t="0" r="0" b="0"/>
            <a:pathLst>
              <a:path w="8269" h="4695742">
                <a:moveTo>
                  <a:pt x="0" y="4695742"/>
                </a:moveTo>
                <a:lnTo>
                  <a:pt x="8269" y="4695742"/>
                </a:lnTo>
                <a:lnTo>
                  <a:pt x="8269" y="0"/>
                </a:lnTo>
                <a:lnTo>
                  <a:pt x="0" y="0"/>
                </a:lnTo>
                <a:lnTo>
                  <a:pt x="0" y="46957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39" name="Picture 239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11" y="6453130"/>
            <a:ext cx="25400" cy="25400"/>
          </a:xfrm>
          <a:prstGeom prst="rect">
            <a:avLst/>
          </a:prstGeom>
          <a:noFill/>
          <a:extLst/>
        </p:spPr>
      </p:pic>
      <p:pic>
        <p:nvPicPr>
          <p:cNvPr id="240" name="Picture 240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940" y="1736778"/>
            <a:ext cx="11900045" cy="41938"/>
          </a:xfrm>
          <a:prstGeom prst="rect">
            <a:avLst/>
          </a:prstGeom>
          <a:noFill/>
          <a:extLst/>
        </p:spPr>
      </p:pic>
      <p:pic>
        <p:nvPicPr>
          <p:cNvPr id="241" name="Picture 241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400" y="2299762"/>
            <a:ext cx="11902585" cy="37038"/>
          </a:xfrm>
          <a:prstGeom prst="rect">
            <a:avLst/>
          </a:prstGeom>
          <a:noFill/>
          <a:extLst/>
        </p:spPr>
      </p:pic>
      <p:pic>
        <p:nvPicPr>
          <p:cNvPr id="242" name="Picture 242"/>
          <p:cNvPicPr>
            <a:picLocks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400" y="2854645"/>
            <a:ext cx="11902585" cy="40955"/>
          </a:xfrm>
          <a:prstGeom prst="rect">
            <a:avLst/>
          </a:prstGeom>
          <a:noFill/>
          <a:extLst/>
        </p:spPr>
      </p:pic>
      <p:pic>
        <p:nvPicPr>
          <p:cNvPr id="243" name="Picture 243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400" y="3409693"/>
            <a:ext cx="11902585" cy="44707"/>
          </a:xfrm>
          <a:prstGeom prst="rect">
            <a:avLst/>
          </a:prstGeom>
          <a:noFill/>
          <a:extLst/>
        </p:spPr>
      </p:pic>
      <p:pic>
        <p:nvPicPr>
          <p:cNvPr id="244" name="Picture 244"/>
          <p:cNvPicPr>
            <a:picLocks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400" y="3964575"/>
            <a:ext cx="11902585" cy="35925"/>
          </a:xfrm>
          <a:prstGeom prst="rect">
            <a:avLst/>
          </a:prstGeom>
          <a:noFill/>
          <a:extLst/>
        </p:spPr>
      </p:pic>
      <p:pic>
        <p:nvPicPr>
          <p:cNvPr id="245" name="Picture 245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400" y="4519292"/>
            <a:ext cx="11902585" cy="40008"/>
          </a:xfrm>
          <a:prstGeom prst="rect">
            <a:avLst/>
          </a:prstGeom>
          <a:noFill/>
          <a:extLst/>
        </p:spPr>
      </p:pic>
      <p:pic>
        <p:nvPicPr>
          <p:cNvPr id="246" name="Picture 246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400" y="5074257"/>
            <a:ext cx="11902585" cy="43843"/>
          </a:xfrm>
          <a:prstGeom prst="rect">
            <a:avLst/>
          </a:prstGeom>
          <a:noFill/>
          <a:extLst/>
        </p:spPr>
      </p:pic>
      <p:pic>
        <p:nvPicPr>
          <p:cNvPr id="247" name="Picture 247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400" y="5629140"/>
            <a:ext cx="11902585" cy="35060"/>
          </a:xfrm>
          <a:prstGeom prst="rect">
            <a:avLst/>
          </a:prstGeom>
          <a:noFill/>
          <a:extLst/>
        </p:spPr>
      </p:pic>
      <p:pic>
        <p:nvPicPr>
          <p:cNvPr id="248" name="Picture 248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400" y="6184022"/>
            <a:ext cx="11902585" cy="38978"/>
          </a:xfrm>
          <a:prstGeom prst="rect">
            <a:avLst/>
          </a:prstGeom>
          <a:noFill/>
          <a:extLst/>
        </p:spPr>
      </p:pic>
      <p:pic>
        <p:nvPicPr>
          <p:cNvPr id="249" name="Picture 249"/>
          <p:cNvPicPr>
            <a:picLocks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400" y="6440790"/>
            <a:ext cx="11902585" cy="36210"/>
          </a:xfrm>
          <a:prstGeom prst="rect">
            <a:avLst/>
          </a:prstGeom>
          <a:noFill/>
          <a:extLst/>
        </p:spPr>
      </p:pic>
      <p:sp>
        <p:nvSpPr>
          <p:cNvPr id="250" name="Rectangle 250"/>
          <p:cNvSpPr/>
          <p:nvPr/>
        </p:nvSpPr>
        <p:spPr>
          <a:xfrm>
            <a:off x="11989734" y="6579352"/>
            <a:ext cx="84734" cy="2042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00" b="0" i="0" spc="0" baseline="0" dirty="0">
                <a:solidFill>
                  <a:srgbClr val="000000"/>
                </a:solidFill>
                <a:latin typeface="Arial"/>
              </a:rPr>
              <a:t>3</a:t>
            </a:r>
          </a:p>
        </p:txBody>
      </p:sp>
      <p:sp>
        <p:nvSpPr>
          <p:cNvPr id="251" name="Rectangle 251"/>
          <p:cNvSpPr/>
          <p:nvPr/>
        </p:nvSpPr>
        <p:spPr>
          <a:xfrm>
            <a:off x="3343758" y="62627"/>
            <a:ext cx="7757009" cy="544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3199" b="1" i="0" spc="0" baseline="0" dirty="0">
                <a:solidFill>
                  <a:srgbClr val="22C0F6"/>
                </a:solidFill>
                <a:latin typeface="Arial"/>
              </a:rPr>
              <a:t>Scénáře pro modelování </a:t>
            </a:r>
            <a:r>
              <a:rPr lang="en-US" sz="3199" b="1" i="0" spc="883" baseline="0" dirty="0">
                <a:solidFill>
                  <a:srgbClr val="22C0F6"/>
                </a:solidFill>
                <a:latin typeface="Arial"/>
              </a:rPr>
              <a:t>–</a:t>
            </a:r>
            <a:r>
              <a:rPr lang="en-US" sz="3199" b="1" i="0" spc="0" baseline="0" dirty="0">
                <a:solidFill>
                  <a:srgbClr val="22C0F6"/>
                </a:solidFill>
                <a:latin typeface="Arial"/>
              </a:rPr>
              <a:t>hlavní rozdíly</a:t>
            </a:r>
          </a:p>
        </p:txBody>
      </p:sp>
      <p:sp>
        <p:nvSpPr>
          <p:cNvPr id="252" name="Rectangle 252"/>
          <p:cNvSpPr/>
          <p:nvPr/>
        </p:nvSpPr>
        <p:spPr>
          <a:xfrm>
            <a:off x="81987" y="1748666"/>
            <a:ext cx="2347040" cy="2831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FVE [PV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s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]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2030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(c</a:t>
            </a:r>
            <a:r>
              <a:rPr lang="en-US" sz="2371" b="0" i="0" spc="-27" baseline="-8316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lk</a:t>
            </a:r>
            <a:r>
              <a:rPr lang="en-US" sz="2371" b="0" i="0" spc="-26" baseline="-8316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2371" b="0" i="0" spc="-68" baseline="-8316" dirty="0">
                <a:solidFill>
                  <a:srgbClr val="000000"/>
                </a:solidFill>
                <a:latin typeface="Arial"/>
              </a:rPr>
              <a:t>v</a:t>
            </a:r>
            <a:r>
              <a:rPr lang="en-US" sz="2371" b="0" i="0" spc="-24" baseline="-8316" dirty="0">
                <a:solidFill>
                  <a:srgbClr val="000000"/>
                </a:solidFill>
                <a:latin typeface="Arial"/>
              </a:rPr>
              <a:t>é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) </a:t>
            </a:r>
          </a:p>
        </p:txBody>
      </p:sp>
      <p:sp>
        <p:nvSpPr>
          <p:cNvPr id="253" name="Rectangle 253"/>
          <p:cNvSpPr/>
          <p:nvPr/>
        </p:nvSpPr>
        <p:spPr>
          <a:xfrm>
            <a:off x="81987" y="2013620"/>
            <a:ext cx="11115320" cy="2665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409508" algn="l"/>
                <a:tab pos="5585540" algn="l"/>
                <a:tab pos="7960701" algn="l"/>
                <a:tab pos="10219759" algn="l"/>
              </a:tabLst>
            </a:pPr>
            <a:r>
              <a:rPr lang="en-US" sz="1565" b="1" i="1" spc="-24" baseline="0" dirty="0">
                <a:solidFill>
                  <a:srgbClr val="2F9299"/>
                </a:solidFill>
                <a:latin typeface="Arial"/>
              </a:rPr>
              <a:t>2022</a:t>
            </a:r>
            <a:r>
              <a:rPr lang="en-US" sz="1565" b="1" i="1" spc="0" baseline="0" dirty="0">
                <a:solidFill>
                  <a:srgbClr val="2F9299"/>
                </a:solidFill>
                <a:latin typeface="Arial"/>
              </a:rPr>
              <a:t>: </a:t>
            </a:r>
            <a:r>
              <a:rPr lang="en-US" sz="1565" b="1" i="1" spc="-24" baseline="0" dirty="0">
                <a:solidFill>
                  <a:srgbClr val="2F9299"/>
                </a:solidFill>
                <a:latin typeface="Arial"/>
              </a:rPr>
              <a:t>2</a:t>
            </a:r>
            <a:r>
              <a:rPr lang="en-US" sz="1565" b="1" i="1" spc="0" baseline="0" dirty="0">
                <a:solidFill>
                  <a:srgbClr val="2F9299"/>
                </a:solidFill>
                <a:latin typeface="Arial"/>
              </a:rPr>
              <a:t>,</a:t>
            </a:r>
            <a:r>
              <a:rPr lang="en-US" sz="1565" b="1" i="1" spc="-24" baseline="0" dirty="0">
                <a:solidFill>
                  <a:srgbClr val="2F9299"/>
                </a:solidFill>
                <a:latin typeface="Arial"/>
              </a:rPr>
              <a:t>09</a:t>
            </a:r>
            <a:r>
              <a:rPr lang="en-US" sz="1565" b="1" i="1" spc="0" baseline="0" dirty="0">
                <a:solidFill>
                  <a:srgbClr val="2F9299"/>
                </a:solidFill>
                <a:latin typeface="Arial"/>
              </a:rPr>
              <a:t> GWe	</a:t>
            </a:r>
            <a:r>
              <a:rPr lang="en-US" sz="2371" b="0" i="0" spc="-24" baseline="58378" dirty="0">
                <a:solidFill>
                  <a:srgbClr val="000000"/>
                </a:solidFill>
                <a:latin typeface="Arial"/>
              </a:rPr>
              <a:t>6</a:t>
            </a:r>
            <a:r>
              <a:rPr lang="en-US" sz="2371" b="0" i="0" spc="0" baseline="58378" dirty="0">
                <a:solidFill>
                  <a:srgbClr val="000000"/>
                </a:solidFill>
                <a:latin typeface="Arial"/>
              </a:rPr>
              <a:t> GWe	</a:t>
            </a:r>
            <a:r>
              <a:rPr lang="en-US" sz="2371" b="1" i="0" spc="-24" baseline="66694" dirty="0">
                <a:solidFill>
                  <a:srgbClr val="000000"/>
                </a:solidFill>
                <a:latin typeface="Arial"/>
              </a:rPr>
              <a:t>10</a:t>
            </a:r>
            <a:r>
              <a:rPr lang="en-US" sz="2371" b="1" i="0" spc="0" baseline="66694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2371" b="1" i="0" spc="-24" baseline="66694" dirty="0">
                <a:solidFill>
                  <a:srgbClr val="000000"/>
                </a:solidFill>
                <a:latin typeface="Arial"/>
              </a:rPr>
              <a:t>1</a:t>
            </a:r>
            <a:r>
              <a:rPr lang="en-US" sz="2371" b="1" i="0" spc="0" baseline="66694" dirty="0">
                <a:solidFill>
                  <a:srgbClr val="000000"/>
                </a:solidFill>
                <a:latin typeface="Arial"/>
              </a:rPr>
              <a:t> GWe	</a:t>
            </a:r>
            <a:r>
              <a:rPr lang="en-US" sz="2371" b="1" i="0" spc="-24" baseline="66694" dirty="0">
                <a:solidFill>
                  <a:srgbClr val="000000"/>
                </a:solidFill>
                <a:latin typeface="Arial"/>
              </a:rPr>
              <a:t>8</a:t>
            </a:r>
            <a:r>
              <a:rPr lang="en-US" sz="2371" b="1" i="0" spc="0" baseline="66694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2371" b="1" i="0" spc="-24" baseline="66694" dirty="0">
                <a:solidFill>
                  <a:srgbClr val="000000"/>
                </a:solidFill>
                <a:latin typeface="Arial"/>
              </a:rPr>
              <a:t>1</a:t>
            </a:r>
            <a:r>
              <a:rPr lang="en-US" sz="2371" b="1" i="0" spc="0" baseline="66694" dirty="0">
                <a:solidFill>
                  <a:srgbClr val="000000"/>
                </a:solidFill>
                <a:latin typeface="Arial"/>
              </a:rPr>
              <a:t> GWe	</a:t>
            </a:r>
            <a:r>
              <a:rPr lang="en-US" sz="2371" b="1" i="0" spc="-24" baseline="66694" dirty="0">
                <a:solidFill>
                  <a:srgbClr val="000000"/>
                </a:solidFill>
                <a:latin typeface="Arial"/>
              </a:rPr>
              <a:t>14</a:t>
            </a:r>
            <a:r>
              <a:rPr lang="en-US" sz="2371" b="1" i="0" spc="0" baseline="66694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2371" b="1" i="0" spc="-24" baseline="66694" dirty="0">
                <a:solidFill>
                  <a:srgbClr val="000000"/>
                </a:solidFill>
                <a:latin typeface="Arial"/>
              </a:rPr>
              <a:t>1</a:t>
            </a:r>
            <a:r>
              <a:rPr lang="en-US" sz="2371" b="1" i="0" spc="0" baseline="66694" dirty="0">
                <a:solidFill>
                  <a:srgbClr val="000000"/>
                </a:solidFill>
                <a:latin typeface="Arial"/>
              </a:rPr>
              <a:t> GWe</a:t>
            </a:r>
          </a:p>
        </p:txBody>
      </p:sp>
      <p:sp>
        <p:nvSpPr>
          <p:cNvPr id="254" name="Rectangle 254"/>
          <p:cNvSpPr/>
          <p:nvPr/>
        </p:nvSpPr>
        <p:spPr>
          <a:xfrm>
            <a:off x="81987" y="2435860"/>
            <a:ext cx="11167626" cy="68915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351621" algn="l"/>
                <a:tab pos="5585540" algn="l"/>
                <a:tab pos="7902815" algn="l"/>
                <a:tab pos="10219759" algn="l"/>
              </a:tabLst>
            </a:pP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FVE [PV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s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]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2050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(c</a:t>
            </a:r>
            <a:r>
              <a:rPr lang="en-US" sz="2371" b="0" i="0" spc="-27" baseline="-8316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lk</a:t>
            </a:r>
            <a:r>
              <a:rPr lang="en-US" sz="2371" b="0" i="0" spc="-26" baseline="-8316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2371" b="0" i="0" spc="-68" baseline="-8316" dirty="0">
                <a:solidFill>
                  <a:srgbClr val="000000"/>
                </a:solidFill>
                <a:latin typeface="Arial"/>
              </a:rPr>
              <a:t>v</a:t>
            </a:r>
            <a:r>
              <a:rPr lang="en-US" sz="2371" b="0" i="0" spc="-24" baseline="-8316" dirty="0">
                <a:solidFill>
                  <a:srgbClr val="000000"/>
                </a:solidFill>
                <a:latin typeface="Arial"/>
              </a:rPr>
              <a:t>é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)	</a:t>
            </a:r>
            <a:r>
              <a:rPr lang="en-US" sz="2371" b="0" i="0" spc="-24" baseline="-8316" dirty="0">
                <a:solidFill>
                  <a:srgbClr val="000000"/>
                </a:solidFill>
                <a:latin typeface="Arial"/>
              </a:rPr>
              <a:t>21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 GWe	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26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1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GWe	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23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1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GWe	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30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1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GW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e </a:t>
            </a:r>
          </a:p>
          <a:p>
            <a:pPr marL="0">
              <a:lnSpc>
                <a:spcPts val="3327"/>
              </a:lnSpc>
            </a:pP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VTE [WI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ND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]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2030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(c</a:t>
            </a:r>
            <a:r>
              <a:rPr lang="en-US" sz="2371" b="0" i="0" spc="-27" baseline="-8316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lk</a:t>
            </a:r>
            <a:r>
              <a:rPr lang="en-US" sz="2371" b="0" i="0" spc="-26" baseline="-8316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2371" b="0" i="0" spc="-68" baseline="-8316" dirty="0">
                <a:solidFill>
                  <a:srgbClr val="000000"/>
                </a:solidFill>
                <a:latin typeface="Arial"/>
              </a:rPr>
              <a:t>v</a:t>
            </a:r>
            <a:r>
              <a:rPr lang="en-US" sz="2371" b="0" i="0" spc="-24" baseline="-8316" dirty="0">
                <a:solidFill>
                  <a:srgbClr val="000000"/>
                </a:solidFill>
                <a:latin typeface="Arial"/>
              </a:rPr>
              <a:t>é)</a:t>
            </a:r>
          </a:p>
        </p:txBody>
      </p:sp>
      <p:sp>
        <p:nvSpPr>
          <p:cNvPr id="255" name="Rectangle 255"/>
          <p:cNvSpPr/>
          <p:nvPr/>
        </p:nvSpPr>
        <p:spPr>
          <a:xfrm>
            <a:off x="81987" y="3115280"/>
            <a:ext cx="11117918" cy="2665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351621" algn="l"/>
                <a:tab pos="5643426" algn="l"/>
                <a:tab pos="7902815" algn="l"/>
                <a:tab pos="10277645" algn="l"/>
              </a:tabLst>
            </a:pPr>
            <a:r>
              <a:rPr lang="en-US" sz="1565" b="1" i="0" spc="-24" baseline="0" dirty="0">
                <a:solidFill>
                  <a:srgbClr val="2F9299"/>
                </a:solidFill>
                <a:latin typeface="Arial"/>
              </a:rPr>
              <a:t>2022</a:t>
            </a:r>
            <a:r>
              <a:rPr lang="en-US" sz="1565" b="1" i="0" spc="-66" baseline="0" dirty="0">
                <a:solidFill>
                  <a:srgbClr val="2F9299"/>
                </a:solidFill>
                <a:latin typeface="Arial"/>
              </a:rPr>
              <a:t>:</a:t>
            </a:r>
            <a:r>
              <a:rPr lang="en-US" sz="1565" b="1" i="0" spc="0" baseline="0" dirty="0">
                <a:solidFill>
                  <a:srgbClr val="2F9299"/>
                </a:solidFill>
                <a:latin typeface="Arial"/>
              </a:rPr>
              <a:t> </a:t>
            </a:r>
            <a:r>
              <a:rPr lang="en-US" sz="1565" b="1" i="0" spc="-24" baseline="0" dirty="0">
                <a:solidFill>
                  <a:srgbClr val="2F9299"/>
                </a:solidFill>
                <a:latin typeface="Arial"/>
              </a:rPr>
              <a:t>0</a:t>
            </a:r>
            <a:r>
              <a:rPr lang="en-US" sz="1565" b="1" i="0" spc="0" baseline="0" dirty="0">
                <a:solidFill>
                  <a:srgbClr val="2F9299"/>
                </a:solidFill>
                <a:latin typeface="Arial"/>
              </a:rPr>
              <a:t>,</a:t>
            </a:r>
            <a:r>
              <a:rPr lang="en-US" sz="1565" b="1" i="0" spc="-24" baseline="0" dirty="0">
                <a:solidFill>
                  <a:srgbClr val="2F9299"/>
                </a:solidFill>
                <a:latin typeface="Arial"/>
              </a:rPr>
              <a:t>339</a:t>
            </a:r>
            <a:r>
              <a:rPr lang="en-US" sz="1565" b="1" i="0" spc="0" baseline="0" dirty="0">
                <a:solidFill>
                  <a:srgbClr val="2F9299"/>
                </a:solidFill>
                <a:latin typeface="Arial"/>
              </a:rPr>
              <a:t> GWe	</a:t>
            </a:r>
            <a:r>
              <a:rPr lang="en-US" sz="2371" b="0" i="0" spc="-24" baseline="54303" dirty="0">
                <a:solidFill>
                  <a:srgbClr val="000000"/>
                </a:solidFill>
                <a:latin typeface="Arial"/>
              </a:rPr>
              <a:t>0</a:t>
            </a:r>
            <a:r>
              <a:rPr lang="en-US" sz="2371" b="0" i="0" spc="0" baseline="54303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2371" b="0" i="0" spc="-24" baseline="54303" dirty="0">
                <a:solidFill>
                  <a:srgbClr val="000000"/>
                </a:solidFill>
                <a:latin typeface="Arial"/>
              </a:rPr>
              <a:t>7</a:t>
            </a:r>
            <a:r>
              <a:rPr lang="en-US" sz="2371" b="0" i="0" spc="0" baseline="54303" dirty="0">
                <a:solidFill>
                  <a:srgbClr val="000000"/>
                </a:solidFill>
                <a:latin typeface="Arial"/>
              </a:rPr>
              <a:t> G</a:t>
            </a:r>
            <a:r>
              <a:rPr lang="en-US" sz="2371" b="0" i="0" spc="-24" baseline="54303" dirty="0">
                <a:solidFill>
                  <a:srgbClr val="000000"/>
                </a:solidFill>
                <a:latin typeface="Arial"/>
              </a:rPr>
              <a:t>w</a:t>
            </a:r>
            <a:r>
              <a:rPr lang="en-US" sz="2371" b="0" i="0" spc="0" baseline="54303" dirty="0">
                <a:solidFill>
                  <a:srgbClr val="000000"/>
                </a:solidFill>
                <a:latin typeface="Arial"/>
              </a:rPr>
              <a:t>e	</a:t>
            </a:r>
            <a:r>
              <a:rPr lang="en-US" sz="2371" b="1" i="0" spc="-24" baseline="62619" dirty="0">
                <a:solidFill>
                  <a:srgbClr val="000000"/>
                </a:solidFill>
                <a:latin typeface="Arial"/>
              </a:rPr>
              <a:t>1</a:t>
            </a:r>
            <a:r>
              <a:rPr lang="en-US" sz="2371" b="1" i="0" spc="0" baseline="62619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2371" b="1" i="0" spc="-24" baseline="62619" dirty="0">
                <a:solidFill>
                  <a:srgbClr val="000000"/>
                </a:solidFill>
                <a:latin typeface="Arial"/>
              </a:rPr>
              <a:t>5</a:t>
            </a:r>
            <a:r>
              <a:rPr lang="en-US" sz="2371" b="1" i="0" spc="0" baseline="62619" dirty="0">
                <a:solidFill>
                  <a:srgbClr val="000000"/>
                </a:solidFill>
                <a:latin typeface="Arial"/>
              </a:rPr>
              <a:t> GWe	</a:t>
            </a:r>
            <a:r>
              <a:rPr lang="en-US" sz="2371" b="1" i="0" spc="-24" baseline="62619" dirty="0">
                <a:solidFill>
                  <a:srgbClr val="000000"/>
                </a:solidFill>
                <a:latin typeface="Arial"/>
              </a:rPr>
              <a:t>1</a:t>
            </a:r>
            <a:r>
              <a:rPr lang="en-US" sz="2371" b="1" i="0" spc="0" baseline="62619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2371" b="1" i="0" spc="-24" baseline="62619" dirty="0">
                <a:solidFill>
                  <a:srgbClr val="000000"/>
                </a:solidFill>
                <a:latin typeface="Arial"/>
              </a:rPr>
              <a:t>34</a:t>
            </a:r>
            <a:r>
              <a:rPr lang="en-US" sz="2371" b="1" i="0" spc="0" baseline="62619" dirty="0">
                <a:solidFill>
                  <a:srgbClr val="000000"/>
                </a:solidFill>
                <a:latin typeface="Arial"/>
              </a:rPr>
              <a:t> GWe	</a:t>
            </a:r>
            <a:r>
              <a:rPr lang="en-US" sz="2371" b="1" i="0" spc="-24" baseline="62619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371" b="1" i="0" spc="0" baseline="62619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2371" b="1" i="0" spc="-24" baseline="62619" dirty="0">
                <a:solidFill>
                  <a:srgbClr val="000000"/>
                </a:solidFill>
                <a:latin typeface="Arial"/>
              </a:rPr>
              <a:t>0</a:t>
            </a:r>
            <a:r>
              <a:rPr lang="en-US" sz="2371" b="1" i="0" spc="0" baseline="62619" dirty="0">
                <a:solidFill>
                  <a:srgbClr val="000000"/>
                </a:solidFill>
                <a:latin typeface="Arial"/>
              </a:rPr>
              <a:t> GW</a:t>
            </a:r>
            <a:r>
              <a:rPr lang="en-US" sz="2371" b="1" i="0" spc="-24" baseline="62619" dirty="0">
                <a:solidFill>
                  <a:srgbClr val="000000"/>
                </a:solidFill>
                <a:latin typeface="Arial"/>
              </a:rPr>
              <a:t>e </a:t>
            </a:r>
          </a:p>
        </p:txBody>
      </p:sp>
      <p:sp>
        <p:nvSpPr>
          <p:cNvPr id="256" name="Rectangle 256"/>
          <p:cNvSpPr/>
          <p:nvPr/>
        </p:nvSpPr>
        <p:spPr>
          <a:xfrm>
            <a:off x="81987" y="3545624"/>
            <a:ext cx="11065612" cy="2831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326813" algn="l"/>
                <a:tab pos="5643426" algn="l"/>
                <a:tab pos="7902815" algn="l"/>
                <a:tab pos="10277645" algn="l"/>
              </a:tabLst>
            </a:pP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VTE [WI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ND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]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2050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71" b="0" i="1" spc="0" baseline="-4158" dirty="0">
                <a:solidFill>
                  <a:srgbClr val="000000"/>
                </a:solidFill>
                <a:latin typeface="Arial"/>
              </a:rPr>
              <a:t>(c</a:t>
            </a:r>
            <a:r>
              <a:rPr lang="en-US" sz="2371" b="0" i="1" spc="-27" baseline="-4158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2371" b="0" i="1" spc="0" baseline="-4158" dirty="0">
                <a:solidFill>
                  <a:srgbClr val="000000"/>
                </a:solidFill>
                <a:latin typeface="Arial"/>
              </a:rPr>
              <a:t>lk</a:t>
            </a:r>
            <a:r>
              <a:rPr lang="en-US" sz="2371" b="0" i="1" spc="-26" baseline="-4158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2371" b="0" i="1" spc="0" baseline="-4158" dirty="0">
                <a:solidFill>
                  <a:srgbClr val="000000"/>
                </a:solidFill>
                <a:latin typeface="Arial"/>
              </a:rPr>
              <a:t>v</a:t>
            </a:r>
            <a:r>
              <a:rPr lang="en-US" sz="2371" b="0" i="1" spc="-26" baseline="-4158" dirty="0">
                <a:solidFill>
                  <a:srgbClr val="000000"/>
                </a:solidFill>
                <a:latin typeface="Arial"/>
              </a:rPr>
              <a:t>é</a:t>
            </a:r>
            <a:r>
              <a:rPr lang="en-US" sz="2371" b="0" i="1" spc="0" baseline="-4158" dirty="0">
                <a:solidFill>
                  <a:srgbClr val="000000"/>
                </a:solidFill>
                <a:latin typeface="Arial"/>
              </a:rPr>
              <a:t>)	</a:t>
            </a:r>
            <a:r>
              <a:rPr lang="en-US" sz="2371" b="0" i="0" spc="-24" baseline="-8316" dirty="0">
                <a:solidFill>
                  <a:srgbClr val="000000"/>
                </a:solidFill>
                <a:latin typeface="Arial"/>
              </a:rPr>
              <a:t>3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2371" b="0" i="0" spc="-24" baseline="-8316" dirty="0">
                <a:solidFill>
                  <a:srgbClr val="000000"/>
                </a:solidFill>
                <a:latin typeface="Arial"/>
              </a:rPr>
              <a:t>5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 GWe	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5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5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GWe	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5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34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GWe	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7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,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0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GWe</a:t>
            </a:r>
          </a:p>
        </p:txBody>
      </p:sp>
      <p:sp>
        <p:nvSpPr>
          <p:cNvPr id="257" name="Rectangle 257"/>
          <p:cNvSpPr/>
          <p:nvPr/>
        </p:nvSpPr>
        <p:spPr>
          <a:xfrm>
            <a:off x="81987" y="4100507"/>
            <a:ext cx="10845832" cy="8214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607975" algn="l"/>
                <a:tab pos="5858929" algn="l"/>
                <a:tab pos="8175707" algn="l"/>
                <a:tab pos="10492817" algn="l"/>
              </a:tabLst>
            </a:pP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PLEX</a:t>
            </a:r>
            <a:r>
              <a:rPr lang="en-US" sz="1565" b="1" i="0" spc="-47" baseline="0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S (dozd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r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ojo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vá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ní)	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ne	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a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no  	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a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no  	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a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no</a:t>
            </a:r>
          </a:p>
          <a:p>
            <a:pPr marL="0">
              <a:lnSpc>
                <a:spcPts val="4369"/>
              </a:lnSpc>
              <a:tabLst>
                <a:tab pos="3607975" algn="l"/>
                <a:tab pos="5055963" algn="l"/>
              </a:tabLst>
            </a:pP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M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AKR</a:t>
            </a:r>
            <a:r>
              <a:rPr lang="en-US" sz="1565" b="1" i="0" spc="-47" baseline="0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1565" b="1" i="0" spc="-66" baseline="0" dirty="0">
                <a:solidFill>
                  <a:srgbClr val="000000"/>
                </a:solidFill>
                <a:latin typeface="Arial"/>
              </a:rPr>
              <a:t>: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p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r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odu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kce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od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vě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t</a:t>
            </a:r>
            <a:r>
              <a:rPr lang="en-US" sz="1565" b="1" i="0" spc="-26" baseline="0" dirty="0">
                <a:solidFill>
                  <a:srgbClr val="000000"/>
                </a:solidFill>
                <a:latin typeface="Arial"/>
              </a:rPr>
              <a:t>v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í	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ne	</a:t>
            </a:r>
            <a:r>
              <a:rPr lang="en-US" sz="2371" b="1" i="0" spc="0" baseline="66528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2371" b="1" i="0" spc="-27" baseline="66528" dirty="0">
                <a:solidFill>
                  <a:srgbClr val="000000"/>
                </a:solidFill>
                <a:latin typeface="Arial"/>
              </a:rPr>
              <a:t>3</a:t>
            </a:r>
            <a:r>
              <a:rPr lang="en-US" sz="2371" b="1" i="0" spc="0" baseline="66528" dirty="0">
                <a:solidFill>
                  <a:srgbClr val="000000"/>
                </a:solidFill>
                <a:latin typeface="Arial"/>
              </a:rPr>
              <a:t>ME </a:t>
            </a:r>
            <a:r>
              <a:rPr lang="en-US" sz="2371" b="1" i="0" spc="-24" baseline="66528" dirty="0">
                <a:solidFill>
                  <a:srgbClr val="000000"/>
                </a:solidFill>
                <a:latin typeface="Arial"/>
              </a:rPr>
              <a:t>s</a:t>
            </a:r>
            <a:r>
              <a:rPr lang="en-US" sz="2371" b="1" i="0" spc="0" baseline="66528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71" b="1" i="0" spc="-24" baseline="66528" dirty="0">
                <a:solidFill>
                  <a:srgbClr val="000000"/>
                </a:solidFill>
                <a:latin typeface="Arial"/>
              </a:rPr>
              <a:t>rev</a:t>
            </a:r>
            <a:r>
              <a:rPr lang="en-US" sz="2371" b="1" i="0" spc="0" baseline="66528" dirty="0">
                <a:solidFill>
                  <a:srgbClr val="000000"/>
                </a:solidFill>
                <a:latin typeface="Arial"/>
              </a:rPr>
              <a:t>ido</a:t>
            </a:r>
            <a:r>
              <a:rPr lang="en-US" sz="2371" b="1" i="0" spc="-24" baseline="66528" dirty="0">
                <a:solidFill>
                  <a:srgbClr val="000000"/>
                </a:solidFill>
                <a:latin typeface="Arial"/>
              </a:rPr>
              <a:t>va</a:t>
            </a:r>
            <a:r>
              <a:rPr lang="en-US" sz="2371" b="1" i="0" spc="0" baseline="66528" dirty="0">
                <a:solidFill>
                  <a:srgbClr val="000000"/>
                </a:solidFill>
                <a:latin typeface="Arial"/>
              </a:rPr>
              <a:t>nou </a:t>
            </a:r>
          </a:p>
        </p:txBody>
      </p:sp>
      <p:sp>
        <p:nvSpPr>
          <p:cNvPr id="258" name="Rectangle 258"/>
          <p:cNvSpPr/>
          <p:nvPr/>
        </p:nvSpPr>
        <p:spPr>
          <a:xfrm>
            <a:off x="5336914" y="4779432"/>
            <a:ext cx="1559824" cy="2665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p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re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di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kc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í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HD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P-</a:t>
            </a:r>
            <a:r>
              <a:rPr lang="en-US" sz="1565" b="1" i="0" spc="-27" baseline="0" dirty="0">
                <a:solidFill>
                  <a:srgbClr val="000000"/>
                </a:solidFill>
                <a:latin typeface="Arial"/>
              </a:rPr>
              <a:t>CZ</a:t>
            </a:r>
          </a:p>
        </p:txBody>
      </p:sp>
      <p:sp>
        <p:nvSpPr>
          <p:cNvPr id="259" name="Rectangle 259"/>
          <p:cNvSpPr/>
          <p:nvPr/>
        </p:nvSpPr>
        <p:spPr>
          <a:xfrm>
            <a:off x="7455059" y="4523078"/>
            <a:ext cx="2005715" cy="5229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1565" b="1" i="0" spc="-27" baseline="0" dirty="0">
                <a:solidFill>
                  <a:srgbClr val="000000"/>
                </a:solidFill>
                <a:latin typeface="Arial"/>
              </a:rPr>
              <a:t>3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ME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s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rev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ido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va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nou </a:t>
            </a:r>
          </a:p>
          <a:p>
            <a:pPr marL="198467">
              <a:lnSpc>
                <a:spcPts val="2018"/>
              </a:lnSpc>
            </a:pP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p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re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di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kc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í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HD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P-</a:t>
            </a:r>
            <a:r>
              <a:rPr lang="en-US" sz="1565" b="1" i="0" spc="-27" baseline="0" dirty="0">
                <a:solidFill>
                  <a:srgbClr val="000000"/>
                </a:solidFill>
                <a:latin typeface="Arial"/>
              </a:rPr>
              <a:t>CZ</a:t>
            </a:r>
          </a:p>
        </p:txBody>
      </p:sp>
      <p:sp>
        <p:nvSpPr>
          <p:cNvPr id="260" name="Rectangle 260"/>
          <p:cNvSpPr/>
          <p:nvPr/>
        </p:nvSpPr>
        <p:spPr>
          <a:xfrm>
            <a:off x="9772169" y="4523078"/>
            <a:ext cx="2005715" cy="5229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1565" b="1" i="0" spc="-27" baseline="0" dirty="0">
                <a:solidFill>
                  <a:srgbClr val="000000"/>
                </a:solidFill>
                <a:latin typeface="Arial"/>
              </a:rPr>
              <a:t>3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ME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s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rev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ido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va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nou </a:t>
            </a:r>
          </a:p>
          <a:p>
            <a:pPr marL="198467">
              <a:lnSpc>
                <a:spcPts val="2018"/>
              </a:lnSpc>
            </a:pP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p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re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di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kc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í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HD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P-</a:t>
            </a:r>
            <a:r>
              <a:rPr lang="en-US" sz="1565" b="1" i="0" spc="-27" baseline="0" dirty="0">
                <a:solidFill>
                  <a:srgbClr val="000000"/>
                </a:solidFill>
                <a:latin typeface="Arial"/>
              </a:rPr>
              <a:t>CZ</a:t>
            </a:r>
          </a:p>
        </p:txBody>
      </p:sp>
      <p:sp>
        <p:nvSpPr>
          <p:cNvPr id="261" name="Rectangle 261"/>
          <p:cNvSpPr/>
          <p:nvPr/>
        </p:nvSpPr>
        <p:spPr>
          <a:xfrm>
            <a:off x="81987" y="5210272"/>
            <a:ext cx="7071419" cy="2831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607975" algn="l"/>
                <a:tab pos="5055963" algn="l"/>
              </a:tabLst>
            </a:pP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CC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S	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ne	</a:t>
            </a:r>
            <a:r>
              <a:rPr lang="en-US" sz="2371" b="1" i="0" spc="-24" baseline="66528" dirty="0">
                <a:solidFill>
                  <a:srgbClr val="000000"/>
                </a:solidFill>
                <a:latin typeface="Arial"/>
              </a:rPr>
              <a:t>9</a:t>
            </a:r>
            <a:r>
              <a:rPr lang="en-US" sz="2371" b="1" i="0" spc="0" baseline="66528" dirty="0">
                <a:solidFill>
                  <a:srgbClr val="000000"/>
                </a:solidFill>
                <a:latin typeface="Arial"/>
              </a:rPr>
              <a:t> Mt </a:t>
            </a:r>
            <a:r>
              <a:rPr lang="en-US" sz="2371" b="0" i="0" spc="0" baseline="58212" dirty="0">
                <a:solidFill>
                  <a:srgbClr val="000000"/>
                </a:solidFill>
                <a:latin typeface="Arial"/>
              </a:rPr>
              <a:t>(</a:t>
            </a:r>
            <a:r>
              <a:rPr lang="en-US" sz="2371" b="0" i="0" spc="-26" baseline="58212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371" b="0" i="0" spc="-24" baseline="58212" dirty="0">
                <a:solidFill>
                  <a:srgbClr val="000000"/>
                </a:solidFill>
                <a:latin typeface="Arial"/>
              </a:rPr>
              <a:t>033</a:t>
            </a:r>
            <a:r>
              <a:rPr lang="en-US" sz="2371" b="0" i="0" spc="0" baseline="58212" dirty="0">
                <a:solidFill>
                  <a:srgbClr val="000000"/>
                </a:solidFill>
                <a:latin typeface="Arial"/>
              </a:rPr>
              <a:t>-</a:t>
            </a:r>
            <a:r>
              <a:rPr lang="en-US" sz="2371" b="0" i="0" spc="-26" baseline="58212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371" b="0" i="0" spc="-24" baseline="58212" dirty="0">
                <a:solidFill>
                  <a:srgbClr val="000000"/>
                </a:solidFill>
                <a:latin typeface="Arial"/>
              </a:rPr>
              <a:t>042</a:t>
            </a:r>
            <a:r>
              <a:rPr lang="en-US" sz="2371" b="0" i="0" spc="0" baseline="58212" dirty="0">
                <a:solidFill>
                  <a:srgbClr val="000000"/>
                </a:solidFill>
                <a:latin typeface="Arial"/>
              </a:rPr>
              <a:t>) plus </a:t>
            </a:r>
          </a:p>
        </p:txBody>
      </p:sp>
      <p:sp>
        <p:nvSpPr>
          <p:cNvPr id="262" name="Rectangle 262"/>
          <p:cNvSpPr/>
          <p:nvPr/>
        </p:nvSpPr>
        <p:spPr>
          <a:xfrm>
            <a:off x="5303836" y="5334314"/>
            <a:ext cx="1629966" cy="2835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18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Mt </a:t>
            </a:r>
            <a:r>
              <a:rPr lang="en-US" sz="2371" b="0" i="0" spc="0" baseline="-8523" dirty="0">
                <a:solidFill>
                  <a:srgbClr val="000000"/>
                </a:solidFill>
                <a:latin typeface="Arial"/>
              </a:rPr>
              <a:t>(</a:t>
            </a:r>
            <a:r>
              <a:rPr lang="en-US" sz="2371" b="0" i="0" spc="-26" baseline="-8523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371" b="0" i="0" spc="-24" baseline="-8523" dirty="0">
                <a:solidFill>
                  <a:srgbClr val="000000"/>
                </a:solidFill>
                <a:latin typeface="Arial"/>
              </a:rPr>
              <a:t>043</a:t>
            </a:r>
            <a:r>
              <a:rPr lang="en-US" sz="2371" b="0" i="0" spc="0" baseline="-8523" dirty="0">
                <a:solidFill>
                  <a:srgbClr val="000000"/>
                </a:solidFill>
                <a:latin typeface="Arial"/>
              </a:rPr>
              <a:t>-</a:t>
            </a:r>
            <a:r>
              <a:rPr lang="en-US" sz="2371" b="0" i="0" spc="-26" baseline="-8523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371" b="0" i="0" spc="-24" baseline="-8523" dirty="0">
                <a:solidFill>
                  <a:srgbClr val="000000"/>
                </a:solidFill>
                <a:latin typeface="Arial"/>
              </a:rPr>
              <a:t>050)</a:t>
            </a:r>
          </a:p>
        </p:txBody>
      </p:sp>
      <p:sp>
        <p:nvSpPr>
          <p:cNvPr id="263" name="Rectangle 263"/>
          <p:cNvSpPr/>
          <p:nvPr/>
        </p:nvSpPr>
        <p:spPr>
          <a:xfrm>
            <a:off x="7455059" y="5077960"/>
            <a:ext cx="2015291" cy="5229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9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Mt 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(</a:t>
            </a:r>
            <a:r>
              <a:rPr lang="en-US" sz="2371" b="0" i="0" spc="-26" baseline="-8316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371" b="0" i="0" spc="-24" baseline="-8316" dirty="0">
                <a:solidFill>
                  <a:srgbClr val="000000"/>
                </a:solidFill>
                <a:latin typeface="Arial"/>
              </a:rPr>
              <a:t>033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-</a:t>
            </a:r>
            <a:r>
              <a:rPr lang="en-US" sz="2371" b="0" i="0" spc="-26" baseline="-8316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371" b="0" i="0" spc="-24" baseline="-8316" dirty="0">
                <a:solidFill>
                  <a:srgbClr val="000000"/>
                </a:solidFill>
                <a:latin typeface="Arial"/>
              </a:rPr>
              <a:t>042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) plus </a:t>
            </a:r>
          </a:p>
          <a:p>
            <a:pPr marL="165389">
              <a:lnSpc>
                <a:spcPts val="2021"/>
              </a:lnSpc>
            </a:pP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18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Mt </a:t>
            </a:r>
            <a:r>
              <a:rPr lang="en-US" sz="2371" b="0" i="0" spc="0" baseline="-8523" dirty="0">
                <a:solidFill>
                  <a:srgbClr val="000000"/>
                </a:solidFill>
                <a:latin typeface="Arial"/>
              </a:rPr>
              <a:t>(</a:t>
            </a:r>
            <a:r>
              <a:rPr lang="en-US" sz="2371" b="0" i="0" spc="-26" baseline="-8523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371" b="0" i="0" spc="-24" baseline="-8523" dirty="0">
                <a:solidFill>
                  <a:srgbClr val="000000"/>
                </a:solidFill>
                <a:latin typeface="Arial"/>
              </a:rPr>
              <a:t>043</a:t>
            </a:r>
            <a:r>
              <a:rPr lang="en-US" sz="2371" b="0" i="0" spc="0" baseline="-8523" dirty="0">
                <a:solidFill>
                  <a:srgbClr val="000000"/>
                </a:solidFill>
                <a:latin typeface="Arial"/>
              </a:rPr>
              <a:t>-</a:t>
            </a:r>
            <a:r>
              <a:rPr lang="en-US" sz="2371" b="0" i="0" spc="-26" baseline="-8523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371" b="0" i="0" spc="-24" baseline="-8523" dirty="0">
                <a:solidFill>
                  <a:srgbClr val="000000"/>
                </a:solidFill>
                <a:latin typeface="Arial"/>
              </a:rPr>
              <a:t>050)</a:t>
            </a:r>
          </a:p>
        </p:txBody>
      </p:sp>
      <p:sp>
        <p:nvSpPr>
          <p:cNvPr id="264" name="Rectangle 264"/>
          <p:cNvSpPr/>
          <p:nvPr/>
        </p:nvSpPr>
        <p:spPr>
          <a:xfrm>
            <a:off x="9772169" y="5077960"/>
            <a:ext cx="2015456" cy="5229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9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Mt 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(</a:t>
            </a:r>
            <a:r>
              <a:rPr lang="en-US" sz="2371" b="0" i="0" spc="-26" baseline="-8316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371" b="0" i="0" spc="-24" baseline="-8316" dirty="0">
                <a:solidFill>
                  <a:srgbClr val="000000"/>
                </a:solidFill>
                <a:latin typeface="Arial"/>
              </a:rPr>
              <a:t>033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-</a:t>
            </a:r>
            <a:r>
              <a:rPr lang="en-US" sz="2371" b="0" i="0" spc="-26" baseline="-8316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371" b="0" i="0" spc="-24" baseline="-8316" dirty="0">
                <a:solidFill>
                  <a:srgbClr val="000000"/>
                </a:solidFill>
                <a:latin typeface="Arial"/>
              </a:rPr>
              <a:t>042</a:t>
            </a:r>
            <a:r>
              <a:rPr lang="en-US" sz="2371" b="0" i="0" spc="0" baseline="-8316" dirty="0">
                <a:solidFill>
                  <a:srgbClr val="000000"/>
                </a:solidFill>
                <a:latin typeface="Arial"/>
              </a:rPr>
              <a:t>) plus </a:t>
            </a:r>
          </a:p>
          <a:p>
            <a:pPr marL="165389">
              <a:lnSpc>
                <a:spcPts val="2021"/>
              </a:lnSpc>
            </a:pP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18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Mt </a:t>
            </a:r>
            <a:r>
              <a:rPr lang="en-US" sz="2371" b="0" i="0" spc="0" baseline="-8523" dirty="0">
                <a:solidFill>
                  <a:srgbClr val="000000"/>
                </a:solidFill>
                <a:latin typeface="Arial"/>
              </a:rPr>
              <a:t>(</a:t>
            </a:r>
            <a:r>
              <a:rPr lang="en-US" sz="2371" b="0" i="0" spc="-26" baseline="-8523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371" b="0" i="0" spc="-24" baseline="-8523" dirty="0">
                <a:solidFill>
                  <a:srgbClr val="000000"/>
                </a:solidFill>
                <a:latin typeface="Arial"/>
              </a:rPr>
              <a:t>043</a:t>
            </a:r>
            <a:r>
              <a:rPr lang="en-US" sz="2371" b="0" i="0" spc="0" baseline="-8523" dirty="0">
                <a:solidFill>
                  <a:srgbClr val="000000"/>
                </a:solidFill>
                <a:latin typeface="Arial"/>
              </a:rPr>
              <a:t>-</a:t>
            </a:r>
            <a:r>
              <a:rPr lang="en-US" sz="2371" b="0" i="0" spc="-26" baseline="-8523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371" b="0" i="0" spc="-24" baseline="-8523" dirty="0">
                <a:solidFill>
                  <a:srgbClr val="000000"/>
                </a:solidFill>
                <a:latin typeface="Arial"/>
              </a:rPr>
              <a:t>050)</a:t>
            </a:r>
          </a:p>
        </p:txBody>
      </p:sp>
      <p:sp>
        <p:nvSpPr>
          <p:cNvPr id="265" name="Rectangle 265"/>
          <p:cNvSpPr/>
          <p:nvPr/>
        </p:nvSpPr>
        <p:spPr>
          <a:xfrm>
            <a:off x="81987" y="5632842"/>
            <a:ext cx="2161837" cy="2665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Vodí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k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p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r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o o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s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obní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a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ut</a:t>
            </a:r>
            <a:r>
              <a:rPr lang="en-US" sz="1565" b="1" i="0" spc="-26" baseline="0" dirty="0">
                <a:solidFill>
                  <a:srgbClr val="000000"/>
                </a:solidFill>
                <a:latin typeface="Arial"/>
              </a:rPr>
              <a:t>a </a:t>
            </a:r>
          </a:p>
        </p:txBody>
      </p:sp>
      <p:sp>
        <p:nvSpPr>
          <p:cNvPr id="266" name="Rectangle 266"/>
          <p:cNvSpPr/>
          <p:nvPr/>
        </p:nvSpPr>
        <p:spPr>
          <a:xfrm>
            <a:off x="81987" y="5897879"/>
            <a:ext cx="11402628" cy="53947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525280" algn="l"/>
                <a:tab pos="5304378" algn="l"/>
                <a:tab pos="7621652" algn="l"/>
                <a:tab pos="9938267" algn="l"/>
              </a:tabLst>
            </a:pPr>
            <a:r>
              <a:rPr lang="en-US" sz="1565" b="0" i="1" spc="0" baseline="0" dirty="0">
                <a:solidFill>
                  <a:srgbClr val="000000"/>
                </a:solidFill>
                <a:latin typeface="Arial"/>
              </a:rPr>
              <a:t>(</a:t>
            </a:r>
            <a:r>
              <a:rPr lang="en-US" sz="1565" b="0" i="1" spc="-24" baseline="0" dirty="0">
                <a:solidFill>
                  <a:srgbClr val="000000"/>
                </a:solidFill>
                <a:latin typeface="Arial"/>
              </a:rPr>
              <a:t>H2</a:t>
            </a:r>
            <a:r>
              <a:rPr lang="en-US" sz="1565" b="0" i="1" spc="0" baseline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565" b="0" i="1" spc="-24" baseline="0" dirty="0">
                <a:solidFill>
                  <a:srgbClr val="000000"/>
                </a:solidFill>
                <a:latin typeface="Arial"/>
              </a:rPr>
              <a:t>p</a:t>
            </a:r>
            <a:r>
              <a:rPr lang="en-US" sz="1565" b="0" i="1" spc="0" baseline="0" dirty="0">
                <a:solidFill>
                  <a:srgbClr val="000000"/>
                </a:solidFill>
                <a:latin typeface="Arial"/>
              </a:rPr>
              <a:t>r</a:t>
            </a:r>
            <a:r>
              <a:rPr lang="en-US" sz="1565" b="0" i="1" spc="-26" baseline="0" dirty="0">
                <a:solidFill>
                  <a:srgbClr val="000000"/>
                </a:solidFill>
                <a:latin typeface="Arial"/>
              </a:rPr>
              <a:t>o</a:t>
            </a:r>
            <a:r>
              <a:rPr lang="en-US" sz="1565" b="0" i="1" spc="0" baseline="0" dirty="0">
                <a:solidFill>
                  <a:srgbClr val="000000"/>
                </a:solidFill>
                <a:latin typeface="Arial"/>
              </a:rPr>
              <a:t> OV)	</a:t>
            </a:r>
            <a:r>
              <a:rPr lang="en-US" sz="2371" b="0" i="0" spc="0" baseline="58419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2371" b="0" i="0" spc="-24" baseline="58419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2371" b="0" i="0" spc="0" baseline="58419" dirty="0">
                <a:solidFill>
                  <a:srgbClr val="000000"/>
                </a:solidFill>
                <a:latin typeface="Arial"/>
              </a:rPr>
              <a:t>ní	</a:t>
            </a:r>
            <a:r>
              <a:rPr lang="en-US" sz="2371" b="1" i="0" spc="-26" baseline="66735" dirty="0">
                <a:solidFill>
                  <a:srgbClr val="000000"/>
                </a:solidFill>
                <a:latin typeface="Arial"/>
              </a:rPr>
              <a:t>m</a:t>
            </a:r>
            <a:r>
              <a:rPr lang="en-US" sz="2371" b="1" i="0" spc="-24" baseline="66735" dirty="0">
                <a:solidFill>
                  <a:srgbClr val="000000"/>
                </a:solidFill>
                <a:latin typeface="Arial"/>
              </a:rPr>
              <a:t>ax</a:t>
            </a:r>
            <a:r>
              <a:rPr lang="en-US" sz="2371" b="1" i="0" spc="0" baseline="66735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71" b="1" i="0" spc="-24" baseline="66735" dirty="0">
                <a:solidFill>
                  <a:srgbClr val="000000"/>
                </a:solidFill>
                <a:latin typeface="Arial"/>
              </a:rPr>
              <a:t>600k</a:t>
            </a:r>
            <a:r>
              <a:rPr lang="en-US" sz="2371" b="1" i="0" spc="0" baseline="66735" dirty="0">
                <a:solidFill>
                  <a:srgbClr val="000000"/>
                </a:solidFill>
                <a:latin typeface="Arial"/>
              </a:rPr>
              <a:t> F</a:t>
            </a:r>
            <a:r>
              <a:rPr lang="en-US" sz="2371" b="1" i="0" spc="-24" baseline="66735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2371" b="1" i="0" spc="0" baseline="66735" dirty="0">
                <a:solidFill>
                  <a:srgbClr val="000000"/>
                </a:solidFill>
                <a:latin typeface="Arial"/>
              </a:rPr>
              <a:t>EV	</a:t>
            </a:r>
            <a:r>
              <a:rPr lang="en-US" sz="2371" b="1" i="0" spc="-26" baseline="66735" dirty="0">
                <a:solidFill>
                  <a:srgbClr val="000000"/>
                </a:solidFill>
                <a:latin typeface="Arial"/>
              </a:rPr>
              <a:t>m</a:t>
            </a:r>
            <a:r>
              <a:rPr lang="en-US" sz="2371" b="1" i="0" spc="-24" baseline="66735" dirty="0">
                <a:solidFill>
                  <a:srgbClr val="000000"/>
                </a:solidFill>
                <a:latin typeface="Arial"/>
              </a:rPr>
              <a:t>ax</a:t>
            </a:r>
            <a:r>
              <a:rPr lang="en-US" sz="2371" b="1" i="0" spc="0" baseline="66735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71" b="1" i="0" spc="-24" baseline="66735" dirty="0">
                <a:solidFill>
                  <a:srgbClr val="000000"/>
                </a:solidFill>
                <a:latin typeface="Arial"/>
              </a:rPr>
              <a:t>600k</a:t>
            </a:r>
            <a:r>
              <a:rPr lang="en-US" sz="2371" b="1" i="0" spc="0" baseline="66735" dirty="0">
                <a:solidFill>
                  <a:srgbClr val="000000"/>
                </a:solidFill>
                <a:latin typeface="Arial"/>
              </a:rPr>
              <a:t> F</a:t>
            </a:r>
            <a:r>
              <a:rPr lang="en-US" sz="2371" b="1" i="0" spc="-24" baseline="66735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2371" b="1" i="0" spc="0" baseline="66735" dirty="0">
                <a:solidFill>
                  <a:srgbClr val="000000"/>
                </a:solidFill>
                <a:latin typeface="Arial"/>
              </a:rPr>
              <a:t>EV	</a:t>
            </a:r>
            <a:r>
              <a:rPr lang="en-US" sz="2371" b="1" i="0" spc="-26" baseline="66735" dirty="0">
                <a:solidFill>
                  <a:srgbClr val="000000"/>
                </a:solidFill>
                <a:latin typeface="Arial"/>
              </a:rPr>
              <a:t>m</a:t>
            </a:r>
            <a:r>
              <a:rPr lang="en-US" sz="2371" b="1" i="0" spc="-24" baseline="66735" dirty="0">
                <a:solidFill>
                  <a:srgbClr val="000000"/>
                </a:solidFill>
                <a:latin typeface="Arial"/>
              </a:rPr>
              <a:t>ax</a:t>
            </a:r>
            <a:r>
              <a:rPr lang="en-US" sz="2371" b="1" i="0" spc="0" baseline="66735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371" b="1" i="0" spc="-24" baseline="66735" dirty="0">
                <a:solidFill>
                  <a:srgbClr val="000000"/>
                </a:solidFill>
                <a:latin typeface="Arial"/>
              </a:rPr>
              <a:t>600k</a:t>
            </a:r>
            <a:r>
              <a:rPr lang="en-US" sz="2371" b="1" i="0" spc="0" baseline="66735" dirty="0">
                <a:solidFill>
                  <a:srgbClr val="000000"/>
                </a:solidFill>
                <a:latin typeface="Arial"/>
              </a:rPr>
              <a:t> F</a:t>
            </a:r>
            <a:r>
              <a:rPr lang="en-US" sz="2371" b="1" i="0" spc="-24" baseline="66735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2371" b="1" i="0" spc="0" baseline="66735" dirty="0">
                <a:solidFill>
                  <a:srgbClr val="000000"/>
                </a:solidFill>
                <a:latin typeface="Arial"/>
              </a:rPr>
              <a:t>EV</a:t>
            </a:r>
          </a:p>
          <a:p>
            <a:pPr marL="0">
              <a:lnSpc>
                <a:spcPts val="2282"/>
              </a:lnSpc>
              <a:tabLst>
                <a:tab pos="3525280" algn="l"/>
                <a:tab pos="5834121" algn="l"/>
                <a:tab pos="8150735" algn="l"/>
                <a:tab pos="10467844" algn="l"/>
              </a:tabLst>
            </a:pP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G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H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G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1565" b="1" i="0" spc="-26" baseline="0" dirty="0">
                <a:solidFill>
                  <a:srgbClr val="000000"/>
                </a:solidFill>
                <a:latin typeface="Arial"/>
              </a:rPr>
              <a:t>m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i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s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ní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c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íl 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2050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	</a:t>
            </a:r>
            <a:r>
              <a:rPr lang="en-US" sz="2371" b="0" i="0" spc="0" baseline="-8523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2371" b="0" i="0" spc="-24" baseline="-8523" dirty="0">
                <a:solidFill>
                  <a:srgbClr val="000000"/>
                </a:solidFill>
                <a:latin typeface="Arial"/>
              </a:rPr>
              <a:t>e</a:t>
            </a:r>
            <a:r>
              <a:rPr lang="en-US" sz="2371" b="0" i="0" spc="0" baseline="-8523" dirty="0">
                <a:solidFill>
                  <a:srgbClr val="000000"/>
                </a:solidFill>
                <a:latin typeface="Arial"/>
              </a:rPr>
              <a:t>ní	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6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Mt	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6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Mt	</a:t>
            </a:r>
            <a:r>
              <a:rPr lang="en-US" sz="1565" b="1" i="0" spc="-24" baseline="0" dirty="0">
                <a:solidFill>
                  <a:srgbClr val="000000"/>
                </a:solidFill>
                <a:latin typeface="Arial"/>
              </a:rPr>
              <a:t>6</a:t>
            </a:r>
            <a:r>
              <a:rPr lang="en-US" sz="1565" b="1" i="0" spc="0" baseline="0" dirty="0">
                <a:solidFill>
                  <a:srgbClr val="000000"/>
                </a:solidFill>
                <a:latin typeface="Arial"/>
              </a:rPr>
              <a:t> Mt</a:t>
            </a:r>
          </a:p>
        </p:txBody>
      </p:sp>
      <p:sp>
        <p:nvSpPr>
          <p:cNvPr id="267" name="Rectangle 267"/>
          <p:cNvSpPr/>
          <p:nvPr/>
        </p:nvSpPr>
        <p:spPr>
          <a:xfrm>
            <a:off x="3433609" y="1123155"/>
            <a:ext cx="8066940" cy="39959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570105" algn="l"/>
              </a:tabLst>
            </a:pPr>
            <a:r>
              <a:rPr lang="en-US" sz="2347" b="1" i="0" spc="0" baseline="0" dirty="0">
                <a:solidFill>
                  <a:srgbClr val="000000"/>
                </a:solidFill>
                <a:latin typeface="Arial"/>
              </a:rPr>
              <a:t>WEM	</a:t>
            </a:r>
            <a:r>
              <a:rPr lang="en-US" sz="3556" b="1" i="0" spc="0" baseline="63966" dirty="0">
                <a:solidFill>
                  <a:srgbClr val="000000"/>
                </a:solidFill>
                <a:latin typeface="Arial"/>
              </a:rPr>
              <a:t>W</a:t>
            </a:r>
            <a:r>
              <a:rPr lang="en-US" sz="3556" b="1" i="0" spc="-69" baseline="63966" dirty="0">
                <a:solidFill>
                  <a:srgbClr val="000000"/>
                </a:solidFill>
                <a:latin typeface="Arial"/>
              </a:rPr>
              <a:t>AM</a:t>
            </a:r>
            <a:r>
              <a:rPr lang="en-US" sz="3556" b="1" i="0" spc="0" baseline="63966" dirty="0">
                <a:solidFill>
                  <a:srgbClr val="000000"/>
                </a:solidFill>
                <a:latin typeface="Arial"/>
              </a:rPr>
              <a:t>1p</a:t>
            </a:r>
            <a:r>
              <a:rPr lang="en-US" sz="3556" b="1" i="0" spc="-71" baseline="63966" dirty="0">
                <a:solidFill>
                  <a:srgbClr val="000000"/>
                </a:solidFill>
                <a:latin typeface="Arial"/>
              </a:rPr>
              <a:t>l</a:t>
            </a:r>
            <a:r>
              <a:rPr lang="en-US" sz="3556" b="1" i="0" spc="-66" baseline="63966" dirty="0">
                <a:solidFill>
                  <a:srgbClr val="000000"/>
                </a:solidFill>
                <a:latin typeface="Arial"/>
              </a:rPr>
              <a:t>us</a:t>
            </a:r>
          </a:p>
        </p:txBody>
      </p:sp>
      <p:sp>
        <p:nvSpPr>
          <p:cNvPr id="268" name="Rectangle 268"/>
          <p:cNvSpPr/>
          <p:nvPr/>
        </p:nvSpPr>
        <p:spPr>
          <a:xfrm>
            <a:off x="10069871" y="1313353"/>
            <a:ext cx="1365366" cy="39959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347" b="1" i="0" spc="0" baseline="0" dirty="0">
                <a:solidFill>
                  <a:srgbClr val="000000"/>
                </a:solidFill>
                <a:latin typeface="Arial"/>
              </a:rPr>
              <a:t>[NKEP1+]</a:t>
            </a:r>
          </a:p>
        </p:txBody>
      </p:sp>
      <p:sp>
        <p:nvSpPr>
          <p:cNvPr id="269" name="Rectangle 269"/>
          <p:cNvSpPr/>
          <p:nvPr/>
        </p:nvSpPr>
        <p:spPr>
          <a:xfrm>
            <a:off x="7687101" y="932461"/>
            <a:ext cx="1496834" cy="78048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347" b="1" i="0" spc="0" baseline="0" dirty="0">
                <a:solidFill>
                  <a:srgbClr val="000000"/>
                </a:solidFill>
                <a:latin typeface="Arial"/>
              </a:rPr>
              <a:t>W</a:t>
            </a:r>
            <a:r>
              <a:rPr lang="en-US" sz="2347" b="1" i="0" spc="-69" baseline="0" dirty="0">
                <a:solidFill>
                  <a:srgbClr val="000000"/>
                </a:solidFill>
                <a:latin typeface="Arial"/>
              </a:rPr>
              <a:t>AM</a:t>
            </a:r>
            <a:r>
              <a:rPr lang="en-US" sz="2347" b="1" i="0" spc="0" baseline="0" dirty="0">
                <a:solidFill>
                  <a:srgbClr val="000000"/>
                </a:solidFill>
                <a:latin typeface="Arial"/>
              </a:rPr>
              <a:t>2p</a:t>
            </a:r>
            <a:r>
              <a:rPr lang="en-US" sz="2347" b="1" i="0" spc="-71" baseline="0" dirty="0">
                <a:solidFill>
                  <a:srgbClr val="000000"/>
                </a:solidFill>
                <a:latin typeface="Arial"/>
              </a:rPr>
              <a:t>l</a:t>
            </a:r>
            <a:r>
              <a:rPr lang="en-US" sz="2347" b="1" i="0" spc="-66" baseline="0" dirty="0">
                <a:solidFill>
                  <a:srgbClr val="000000"/>
                </a:solidFill>
                <a:latin typeface="Arial"/>
              </a:rPr>
              <a:t>us</a:t>
            </a:r>
          </a:p>
          <a:p>
            <a:pPr marL="66155">
              <a:lnSpc>
                <a:spcPts val="2999"/>
              </a:lnSpc>
            </a:pPr>
            <a:r>
              <a:rPr lang="en-US" sz="2347" b="1" i="0" spc="0" baseline="0" dirty="0">
                <a:solidFill>
                  <a:srgbClr val="000000"/>
                </a:solidFill>
                <a:latin typeface="Arial"/>
              </a:rPr>
              <a:t>[NKEP2+]</a:t>
            </a:r>
          </a:p>
        </p:txBody>
      </p:sp>
      <p:sp>
        <p:nvSpPr>
          <p:cNvPr id="270" name="Rectangle 270"/>
          <p:cNvSpPr/>
          <p:nvPr/>
        </p:nvSpPr>
        <p:spPr>
          <a:xfrm>
            <a:off x="5518677" y="932461"/>
            <a:ext cx="1191266" cy="78048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8850"/>
            <a:r>
              <a:rPr lang="en-US" sz="2347" b="1" i="0" spc="0" baseline="0" dirty="0">
                <a:solidFill>
                  <a:srgbClr val="000000"/>
                </a:solidFill>
                <a:latin typeface="Arial"/>
              </a:rPr>
              <a:t>W</a:t>
            </a:r>
            <a:r>
              <a:rPr lang="en-US" sz="2347" b="1" i="0" spc="-69" baseline="0" dirty="0">
                <a:solidFill>
                  <a:srgbClr val="000000"/>
                </a:solidFill>
                <a:latin typeface="Arial"/>
              </a:rPr>
              <a:t>AM</a:t>
            </a:r>
            <a:r>
              <a:rPr lang="en-US" sz="2347" b="1" i="0" spc="0" baseline="0" dirty="0">
                <a:solidFill>
                  <a:srgbClr val="000000"/>
                </a:solidFill>
                <a:latin typeface="Arial"/>
              </a:rPr>
              <a:t>3 </a:t>
            </a:r>
          </a:p>
          <a:p>
            <a:pPr marL="0">
              <a:lnSpc>
                <a:spcPts val="2999"/>
              </a:lnSpc>
            </a:pPr>
            <a:r>
              <a:rPr lang="en-US" sz="2347" b="1" i="0" spc="0" baseline="0" dirty="0">
                <a:solidFill>
                  <a:srgbClr val="000000"/>
                </a:solidFill>
                <a:latin typeface="Arial"/>
              </a:rPr>
              <a:t>[NKEP3]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371</Words>
  <Application>Microsoft Office PowerPoint</Application>
  <PresentationFormat>Širokoúhlá obrazovka</PresentationFormat>
  <Paragraphs>92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Beran Antonín</dc:creator>
  <cp:lastModifiedBy>Beran Antonín</cp:lastModifiedBy>
  <cp:revision>1</cp:revision>
  <dcterms:modified xsi:type="dcterms:W3CDTF">2023-10-18T13:44:00Z</dcterms:modified>
</cp:coreProperties>
</file>