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 id="2147483745" r:id="rId3"/>
    <p:sldMasterId id="2147483752" r:id="rId4"/>
    <p:sldMasterId id="2147483759" r:id="rId5"/>
    <p:sldMasterId id="2147483764" r:id="rId6"/>
  </p:sldMasterIdLst>
  <p:notesMasterIdLst>
    <p:notesMasterId r:id="rId32"/>
  </p:notesMasterIdLst>
  <p:handoutMasterIdLst>
    <p:handoutMasterId r:id="rId33"/>
  </p:handoutMasterIdLst>
  <p:sldIdLst>
    <p:sldId id="270" r:id="rId7"/>
    <p:sldId id="315" r:id="rId8"/>
    <p:sldId id="2147474440" r:id="rId9"/>
    <p:sldId id="284" r:id="rId10"/>
    <p:sldId id="293" r:id="rId11"/>
    <p:sldId id="309" r:id="rId12"/>
    <p:sldId id="2147474439" r:id="rId13"/>
    <p:sldId id="316" r:id="rId14"/>
    <p:sldId id="332" r:id="rId15"/>
    <p:sldId id="296" r:id="rId16"/>
    <p:sldId id="283" r:id="rId17"/>
    <p:sldId id="363" r:id="rId18"/>
    <p:sldId id="362" r:id="rId19"/>
    <p:sldId id="2147474443" r:id="rId20"/>
    <p:sldId id="2147474444" r:id="rId21"/>
    <p:sldId id="2147474441" r:id="rId22"/>
    <p:sldId id="299" r:id="rId23"/>
    <p:sldId id="2147472860" r:id="rId24"/>
    <p:sldId id="2134805286" r:id="rId25"/>
    <p:sldId id="2147474445" r:id="rId26"/>
    <p:sldId id="2134805411" r:id="rId27"/>
    <p:sldId id="2147474446" r:id="rId28"/>
    <p:sldId id="2134805474" r:id="rId29"/>
    <p:sldId id="2147472932" r:id="rId30"/>
    <p:sldId id="269"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9FE"/>
    <a:srgbClr val="3EC0F0"/>
    <a:srgbClr val="FF0000"/>
    <a:srgbClr val="F5F9FA"/>
    <a:srgbClr val="575756"/>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1230" autoAdjust="0"/>
  </p:normalViewPr>
  <p:slideViewPr>
    <p:cSldViewPr snapToGrid="0">
      <p:cViewPr varScale="1">
        <p:scale>
          <a:sx n="100" d="100"/>
          <a:sy n="100" d="100"/>
        </p:scale>
        <p:origin x="72" y="132"/>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a:latin typeface="Dosis Light" pitchFamily="2" charset="0"/>
              </a:rPr>
              <a:t>Hydrogen </a:t>
            </a:r>
            <a:r>
              <a:rPr lang="de-DE" dirty="0" err="1">
                <a:latin typeface="Dosis Light" pitchFamily="2" charset="0"/>
              </a:rPr>
              <a:t>supply-production</a:t>
            </a:r>
            <a:r>
              <a:rPr lang="de-DE" baseline="0" dirty="0">
                <a:latin typeface="Dosis Light" pitchFamily="2" charset="0"/>
              </a:rPr>
              <a:t> </a:t>
            </a:r>
            <a:r>
              <a:rPr lang="de-DE" baseline="0" dirty="0" err="1">
                <a:latin typeface="Dosis Light" pitchFamily="2" charset="0"/>
              </a:rPr>
              <a:t>of</a:t>
            </a:r>
            <a:r>
              <a:rPr lang="de-DE" baseline="0" dirty="0">
                <a:latin typeface="Dosis Light" pitchFamily="2" charset="0"/>
              </a:rPr>
              <a:t> </a:t>
            </a:r>
            <a:r>
              <a:rPr lang="de-DE" baseline="0" dirty="0" err="1">
                <a:latin typeface="Dosis Light" pitchFamily="2" charset="0"/>
              </a:rPr>
              <a:t>grey</a:t>
            </a:r>
            <a:r>
              <a:rPr lang="de-DE" baseline="0" dirty="0">
                <a:latin typeface="Dosis Light" pitchFamily="2" charset="0"/>
              </a:rPr>
              <a:t> hydrogen </a:t>
            </a:r>
          </a:p>
          <a:p>
            <a:pPr>
              <a:defRPr/>
            </a:pPr>
            <a:r>
              <a:rPr lang="de-DE" baseline="0" dirty="0" err="1">
                <a:latin typeface="Dosis Light" pitchFamily="2" charset="0"/>
              </a:rPr>
              <a:t>for</a:t>
            </a:r>
            <a:r>
              <a:rPr lang="de-DE" baseline="0" dirty="0">
                <a:latin typeface="Dosis Light" pitchFamily="2" charset="0"/>
              </a:rPr>
              <a:t> </a:t>
            </a:r>
            <a:r>
              <a:rPr lang="de-DE" baseline="0" dirty="0" err="1">
                <a:latin typeface="Dosis Light" pitchFamily="2" charset="0"/>
              </a:rPr>
              <a:t>specific</a:t>
            </a:r>
            <a:r>
              <a:rPr lang="de-DE" baseline="0" dirty="0">
                <a:latin typeface="Dosis Light" pitchFamily="2" charset="0"/>
              </a:rPr>
              <a:t> </a:t>
            </a:r>
            <a:r>
              <a:rPr lang="de-DE" baseline="0" dirty="0" err="1">
                <a:latin typeface="Dosis Light" pitchFamily="2" charset="0"/>
              </a:rPr>
              <a:t>goods</a:t>
            </a:r>
            <a:endParaRPr lang="de-DE" dirty="0">
              <a:latin typeface="Dosis Light"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tx>
            <c:strRef>
              <c:f>Tabelle1!$A$2</c:f>
              <c:strCache>
                <c:ptCount val="1"/>
                <c:pt idx="0">
                  <c:v>Ammoniak</c:v>
                </c:pt>
              </c:strCache>
            </c:strRef>
          </c:tx>
          <c:spPr>
            <a:solidFill>
              <a:schemeClr val="accent1"/>
            </a:solidFill>
            <a:ln>
              <a:noFill/>
            </a:ln>
            <a:effectLst/>
          </c:spPr>
          <c:invertIfNegative val="0"/>
          <c:cat>
            <c:numRef>
              <c:f>Tabelle1!$B$1:$I$1</c:f>
              <c:numCache>
                <c:formatCode>General</c:formatCode>
                <c:ptCount val="8"/>
                <c:pt idx="0">
                  <c:v>2015</c:v>
                </c:pt>
                <c:pt idx="1">
                  <c:v>2016</c:v>
                </c:pt>
                <c:pt idx="2">
                  <c:v>2017</c:v>
                </c:pt>
                <c:pt idx="3">
                  <c:v>2018</c:v>
                </c:pt>
                <c:pt idx="4">
                  <c:v>2019</c:v>
                </c:pt>
                <c:pt idx="5">
                  <c:v>2020</c:v>
                </c:pt>
                <c:pt idx="6">
                  <c:v>2021</c:v>
                </c:pt>
                <c:pt idx="7">
                  <c:v>2022</c:v>
                </c:pt>
              </c:numCache>
            </c:numRef>
          </c:cat>
          <c:val>
            <c:numRef>
              <c:f>Tabelle1!$B$2:$I$2</c:f>
              <c:numCache>
                <c:formatCode>0.0</c:formatCode>
                <c:ptCount val="8"/>
                <c:pt idx="0">
                  <c:v>18.06793761601714</c:v>
                </c:pt>
                <c:pt idx="1">
                  <c:v>18.98986040975571</c:v>
                </c:pt>
                <c:pt idx="2">
                  <c:v>19.662725083225709</c:v>
                </c:pt>
                <c:pt idx="3">
                  <c:v>19.642020668159997</c:v>
                </c:pt>
                <c:pt idx="4">
                  <c:v>18.455623105495711</c:v>
                </c:pt>
                <c:pt idx="5">
                  <c:v>17.835772972898567</c:v>
                </c:pt>
                <c:pt idx="6">
                  <c:v>17.470931498789998</c:v>
                </c:pt>
                <c:pt idx="7">
                  <c:v>17.865888832439996</c:v>
                </c:pt>
              </c:numCache>
            </c:numRef>
          </c:val>
          <c:extLst>
            <c:ext xmlns:c16="http://schemas.microsoft.com/office/drawing/2014/chart" uri="{C3380CC4-5D6E-409C-BE32-E72D297353CC}">
              <c16:uniqueId val="{00000000-4760-4883-A0EB-AED9E62DF018}"/>
            </c:ext>
          </c:extLst>
        </c:ser>
        <c:ser>
          <c:idx val="1"/>
          <c:order val="1"/>
          <c:tx>
            <c:strRef>
              <c:f>Tabelle1!$A$3</c:f>
              <c:strCache>
                <c:ptCount val="1"/>
                <c:pt idx="0">
                  <c:v>Chlor (Nebenprodukt)</c:v>
                </c:pt>
              </c:strCache>
            </c:strRef>
          </c:tx>
          <c:spPr>
            <a:solidFill>
              <a:schemeClr val="accent2"/>
            </a:solidFill>
            <a:ln>
              <a:noFill/>
            </a:ln>
            <a:effectLst/>
          </c:spPr>
          <c:invertIfNegative val="0"/>
          <c:cat>
            <c:numRef>
              <c:f>Tabelle1!$B$1:$I$1</c:f>
              <c:numCache>
                <c:formatCode>General</c:formatCode>
                <c:ptCount val="8"/>
                <c:pt idx="0">
                  <c:v>2015</c:v>
                </c:pt>
                <c:pt idx="1">
                  <c:v>2016</c:v>
                </c:pt>
                <c:pt idx="2">
                  <c:v>2017</c:v>
                </c:pt>
                <c:pt idx="3">
                  <c:v>2018</c:v>
                </c:pt>
                <c:pt idx="4">
                  <c:v>2019</c:v>
                </c:pt>
                <c:pt idx="5">
                  <c:v>2020</c:v>
                </c:pt>
                <c:pt idx="6">
                  <c:v>2021</c:v>
                </c:pt>
                <c:pt idx="7">
                  <c:v>2022</c:v>
                </c:pt>
              </c:numCache>
            </c:numRef>
          </c:cat>
          <c:val>
            <c:numRef>
              <c:f>Tabelle1!$B$3:$I$3</c:f>
              <c:numCache>
                <c:formatCode>0.0</c:formatCode>
                <c:ptCount val="8"/>
                <c:pt idx="0">
                  <c:v>3.6088876084800003</c:v>
                </c:pt>
                <c:pt idx="1">
                  <c:v>3.5971875786000003</c:v>
                </c:pt>
                <c:pt idx="2">
                  <c:v>3.7821305491200001</c:v>
                </c:pt>
                <c:pt idx="3">
                  <c:v>3.6066823623599999</c:v>
                </c:pt>
                <c:pt idx="4">
                  <c:v>3.4626787641600001</c:v>
                </c:pt>
                <c:pt idx="5">
                  <c:v>2.9669734063200002</c:v>
                </c:pt>
                <c:pt idx="6">
                  <c:v>3.1855634118</c:v>
                </c:pt>
                <c:pt idx="7">
                  <c:v>2.7634552268400001</c:v>
                </c:pt>
              </c:numCache>
            </c:numRef>
          </c:val>
          <c:extLst>
            <c:ext xmlns:c16="http://schemas.microsoft.com/office/drawing/2014/chart" uri="{C3380CC4-5D6E-409C-BE32-E72D297353CC}">
              <c16:uniqueId val="{00000001-4760-4883-A0EB-AED9E62DF018}"/>
            </c:ext>
          </c:extLst>
        </c:ser>
        <c:ser>
          <c:idx val="2"/>
          <c:order val="2"/>
          <c:tx>
            <c:strRef>
              <c:f>Tabelle1!$A$4</c:f>
              <c:strCache>
                <c:ptCount val="1"/>
                <c:pt idx="0">
                  <c:v>Methanol</c:v>
                </c:pt>
              </c:strCache>
            </c:strRef>
          </c:tx>
          <c:spPr>
            <a:solidFill>
              <a:schemeClr val="accent3"/>
            </a:solidFill>
            <a:ln>
              <a:noFill/>
            </a:ln>
            <a:effectLst/>
          </c:spPr>
          <c:invertIfNegative val="0"/>
          <c:cat>
            <c:numRef>
              <c:f>Tabelle1!$B$1:$I$1</c:f>
              <c:numCache>
                <c:formatCode>General</c:formatCode>
                <c:ptCount val="8"/>
                <c:pt idx="0">
                  <c:v>2015</c:v>
                </c:pt>
                <c:pt idx="1">
                  <c:v>2016</c:v>
                </c:pt>
                <c:pt idx="2">
                  <c:v>2017</c:v>
                </c:pt>
                <c:pt idx="3">
                  <c:v>2018</c:v>
                </c:pt>
                <c:pt idx="4">
                  <c:v>2019</c:v>
                </c:pt>
                <c:pt idx="5">
                  <c:v>2020</c:v>
                </c:pt>
                <c:pt idx="6">
                  <c:v>2021</c:v>
                </c:pt>
                <c:pt idx="7">
                  <c:v>2022</c:v>
                </c:pt>
              </c:numCache>
            </c:numRef>
          </c:cat>
          <c:val>
            <c:numRef>
              <c:f>Tabelle1!$B$4:$I$4</c:f>
              <c:numCache>
                <c:formatCode>0.0</c:formatCode>
                <c:ptCount val="8"/>
                <c:pt idx="0">
                  <c:v>6.2488217302325575</c:v>
                </c:pt>
                <c:pt idx="1">
                  <c:v>6.9326145488372086</c:v>
                </c:pt>
                <c:pt idx="2">
                  <c:v>6.9525467720930232</c:v>
                </c:pt>
                <c:pt idx="3">
                  <c:v>7.5023599813953474</c:v>
                </c:pt>
                <c:pt idx="4">
                  <c:v>9.2862906418604645</c:v>
                </c:pt>
                <c:pt idx="5">
                  <c:v>10.117140893023254</c:v>
                </c:pt>
                <c:pt idx="6">
                  <c:v>9.0259031441860458</c:v>
                </c:pt>
                <c:pt idx="7">
                  <c:v>5.7956914269767434</c:v>
                </c:pt>
              </c:numCache>
            </c:numRef>
          </c:val>
          <c:extLst>
            <c:ext xmlns:c16="http://schemas.microsoft.com/office/drawing/2014/chart" uri="{C3380CC4-5D6E-409C-BE32-E72D297353CC}">
              <c16:uniqueId val="{00000002-4760-4883-A0EB-AED9E62DF018}"/>
            </c:ext>
          </c:extLst>
        </c:ser>
        <c:ser>
          <c:idx val="3"/>
          <c:order val="3"/>
          <c:tx>
            <c:strRef>
              <c:f>Tabelle1!$A$5</c:f>
              <c:strCache>
                <c:ptCount val="1"/>
                <c:pt idx="0">
                  <c:v>Raffinerien (brutto)</c:v>
                </c:pt>
              </c:strCache>
            </c:strRef>
          </c:tx>
          <c:spPr>
            <a:solidFill>
              <a:schemeClr val="accent4"/>
            </a:solidFill>
            <a:ln>
              <a:noFill/>
            </a:ln>
            <a:effectLst/>
          </c:spPr>
          <c:invertIfNegative val="0"/>
          <c:cat>
            <c:numRef>
              <c:f>Tabelle1!$B$1:$I$1</c:f>
              <c:numCache>
                <c:formatCode>General</c:formatCode>
                <c:ptCount val="8"/>
                <c:pt idx="0">
                  <c:v>2015</c:v>
                </c:pt>
                <c:pt idx="1">
                  <c:v>2016</c:v>
                </c:pt>
                <c:pt idx="2">
                  <c:v>2017</c:v>
                </c:pt>
                <c:pt idx="3">
                  <c:v>2018</c:v>
                </c:pt>
                <c:pt idx="4">
                  <c:v>2019</c:v>
                </c:pt>
                <c:pt idx="5">
                  <c:v>2020</c:v>
                </c:pt>
                <c:pt idx="6">
                  <c:v>2021</c:v>
                </c:pt>
                <c:pt idx="7">
                  <c:v>2022</c:v>
                </c:pt>
              </c:numCache>
            </c:numRef>
          </c:cat>
          <c:val>
            <c:numRef>
              <c:f>Tabelle1!$B$5:$I$5</c:f>
              <c:numCache>
                <c:formatCode>0.0</c:formatCode>
                <c:ptCount val="8"/>
                <c:pt idx="0">
                  <c:v>20.584042513995261</c:v>
                </c:pt>
                <c:pt idx="1">
                  <c:v>20.72143653521837</c:v>
                </c:pt>
                <c:pt idx="2">
                  <c:v>20.489075766525847</c:v>
                </c:pt>
                <c:pt idx="3">
                  <c:v>19.297155153611133</c:v>
                </c:pt>
                <c:pt idx="4">
                  <c:v>19.211201453933956</c:v>
                </c:pt>
                <c:pt idx="5">
                  <c:v>18.570175908515417</c:v>
                </c:pt>
                <c:pt idx="6">
                  <c:v>18.333858192011672</c:v>
                </c:pt>
                <c:pt idx="7">
                  <c:v>17.979476144342652</c:v>
                </c:pt>
              </c:numCache>
            </c:numRef>
          </c:val>
          <c:extLst>
            <c:ext xmlns:c16="http://schemas.microsoft.com/office/drawing/2014/chart" uri="{C3380CC4-5D6E-409C-BE32-E72D297353CC}">
              <c16:uniqueId val="{00000003-4760-4883-A0EB-AED9E62DF018}"/>
            </c:ext>
          </c:extLst>
        </c:ser>
        <c:dLbls>
          <c:showLegendKey val="0"/>
          <c:showVal val="0"/>
          <c:showCatName val="0"/>
          <c:showSerName val="0"/>
          <c:showPercent val="0"/>
          <c:showBubbleSize val="0"/>
        </c:dLbls>
        <c:gapWidth val="150"/>
        <c:overlap val="100"/>
        <c:axId val="831249624"/>
        <c:axId val="831251424"/>
      </c:barChart>
      <c:catAx>
        <c:axId val="83124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31251424"/>
        <c:crosses val="autoZero"/>
        <c:auto val="1"/>
        <c:lblAlgn val="ctr"/>
        <c:lblOffset val="100"/>
        <c:noMultiLvlLbl val="0"/>
      </c:catAx>
      <c:valAx>
        <c:axId val="831251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TWh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31249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w="3175">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err="1">
                <a:latin typeface="Dosis Light" pitchFamily="2" charset="0"/>
              </a:rPr>
              <a:t>Percentage</a:t>
            </a:r>
            <a:r>
              <a:rPr lang="de-DE" dirty="0">
                <a:latin typeface="Dosis Light" pitchFamily="2" charset="0"/>
              </a:rPr>
              <a:t> </a:t>
            </a:r>
            <a:r>
              <a:rPr lang="de-DE" dirty="0" err="1">
                <a:latin typeface="Dosis Light" pitchFamily="2" charset="0"/>
              </a:rPr>
              <a:t>of</a:t>
            </a:r>
            <a:r>
              <a:rPr lang="de-DE" dirty="0">
                <a:latin typeface="Dosis Light" pitchFamily="2" charset="0"/>
              </a:rPr>
              <a:t> </a:t>
            </a:r>
            <a:r>
              <a:rPr lang="de-DE" dirty="0" err="1">
                <a:latin typeface="Dosis Light" pitchFamily="2" charset="0"/>
              </a:rPr>
              <a:t>grey</a:t>
            </a:r>
            <a:r>
              <a:rPr lang="de-DE" dirty="0">
                <a:latin typeface="Dosis Light" pitchFamily="2" charset="0"/>
              </a:rPr>
              <a:t> hydrogen </a:t>
            </a:r>
            <a:r>
              <a:rPr lang="de-DE" dirty="0" err="1">
                <a:latin typeface="Dosis Light" pitchFamily="2" charset="0"/>
              </a:rPr>
              <a:t>consumption</a:t>
            </a:r>
            <a:r>
              <a:rPr lang="de-DE" dirty="0">
                <a:latin typeface="Dosis Light" pitchFamily="2" charset="0"/>
              </a:rPr>
              <a:t> </a:t>
            </a:r>
          </a:p>
          <a:p>
            <a:pPr>
              <a:defRPr/>
            </a:pPr>
            <a:r>
              <a:rPr lang="de-DE" dirty="0" err="1">
                <a:latin typeface="Dosis Light" pitchFamily="2" charset="0"/>
              </a:rPr>
              <a:t>by</a:t>
            </a:r>
            <a:r>
              <a:rPr lang="de-DE" dirty="0">
                <a:latin typeface="Dosis Light" pitchFamily="2" charset="0"/>
              </a:rPr>
              <a:t> </a:t>
            </a:r>
            <a:r>
              <a:rPr lang="de-DE" dirty="0" err="1">
                <a:latin typeface="Dosis Light" pitchFamily="2" charset="0"/>
              </a:rPr>
              <a:t>specific</a:t>
            </a:r>
            <a:r>
              <a:rPr lang="de-DE" dirty="0">
                <a:latin typeface="Dosis Light" pitchFamily="2" charset="0"/>
              </a:rPr>
              <a:t> </a:t>
            </a:r>
            <a:r>
              <a:rPr lang="de-DE" dirty="0" err="1">
                <a:latin typeface="Dosis Light" pitchFamily="2" charset="0"/>
              </a:rPr>
              <a:t>goods</a:t>
            </a:r>
            <a:r>
              <a:rPr lang="de-DE" dirty="0">
                <a:latin typeface="Dosis Light" pitchFamily="2" charset="0"/>
              </a:rPr>
              <a:t>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EF-4021-85BC-E5858A05AC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AEF-4021-85BC-E5858A05AC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AEF-4021-85BC-E5858A05AC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AEF-4021-85BC-E5858A05ACA1}"/>
              </c:ext>
            </c:extLst>
          </c:dPt>
          <c:dLbls>
            <c:dLbl>
              <c:idx val="0"/>
              <c:layout>
                <c:manualLayout>
                  <c:x val="9.261681272891736E-3"/>
                  <c:y val="-4.715670400354884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EF-4021-85BC-E5858A05ACA1}"/>
                </c:ext>
              </c:extLst>
            </c:dLbl>
            <c:dLbl>
              <c:idx val="1"/>
              <c:layout>
                <c:manualLayout>
                  <c:x val="2.5753419240674012E-2"/>
                  <c:y val="7.109681712321171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EF-4021-85BC-E5858A05ACA1}"/>
                </c:ext>
              </c:extLst>
            </c:dLbl>
            <c:dLbl>
              <c:idx val="2"/>
              <c:layout>
                <c:manualLayout>
                  <c:x val="-3.6430248478827108E-2"/>
                  <c:y val="-1.365021625817899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EF-4021-85BC-E5858A05ACA1}"/>
                </c:ext>
              </c:extLst>
            </c:dLbl>
            <c:dLbl>
              <c:idx val="3"/>
              <c:layout>
                <c:manualLayout>
                  <c:x val="-1.5930325093544143E-2"/>
                  <c:y val="-4.91795497393811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EF-4021-85BC-E5858A05AC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 (2)'!$A$2:$A$5</c:f>
              <c:strCache>
                <c:ptCount val="4"/>
                <c:pt idx="0">
                  <c:v>Ammoniak</c:v>
                </c:pt>
                <c:pt idx="1">
                  <c:v>Chlor (Nebenprodukt)</c:v>
                </c:pt>
                <c:pt idx="2">
                  <c:v>Methanol</c:v>
                </c:pt>
                <c:pt idx="3">
                  <c:v>Raffinerien (brutto)</c:v>
                </c:pt>
              </c:strCache>
            </c:strRef>
          </c:cat>
          <c:val>
            <c:numRef>
              <c:f>'Tabelle1 (2)'!$B$2:$B$5</c:f>
              <c:numCache>
                <c:formatCode>0.0</c:formatCode>
                <c:ptCount val="4"/>
                <c:pt idx="0">
                  <c:v>17.865888832439996</c:v>
                </c:pt>
                <c:pt idx="1">
                  <c:v>2.7634552268400001</c:v>
                </c:pt>
                <c:pt idx="2">
                  <c:v>5.7956914269767434</c:v>
                </c:pt>
                <c:pt idx="3">
                  <c:v>17.979476144342652</c:v>
                </c:pt>
              </c:numCache>
            </c:numRef>
          </c:val>
          <c:extLst>
            <c:ext xmlns:c16="http://schemas.microsoft.com/office/drawing/2014/chart" uri="{C3380CC4-5D6E-409C-BE32-E72D297353CC}">
              <c16:uniqueId val="{00000008-9AEF-4021-85BC-E5858A05ACA1}"/>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w="76200">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EC0A55C-7B0B-CB3B-D998-ED5C7E8A3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B52D530B-2638-1BD4-CB3F-F7983835FF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27200A-9F2F-4A88-A698-F8E391A26AC8}" type="datetimeFigureOut">
              <a:rPr lang="de-DE" smtClean="0"/>
              <a:t>20.11.2023</a:t>
            </a:fld>
            <a:endParaRPr lang="de-DE"/>
          </a:p>
        </p:txBody>
      </p:sp>
      <p:sp>
        <p:nvSpPr>
          <p:cNvPr id="4" name="Fußzeilenplatzhalter 3">
            <a:extLst>
              <a:ext uri="{FF2B5EF4-FFF2-40B4-BE49-F238E27FC236}">
                <a16:creationId xmlns:a16="http://schemas.microsoft.com/office/drawing/2014/main" id="{D1F42633-B63A-0C47-0AE6-AF9F873E91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62F936A6-99BD-9141-CF14-1A898FE92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DD75B-C3E1-44F6-B2AB-C970F601FA73}" type="slidenum">
              <a:rPr lang="de-DE" smtClean="0"/>
              <a:t>‹Nr.›</a:t>
            </a:fld>
            <a:endParaRPr lang="de-DE"/>
          </a:p>
        </p:txBody>
      </p:sp>
    </p:spTree>
    <p:extLst>
      <p:ext uri="{BB962C8B-B14F-4D97-AF65-F5344CB8AC3E}">
        <p14:creationId xmlns:p14="http://schemas.microsoft.com/office/powerpoint/2010/main" val="523532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C3D04-60A8-8C4D-BC43-1F10D4444992}" type="datetimeFigureOut">
              <a:rPr lang="de-DE" smtClean="0"/>
              <a:t>20.11.2023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CA54B-171E-804C-9F34-9CF215B50D47}" type="slidenum">
              <a:rPr lang="de-DE" smtClean="0"/>
              <a:t>‹Nr.›</a:t>
            </a:fld>
            <a:endParaRPr lang="de-DE"/>
          </a:p>
        </p:txBody>
      </p:sp>
    </p:spTree>
    <p:extLst>
      <p:ext uri="{BB962C8B-B14F-4D97-AF65-F5344CB8AC3E}">
        <p14:creationId xmlns:p14="http://schemas.microsoft.com/office/powerpoint/2010/main" val="272990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2CA54B-171E-804C-9F34-9CF215B50D47}" type="slidenum">
              <a:rPr lang="de-DE" smtClean="0"/>
              <a:t>3</a:t>
            </a:fld>
            <a:endParaRPr lang="de-DE"/>
          </a:p>
        </p:txBody>
      </p:sp>
    </p:spTree>
    <p:extLst>
      <p:ext uri="{BB962C8B-B14F-4D97-AF65-F5344CB8AC3E}">
        <p14:creationId xmlns:p14="http://schemas.microsoft.com/office/powerpoint/2010/main" val="397178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2CA54B-171E-804C-9F34-9CF215B50D47}" type="slidenum">
              <a:rPr lang="de-DE" smtClean="0"/>
              <a:t>4</a:t>
            </a:fld>
            <a:endParaRPr lang="de-DE"/>
          </a:p>
        </p:txBody>
      </p:sp>
    </p:spTree>
    <p:extLst>
      <p:ext uri="{BB962C8B-B14F-4D97-AF65-F5344CB8AC3E}">
        <p14:creationId xmlns:p14="http://schemas.microsoft.com/office/powerpoint/2010/main" val="329366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2CA54B-171E-804C-9F34-9CF215B50D47}" type="slidenum">
              <a:rPr lang="de-DE" smtClean="0"/>
              <a:t>10</a:t>
            </a:fld>
            <a:endParaRPr lang="de-DE"/>
          </a:p>
        </p:txBody>
      </p:sp>
    </p:spTree>
    <p:extLst>
      <p:ext uri="{BB962C8B-B14F-4D97-AF65-F5344CB8AC3E}">
        <p14:creationId xmlns:p14="http://schemas.microsoft.com/office/powerpoint/2010/main" val="2123974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Sprecher: Tobaben 10‘</a:t>
            </a:r>
          </a:p>
        </p:txBody>
      </p:sp>
      <p:sp>
        <p:nvSpPr>
          <p:cNvPr id="4" name="Foliennummernplatzhalter 3"/>
          <p:cNvSpPr>
            <a:spLocks noGrp="1"/>
          </p:cNvSpPr>
          <p:nvPr>
            <p:ph type="sldNum" sz="quarter" idx="10"/>
          </p:nvPr>
        </p:nvSpPr>
        <p:spPr/>
        <p:txBody>
          <a:bodyPr/>
          <a:lstStyle/>
          <a:p>
            <a:pPr marL="0" marR="0" lvl="0" indent="0" algn="r" defTabSz="910651" rtl="0" eaLnBrk="1" fontAlgn="auto" latinLnBrk="0" hangingPunct="1">
              <a:lnSpc>
                <a:spcPct val="100000"/>
              </a:lnSpc>
              <a:spcBef>
                <a:spcPts val="0"/>
              </a:spcBef>
              <a:spcAft>
                <a:spcPts val="0"/>
              </a:spcAft>
              <a:buClrTx/>
              <a:buSzTx/>
              <a:buFontTx/>
              <a:buNone/>
              <a:tabLst/>
              <a:defRPr/>
            </a:pPr>
            <a:fld id="{38D17EB7-7E06-48FA-8E38-F0A5E7A0968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065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74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0651" rtl="0" eaLnBrk="1" fontAlgn="auto" latinLnBrk="0" hangingPunct="1">
              <a:lnSpc>
                <a:spcPct val="100000"/>
              </a:lnSpc>
              <a:spcBef>
                <a:spcPts val="0"/>
              </a:spcBef>
              <a:spcAft>
                <a:spcPts val="0"/>
              </a:spcAft>
              <a:buClrTx/>
              <a:buSzTx/>
              <a:buFontTx/>
              <a:buNone/>
              <a:tabLst/>
              <a:defRPr/>
            </a:pPr>
            <a:fld id="{38D17EB7-7E06-48FA-8E38-F0A5E7A0968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0651"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07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Pressure range &gt;16 bar, sometimes up to 30 bar, as lines are mainly located at connection points in this pressure range</a:t>
            </a:r>
          </a:p>
          <a:p>
            <a:r>
              <a:rPr lang="en-US" dirty="0"/>
              <a:t>Figures refer only to red lines / pipelines – pure routing 2.0</a:t>
            </a:r>
          </a:p>
          <a:p>
            <a:r>
              <a:rPr lang="en-US" dirty="0"/>
              <a:t>Further conversions of NB are not included, such as long-distance gas</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17EB7-7E06-48FA-8E38-F0A5E7A09680}"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80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62CA54B-171E-804C-9F34-9CF215B50D47}" type="slidenum">
              <a:rPr lang="de-DE" smtClean="0"/>
              <a:t>25</a:t>
            </a:fld>
            <a:endParaRPr lang="de-DE"/>
          </a:p>
        </p:txBody>
      </p:sp>
    </p:spTree>
    <p:extLst>
      <p:ext uri="{BB962C8B-B14F-4D97-AF65-F5344CB8AC3E}">
        <p14:creationId xmlns:p14="http://schemas.microsoft.com/office/powerpoint/2010/main" val="1131060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4.jpe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7.jpe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26.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8" name="Grafik 7" descr="Ein Bild, das Screenshot, Grafiken, Grafikdesign, Logo enthält.&#10;&#10;Automatisch generierte Beschreibung">
            <a:extLst>
              <a:ext uri="{FF2B5EF4-FFF2-40B4-BE49-F238E27FC236}">
                <a16:creationId xmlns:a16="http://schemas.microsoft.com/office/drawing/2014/main" id="{9896E1AC-25E6-9EFC-CF96-4129CEE379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6EFA52A-9ECC-8581-C7B9-67C975953BAB}"/>
              </a:ext>
            </a:extLst>
          </p:cNvPr>
          <p:cNvSpPr>
            <a:spLocks noGrp="1"/>
          </p:cNvSpPr>
          <p:nvPr>
            <p:ph type="ctrTitle"/>
          </p:nvPr>
        </p:nvSpPr>
        <p:spPr>
          <a:xfrm>
            <a:off x="1524000" y="3949700"/>
            <a:ext cx="9144000" cy="1211262"/>
          </a:xfrm>
        </p:spPr>
        <p:txBody>
          <a:bodyPr anchor="b">
            <a:noAutofit/>
          </a:bodyPr>
          <a:lstStyle>
            <a:lvl1pPr algn="ctr">
              <a:defRPr sz="40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4F3A294A-E1C3-B4EB-B384-0B74A0FA91C3}"/>
              </a:ext>
            </a:extLst>
          </p:cNvPr>
          <p:cNvSpPr>
            <a:spLocks noGrp="1"/>
          </p:cNvSpPr>
          <p:nvPr>
            <p:ph type="subTitle" idx="1"/>
          </p:nvPr>
        </p:nvSpPr>
        <p:spPr>
          <a:xfrm>
            <a:off x="1524000" y="5253038"/>
            <a:ext cx="9144000" cy="665162"/>
          </a:xfrm>
        </p:spPr>
        <p:txBody>
          <a:bodyPr>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118325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9" name="Bildplatzhalter 13">
            <a:extLst>
              <a:ext uri="{FF2B5EF4-FFF2-40B4-BE49-F238E27FC236}">
                <a16:creationId xmlns:a16="http://schemas.microsoft.com/office/drawing/2014/main" id="{C991D9E4-A70C-DEC0-6BA6-10E6260BABCB}"/>
              </a:ext>
            </a:extLst>
          </p:cNvPr>
          <p:cNvSpPr>
            <a:spLocks noGrp="1"/>
          </p:cNvSpPr>
          <p:nvPr>
            <p:ph type="pic" sz="quarter" idx="15"/>
          </p:nvPr>
        </p:nvSpPr>
        <p:spPr>
          <a:xfrm>
            <a:off x="6258787" y="1444624"/>
            <a:ext cx="5057775" cy="2253616"/>
          </a:xfrm>
        </p:spPr>
        <p:txBody>
          <a:bodyPr/>
          <a:lstStyle>
            <a:lvl1pPr marL="0" indent="0" algn="ctr">
              <a:buNone/>
              <a:defRPr>
                <a:solidFill>
                  <a:schemeClr val="tx1"/>
                </a:solidFill>
              </a:defRPr>
            </a:lvl1pPr>
          </a:lstStyle>
          <a:p>
            <a:r>
              <a:rPr lang="de-DE" dirty="0"/>
              <a:t>Bild durch Klicken auf Symbol hinzufügen</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3" name="Bildplatzhalter 13">
            <a:extLst>
              <a:ext uri="{FF2B5EF4-FFF2-40B4-BE49-F238E27FC236}">
                <a16:creationId xmlns:a16="http://schemas.microsoft.com/office/drawing/2014/main" id="{61A3D87E-7F4E-C353-7788-0605AE95B9A7}"/>
              </a:ext>
            </a:extLst>
          </p:cNvPr>
          <p:cNvSpPr>
            <a:spLocks noGrp="1"/>
          </p:cNvSpPr>
          <p:nvPr>
            <p:ph type="pic" sz="quarter" idx="17"/>
          </p:nvPr>
        </p:nvSpPr>
        <p:spPr>
          <a:xfrm>
            <a:off x="6258787" y="3880424"/>
            <a:ext cx="5057775" cy="2253616"/>
          </a:xfrm>
        </p:spPr>
        <p:txBody>
          <a:bodyPr/>
          <a:lstStyle>
            <a:lvl1pPr marL="0" indent="0" algn="ctr">
              <a:buNone/>
              <a:defRPr>
                <a:solidFill>
                  <a:schemeClr val="tx1"/>
                </a:solidFill>
              </a:defRPr>
            </a:lvl1pPr>
          </a:lstStyle>
          <a:p>
            <a:r>
              <a:rPr lang="de-DE" dirty="0"/>
              <a:t>Bild durch Klicken auf Symbol hinzufügen</a:t>
            </a:r>
          </a:p>
        </p:txBody>
      </p:sp>
    </p:spTree>
    <p:extLst>
      <p:ext uri="{BB962C8B-B14F-4D97-AF65-F5344CB8AC3E}">
        <p14:creationId xmlns:p14="http://schemas.microsoft.com/office/powerpoint/2010/main" val="3608205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4" name="Bildplatzhalter 52">
            <a:extLst>
              <a:ext uri="{FF2B5EF4-FFF2-40B4-BE49-F238E27FC236}">
                <a16:creationId xmlns:a16="http://schemas.microsoft.com/office/drawing/2014/main" id="{8E067900-A727-50A0-1B87-453329D643F8}"/>
              </a:ext>
            </a:extLst>
          </p:cNvPr>
          <p:cNvSpPr>
            <a:spLocks noGrp="1"/>
          </p:cNvSpPr>
          <p:nvPr>
            <p:ph type="pic" sz="quarter" idx="18"/>
          </p:nvPr>
        </p:nvSpPr>
        <p:spPr>
          <a:xfrm>
            <a:off x="6924939" y="1461194"/>
            <a:ext cx="923233" cy="372610"/>
          </a:xfrm>
        </p:spPr>
        <p:txBody>
          <a:bodyPr/>
          <a:lstStyle>
            <a:lvl1pPr marL="0" indent="0">
              <a:buNone/>
              <a:defRPr sz="1000"/>
            </a:lvl1pPr>
          </a:lstStyle>
          <a:p>
            <a:r>
              <a:rPr lang="de-DE"/>
              <a:t>Bild durch Klicken auf Symbol hinzufügen</a:t>
            </a:r>
          </a:p>
        </p:txBody>
      </p:sp>
      <p:sp>
        <p:nvSpPr>
          <p:cNvPr id="5" name="Bildplatzhalter 52">
            <a:extLst>
              <a:ext uri="{FF2B5EF4-FFF2-40B4-BE49-F238E27FC236}">
                <a16:creationId xmlns:a16="http://schemas.microsoft.com/office/drawing/2014/main" id="{24FDFA56-38ED-3159-259F-07707239CC3D}"/>
              </a:ext>
            </a:extLst>
          </p:cNvPr>
          <p:cNvSpPr>
            <a:spLocks noGrp="1"/>
          </p:cNvSpPr>
          <p:nvPr>
            <p:ph type="pic" sz="quarter" idx="19"/>
          </p:nvPr>
        </p:nvSpPr>
        <p:spPr>
          <a:xfrm>
            <a:off x="8302412" y="1461194"/>
            <a:ext cx="923233" cy="372610"/>
          </a:xfrm>
        </p:spPr>
        <p:txBody>
          <a:bodyPr/>
          <a:lstStyle>
            <a:lvl1pPr marL="0" indent="0">
              <a:buNone/>
              <a:defRPr sz="1000"/>
            </a:lvl1pPr>
          </a:lstStyle>
          <a:p>
            <a:r>
              <a:rPr lang="de-DE"/>
              <a:t>Bild durch Klicken auf Symbol hinzufügen</a:t>
            </a:r>
          </a:p>
        </p:txBody>
      </p:sp>
      <p:sp>
        <p:nvSpPr>
          <p:cNvPr id="7" name="Bildplatzhalter 52">
            <a:extLst>
              <a:ext uri="{FF2B5EF4-FFF2-40B4-BE49-F238E27FC236}">
                <a16:creationId xmlns:a16="http://schemas.microsoft.com/office/drawing/2014/main" id="{23710A43-2308-AB40-6A89-8FC6B87F2DC9}"/>
              </a:ext>
            </a:extLst>
          </p:cNvPr>
          <p:cNvSpPr>
            <a:spLocks noGrp="1"/>
          </p:cNvSpPr>
          <p:nvPr>
            <p:ph type="pic" sz="quarter" idx="20"/>
          </p:nvPr>
        </p:nvSpPr>
        <p:spPr>
          <a:xfrm>
            <a:off x="9705286" y="1461194"/>
            <a:ext cx="923233" cy="372610"/>
          </a:xfrm>
        </p:spPr>
        <p:txBody>
          <a:bodyPr/>
          <a:lstStyle>
            <a:lvl1pPr marL="0" indent="0">
              <a:buNone/>
              <a:defRPr sz="1000"/>
            </a:lvl1pPr>
          </a:lstStyle>
          <a:p>
            <a:r>
              <a:rPr lang="de-DE"/>
              <a:t>Bild durch Klicken auf Symbol hinzufügen</a:t>
            </a:r>
          </a:p>
        </p:txBody>
      </p:sp>
      <p:sp>
        <p:nvSpPr>
          <p:cNvPr id="8" name="Bildplatzhalter 52">
            <a:extLst>
              <a:ext uri="{FF2B5EF4-FFF2-40B4-BE49-F238E27FC236}">
                <a16:creationId xmlns:a16="http://schemas.microsoft.com/office/drawing/2014/main" id="{DD198B57-637D-8147-5CFF-8E8F147ADE47}"/>
              </a:ext>
            </a:extLst>
          </p:cNvPr>
          <p:cNvSpPr>
            <a:spLocks noGrp="1"/>
          </p:cNvSpPr>
          <p:nvPr>
            <p:ph type="pic" sz="quarter" idx="21"/>
          </p:nvPr>
        </p:nvSpPr>
        <p:spPr>
          <a:xfrm>
            <a:off x="6924939" y="2184974"/>
            <a:ext cx="923233" cy="372610"/>
          </a:xfrm>
        </p:spPr>
        <p:txBody>
          <a:bodyPr/>
          <a:lstStyle>
            <a:lvl1pPr marL="0" indent="0">
              <a:buNone/>
              <a:defRPr sz="1000"/>
            </a:lvl1pPr>
          </a:lstStyle>
          <a:p>
            <a:r>
              <a:rPr lang="de-DE"/>
              <a:t>Bild durch Klicken auf Symbol hinzufügen</a:t>
            </a:r>
          </a:p>
        </p:txBody>
      </p:sp>
      <p:sp>
        <p:nvSpPr>
          <p:cNvPr id="10" name="Bildplatzhalter 52">
            <a:extLst>
              <a:ext uri="{FF2B5EF4-FFF2-40B4-BE49-F238E27FC236}">
                <a16:creationId xmlns:a16="http://schemas.microsoft.com/office/drawing/2014/main" id="{C2329AF5-C80C-0372-CA47-DBB464FA4EA5}"/>
              </a:ext>
            </a:extLst>
          </p:cNvPr>
          <p:cNvSpPr>
            <a:spLocks noGrp="1"/>
          </p:cNvSpPr>
          <p:nvPr>
            <p:ph type="pic" sz="quarter" idx="22"/>
          </p:nvPr>
        </p:nvSpPr>
        <p:spPr>
          <a:xfrm>
            <a:off x="8302412" y="2184974"/>
            <a:ext cx="923233" cy="372610"/>
          </a:xfrm>
        </p:spPr>
        <p:txBody>
          <a:bodyPr/>
          <a:lstStyle>
            <a:lvl1pPr marL="0" indent="0">
              <a:buNone/>
              <a:defRPr sz="1000"/>
            </a:lvl1pPr>
          </a:lstStyle>
          <a:p>
            <a:r>
              <a:rPr lang="de-DE"/>
              <a:t>Bild durch Klicken auf Symbol hinzufügen</a:t>
            </a:r>
          </a:p>
        </p:txBody>
      </p:sp>
      <p:sp>
        <p:nvSpPr>
          <p:cNvPr id="11" name="Bildplatzhalter 52">
            <a:extLst>
              <a:ext uri="{FF2B5EF4-FFF2-40B4-BE49-F238E27FC236}">
                <a16:creationId xmlns:a16="http://schemas.microsoft.com/office/drawing/2014/main" id="{37B2AFE5-7869-740E-B463-06A984984D48}"/>
              </a:ext>
            </a:extLst>
          </p:cNvPr>
          <p:cNvSpPr>
            <a:spLocks noGrp="1"/>
          </p:cNvSpPr>
          <p:nvPr>
            <p:ph type="pic" sz="quarter" idx="23"/>
          </p:nvPr>
        </p:nvSpPr>
        <p:spPr>
          <a:xfrm>
            <a:off x="9705286" y="2184974"/>
            <a:ext cx="923233" cy="372610"/>
          </a:xfrm>
        </p:spPr>
        <p:txBody>
          <a:bodyPr/>
          <a:lstStyle>
            <a:lvl1pPr marL="0" indent="0">
              <a:buNone/>
              <a:defRPr sz="1000"/>
            </a:lvl1pPr>
          </a:lstStyle>
          <a:p>
            <a:r>
              <a:rPr lang="de-DE"/>
              <a:t>Bild durch Klicken auf Symbol hinzufügen</a:t>
            </a:r>
          </a:p>
        </p:txBody>
      </p:sp>
      <p:sp>
        <p:nvSpPr>
          <p:cNvPr id="12" name="Bildplatzhalter 52">
            <a:extLst>
              <a:ext uri="{FF2B5EF4-FFF2-40B4-BE49-F238E27FC236}">
                <a16:creationId xmlns:a16="http://schemas.microsoft.com/office/drawing/2014/main" id="{796CA555-4700-9E42-BD07-D892ED1B144F}"/>
              </a:ext>
            </a:extLst>
          </p:cNvPr>
          <p:cNvSpPr>
            <a:spLocks noGrp="1"/>
          </p:cNvSpPr>
          <p:nvPr>
            <p:ph type="pic" sz="quarter" idx="24"/>
          </p:nvPr>
        </p:nvSpPr>
        <p:spPr>
          <a:xfrm>
            <a:off x="6924939" y="2908754"/>
            <a:ext cx="923233" cy="372610"/>
          </a:xfrm>
        </p:spPr>
        <p:txBody>
          <a:bodyPr/>
          <a:lstStyle>
            <a:lvl1pPr marL="0" indent="0">
              <a:buNone/>
              <a:defRPr sz="1000"/>
            </a:lvl1pPr>
          </a:lstStyle>
          <a:p>
            <a:r>
              <a:rPr lang="de-DE" dirty="0"/>
              <a:t>Bild durch Klicken auf Symbol hinzufügen</a:t>
            </a:r>
          </a:p>
        </p:txBody>
      </p:sp>
      <p:sp>
        <p:nvSpPr>
          <p:cNvPr id="13" name="Bildplatzhalter 52">
            <a:extLst>
              <a:ext uri="{FF2B5EF4-FFF2-40B4-BE49-F238E27FC236}">
                <a16:creationId xmlns:a16="http://schemas.microsoft.com/office/drawing/2014/main" id="{FA25C16A-883B-DD5C-76F6-F0DA312BA6DE}"/>
              </a:ext>
            </a:extLst>
          </p:cNvPr>
          <p:cNvSpPr>
            <a:spLocks noGrp="1"/>
          </p:cNvSpPr>
          <p:nvPr>
            <p:ph type="pic" sz="quarter" idx="25"/>
          </p:nvPr>
        </p:nvSpPr>
        <p:spPr>
          <a:xfrm>
            <a:off x="8302412" y="2908754"/>
            <a:ext cx="923233" cy="372610"/>
          </a:xfrm>
        </p:spPr>
        <p:txBody>
          <a:bodyPr/>
          <a:lstStyle>
            <a:lvl1pPr marL="0" indent="0">
              <a:buNone/>
              <a:defRPr sz="1000"/>
            </a:lvl1pPr>
          </a:lstStyle>
          <a:p>
            <a:r>
              <a:rPr lang="de-DE"/>
              <a:t>Bild durch Klicken auf Symbol hinzufügen</a:t>
            </a:r>
          </a:p>
        </p:txBody>
      </p:sp>
      <p:sp>
        <p:nvSpPr>
          <p:cNvPr id="14" name="Bildplatzhalter 52">
            <a:extLst>
              <a:ext uri="{FF2B5EF4-FFF2-40B4-BE49-F238E27FC236}">
                <a16:creationId xmlns:a16="http://schemas.microsoft.com/office/drawing/2014/main" id="{9722D1D6-DC71-193F-F1FC-CA1BC4F9359B}"/>
              </a:ext>
            </a:extLst>
          </p:cNvPr>
          <p:cNvSpPr>
            <a:spLocks noGrp="1"/>
          </p:cNvSpPr>
          <p:nvPr>
            <p:ph type="pic" sz="quarter" idx="26"/>
          </p:nvPr>
        </p:nvSpPr>
        <p:spPr>
          <a:xfrm>
            <a:off x="9705286" y="2908754"/>
            <a:ext cx="923233" cy="372610"/>
          </a:xfrm>
        </p:spPr>
        <p:txBody>
          <a:bodyPr/>
          <a:lstStyle>
            <a:lvl1pPr marL="0" indent="0">
              <a:buNone/>
              <a:defRPr sz="1000"/>
            </a:lvl1pPr>
          </a:lstStyle>
          <a:p>
            <a:r>
              <a:rPr lang="de-DE"/>
              <a:t>Bild durch Klicken auf Symbol hinzufügen</a:t>
            </a:r>
          </a:p>
        </p:txBody>
      </p:sp>
      <p:sp>
        <p:nvSpPr>
          <p:cNvPr id="15" name="Bildplatzhalter 52">
            <a:extLst>
              <a:ext uri="{FF2B5EF4-FFF2-40B4-BE49-F238E27FC236}">
                <a16:creationId xmlns:a16="http://schemas.microsoft.com/office/drawing/2014/main" id="{2B0CBFB8-A825-70A4-2A34-904835EFAC31}"/>
              </a:ext>
            </a:extLst>
          </p:cNvPr>
          <p:cNvSpPr>
            <a:spLocks noGrp="1"/>
          </p:cNvSpPr>
          <p:nvPr>
            <p:ph type="pic" sz="quarter" idx="27"/>
          </p:nvPr>
        </p:nvSpPr>
        <p:spPr>
          <a:xfrm>
            <a:off x="6924939" y="3632534"/>
            <a:ext cx="923233" cy="372610"/>
          </a:xfrm>
        </p:spPr>
        <p:txBody>
          <a:bodyPr/>
          <a:lstStyle>
            <a:lvl1pPr marL="0" indent="0">
              <a:buNone/>
              <a:defRPr sz="1000"/>
            </a:lvl1pPr>
          </a:lstStyle>
          <a:p>
            <a:r>
              <a:rPr lang="de-DE"/>
              <a:t>Bild durch Klicken auf Symbol hinzufügen</a:t>
            </a:r>
          </a:p>
        </p:txBody>
      </p:sp>
      <p:sp>
        <p:nvSpPr>
          <p:cNvPr id="16" name="Bildplatzhalter 52">
            <a:extLst>
              <a:ext uri="{FF2B5EF4-FFF2-40B4-BE49-F238E27FC236}">
                <a16:creationId xmlns:a16="http://schemas.microsoft.com/office/drawing/2014/main" id="{FD9928FC-E5D7-768A-C7AB-82295CA11C13}"/>
              </a:ext>
            </a:extLst>
          </p:cNvPr>
          <p:cNvSpPr>
            <a:spLocks noGrp="1"/>
          </p:cNvSpPr>
          <p:nvPr>
            <p:ph type="pic" sz="quarter" idx="28"/>
          </p:nvPr>
        </p:nvSpPr>
        <p:spPr>
          <a:xfrm>
            <a:off x="8302412" y="3632534"/>
            <a:ext cx="923233" cy="372610"/>
          </a:xfrm>
        </p:spPr>
        <p:txBody>
          <a:bodyPr/>
          <a:lstStyle>
            <a:lvl1pPr marL="0" indent="0">
              <a:buNone/>
              <a:defRPr sz="1000"/>
            </a:lvl1pPr>
          </a:lstStyle>
          <a:p>
            <a:r>
              <a:rPr lang="de-DE"/>
              <a:t>Bild durch Klicken auf Symbol hinzufügen</a:t>
            </a:r>
          </a:p>
        </p:txBody>
      </p:sp>
      <p:sp>
        <p:nvSpPr>
          <p:cNvPr id="17" name="Bildplatzhalter 52">
            <a:extLst>
              <a:ext uri="{FF2B5EF4-FFF2-40B4-BE49-F238E27FC236}">
                <a16:creationId xmlns:a16="http://schemas.microsoft.com/office/drawing/2014/main" id="{433AAA14-5B18-4E14-F360-494D04F225C0}"/>
              </a:ext>
            </a:extLst>
          </p:cNvPr>
          <p:cNvSpPr>
            <a:spLocks noGrp="1"/>
          </p:cNvSpPr>
          <p:nvPr>
            <p:ph type="pic" sz="quarter" idx="29"/>
          </p:nvPr>
        </p:nvSpPr>
        <p:spPr>
          <a:xfrm>
            <a:off x="9705286" y="3632534"/>
            <a:ext cx="923233" cy="372610"/>
          </a:xfrm>
        </p:spPr>
        <p:txBody>
          <a:bodyPr/>
          <a:lstStyle>
            <a:lvl1pPr marL="0" indent="0">
              <a:buNone/>
              <a:defRPr sz="1000"/>
            </a:lvl1pPr>
          </a:lstStyle>
          <a:p>
            <a:r>
              <a:rPr lang="de-DE"/>
              <a:t>Bild durch Klicken auf Symbol hinzufügen</a:t>
            </a:r>
          </a:p>
        </p:txBody>
      </p:sp>
      <p:sp>
        <p:nvSpPr>
          <p:cNvPr id="18" name="Bildplatzhalter 52">
            <a:extLst>
              <a:ext uri="{FF2B5EF4-FFF2-40B4-BE49-F238E27FC236}">
                <a16:creationId xmlns:a16="http://schemas.microsoft.com/office/drawing/2014/main" id="{E38E7C47-9D07-49AB-E7F8-39A4711C36A3}"/>
              </a:ext>
            </a:extLst>
          </p:cNvPr>
          <p:cNvSpPr>
            <a:spLocks noGrp="1"/>
          </p:cNvSpPr>
          <p:nvPr>
            <p:ph type="pic" sz="quarter" idx="30"/>
          </p:nvPr>
        </p:nvSpPr>
        <p:spPr>
          <a:xfrm>
            <a:off x="6924939" y="4356315"/>
            <a:ext cx="923233" cy="372610"/>
          </a:xfrm>
        </p:spPr>
        <p:txBody>
          <a:bodyPr/>
          <a:lstStyle>
            <a:lvl1pPr marL="0" indent="0">
              <a:buNone/>
              <a:defRPr sz="1000"/>
            </a:lvl1pPr>
          </a:lstStyle>
          <a:p>
            <a:r>
              <a:rPr lang="de-DE"/>
              <a:t>Bild durch Klicken auf Symbol hinzufügen</a:t>
            </a:r>
          </a:p>
        </p:txBody>
      </p:sp>
      <p:sp>
        <p:nvSpPr>
          <p:cNvPr id="20" name="Bildplatzhalter 52">
            <a:extLst>
              <a:ext uri="{FF2B5EF4-FFF2-40B4-BE49-F238E27FC236}">
                <a16:creationId xmlns:a16="http://schemas.microsoft.com/office/drawing/2014/main" id="{1BD1DA85-8495-1305-719A-2BED89528520}"/>
              </a:ext>
            </a:extLst>
          </p:cNvPr>
          <p:cNvSpPr>
            <a:spLocks noGrp="1"/>
          </p:cNvSpPr>
          <p:nvPr>
            <p:ph type="pic" sz="quarter" idx="31"/>
          </p:nvPr>
        </p:nvSpPr>
        <p:spPr>
          <a:xfrm>
            <a:off x="8302412" y="4356315"/>
            <a:ext cx="923233" cy="372610"/>
          </a:xfrm>
        </p:spPr>
        <p:txBody>
          <a:bodyPr/>
          <a:lstStyle>
            <a:lvl1pPr marL="0" indent="0">
              <a:buNone/>
              <a:defRPr sz="1000"/>
            </a:lvl1pPr>
          </a:lstStyle>
          <a:p>
            <a:r>
              <a:rPr lang="de-DE"/>
              <a:t>Bild durch Klicken auf Symbol hinzufügen</a:t>
            </a:r>
          </a:p>
        </p:txBody>
      </p:sp>
      <p:sp>
        <p:nvSpPr>
          <p:cNvPr id="21" name="Bildplatzhalter 52">
            <a:extLst>
              <a:ext uri="{FF2B5EF4-FFF2-40B4-BE49-F238E27FC236}">
                <a16:creationId xmlns:a16="http://schemas.microsoft.com/office/drawing/2014/main" id="{0CD4595A-7CFC-EA27-513A-EB404187F73D}"/>
              </a:ext>
            </a:extLst>
          </p:cNvPr>
          <p:cNvSpPr>
            <a:spLocks noGrp="1"/>
          </p:cNvSpPr>
          <p:nvPr>
            <p:ph type="pic" sz="quarter" idx="32"/>
          </p:nvPr>
        </p:nvSpPr>
        <p:spPr>
          <a:xfrm>
            <a:off x="9705286" y="4356315"/>
            <a:ext cx="923233" cy="372610"/>
          </a:xfrm>
        </p:spPr>
        <p:txBody>
          <a:bodyPr/>
          <a:lstStyle>
            <a:lvl1pPr marL="0" indent="0">
              <a:buNone/>
              <a:defRPr sz="1000"/>
            </a:lvl1pPr>
          </a:lstStyle>
          <a:p>
            <a:r>
              <a:rPr lang="de-DE"/>
              <a:t>Bild durch Klicken auf Symbol hinzufügen</a:t>
            </a:r>
          </a:p>
        </p:txBody>
      </p:sp>
      <p:cxnSp>
        <p:nvCxnSpPr>
          <p:cNvPr id="24" name="Straight Connector 13">
            <a:extLst>
              <a:ext uri="{FF2B5EF4-FFF2-40B4-BE49-F238E27FC236}">
                <a16:creationId xmlns:a16="http://schemas.microsoft.com/office/drawing/2014/main" id="{C4044878-B02B-AA38-4190-CBBF2C49D974}"/>
              </a:ext>
            </a:extLst>
          </p:cNvPr>
          <p:cNvCxnSpPr>
            <a:cxnSpLocks/>
          </p:cNvCxnSpPr>
          <p:nvPr userDrawn="1"/>
        </p:nvCxnSpPr>
        <p:spPr>
          <a:xfrm>
            <a:off x="6830851" y="2010635"/>
            <a:ext cx="3924000" cy="1"/>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17">
            <a:extLst>
              <a:ext uri="{FF2B5EF4-FFF2-40B4-BE49-F238E27FC236}">
                <a16:creationId xmlns:a16="http://schemas.microsoft.com/office/drawing/2014/main" id="{F79F5DEC-6CE4-4998-C1ED-E16132D28DA6}"/>
              </a:ext>
            </a:extLst>
          </p:cNvPr>
          <p:cNvCxnSpPr>
            <a:cxnSpLocks/>
          </p:cNvCxnSpPr>
          <p:nvPr userDrawn="1"/>
        </p:nvCxnSpPr>
        <p:spPr>
          <a:xfrm>
            <a:off x="9466412" y="1403234"/>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13">
            <a:extLst>
              <a:ext uri="{FF2B5EF4-FFF2-40B4-BE49-F238E27FC236}">
                <a16:creationId xmlns:a16="http://schemas.microsoft.com/office/drawing/2014/main" id="{62600146-61E0-34BB-E6EA-6809E543F400}"/>
              </a:ext>
            </a:extLst>
          </p:cNvPr>
          <p:cNvCxnSpPr>
            <a:cxnSpLocks/>
          </p:cNvCxnSpPr>
          <p:nvPr userDrawn="1"/>
        </p:nvCxnSpPr>
        <p:spPr>
          <a:xfrm>
            <a:off x="6830851" y="2731866"/>
            <a:ext cx="3924000" cy="1"/>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13">
            <a:extLst>
              <a:ext uri="{FF2B5EF4-FFF2-40B4-BE49-F238E27FC236}">
                <a16:creationId xmlns:a16="http://schemas.microsoft.com/office/drawing/2014/main" id="{117CA3CB-1C92-9EB3-39E1-442B2484C75B}"/>
              </a:ext>
            </a:extLst>
          </p:cNvPr>
          <p:cNvCxnSpPr>
            <a:cxnSpLocks/>
          </p:cNvCxnSpPr>
          <p:nvPr userDrawn="1"/>
        </p:nvCxnSpPr>
        <p:spPr>
          <a:xfrm>
            <a:off x="6830851" y="3458591"/>
            <a:ext cx="3924000" cy="1"/>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13">
            <a:extLst>
              <a:ext uri="{FF2B5EF4-FFF2-40B4-BE49-F238E27FC236}">
                <a16:creationId xmlns:a16="http://schemas.microsoft.com/office/drawing/2014/main" id="{267DF186-8E98-C103-4D2F-23449D35D835}"/>
              </a:ext>
            </a:extLst>
          </p:cNvPr>
          <p:cNvCxnSpPr>
            <a:cxnSpLocks/>
          </p:cNvCxnSpPr>
          <p:nvPr userDrawn="1"/>
        </p:nvCxnSpPr>
        <p:spPr>
          <a:xfrm>
            <a:off x="6830851" y="4179967"/>
            <a:ext cx="3924000" cy="1"/>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17">
            <a:extLst>
              <a:ext uri="{FF2B5EF4-FFF2-40B4-BE49-F238E27FC236}">
                <a16:creationId xmlns:a16="http://schemas.microsoft.com/office/drawing/2014/main" id="{EBBEEEF1-5B6E-F0E6-CA9A-A25F0359EF23}"/>
              </a:ext>
            </a:extLst>
          </p:cNvPr>
          <p:cNvCxnSpPr>
            <a:cxnSpLocks/>
          </p:cNvCxnSpPr>
          <p:nvPr userDrawn="1"/>
        </p:nvCxnSpPr>
        <p:spPr>
          <a:xfrm>
            <a:off x="8085294" y="1403234"/>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17">
            <a:extLst>
              <a:ext uri="{FF2B5EF4-FFF2-40B4-BE49-F238E27FC236}">
                <a16:creationId xmlns:a16="http://schemas.microsoft.com/office/drawing/2014/main" id="{233D0C25-DC20-603A-5B16-0DA3674F02AF}"/>
              </a:ext>
            </a:extLst>
          </p:cNvPr>
          <p:cNvCxnSpPr>
            <a:cxnSpLocks/>
          </p:cNvCxnSpPr>
          <p:nvPr userDrawn="1"/>
        </p:nvCxnSpPr>
        <p:spPr>
          <a:xfrm>
            <a:off x="9466412" y="2133301"/>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17">
            <a:extLst>
              <a:ext uri="{FF2B5EF4-FFF2-40B4-BE49-F238E27FC236}">
                <a16:creationId xmlns:a16="http://schemas.microsoft.com/office/drawing/2014/main" id="{DB5C8107-C7E5-ED14-1D44-1ACD266D7DBB}"/>
              </a:ext>
            </a:extLst>
          </p:cNvPr>
          <p:cNvCxnSpPr>
            <a:cxnSpLocks/>
          </p:cNvCxnSpPr>
          <p:nvPr userDrawn="1"/>
        </p:nvCxnSpPr>
        <p:spPr>
          <a:xfrm>
            <a:off x="8085294" y="2133301"/>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17">
            <a:extLst>
              <a:ext uri="{FF2B5EF4-FFF2-40B4-BE49-F238E27FC236}">
                <a16:creationId xmlns:a16="http://schemas.microsoft.com/office/drawing/2014/main" id="{5DF93CBB-07E7-F637-AA20-7A48C7F89EE7}"/>
              </a:ext>
            </a:extLst>
          </p:cNvPr>
          <p:cNvCxnSpPr>
            <a:cxnSpLocks/>
          </p:cNvCxnSpPr>
          <p:nvPr userDrawn="1"/>
        </p:nvCxnSpPr>
        <p:spPr>
          <a:xfrm>
            <a:off x="9466412" y="2861115"/>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17">
            <a:extLst>
              <a:ext uri="{FF2B5EF4-FFF2-40B4-BE49-F238E27FC236}">
                <a16:creationId xmlns:a16="http://schemas.microsoft.com/office/drawing/2014/main" id="{169642B2-31C3-6222-5CA3-D8B8BB58B020}"/>
              </a:ext>
            </a:extLst>
          </p:cNvPr>
          <p:cNvCxnSpPr>
            <a:cxnSpLocks/>
          </p:cNvCxnSpPr>
          <p:nvPr userDrawn="1"/>
        </p:nvCxnSpPr>
        <p:spPr>
          <a:xfrm>
            <a:off x="8085294" y="2861115"/>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17">
            <a:extLst>
              <a:ext uri="{FF2B5EF4-FFF2-40B4-BE49-F238E27FC236}">
                <a16:creationId xmlns:a16="http://schemas.microsoft.com/office/drawing/2014/main" id="{F4D5ADBF-B740-87A2-81D9-D2A02680D43A}"/>
              </a:ext>
            </a:extLst>
          </p:cNvPr>
          <p:cNvCxnSpPr>
            <a:cxnSpLocks/>
          </p:cNvCxnSpPr>
          <p:nvPr userDrawn="1"/>
        </p:nvCxnSpPr>
        <p:spPr>
          <a:xfrm>
            <a:off x="9466412" y="3572982"/>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17">
            <a:extLst>
              <a:ext uri="{FF2B5EF4-FFF2-40B4-BE49-F238E27FC236}">
                <a16:creationId xmlns:a16="http://schemas.microsoft.com/office/drawing/2014/main" id="{995D628A-ED11-DC3C-7942-731B0BD93714}"/>
              </a:ext>
            </a:extLst>
          </p:cNvPr>
          <p:cNvCxnSpPr>
            <a:cxnSpLocks/>
          </p:cNvCxnSpPr>
          <p:nvPr userDrawn="1"/>
        </p:nvCxnSpPr>
        <p:spPr>
          <a:xfrm>
            <a:off x="8085294" y="3572982"/>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17">
            <a:extLst>
              <a:ext uri="{FF2B5EF4-FFF2-40B4-BE49-F238E27FC236}">
                <a16:creationId xmlns:a16="http://schemas.microsoft.com/office/drawing/2014/main" id="{1FB7E226-FAA6-8685-C464-3DD0355AB823}"/>
              </a:ext>
            </a:extLst>
          </p:cNvPr>
          <p:cNvCxnSpPr>
            <a:cxnSpLocks/>
          </p:cNvCxnSpPr>
          <p:nvPr userDrawn="1"/>
        </p:nvCxnSpPr>
        <p:spPr>
          <a:xfrm>
            <a:off x="9466412" y="4308535"/>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17">
            <a:extLst>
              <a:ext uri="{FF2B5EF4-FFF2-40B4-BE49-F238E27FC236}">
                <a16:creationId xmlns:a16="http://schemas.microsoft.com/office/drawing/2014/main" id="{8B0FCB9A-59A8-D2A5-AFE9-96E27DD5BF92}"/>
              </a:ext>
            </a:extLst>
          </p:cNvPr>
          <p:cNvCxnSpPr>
            <a:cxnSpLocks/>
          </p:cNvCxnSpPr>
          <p:nvPr userDrawn="1"/>
        </p:nvCxnSpPr>
        <p:spPr>
          <a:xfrm>
            <a:off x="8085294" y="4308535"/>
            <a:ext cx="0" cy="468000"/>
          </a:xfrm>
          <a:prstGeom prst="line">
            <a:avLst/>
          </a:prstGeom>
          <a:ln w="762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platzhalter 3">
            <a:extLst>
              <a:ext uri="{FF2B5EF4-FFF2-40B4-BE49-F238E27FC236}">
                <a16:creationId xmlns:a16="http://schemas.microsoft.com/office/drawing/2014/main" id="{0E56A85F-1852-0431-BAFE-44C517B96448}"/>
              </a:ext>
            </a:extLst>
          </p:cNvPr>
          <p:cNvSpPr>
            <a:spLocks noGrp="1"/>
          </p:cNvSpPr>
          <p:nvPr>
            <p:ph type="body" sz="quarter" idx="17" hasCustomPrompt="1"/>
          </p:nvPr>
        </p:nvSpPr>
        <p:spPr>
          <a:xfrm>
            <a:off x="6258787" y="5555383"/>
            <a:ext cx="5057775" cy="578657"/>
          </a:xfrm>
        </p:spPr>
        <p:txBody>
          <a:bodyPr anchor="ctr"/>
          <a:lstStyle>
            <a:lvl1pPr marL="0" indent="0">
              <a:buNone/>
              <a:defRPr sz="1800"/>
            </a:lvl1pPr>
          </a:lstStyle>
          <a:p>
            <a:pPr lvl="0"/>
            <a:r>
              <a:rPr lang="de-DE" dirty="0"/>
              <a:t>Bildunterschrift</a:t>
            </a:r>
          </a:p>
        </p:txBody>
      </p:sp>
    </p:spTree>
    <p:extLst>
      <p:ext uri="{BB962C8B-B14F-4D97-AF65-F5344CB8AC3E}">
        <p14:creationId xmlns:p14="http://schemas.microsoft.com/office/powerpoint/2010/main" val="3458700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2530973"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3" name="Textplatzhalter 20">
            <a:extLst>
              <a:ext uri="{FF2B5EF4-FFF2-40B4-BE49-F238E27FC236}">
                <a16:creationId xmlns:a16="http://schemas.microsoft.com/office/drawing/2014/main" id="{A1A4AD40-F120-FF7C-3B6A-5EF7501C37F2}"/>
              </a:ext>
            </a:extLst>
          </p:cNvPr>
          <p:cNvSpPr>
            <a:spLocks noGrp="1"/>
          </p:cNvSpPr>
          <p:nvPr>
            <p:ph type="body" sz="quarter" idx="17" hasCustomPrompt="1"/>
          </p:nvPr>
        </p:nvSpPr>
        <p:spPr>
          <a:xfrm>
            <a:off x="3408923" y="1444625"/>
            <a:ext cx="2530973"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4" name="Textplatzhalter 20">
            <a:extLst>
              <a:ext uri="{FF2B5EF4-FFF2-40B4-BE49-F238E27FC236}">
                <a16:creationId xmlns:a16="http://schemas.microsoft.com/office/drawing/2014/main" id="{58ABEFA5-E15F-3C07-C4B6-6D4CC9156A89}"/>
              </a:ext>
            </a:extLst>
          </p:cNvPr>
          <p:cNvSpPr>
            <a:spLocks noGrp="1"/>
          </p:cNvSpPr>
          <p:nvPr>
            <p:ph type="body" sz="quarter" idx="18" hasCustomPrompt="1"/>
          </p:nvPr>
        </p:nvSpPr>
        <p:spPr>
          <a:xfrm>
            <a:off x="6097619" y="1444625"/>
            <a:ext cx="2530973"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5" name="Textplatzhalter 20">
            <a:extLst>
              <a:ext uri="{FF2B5EF4-FFF2-40B4-BE49-F238E27FC236}">
                <a16:creationId xmlns:a16="http://schemas.microsoft.com/office/drawing/2014/main" id="{99CA0482-B6A2-9D57-EE39-5BB14B6C5458}"/>
              </a:ext>
            </a:extLst>
          </p:cNvPr>
          <p:cNvSpPr>
            <a:spLocks noGrp="1"/>
          </p:cNvSpPr>
          <p:nvPr>
            <p:ph type="body" sz="quarter" idx="19" hasCustomPrompt="1"/>
          </p:nvPr>
        </p:nvSpPr>
        <p:spPr>
          <a:xfrm>
            <a:off x="8786315" y="1444625"/>
            <a:ext cx="2530973"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Tree>
    <p:extLst>
      <p:ext uri="{BB962C8B-B14F-4D97-AF65-F5344CB8AC3E}">
        <p14:creationId xmlns:p14="http://schemas.microsoft.com/office/powerpoint/2010/main" val="3223867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2" name="Bildplatzhalter 10">
            <a:extLst>
              <a:ext uri="{FF2B5EF4-FFF2-40B4-BE49-F238E27FC236}">
                <a16:creationId xmlns:a16="http://schemas.microsoft.com/office/drawing/2014/main" id="{3033642F-94FF-86F3-B7F5-2BCE5F45710A}"/>
              </a:ext>
            </a:extLst>
          </p:cNvPr>
          <p:cNvSpPr>
            <a:spLocks noGrp="1"/>
          </p:cNvSpPr>
          <p:nvPr>
            <p:ph type="pic" sz="quarter" idx="15"/>
          </p:nvPr>
        </p:nvSpPr>
        <p:spPr>
          <a:xfrm>
            <a:off x="719999" y="1441166"/>
            <a:ext cx="10391999" cy="4696834"/>
          </a:xfrm>
        </p:spPr>
        <p:txBody>
          <a:bodyPr/>
          <a:lstStyle>
            <a:lvl1pPr marL="0" indent="0">
              <a:buFont typeface="Arial" panose="020B0604020202020204" pitchFamily="34" charset="0"/>
              <a:buNone/>
              <a:defRPr/>
            </a:lvl1pPr>
          </a:lstStyle>
          <a:p>
            <a:r>
              <a:rPr lang="de-DE" dirty="0"/>
              <a:t>Bild durch Klicken auf Symbol hinzufügen</a:t>
            </a:r>
          </a:p>
        </p:txBody>
      </p:sp>
    </p:spTree>
    <p:extLst>
      <p:ext uri="{BB962C8B-B14F-4D97-AF65-F5344CB8AC3E}">
        <p14:creationId xmlns:p14="http://schemas.microsoft.com/office/powerpoint/2010/main" val="3203543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graphicFrame>
        <p:nvGraphicFramePr>
          <p:cNvPr id="4" name="Tabelle 3">
            <a:extLst>
              <a:ext uri="{FF2B5EF4-FFF2-40B4-BE49-F238E27FC236}">
                <a16:creationId xmlns:a16="http://schemas.microsoft.com/office/drawing/2014/main" id="{9DB3105D-AE2B-C96E-6442-8C90F476BEB5}"/>
              </a:ext>
            </a:extLst>
          </p:cNvPr>
          <p:cNvGraphicFramePr>
            <a:graphicFrameLocks noGrp="1"/>
          </p:cNvGraphicFramePr>
          <p:nvPr userDrawn="1">
            <p:extLst>
              <p:ext uri="{D42A27DB-BD31-4B8C-83A1-F6EECF244321}">
                <p14:modId xmlns:p14="http://schemas.microsoft.com/office/powerpoint/2010/main" val="2331991321"/>
              </p:ext>
            </p:extLst>
          </p:nvPr>
        </p:nvGraphicFramePr>
        <p:xfrm>
          <a:off x="6248402" y="1445126"/>
          <a:ext cx="5065847" cy="4670901"/>
        </p:xfrm>
        <a:graphic>
          <a:graphicData uri="http://schemas.openxmlformats.org/drawingml/2006/table">
            <a:tbl>
              <a:tblPr firstRow="1" bandRow="1">
                <a:tableStyleId>{7DF18680-E054-41AD-8BC1-D1AEF772440D}</a:tableStyleId>
              </a:tblPr>
              <a:tblGrid>
                <a:gridCol w="1565235">
                  <a:extLst>
                    <a:ext uri="{9D8B030D-6E8A-4147-A177-3AD203B41FA5}">
                      <a16:colId xmlns:a16="http://schemas.microsoft.com/office/drawing/2014/main" val="1691701191"/>
                    </a:ext>
                  </a:extLst>
                </a:gridCol>
                <a:gridCol w="3500612">
                  <a:extLst>
                    <a:ext uri="{9D8B030D-6E8A-4147-A177-3AD203B41FA5}">
                      <a16:colId xmlns:a16="http://schemas.microsoft.com/office/drawing/2014/main" val="2806454312"/>
                    </a:ext>
                  </a:extLst>
                </a:gridCol>
              </a:tblGrid>
              <a:tr h="318167">
                <a:tc gridSpan="2">
                  <a:txBody>
                    <a:bodyPr/>
                    <a:lstStyle/>
                    <a:p>
                      <a:pPr algn="ctr"/>
                      <a:r>
                        <a:rPr lang="de-DE" sz="900" b="0" i="0" dirty="0">
                          <a:latin typeface="Dosis Light" panose="02010803020202060003" pitchFamily="2" charset="77"/>
                        </a:rPr>
                        <a:t>XXX</a:t>
                      </a:r>
                    </a:p>
                  </a:txBody>
                  <a:tcPr marL="72000" anchor="ctr">
                    <a:solidFill>
                      <a:schemeClr val="accent2"/>
                    </a:solidFill>
                  </a:tcPr>
                </a:tc>
                <a:tc hMerge="1">
                  <a:txBody>
                    <a:bodyPr/>
                    <a:lstStyle/>
                    <a:p>
                      <a:endParaRPr lang="de-DE" sz="1100">
                        <a:latin typeface="DaxOT" panose="020B0504030101020102" pitchFamily="34" charset="77"/>
                      </a:endParaRPr>
                    </a:p>
                  </a:txBody>
                  <a:tcPr anchor="ctr"/>
                </a:tc>
                <a:extLst>
                  <a:ext uri="{0D108BD9-81ED-4DB2-BD59-A6C34878D82A}">
                    <a16:rowId xmlns:a16="http://schemas.microsoft.com/office/drawing/2014/main" val="1149058690"/>
                  </a:ext>
                </a:extLst>
              </a:tr>
              <a:tr h="337134">
                <a:tc>
                  <a:txBody>
                    <a:bodyPr/>
                    <a:lstStyle/>
                    <a:p>
                      <a:pPr marL="0" marR="0" lvl="0" indent="0" algn="l" defTabSz="680405" rtl="0" eaLnBrk="1" fontAlgn="auto" latinLnBrk="0" hangingPunct="1">
                        <a:lnSpc>
                          <a:spcPct val="100000"/>
                        </a:lnSpc>
                        <a:spcBef>
                          <a:spcPts val="0"/>
                        </a:spcBef>
                        <a:spcAft>
                          <a:spcPts val="0"/>
                        </a:spcAft>
                        <a:buClrTx/>
                        <a:buSzTx/>
                        <a:buFontTx/>
                        <a:buNone/>
                        <a:tabLst/>
                        <a:defRPr/>
                      </a:pPr>
                      <a:r>
                        <a:rPr lang="de-DE" sz="900" b="0" i="0" dirty="0">
                          <a:solidFill>
                            <a:schemeClr val="tx1"/>
                          </a:solidFill>
                          <a:latin typeface="Dosis Light" panose="02010803020202060003" pitchFamily="2" charset="77"/>
                        </a:rPr>
                        <a:t>XXX</a:t>
                      </a:r>
                    </a:p>
                  </a:txBody>
                  <a:tcPr marL="72000" marR="0" marT="21600" marB="21600" anchor="ctr">
                    <a:lnB w="6350" cap="flat" cmpd="sng" algn="ctr">
                      <a:solidFill>
                        <a:schemeClr val="tx2"/>
                      </a:solidFill>
                      <a:prstDash val="solid"/>
                      <a:round/>
                      <a:headEnd type="none" w="med" len="med"/>
                      <a:tailEnd type="none" w="med" len="med"/>
                    </a:lnB>
                    <a:noFill/>
                  </a:tcPr>
                </a:tc>
                <a:tc>
                  <a:txBody>
                    <a:bodyPr/>
                    <a:lstStyle/>
                    <a:p>
                      <a:pPr fontAlgn="base"/>
                      <a:endParaRPr lang="de-DE" sz="900" b="0" i="0" dirty="0">
                        <a:solidFill>
                          <a:schemeClr val="tx1"/>
                        </a:solidFill>
                        <a:latin typeface="Dosis Light" panose="02010803020202060003" pitchFamily="2" charset="77"/>
                      </a:endParaRPr>
                    </a:p>
                    <a:p>
                      <a:pPr fontAlgn="base"/>
                      <a:endParaRPr lang="de-DE" sz="900" b="0" i="0" dirty="0">
                        <a:solidFill>
                          <a:schemeClr val="tx1"/>
                        </a:solidFill>
                        <a:latin typeface="Dosis Light" panose="02010803020202060003" pitchFamily="2" charset="77"/>
                      </a:endParaRPr>
                    </a:p>
                  </a:txBody>
                  <a:tcPr marL="72000" marT="21600" marB="21600" anchor="ctr">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842736467"/>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R w="9525"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L w="9525" cap="flat" cmpd="sng" algn="ctr">
                      <a:solidFill>
                        <a:schemeClr val="bg1"/>
                      </a:solidFill>
                      <a:prstDash val="solid"/>
                      <a:round/>
                      <a:headEnd type="none" w="med" len="med"/>
                      <a:tailEnd type="none" w="med" len="med"/>
                    </a:lnL>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946402337"/>
                  </a:ext>
                </a:extLst>
              </a:tr>
              <a:tr h="200780">
                <a:tc rowSpan="3">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33681799"/>
                  </a:ext>
                </a:extLst>
              </a:tr>
              <a:tr h="200780">
                <a:tc vMerge="1">
                  <a:txBody>
                    <a:bodyPr/>
                    <a:lstStyle/>
                    <a:p>
                      <a:endParaRPr lang="de-DE" sz="800">
                        <a:solidFill>
                          <a:schemeClr val="accent2"/>
                        </a:solidFill>
                        <a:latin typeface="DaxOT" panose="020B0504030101020102" pitchFamily="34" charset="77"/>
                      </a:endParaRPr>
                    </a:p>
                  </a:txBody>
                  <a:tcPr anchor="ctr">
                    <a:solidFill>
                      <a:schemeClr val="bg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2887171732"/>
                  </a:ext>
                </a:extLst>
              </a:tr>
              <a:tr h="200780">
                <a:tc vMerge="1">
                  <a:txBody>
                    <a:bodyPr/>
                    <a:lstStyle/>
                    <a:p>
                      <a:r>
                        <a:rPr lang="de-DE" sz="800">
                          <a:solidFill>
                            <a:schemeClr val="accent2"/>
                          </a:solidFill>
                          <a:latin typeface="DaxOT" panose="020B0504030101020102" pitchFamily="34" charset="77"/>
                        </a:rPr>
                        <a:t>Größe</a:t>
                      </a:r>
                    </a:p>
                  </a:txBody>
                  <a:tcPr anchor="ctr">
                    <a:solidFill>
                      <a:schemeClr val="bg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65792781"/>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969622364"/>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730933198"/>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707317929"/>
                  </a:ext>
                </a:extLst>
              </a:tr>
              <a:tr h="200780">
                <a:tc rowSpan="5">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079473690"/>
                  </a:ext>
                </a:extLst>
              </a:tr>
              <a:tr h="200780">
                <a:tc vMerge="1">
                  <a:txBody>
                    <a:bodyPr/>
                    <a:lstStyle/>
                    <a:p>
                      <a:endParaRPr lang="de-DE"/>
                    </a:p>
                  </a:txBody>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663601327"/>
                  </a:ext>
                </a:extLst>
              </a:tr>
              <a:tr h="200780">
                <a:tc vMerge="1">
                  <a:txBody>
                    <a:bodyPr/>
                    <a:lstStyle/>
                    <a:p>
                      <a:endParaRPr lang="de-DE" sz="800">
                        <a:solidFill>
                          <a:schemeClr val="accent2"/>
                        </a:solidFill>
                        <a:latin typeface="DaxOT" panose="020B0504030101020102" pitchFamily="34" charset="77"/>
                      </a:endParaRPr>
                    </a:p>
                  </a:txBody>
                  <a:tcPr anchor="ctr">
                    <a:solidFill>
                      <a:schemeClr val="bg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109394841"/>
                  </a:ext>
                </a:extLst>
              </a:tr>
              <a:tr h="200780">
                <a:tc vMerge="1">
                  <a:txBody>
                    <a:bodyPr/>
                    <a:lstStyle/>
                    <a:p>
                      <a:endParaRPr lang="de-DE"/>
                    </a:p>
                  </a:txBody>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264570005"/>
                  </a:ext>
                </a:extLst>
              </a:tr>
              <a:tr h="200780">
                <a:tc vMerge="1">
                  <a:txBody>
                    <a:bodyPr/>
                    <a:lstStyle/>
                    <a:p>
                      <a:endParaRPr lang="de-DE"/>
                    </a:p>
                  </a:txBody>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567316296"/>
                  </a:ext>
                </a:extLst>
              </a:tr>
              <a:tr h="200780">
                <a:tc rowSpan="5">
                  <a:txBody>
                    <a:bodyPr/>
                    <a:lstStyle/>
                    <a:p>
                      <a:pPr marL="0" marR="0" lvl="0" indent="0" algn="l" defTabSz="680405" rtl="0" eaLnBrk="1" fontAlgn="auto" latinLnBrk="0" hangingPunct="1">
                        <a:lnSpc>
                          <a:spcPct val="100000"/>
                        </a:lnSpc>
                        <a:spcBef>
                          <a:spcPts val="0"/>
                        </a:spcBef>
                        <a:spcAft>
                          <a:spcPts val="0"/>
                        </a:spcAft>
                        <a:buClrTx/>
                        <a:buSzTx/>
                        <a:buFontTx/>
                        <a:buNone/>
                        <a:tabLst/>
                        <a:defRPr/>
                      </a:pPr>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946357771"/>
                  </a:ext>
                </a:extLst>
              </a:tr>
              <a:tr h="200780">
                <a:tc vMerge="1">
                  <a:txBody>
                    <a:bodyPr/>
                    <a:lstStyle/>
                    <a:p>
                      <a:pPr marL="0" marR="0" lvl="0" indent="0" algn="l" defTabSz="680405" rtl="0" eaLnBrk="1" fontAlgn="auto" latinLnBrk="0" hangingPunct="1">
                        <a:lnSpc>
                          <a:spcPct val="100000"/>
                        </a:lnSpc>
                        <a:spcBef>
                          <a:spcPts val="0"/>
                        </a:spcBef>
                        <a:spcAft>
                          <a:spcPts val="0"/>
                        </a:spcAft>
                        <a:buClrTx/>
                        <a:buSzTx/>
                        <a:buFontTx/>
                        <a:buNone/>
                        <a:tabLst/>
                        <a:defRPr/>
                      </a:pPr>
                      <a:endParaRPr lang="de-DE" sz="800" b="1">
                        <a:solidFill>
                          <a:schemeClr val="accent2"/>
                        </a:solidFill>
                        <a:latin typeface="DaxOT" panose="020B0504030101020102" pitchFamily="34" charset="77"/>
                      </a:endParaRPr>
                    </a:p>
                  </a:txBody>
                  <a:tcPr marT="21600" marB="21600" anchor="ctr">
                    <a:solidFill>
                      <a:schemeClr val="accent4"/>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37071246"/>
                  </a:ext>
                </a:extLst>
              </a:tr>
              <a:tr h="200780">
                <a:tc vMerge="1">
                  <a:txBody>
                    <a:bodyPr/>
                    <a:lstStyle/>
                    <a:p>
                      <a:pPr marL="0" marR="0" lvl="0" indent="0" algn="l" defTabSz="680405" rtl="0" eaLnBrk="1" fontAlgn="auto" latinLnBrk="0" hangingPunct="1">
                        <a:lnSpc>
                          <a:spcPct val="100000"/>
                        </a:lnSpc>
                        <a:spcBef>
                          <a:spcPts val="0"/>
                        </a:spcBef>
                        <a:spcAft>
                          <a:spcPts val="0"/>
                        </a:spcAft>
                        <a:buClrTx/>
                        <a:buSzTx/>
                        <a:buFontTx/>
                        <a:buNone/>
                        <a:tabLst/>
                        <a:defRPr/>
                      </a:pPr>
                      <a:endParaRPr lang="de-DE" sz="800" b="1">
                        <a:solidFill>
                          <a:schemeClr val="accent2"/>
                        </a:solidFill>
                        <a:latin typeface="DaxOT" panose="020B0504030101020102" pitchFamily="34" charset="77"/>
                      </a:endParaRPr>
                    </a:p>
                  </a:txBody>
                  <a:tcPr marT="21600" marB="21600" anchor="ctr">
                    <a:solidFill>
                      <a:schemeClr val="accent4"/>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565818733"/>
                  </a:ext>
                </a:extLst>
              </a:tr>
              <a:tr h="200780">
                <a:tc vMerge="1">
                  <a:txBody>
                    <a:bodyPr/>
                    <a:lstStyle/>
                    <a:p>
                      <a:pPr marL="0" marR="0" lvl="0" indent="0" algn="l" defTabSz="680405" rtl="0" eaLnBrk="1" fontAlgn="auto" latinLnBrk="0" hangingPunct="1">
                        <a:lnSpc>
                          <a:spcPct val="100000"/>
                        </a:lnSpc>
                        <a:spcBef>
                          <a:spcPts val="0"/>
                        </a:spcBef>
                        <a:spcAft>
                          <a:spcPts val="0"/>
                        </a:spcAft>
                        <a:buClrTx/>
                        <a:buSzTx/>
                        <a:buFontTx/>
                        <a:buNone/>
                        <a:tabLst/>
                        <a:defRPr/>
                      </a:pPr>
                      <a:endParaRPr lang="de-DE" sz="800" b="1">
                        <a:solidFill>
                          <a:schemeClr val="accent2"/>
                        </a:solidFill>
                        <a:latin typeface="DaxOT" panose="020B0504030101020102" pitchFamily="34" charset="77"/>
                      </a:endParaRPr>
                    </a:p>
                  </a:txBody>
                  <a:tcPr marT="21600" marB="21600" anchor="ctr">
                    <a:solidFill>
                      <a:schemeClr val="accent4"/>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328895383"/>
                  </a:ext>
                </a:extLst>
              </a:tr>
              <a:tr h="200780">
                <a:tc vMerge="1">
                  <a:txBody>
                    <a:bodyPr/>
                    <a:lstStyle/>
                    <a:p>
                      <a:pPr marL="0" marR="0" lvl="0" indent="0" algn="l" defTabSz="680405" rtl="0" eaLnBrk="1" fontAlgn="auto" latinLnBrk="0" hangingPunct="1">
                        <a:lnSpc>
                          <a:spcPct val="100000"/>
                        </a:lnSpc>
                        <a:spcBef>
                          <a:spcPts val="0"/>
                        </a:spcBef>
                        <a:spcAft>
                          <a:spcPts val="0"/>
                        </a:spcAft>
                        <a:buClrTx/>
                        <a:buSzTx/>
                        <a:buFontTx/>
                        <a:buNone/>
                        <a:tabLst/>
                        <a:defRPr/>
                      </a:pPr>
                      <a:r>
                        <a:rPr lang="de-DE" sz="800" b="1">
                          <a:solidFill>
                            <a:schemeClr val="accent2"/>
                          </a:solidFill>
                          <a:latin typeface="DaxOT" panose="020B0504030101020102" pitchFamily="34" charset="77"/>
                        </a:rPr>
                        <a:t>Ausstattung</a:t>
                      </a:r>
                    </a:p>
                  </a:txBody>
                  <a:tcPr marT="21600" marB="21600" anchor="ctr">
                    <a:solidFill>
                      <a:schemeClr val="accent4"/>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2540980429"/>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74144490"/>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3793202163"/>
                  </a:ext>
                </a:extLst>
              </a:tr>
              <a:tr h="200780">
                <a:tc>
                  <a:txBody>
                    <a:bodyPr/>
                    <a:lstStyle/>
                    <a:p>
                      <a:r>
                        <a:rPr lang="de-DE" sz="900" b="0" i="0" dirty="0">
                          <a:solidFill>
                            <a:schemeClr val="tx1"/>
                          </a:solidFill>
                          <a:latin typeface="Dosis Light" panose="02010803020202060003" pitchFamily="2" charset="77"/>
                        </a:rPr>
                        <a:t>XXX</a:t>
                      </a:r>
                    </a:p>
                  </a:txBody>
                  <a:tcPr marL="72000" marR="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endParaRPr lang="de-DE" sz="900" b="0" i="0" dirty="0">
                        <a:solidFill>
                          <a:schemeClr val="tx1"/>
                        </a:solidFill>
                        <a:latin typeface="Dosis Light" panose="02010803020202060003" pitchFamily="2" charset="77"/>
                      </a:endParaRPr>
                    </a:p>
                  </a:txBody>
                  <a:tcPr marL="72000" marT="21600" marB="21600" anchor="ct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397529896"/>
                  </a:ext>
                </a:extLst>
              </a:tr>
            </a:tbl>
          </a:graphicData>
        </a:graphic>
      </p:graphicFrame>
      <p:sp>
        <p:nvSpPr>
          <p:cNvPr id="11" name="Textplatzhalter 20">
            <a:extLst>
              <a:ext uri="{FF2B5EF4-FFF2-40B4-BE49-F238E27FC236}">
                <a16:creationId xmlns:a16="http://schemas.microsoft.com/office/drawing/2014/main" id="{6DF1D4FF-8BB9-CE83-3010-BA5E8D18B321}"/>
              </a:ext>
            </a:extLst>
          </p:cNvPr>
          <p:cNvSpPr>
            <a:spLocks noGrp="1"/>
          </p:cNvSpPr>
          <p:nvPr>
            <p:ph type="body" sz="quarter" idx="16" hasCustomPrompt="1"/>
          </p:nvPr>
        </p:nvSpPr>
        <p:spPr>
          <a:xfrm>
            <a:off x="720227" y="1444625"/>
            <a:ext cx="5223373"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Tree>
    <p:extLst>
      <p:ext uri="{BB962C8B-B14F-4D97-AF65-F5344CB8AC3E}">
        <p14:creationId xmlns:p14="http://schemas.microsoft.com/office/powerpoint/2010/main" val="1382523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24" name="Textplatzhalter 23">
            <a:extLst>
              <a:ext uri="{FF2B5EF4-FFF2-40B4-BE49-F238E27FC236}">
                <a16:creationId xmlns:a16="http://schemas.microsoft.com/office/drawing/2014/main" id="{9D7383AE-1F9D-3875-CE8F-29BACDCDB012}"/>
              </a:ext>
            </a:extLst>
          </p:cNvPr>
          <p:cNvSpPr>
            <a:spLocks noGrp="1"/>
          </p:cNvSpPr>
          <p:nvPr>
            <p:ph type="body" sz="quarter" idx="14" hasCustomPrompt="1"/>
          </p:nvPr>
        </p:nvSpPr>
        <p:spPr>
          <a:xfrm>
            <a:off x="695325" y="3262906"/>
            <a:ext cx="5233761" cy="888180"/>
          </a:xfrm>
          <a:solidFill>
            <a:schemeClr val="accent1"/>
          </a:solidFill>
          <a:ln>
            <a:noFill/>
          </a:ln>
        </p:spPr>
        <p:txBody>
          <a:bodyPr lIns="503999" tIns="108000"/>
          <a:lstStyle>
            <a:lvl1pPr marL="0" indent="0">
              <a:buNone/>
              <a:defRPr sz="2000">
                <a:solidFill>
                  <a:schemeClr val="bg1"/>
                </a:solidFill>
              </a:defRPr>
            </a:lvl1pPr>
          </a:lstStyle>
          <a:p>
            <a:pPr lvl="0"/>
            <a:r>
              <a:rPr lang="de-DE" dirty="0"/>
              <a:t>Text</a:t>
            </a:r>
          </a:p>
        </p:txBody>
      </p:sp>
      <p:sp>
        <p:nvSpPr>
          <p:cNvPr id="25" name="Rechteck 24">
            <a:extLst>
              <a:ext uri="{FF2B5EF4-FFF2-40B4-BE49-F238E27FC236}">
                <a16:creationId xmlns:a16="http://schemas.microsoft.com/office/drawing/2014/main" id="{5FB59031-CC47-188E-0D54-A73948185F0D}"/>
              </a:ext>
            </a:extLst>
          </p:cNvPr>
          <p:cNvSpPr/>
          <p:nvPr userDrawn="1"/>
        </p:nvSpPr>
        <p:spPr>
          <a:xfrm>
            <a:off x="822110" y="3320188"/>
            <a:ext cx="234000" cy="23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0" dirty="0">
                <a:latin typeface="Dosis SemiBold" panose="02010503020202060003" pitchFamily="2" charset="77"/>
              </a:rPr>
              <a:t>1</a:t>
            </a:r>
          </a:p>
        </p:txBody>
      </p:sp>
      <p:sp>
        <p:nvSpPr>
          <p:cNvPr id="26" name="Textplatzhalter 23">
            <a:extLst>
              <a:ext uri="{FF2B5EF4-FFF2-40B4-BE49-F238E27FC236}">
                <a16:creationId xmlns:a16="http://schemas.microsoft.com/office/drawing/2014/main" id="{4C9F841F-FF96-EE90-DD07-8D99EC50E3D2}"/>
              </a:ext>
            </a:extLst>
          </p:cNvPr>
          <p:cNvSpPr>
            <a:spLocks noGrp="1"/>
          </p:cNvSpPr>
          <p:nvPr>
            <p:ph type="body" sz="quarter" idx="15" hasCustomPrompt="1"/>
          </p:nvPr>
        </p:nvSpPr>
        <p:spPr>
          <a:xfrm>
            <a:off x="695325" y="4254383"/>
            <a:ext cx="5233761" cy="888180"/>
          </a:xfrm>
          <a:solidFill>
            <a:schemeClr val="accent1"/>
          </a:solidFill>
          <a:ln>
            <a:noFill/>
          </a:ln>
        </p:spPr>
        <p:txBody>
          <a:bodyPr lIns="503999" tIns="108000"/>
          <a:lstStyle>
            <a:lvl1pPr marL="0" indent="0">
              <a:buNone/>
              <a:defRPr sz="2000">
                <a:solidFill>
                  <a:schemeClr val="bg1"/>
                </a:solidFill>
              </a:defRPr>
            </a:lvl1pPr>
          </a:lstStyle>
          <a:p>
            <a:pPr lvl="0"/>
            <a:r>
              <a:rPr lang="de-DE" dirty="0"/>
              <a:t>Text</a:t>
            </a:r>
          </a:p>
        </p:txBody>
      </p:sp>
      <p:sp>
        <p:nvSpPr>
          <p:cNvPr id="27" name="Rechteck 26">
            <a:extLst>
              <a:ext uri="{FF2B5EF4-FFF2-40B4-BE49-F238E27FC236}">
                <a16:creationId xmlns:a16="http://schemas.microsoft.com/office/drawing/2014/main" id="{43D62B5B-6BA3-96C5-5B20-A52880A39B6E}"/>
              </a:ext>
            </a:extLst>
          </p:cNvPr>
          <p:cNvSpPr/>
          <p:nvPr userDrawn="1"/>
        </p:nvSpPr>
        <p:spPr>
          <a:xfrm>
            <a:off x="822110" y="4311665"/>
            <a:ext cx="234000" cy="23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0" dirty="0">
                <a:latin typeface="Dosis SemiBold" panose="02010503020202060003" pitchFamily="2" charset="77"/>
              </a:rPr>
              <a:t>2</a:t>
            </a:r>
          </a:p>
        </p:txBody>
      </p:sp>
      <p:sp>
        <p:nvSpPr>
          <p:cNvPr id="28" name="Textplatzhalter 23">
            <a:extLst>
              <a:ext uri="{FF2B5EF4-FFF2-40B4-BE49-F238E27FC236}">
                <a16:creationId xmlns:a16="http://schemas.microsoft.com/office/drawing/2014/main" id="{D0AF86AF-0BA8-BFF9-A2CA-BE26B9275AB6}"/>
              </a:ext>
            </a:extLst>
          </p:cNvPr>
          <p:cNvSpPr>
            <a:spLocks noGrp="1"/>
          </p:cNvSpPr>
          <p:nvPr>
            <p:ph type="body" sz="quarter" idx="16" hasCustomPrompt="1"/>
          </p:nvPr>
        </p:nvSpPr>
        <p:spPr>
          <a:xfrm>
            <a:off x="695325" y="5245860"/>
            <a:ext cx="5233761" cy="888180"/>
          </a:xfrm>
          <a:solidFill>
            <a:schemeClr val="accent1"/>
          </a:solidFill>
          <a:ln>
            <a:noFill/>
          </a:ln>
        </p:spPr>
        <p:txBody>
          <a:bodyPr lIns="503999" tIns="108000"/>
          <a:lstStyle>
            <a:lvl1pPr marL="0" indent="0">
              <a:buNone/>
              <a:defRPr sz="2000">
                <a:solidFill>
                  <a:schemeClr val="bg1"/>
                </a:solidFill>
              </a:defRPr>
            </a:lvl1pPr>
          </a:lstStyle>
          <a:p>
            <a:pPr lvl="0"/>
            <a:r>
              <a:rPr lang="de-DE" dirty="0"/>
              <a:t>Text</a:t>
            </a:r>
          </a:p>
        </p:txBody>
      </p:sp>
      <p:sp>
        <p:nvSpPr>
          <p:cNvPr id="29" name="Rechteck 28">
            <a:extLst>
              <a:ext uri="{FF2B5EF4-FFF2-40B4-BE49-F238E27FC236}">
                <a16:creationId xmlns:a16="http://schemas.microsoft.com/office/drawing/2014/main" id="{310219D3-0DD0-F13A-903F-A3887F8E91F5}"/>
              </a:ext>
            </a:extLst>
          </p:cNvPr>
          <p:cNvSpPr/>
          <p:nvPr userDrawn="1"/>
        </p:nvSpPr>
        <p:spPr>
          <a:xfrm>
            <a:off x="822110" y="5303142"/>
            <a:ext cx="234000" cy="23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0" dirty="0">
                <a:latin typeface="Dosis SemiBold" panose="02010503020202060003" pitchFamily="2" charset="77"/>
              </a:rPr>
              <a:t>3</a:t>
            </a:r>
          </a:p>
        </p:txBody>
      </p:sp>
      <p:sp>
        <p:nvSpPr>
          <p:cNvPr id="30" name="Textplatzhalter 23">
            <a:extLst>
              <a:ext uri="{FF2B5EF4-FFF2-40B4-BE49-F238E27FC236}">
                <a16:creationId xmlns:a16="http://schemas.microsoft.com/office/drawing/2014/main" id="{31D20701-F845-65D2-E039-9602B7387C7C}"/>
              </a:ext>
            </a:extLst>
          </p:cNvPr>
          <p:cNvSpPr>
            <a:spLocks noGrp="1"/>
          </p:cNvSpPr>
          <p:nvPr>
            <p:ph type="body" sz="quarter" idx="17" hasCustomPrompt="1"/>
          </p:nvPr>
        </p:nvSpPr>
        <p:spPr>
          <a:xfrm>
            <a:off x="6083527" y="3262906"/>
            <a:ext cx="5233761" cy="888180"/>
          </a:xfrm>
          <a:solidFill>
            <a:schemeClr val="accent1"/>
          </a:solidFill>
          <a:ln>
            <a:noFill/>
          </a:ln>
        </p:spPr>
        <p:txBody>
          <a:bodyPr lIns="503999" tIns="108000"/>
          <a:lstStyle>
            <a:lvl1pPr marL="0" indent="0">
              <a:buNone/>
              <a:defRPr sz="2000">
                <a:solidFill>
                  <a:schemeClr val="bg1"/>
                </a:solidFill>
              </a:defRPr>
            </a:lvl1pPr>
          </a:lstStyle>
          <a:p>
            <a:pPr lvl="0"/>
            <a:r>
              <a:rPr lang="de-DE" dirty="0"/>
              <a:t>Text</a:t>
            </a:r>
          </a:p>
        </p:txBody>
      </p:sp>
      <p:sp>
        <p:nvSpPr>
          <p:cNvPr id="31" name="Rechteck 30">
            <a:extLst>
              <a:ext uri="{FF2B5EF4-FFF2-40B4-BE49-F238E27FC236}">
                <a16:creationId xmlns:a16="http://schemas.microsoft.com/office/drawing/2014/main" id="{6641D190-176D-FB1F-9A34-F3C0CB67BDD2}"/>
              </a:ext>
            </a:extLst>
          </p:cNvPr>
          <p:cNvSpPr/>
          <p:nvPr userDrawn="1"/>
        </p:nvSpPr>
        <p:spPr>
          <a:xfrm>
            <a:off x="6210312" y="3320188"/>
            <a:ext cx="234000" cy="23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0" dirty="0">
                <a:latin typeface="Dosis SemiBold" panose="02010503020202060003" pitchFamily="2" charset="77"/>
              </a:rPr>
              <a:t>4</a:t>
            </a:r>
          </a:p>
        </p:txBody>
      </p:sp>
      <p:sp>
        <p:nvSpPr>
          <p:cNvPr id="32" name="Textplatzhalter 23">
            <a:extLst>
              <a:ext uri="{FF2B5EF4-FFF2-40B4-BE49-F238E27FC236}">
                <a16:creationId xmlns:a16="http://schemas.microsoft.com/office/drawing/2014/main" id="{4C3487E9-377D-E687-1220-561A90CA11C1}"/>
              </a:ext>
            </a:extLst>
          </p:cNvPr>
          <p:cNvSpPr>
            <a:spLocks noGrp="1"/>
          </p:cNvSpPr>
          <p:nvPr>
            <p:ph type="body" sz="quarter" idx="18" hasCustomPrompt="1"/>
          </p:nvPr>
        </p:nvSpPr>
        <p:spPr>
          <a:xfrm>
            <a:off x="6083527" y="4254383"/>
            <a:ext cx="5233761" cy="888180"/>
          </a:xfrm>
          <a:solidFill>
            <a:schemeClr val="accent1"/>
          </a:solidFill>
          <a:ln>
            <a:noFill/>
          </a:ln>
        </p:spPr>
        <p:txBody>
          <a:bodyPr lIns="503999" tIns="108000"/>
          <a:lstStyle>
            <a:lvl1pPr marL="0" indent="0">
              <a:buNone/>
              <a:defRPr sz="2000">
                <a:solidFill>
                  <a:schemeClr val="bg1"/>
                </a:solidFill>
              </a:defRPr>
            </a:lvl1pPr>
          </a:lstStyle>
          <a:p>
            <a:pPr lvl="0"/>
            <a:r>
              <a:rPr lang="de-DE" dirty="0"/>
              <a:t>Text</a:t>
            </a:r>
          </a:p>
        </p:txBody>
      </p:sp>
      <p:sp>
        <p:nvSpPr>
          <p:cNvPr id="33" name="Rechteck 32">
            <a:extLst>
              <a:ext uri="{FF2B5EF4-FFF2-40B4-BE49-F238E27FC236}">
                <a16:creationId xmlns:a16="http://schemas.microsoft.com/office/drawing/2014/main" id="{B536993A-88EA-4AA4-56B0-F09602F514F9}"/>
              </a:ext>
            </a:extLst>
          </p:cNvPr>
          <p:cNvSpPr/>
          <p:nvPr userDrawn="1"/>
        </p:nvSpPr>
        <p:spPr>
          <a:xfrm>
            <a:off x="6210312" y="4311665"/>
            <a:ext cx="234000" cy="23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0" dirty="0">
                <a:latin typeface="Dosis SemiBold" panose="02010503020202060003" pitchFamily="2" charset="77"/>
              </a:rPr>
              <a:t>5</a:t>
            </a:r>
          </a:p>
        </p:txBody>
      </p:sp>
      <p:sp>
        <p:nvSpPr>
          <p:cNvPr id="34" name="Textplatzhalter 23">
            <a:extLst>
              <a:ext uri="{FF2B5EF4-FFF2-40B4-BE49-F238E27FC236}">
                <a16:creationId xmlns:a16="http://schemas.microsoft.com/office/drawing/2014/main" id="{F8858A45-87B5-C533-401F-18F2745CA50E}"/>
              </a:ext>
            </a:extLst>
          </p:cNvPr>
          <p:cNvSpPr>
            <a:spLocks noGrp="1"/>
          </p:cNvSpPr>
          <p:nvPr>
            <p:ph type="body" sz="quarter" idx="19" hasCustomPrompt="1"/>
          </p:nvPr>
        </p:nvSpPr>
        <p:spPr>
          <a:xfrm>
            <a:off x="6083527" y="5245860"/>
            <a:ext cx="5233761" cy="888180"/>
          </a:xfrm>
          <a:solidFill>
            <a:schemeClr val="accent1"/>
          </a:solidFill>
          <a:ln>
            <a:noFill/>
          </a:ln>
        </p:spPr>
        <p:txBody>
          <a:bodyPr lIns="503999" tIns="108000"/>
          <a:lstStyle>
            <a:lvl1pPr marL="0" indent="0">
              <a:buNone/>
              <a:defRPr sz="2000">
                <a:solidFill>
                  <a:schemeClr val="bg1"/>
                </a:solidFill>
              </a:defRPr>
            </a:lvl1pPr>
          </a:lstStyle>
          <a:p>
            <a:pPr lvl="0"/>
            <a:r>
              <a:rPr lang="de-DE" dirty="0"/>
              <a:t>Text</a:t>
            </a:r>
          </a:p>
        </p:txBody>
      </p:sp>
      <p:sp>
        <p:nvSpPr>
          <p:cNvPr id="35" name="Rechteck 34">
            <a:extLst>
              <a:ext uri="{FF2B5EF4-FFF2-40B4-BE49-F238E27FC236}">
                <a16:creationId xmlns:a16="http://schemas.microsoft.com/office/drawing/2014/main" id="{7587E742-328A-3302-5D05-0BE6AF16EB64}"/>
              </a:ext>
            </a:extLst>
          </p:cNvPr>
          <p:cNvSpPr/>
          <p:nvPr userDrawn="1"/>
        </p:nvSpPr>
        <p:spPr>
          <a:xfrm>
            <a:off x="6210312" y="5303142"/>
            <a:ext cx="234000" cy="23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i="0" dirty="0">
                <a:latin typeface="Dosis SemiBold" panose="02010503020202060003" pitchFamily="2" charset="77"/>
              </a:rPr>
              <a:t>6</a:t>
            </a:r>
          </a:p>
        </p:txBody>
      </p:sp>
      <p:sp>
        <p:nvSpPr>
          <p:cNvPr id="36" name="Textplatzhalter 20">
            <a:extLst>
              <a:ext uri="{FF2B5EF4-FFF2-40B4-BE49-F238E27FC236}">
                <a16:creationId xmlns:a16="http://schemas.microsoft.com/office/drawing/2014/main" id="{4C164B39-E508-6772-D800-7C9D71E89AA8}"/>
              </a:ext>
            </a:extLst>
          </p:cNvPr>
          <p:cNvSpPr>
            <a:spLocks noGrp="1"/>
          </p:cNvSpPr>
          <p:nvPr>
            <p:ph type="body" sz="quarter" idx="20" hasCustomPrompt="1"/>
          </p:nvPr>
        </p:nvSpPr>
        <p:spPr>
          <a:xfrm>
            <a:off x="720227" y="1444626"/>
            <a:ext cx="5223373" cy="1714984"/>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37" name="Textplatzhalter 20">
            <a:extLst>
              <a:ext uri="{FF2B5EF4-FFF2-40B4-BE49-F238E27FC236}">
                <a16:creationId xmlns:a16="http://schemas.microsoft.com/office/drawing/2014/main" id="{EEEDADFB-4EE7-6E76-F969-F9C4EF512CC4}"/>
              </a:ext>
            </a:extLst>
          </p:cNvPr>
          <p:cNvSpPr>
            <a:spLocks noGrp="1"/>
          </p:cNvSpPr>
          <p:nvPr>
            <p:ph type="body" sz="quarter" idx="21" hasCustomPrompt="1"/>
          </p:nvPr>
        </p:nvSpPr>
        <p:spPr>
          <a:xfrm>
            <a:off x="6083527" y="1444626"/>
            <a:ext cx="5223373" cy="1714984"/>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Tree>
    <p:extLst>
      <p:ext uri="{BB962C8B-B14F-4D97-AF65-F5344CB8AC3E}">
        <p14:creationId xmlns:p14="http://schemas.microsoft.com/office/powerpoint/2010/main" val="3926742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2" name="Bildplatzhalter 10">
            <a:extLst>
              <a:ext uri="{FF2B5EF4-FFF2-40B4-BE49-F238E27FC236}">
                <a16:creationId xmlns:a16="http://schemas.microsoft.com/office/drawing/2014/main" id="{3033642F-94FF-86F3-B7F5-2BCE5F45710A}"/>
              </a:ext>
            </a:extLst>
          </p:cNvPr>
          <p:cNvSpPr>
            <a:spLocks noGrp="1"/>
          </p:cNvSpPr>
          <p:nvPr>
            <p:ph type="pic" sz="quarter" idx="15"/>
          </p:nvPr>
        </p:nvSpPr>
        <p:spPr>
          <a:xfrm>
            <a:off x="719999" y="1441166"/>
            <a:ext cx="10391999" cy="4696834"/>
          </a:xfrm>
        </p:spPr>
        <p:txBody>
          <a:bodyPr/>
          <a:lstStyle>
            <a:lvl1pPr marL="0" indent="0">
              <a:buFont typeface="Arial" panose="020B0604020202020204" pitchFamily="34" charset="0"/>
              <a:buNone/>
              <a:defRPr/>
            </a:lvl1pPr>
          </a:lstStyle>
          <a:p>
            <a:r>
              <a:rPr lang="de-DE" dirty="0"/>
              <a:t>Bild durch Klicken auf Symbol hinzufügen</a:t>
            </a:r>
          </a:p>
        </p:txBody>
      </p:sp>
    </p:spTree>
    <p:extLst>
      <p:ext uri="{BB962C8B-B14F-4D97-AF65-F5344CB8AC3E}">
        <p14:creationId xmlns:p14="http://schemas.microsoft.com/office/powerpoint/2010/main" val="30398589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1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13" name="Bildplatzhalter 13">
            <a:extLst>
              <a:ext uri="{FF2B5EF4-FFF2-40B4-BE49-F238E27FC236}">
                <a16:creationId xmlns:a16="http://schemas.microsoft.com/office/drawing/2014/main" id="{9E7D5BEA-31D3-5AB2-3F0F-252C6A5E5033}"/>
              </a:ext>
            </a:extLst>
          </p:cNvPr>
          <p:cNvSpPr>
            <a:spLocks noGrp="1"/>
          </p:cNvSpPr>
          <p:nvPr>
            <p:ph type="pic" sz="quarter" idx="15"/>
          </p:nvPr>
        </p:nvSpPr>
        <p:spPr>
          <a:xfrm>
            <a:off x="720724" y="1444625"/>
            <a:ext cx="5212488" cy="2239770"/>
          </a:xfrm>
        </p:spPr>
        <p:txBody>
          <a:bodyPr/>
          <a:lstStyle>
            <a:lvl1pPr marL="0" indent="0" algn="ctr">
              <a:buNone/>
              <a:defRPr>
                <a:solidFill>
                  <a:schemeClr val="tx1"/>
                </a:solidFill>
              </a:defRPr>
            </a:lvl1pPr>
          </a:lstStyle>
          <a:p>
            <a:r>
              <a:rPr lang="de-DE" dirty="0"/>
              <a:t>Bild durch Klicken auf Symbol hinzufügen</a:t>
            </a:r>
          </a:p>
        </p:txBody>
      </p:sp>
      <p:sp>
        <p:nvSpPr>
          <p:cNvPr id="14" name="Bildplatzhalter 13">
            <a:extLst>
              <a:ext uri="{FF2B5EF4-FFF2-40B4-BE49-F238E27FC236}">
                <a16:creationId xmlns:a16="http://schemas.microsoft.com/office/drawing/2014/main" id="{D91EF924-7E04-C7A1-1279-2611D16639D9}"/>
              </a:ext>
            </a:extLst>
          </p:cNvPr>
          <p:cNvSpPr>
            <a:spLocks noGrp="1"/>
          </p:cNvSpPr>
          <p:nvPr>
            <p:ph type="pic" sz="quarter" idx="16"/>
          </p:nvPr>
        </p:nvSpPr>
        <p:spPr>
          <a:xfrm>
            <a:off x="6105524" y="1444625"/>
            <a:ext cx="5212488" cy="2239770"/>
          </a:xfrm>
        </p:spPr>
        <p:txBody>
          <a:bodyPr/>
          <a:lstStyle>
            <a:lvl1pPr marL="0" indent="0" algn="ctr">
              <a:buNone/>
              <a:defRPr>
                <a:solidFill>
                  <a:schemeClr val="tx1"/>
                </a:solidFill>
              </a:defRPr>
            </a:lvl1pPr>
          </a:lstStyle>
          <a:p>
            <a:r>
              <a:rPr lang="de-DE" dirty="0"/>
              <a:t>Bild durch Klicken auf Symbol hinzufügen</a:t>
            </a:r>
          </a:p>
        </p:txBody>
      </p:sp>
      <p:sp>
        <p:nvSpPr>
          <p:cNvPr id="15" name="Bildplatzhalter 13">
            <a:extLst>
              <a:ext uri="{FF2B5EF4-FFF2-40B4-BE49-F238E27FC236}">
                <a16:creationId xmlns:a16="http://schemas.microsoft.com/office/drawing/2014/main" id="{21BA0EFA-E9EA-6E55-3C8F-9F75D12FFB38}"/>
              </a:ext>
            </a:extLst>
          </p:cNvPr>
          <p:cNvSpPr>
            <a:spLocks noGrp="1"/>
          </p:cNvSpPr>
          <p:nvPr>
            <p:ph type="pic" sz="quarter" idx="17"/>
          </p:nvPr>
        </p:nvSpPr>
        <p:spPr>
          <a:xfrm>
            <a:off x="720724" y="3890806"/>
            <a:ext cx="5212488" cy="2239770"/>
          </a:xfrm>
        </p:spPr>
        <p:txBody>
          <a:bodyPr/>
          <a:lstStyle>
            <a:lvl1pPr marL="0" indent="0" algn="ctr">
              <a:buNone/>
              <a:defRPr>
                <a:solidFill>
                  <a:schemeClr val="tx1"/>
                </a:solidFill>
              </a:defRPr>
            </a:lvl1pPr>
          </a:lstStyle>
          <a:p>
            <a:r>
              <a:rPr lang="de-DE" dirty="0"/>
              <a:t>Bild durch Klicken auf Symbol hinzufügen</a:t>
            </a:r>
          </a:p>
        </p:txBody>
      </p:sp>
      <p:sp>
        <p:nvSpPr>
          <p:cNvPr id="16" name="Bildplatzhalter 13">
            <a:extLst>
              <a:ext uri="{FF2B5EF4-FFF2-40B4-BE49-F238E27FC236}">
                <a16:creationId xmlns:a16="http://schemas.microsoft.com/office/drawing/2014/main" id="{C4E5577C-521C-9F54-3D8C-34B19164D4E2}"/>
              </a:ext>
            </a:extLst>
          </p:cNvPr>
          <p:cNvSpPr>
            <a:spLocks noGrp="1"/>
          </p:cNvSpPr>
          <p:nvPr>
            <p:ph type="pic" sz="quarter" idx="18"/>
          </p:nvPr>
        </p:nvSpPr>
        <p:spPr>
          <a:xfrm>
            <a:off x="6105524" y="3890806"/>
            <a:ext cx="5212488" cy="2239770"/>
          </a:xfrm>
        </p:spPr>
        <p:txBody>
          <a:bodyPr/>
          <a:lstStyle>
            <a:lvl1pPr marL="0" indent="0" algn="ctr">
              <a:buNone/>
              <a:defRPr>
                <a:solidFill>
                  <a:schemeClr val="tx1"/>
                </a:solidFill>
              </a:defRPr>
            </a:lvl1pPr>
          </a:lstStyle>
          <a:p>
            <a:r>
              <a:rPr lang="de-DE" dirty="0"/>
              <a:t>Bild durch Klicken auf Symbol hinzufügen</a:t>
            </a:r>
          </a:p>
        </p:txBody>
      </p:sp>
    </p:spTree>
    <p:extLst>
      <p:ext uri="{BB962C8B-B14F-4D97-AF65-F5344CB8AC3E}">
        <p14:creationId xmlns:p14="http://schemas.microsoft.com/office/powerpoint/2010/main" val="320454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ster 1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61" name="Bildplatzhalter 13">
            <a:extLst>
              <a:ext uri="{FF2B5EF4-FFF2-40B4-BE49-F238E27FC236}">
                <a16:creationId xmlns:a16="http://schemas.microsoft.com/office/drawing/2014/main" id="{EC205A9D-99EC-8108-441C-865A9985789E}"/>
              </a:ext>
            </a:extLst>
          </p:cNvPr>
          <p:cNvSpPr>
            <a:spLocks noGrp="1"/>
          </p:cNvSpPr>
          <p:nvPr>
            <p:ph type="pic" sz="quarter" idx="15" hasCustomPrompt="1"/>
          </p:nvPr>
        </p:nvSpPr>
        <p:spPr>
          <a:xfrm>
            <a:off x="720724" y="1444625"/>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2" name="Bildplatzhalter 13">
            <a:extLst>
              <a:ext uri="{FF2B5EF4-FFF2-40B4-BE49-F238E27FC236}">
                <a16:creationId xmlns:a16="http://schemas.microsoft.com/office/drawing/2014/main" id="{15977230-5D29-F2C7-C80E-B1F7E93EA396}"/>
              </a:ext>
            </a:extLst>
          </p:cNvPr>
          <p:cNvSpPr>
            <a:spLocks noGrp="1"/>
          </p:cNvSpPr>
          <p:nvPr>
            <p:ph type="pic" sz="quarter" idx="16" hasCustomPrompt="1"/>
          </p:nvPr>
        </p:nvSpPr>
        <p:spPr>
          <a:xfrm>
            <a:off x="2797718" y="1444625"/>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3" name="Bildplatzhalter 13">
            <a:extLst>
              <a:ext uri="{FF2B5EF4-FFF2-40B4-BE49-F238E27FC236}">
                <a16:creationId xmlns:a16="http://schemas.microsoft.com/office/drawing/2014/main" id="{12C49F32-1BA7-1AC1-E9FD-22B5406BCE84}"/>
              </a:ext>
            </a:extLst>
          </p:cNvPr>
          <p:cNvSpPr>
            <a:spLocks noGrp="1"/>
          </p:cNvSpPr>
          <p:nvPr>
            <p:ph type="pic" sz="quarter" idx="17" hasCustomPrompt="1"/>
          </p:nvPr>
        </p:nvSpPr>
        <p:spPr>
          <a:xfrm>
            <a:off x="4874712" y="1444625"/>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4" name="Bildplatzhalter 13">
            <a:extLst>
              <a:ext uri="{FF2B5EF4-FFF2-40B4-BE49-F238E27FC236}">
                <a16:creationId xmlns:a16="http://schemas.microsoft.com/office/drawing/2014/main" id="{7C5CF483-F165-2687-8D8C-96708D2D4145}"/>
              </a:ext>
            </a:extLst>
          </p:cNvPr>
          <p:cNvSpPr>
            <a:spLocks noGrp="1"/>
          </p:cNvSpPr>
          <p:nvPr>
            <p:ph type="pic" sz="quarter" idx="18" hasCustomPrompt="1"/>
          </p:nvPr>
        </p:nvSpPr>
        <p:spPr>
          <a:xfrm>
            <a:off x="6951706" y="1444625"/>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5" name="Bildplatzhalter 13">
            <a:extLst>
              <a:ext uri="{FF2B5EF4-FFF2-40B4-BE49-F238E27FC236}">
                <a16:creationId xmlns:a16="http://schemas.microsoft.com/office/drawing/2014/main" id="{0F54BFAF-22A7-3FD1-8CFA-A0469FB952D0}"/>
              </a:ext>
            </a:extLst>
          </p:cNvPr>
          <p:cNvSpPr>
            <a:spLocks noGrp="1"/>
          </p:cNvSpPr>
          <p:nvPr>
            <p:ph type="pic" sz="quarter" idx="19" hasCustomPrompt="1"/>
          </p:nvPr>
        </p:nvSpPr>
        <p:spPr>
          <a:xfrm>
            <a:off x="9027976" y="1444625"/>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6" name="Bildplatzhalter 13">
            <a:extLst>
              <a:ext uri="{FF2B5EF4-FFF2-40B4-BE49-F238E27FC236}">
                <a16:creationId xmlns:a16="http://schemas.microsoft.com/office/drawing/2014/main" id="{C8B170D2-A70F-E6AB-C66D-6FB038951A44}"/>
              </a:ext>
            </a:extLst>
          </p:cNvPr>
          <p:cNvSpPr>
            <a:spLocks noGrp="1"/>
          </p:cNvSpPr>
          <p:nvPr>
            <p:ph type="pic" sz="quarter" idx="20" hasCustomPrompt="1"/>
          </p:nvPr>
        </p:nvSpPr>
        <p:spPr>
          <a:xfrm>
            <a:off x="720724" y="2559733"/>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7" name="Bildplatzhalter 13">
            <a:extLst>
              <a:ext uri="{FF2B5EF4-FFF2-40B4-BE49-F238E27FC236}">
                <a16:creationId xmlns:a16="http://schemas.microsoft.com/office/drawing/2014/main" id="{5B2200B2-8DC6-9EC4-CB6C-5F3E5068459D}"/>
              </a:ext>
            </a:extLst>
          </p:cNvPr>
          <p:cNvSpPr>
            <a:spLocks noGrp="1"/>
          </p:cNvSpPr>
          <p:nvPr>
            <p:ph type="pic" sz="quarter" idx="21" hasCustomPrompt="1"/>
          </p:nvPr>
        </p:nvSpPr>
        <p:spPr>
          <a:xfrm>
            <a:off x="2797718" y="2559733"/>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8" name="Bildplatzhalter 13">
            <a:extLst>
              <a:ext uri="{FF2B5EF4-FFF2-40B4-BE49-F238E27FC236}">
                <a16:creationId xmlns:a16="http://schemas.microsoft.com/office/drawing/2014/main" id="{25FF15F6-9E25-1366-ED5C-244F91256A36}"/>
              </a:ext>
            </a:extLst>
          </p:cNvPr>
          <p:cNvSpPr>
            <a:spLocks noGrp="1"/>
          </p:cNvSpPr>
          <p:nvPr>
            <p:ph type="pic" sz="quarter" idx="22" hasCustomPrompt="1"/>
          </p:nvPr>
        </p:nvSpPr>
        <p:spPr>
          <a:xfrm>
            <a:off x="4874712" y="2559733"/>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69" name="Bildplatzhalter 13">
            <a:extLst>
              <a:ext uri="{FF2B5EF4-FFF2-40B4-BE49-F238E27FC236}">
                <a16:creationId xmlns:a16="http://schemas.microsoft.com/office/drawing/2014/main" id="{7B8D5678-E99B-D953-6CBB-A0B48C8849FC}"/>
              </a:ext>
            </a:extLst>
          </p:cNvPr>
          <p:cNvSpPr>
            <a:spLocks noGrp="1"/>
          </p:cNvSpPr>
          <p:nvPr>
            <p:ph type="pic" sz="quarter" idx="23" hasCustomPrompt="1"/>
          </p:nvPr>
        </p:nvSpPr>
        <p:spPr>
          <a:xfrm>
            <a:off x="6951706" y="2559733"/>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0" name="Bildplatzhalter 13">
            <a:extLst>
              <a:ext uri="{FF2B5EF4-FFF2-40B4-BE49-F238E27FC236}">
                <a16:creationId xmlns:a16="http://schemas.microsoft.com/office/drawing/2014/main" id="{314C7332-F7C2-DDB3-EE25-08B9A4B6C149}"/>
              </a:ext>
            </a:extLst>
          </p:cNvPr>
          <p:cNvSpPr>
            <a:spLocks noGrp="1"/>
          </p:cNvSpPr>
          <p:nvPr>
            <p:ph type="pic" sz="quarter" idx="24" hasCustomPrompt="1"/>
          </p:nvPr>
        </p:nvSpPr>
        <p:spPr>
          <a:xfrm>
            <a:off x="9027976" y="2559733"/>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1" name="Bildplatzhalter 13">
            <a:extLst>
              <a:ext uri="{FF2B5EF4-FFF2-40B4-BE49-F238E27FC236}">
                <a16:creationId xmlns:a16="http://schemas.microsoft.com/office/drawing/2014/main" id="{F8DF4FA6-F5F9-21CA-1A79-178B24C7C7B9}"/>
              </a:ext>
            </a:extLst>
          </p:cNvPr>
          <p:cNvSpPr>
            <a:spLocks noGrp="1"/>
          </p:cNvSpPr>
          <p:nvPr>
            <p:ph type="pic" sz="quarter" idx="25" hasCustomPrompt="1"/>
          </p:nvPr>
        </p:nvSpPr>
        <p:spPr>
          <a:xfrm>
            <a:off x="720724" y="367298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2" name="Bildplatzhalter 13">
            <a:extLst>
              <a:ext uri="{FF2B5EF4-FFF2-40B4-BE49-F238E27FC236}">
                <a16:creationId xmlns:a16="http://schemas.microsoft.com/office/drawing/2014/main" id="{E0F81FEA-D862-D537-5EBB-64DC8168CAB1}"/>
              </a:ext>
            </a:extLst>
          </p:cNvPr>
          <p:cNvSpPr>
            <a:spLocks noGrp="1"/>
          </p:cNvSpPr>
          <p:nvPr>
            <p:ph type="pic" sz="quarter" idx="26" hasCustomPrompt="1"/>
          </p:nvPr>
        </p:nvSpPr>
        <p:spPr>
          <a:xfrm>
            <a:off x="2797718" y="367298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3" name="Bildplatzhalter 13">
            <a:extLst>
              <a:ext uri="{FF2B5EF4-FFF2-40B4-BE49-F238E27FC236}">
                <a16:creationId xmlns:a16="http://schemas.microsoft.com/office/drawing/2014/main" id="{5FC8BA27-BAE0-8D1A-94F8-C74CEA29D4AD}"/>
              </a:ext>
            </a:extLst>
          </p:cNvPr>
          <p:cNvSpPr>
            <a:spLocks noGrp="1"/>
          </p:cNvSpPr>
          <p:nvPr>
            <p:ph type="pic" sz="quarter" idx="27" hasCustomPrompt="1"/>
          </p:nvPr>
        </p:nvSpPr>
        <p:spPr>
          <a:xfrm>
            <a:off x="4874712" y="367298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4" name="Bildplatzhalter 13">
            <a:extLst>
              <a:ext uri="{FF2B5EF4-FFF2-40B4-BE49-F238E27FC236}">
                <a16:creationId xmlns:a16="http://schemas.microsoft.com/office/drawing/2014/main" id="{FFB2B6ED-120F-58C3-CFDC-5771BA05710A}"/>
              </a:ext>
            </a:extLst>
          </p:cNvPr>
          <p:cNvSpPr>
            <a:spLocks noGrp="1"/>
          </p:cNvSpPr>
          <p:nvPr>
            <p:ph type="pic" sz="quarter" idx="28" hasCustomPrompt="1"/>
          </p:nvPr>
        </p:nvSpPr>
        <p:spPr>
          <a:xfrm>
            <a:off x="6951706" y="367298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5" name="Bildplatzhalter 13">
            <a:extLst>
              <a:ext uri="{FF2B5EF4-FFF2-40B4-BE49-F238E27FC236}">
                <a16:creationId xmlns:a16="http://schemas.microsoft.com/office/drawing/2014/main" id="{D28058D4-0D84-D655-4EF1-EE30A88AF547}"/>
              </a:ext>
            </a:extLst>
          </p:cNvPr>
          <p:cNvSpPr>
            <a:spLocks noGrp="1"/>
          </p:cNvSpPr>
          <p:nvPr>
            <p:ph type="pic" sz="quarter" idx="29" hasCustomPrompt="1"/>
          </p:nvPr>
        </p:nvSpPr>
        <p:spPr>
          <a:xfrm>
            <a:off x="9027976" y="367298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6" name="Bildplatzhalter 13">
            <a:extLst>
              <a:ext uri="{FF2B5EF4-FFF2-40B4-BE49-F238E27FC236}">
                <a16:creationId xmlns:a16="http://schemas.microsoft.com/office/drawing/2014/main" id="{55A99B6E-B376-85A4-32CD-FBAD72877272}"/>
              </a:ext>
            </a:extLst>
          </p:cNvPr>
          <p:cNvSpPr>
            <a:spLocks noGrp="1"/>
          </p:cNvSpPr>
          <p:nvPr>
            <p:ph type="pic" sz="quarter" idx="30" hasCustomPrompt="1"/>
          </p:nvPr>
        </p:nvSpPr>
        <p:spPr>
          <a:xfrm>
            <a:off x="720724" y="478691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7" name="Bildplatzhalter 13">
            <a:extLst>
              <a:ext uri="{FF2B5EF4-FFF2-40B4-BE49-F238E27FC236}">
                <a16:creationId xmlns:a16="http://schemas.microsoft.com/office/drawing/2014/main" id="{3E3289A4-974F-87AC-9A1F-D84C3CF8865E}"/>
              </a:ext>
            </a:extLst>
          </p:cNvPr>
          <p:cNvSpPr>
            <a:spLocks noGrp="1"/>
          </p:cNvSpPr>
          <p:nvPr>
            <p:ph type="pic" sz="quarter" idx="31" hasCustomPrompt="1"/>
          </p:nvPr>
        </p:nvSpPr>
        <p:spPr>
          <a:xfrm>
            <a:off x="2797718" y="478691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8" name="Bildplatzhalter 13">
            <a:extLst>
              <a:ext uri="{FF2B5EF4-FFF2-40B4-BE49-F238E27FC236}">
                <a16:creationId xmlns:a16="http://schemas.microsoft.com/office/drawing/2014/main" id="{52274355-C195-16D0-1648-5BCB428CBA08}"/>
              </a:ext>
            </a:extLst>
          </p:cNvPr>
          <p:cNvSpPr>
            <a:spLocks noGrp="1"/>
          </p:cNvSpPr>
          <p:nvPr>
            <p:ph type="pic" sz="quarter" idx="32" hasCustomPrompt="1"/>
          </p:nvPr>
        </p:nvSpPr>
        <p:spPr>
          <a:xfrm>
            <a:off x="4874712" y="478691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79" name="Bildplatzhalter 13">
            <a:extLst>
              <a:ext uri="{FF2B5EF4-FFF2-40B4-BE49-F238E27FC236}">
                <a16:creationId xmlns:a16="http://schemas.microsoft.com/office/drawing/2014/main" id="{69064E20-6734-34A6-F0E7-D55BE028C006}"/>
              </a:ext>
            </a:extLst>
          </p:cNvPr>
          <p:cNvSpPr>
            <a:spLocks noGrp="1"/>
          </p:cNvSpPr>
          <p:nvPr>
            <p:ph type="pic" sz="quarter" idx="33" hasCustomPrompt="1"/>
          </p:nvPr>
        </p:nvSpPr>
        <p:spPr>
          <a:xfrm>
            <a:off x="6951706" y="4786916"/>
            <a:ext cx="1826534" cy="840874"/>
          </a:xfrm>
        </p:spPr>
        <p:txBody>
          <a:bodyPr/>
          <a:lstStyle>
            <a:lvl1pPr marL="0" indent="0" algn="ctr">
              <a:buNone/>
              <a:defRPr>
                <a:solidFill>
                  <a:schemeClr val="tx1"/>
                </a:solidFill>
              </a:defRPr>
            </a:lvl1pPr>
          </a:lstStyle>
          <a:p>
            <a:r>
              <a:rPr lang="de-DE" dirty="0"/>
              <a:t>Logo durch Klicken auf Symbol hinzufügen</a:t>
            </a:r>
          </a:p>
        </p:txBody>
      </p:sp>
      <p:sp>
        <p:nvSpPr>
          <p:cNvPr id="80" name="Bildplatzhalter 13">
            <a:extLst>
              <a:ext uri="{FF2B5EF4-FFF2-40B4-BE49-F238E27FC236}">
                <a16:creationId xmlns:a16="http://schemas.microsoft.com/office/drawing/2014/main" id="{F16DD3A9-8581-7A29-4021-2F8B6C6ACC17}"/>
              </a:ext>
            </a:extLst>
          </p:cNvPr>
          <p:cNvSpPr>
            <a:spLocks noGrp="1"/>
          </p:cNvSpPr>
          <p:nvPr>
            <p:ph type="pic" sz="quarter" idx="34" hasCustomPrompt="1"/>
          </p:nvPr>
        </p:nvSpPr>
        <p:spPr>
          <a:xfrm>
            <a:off x="9027976" y="4786916"/>
            <a:ext cx="1826534" cy="840874"/>
          </a:xfrm>
        </p:spPr>
        <p:txBody>
          <a:bodyPr/>
          <a:lstStyle>
            <a:lvl1pPr marL="0" indent="0" algn="ctr">
              <a:buNone/>
              <a:defRPr>
                <a:solidFill>
                  <a:schemeClr val="tx1"/>
                </a:solidFill>
              </a:defRPr>
            </a:lvl1pPr>
          </a:lstStyle>
          <a:p>
            <a:r>
              <a:rPr lang="de-DE" dirty="0"/>
              <a:t>Logo durch Klicken auf Symbol hinzufügen</a:t>
            </a:r>
          </a:p>
        </p:txBody>
      </p:sp>
    </p:spTree>
    <p:extLst>
      <p:ext uri="{BB962C8B-B14F-4D97-AF65-F5344CB8AC3E}">
        <p14:creationId xmlns:p14="http://schemas.microsoft.com/office/powerpoint/2010/main" val="3894469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 1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8" name="Diagrammplatzhalter 6">
            <a:extLst>
              <a:ext uri="{FF2B5EF4-FFF2-40B4-BE49-F238E27FC236}">
                <a16:creationId xmlns:a16="http://schemas.microsoft.com/office/drawing/2014/main" id="{D00F6D40-BF49-DFFA-5FF2-128D494CDCB4}"/>
              </a:ext>
            </a:extLst>
          </p:cNvPr>
          <p:cNvSpPr>
            <a:spLocks noGrp="1"/>
          </p:cNvSpPr>
          <p:nvPr>
            <p:ph type="chart" sz="quarter" idx="14"/>
          </p:nvPr>
        </p:nvSpPr>
        <p:spPr>
          <a:xfrm>
            <a:off x="720000" y="1445126"/>
            <a:ext cx="10392000" cy="4692874"/>
          </a:xfrm>
        </p:spPr>
        <p:txBody>
          <a:bodyPr/>
          <a:lstStyle>
            <a:lvl1pPr marL="0" indent="0">
              <a:spcBef>
                <a:spcPts val="0"/>
              </a:spcBef>
              <a:buNone/>
              <a:defRPr/>
            </a:lvl1pPr>
          </a:lstStyle>
          <a:p>
            <a:pPr marL="0" marR="0" lvl="0" indent="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None/>
              <a:tabLst/>
              <a:defRPr/>
            </a:pPr>
            <a:r>
              <a:rPr lang="de-DE" dirty="0"/>
              <a:t>Diagramm durch Klicken auf Symbol hinzufügen</a:t>
            </a:r>
          </a:p>
        </p:txBody>
      </p:sp>
    </p:spTree>
    <p:extLst>
      <p:ext uri="{BB962C8B-B14F-4D97-AF65-F5344CB8AC3E}">
        <p14:creationId xmlns:p14="http://schemas.microsoft.com/office/powerpoint/2010/main" val="1822834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Förderung">
    <p:spTree>
      <p:nvGrpSpPr>
        <p:cNvPr id="1" name=""/>
        <p:cNvGrpSpPr/>
        <p:nvPr/>
      </p:nvGrpSpPr>
      <p:grpSpPr>
        <a:xfrm>
          <a:off x="0" y="0"/>
          <a:ext cx="0" cy="0"/>
          <a:chOff x="0" y="0"/>
          <a:chExt cx="0" cy="0"/>
        </a:xfrm>
      </p:grpSpPr>
      <p:pic>
        <p:nvPicPr>
          <p:cNvPr id="8" name="Grafik 7" descr="Ein Bild, das Screenshot, Grafiken, Grafikdesign, Logo enthält.&#10;&#10;Automatisch generierte Beschreibung">
            <a:extLst>
              <a:ext uri="{FF2B5EF4-FFF2-40B4-BE49-F238E27FC236}">
                <a16:creationId xmlns:a16="http://schemas.microsoft.com/office/drawing/2014/main" id="{9896E1AC-25E6-9EFC-CF96-4129CEE3795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6EFA52A-9ECC-8581-C7B9-67C975953BAB}"/>
              </a:ext>
            </a:extLst>
          </p:cNvPr>
          <p:cNvSpPr>
            <a:spLocks noGrp="1"/>
          </p:cNvSpPr>
          <p:nvPr>
            <p:ph type="ctrTitle"/>
          </p:nvPr>
        </p:nvSpPr>
        <p:spPr>
          <a:xfrm>
            <a:off x="1080000" y="3949700"/>
            <a:ext cx="7505200" cy="1211262"/>
          </a:xfrm>
        </p:spPr>
        <p:txBody>
          <a:bodyPr anchor="b">
            <a:noAutofit/>
          </a:bodyPr>
          <a:lstStyle>
            <a:lvl1pPr algn="l">
              <a:defRPr sz="4000">
                <a:solidFill>
                  <a:schemeClr val="bg1"/>
                </a:solidFill>
              </a:defRPr>
            </a:lvl1pPr>
          </a:lstStyle>
          <a:p>
            <a:r>
              <a:rPr lang="de-DE" dirty="0"/>
              <a:t>Mastertitelformat bearbeiten</a:t>
            </a:r>
          </a:p>
        </p:txBody>
      </p:sp>
      <p:sp>
        <p:nvSpPr>
          <p:cNvPr id="3" name="Untertitel 2">
            <a:extLst>
              <a:ext uri="{FF2B5EF4-FFF2-40B4-BE49-F238E27FC236}">
                <a16:creationId xmlns:a16="http://schemas.microsoft.com/office/drawing/2014/main" id="{4F3A294A-E1C3-B4EB-B384-0B74A0FA91C3}"/>
              </a:ext>
            </a:extLst>
          </p:cNvPr>
          <p:cNvSpPr>
            <a:spLocks noGrp="1"/>
          </p:cNvSpPr>
          <p:nvPr>
            <p:ph type="subTitle" idx="1"/>
          </p:nvPr>
        </p:nvSpPr>
        <p:spPr>
          <a:xfrm>
            <a:off x="1080000" y="5253038"/>
            <a:ext cx="7505200" cy="665162"/>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Rechteck 5">
            <a:extLst>
              <a:ext uri="{FF2B5EF4-FFF2-40B4-BE49-F238E27FC236}">
                <a16:creationId xmlns:a16="http://schemas.microsoft.com/office/drawing/2014/main" id="{C67098FC-151F-777B-7C01-D363D7A625D8}"/>
              </a:ext>
            </a:extLst>
          </p:cNvPr>
          <p:cNvSpPr>
            <a:spLocks/>
          </p:cNvSpPr>
          <p:nvPr userDrawn="1"/>
        </p:nvSpPr>
        <p:spPr>
          <a:xfrm>
            <a:off x="8952000" y="4313238"/>
            <a:ext cx="324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9" name="Grafik 8" descr="Ein Bild, das Text, Schrift, Screenshot, Visitenkarte enthält.&#10;&#10;Automatisch generierte Beschreibung">
            <a:extLst>
              <a:ext uri="{FF2B5EF4-FFF2-40B4-BE49-F238E27FC236}">
                <a16:creationId xmlns:a16="http://schemas.microsoft.com/office/drawing/2014/main" id="{1A26921E-5F05-F362-C6FD-AEDB3D38431C}"/>
              </a:ext>
            </a:extLst>
          </p:cNvPr>
          <p:cNvPicPr>
            <a:picLocks noChangeAspect="1"/>
          </p:cNvPicPr>
          <p:nvPr userDrawn="1"/>
        </p:nvPicPr>
        <p:blipFill>
          <a:blip r:embed="rId3"/>
          <a:stretch>
            <a:fillRect/>
          </a:stretch>
        </p:blipFill>
        <p:spPr>
          <a:xfrm>
            <a:off x="9327807" y="4602027"/>
            <a:ext cx="979585" cy="864000"/>
          </a:xfrm>
          <a:prstGeom prst="rect">
            <a:avLst/>
          </a:prstGeom>
        </p:spPr>
      </p:pic>
      <p:pic>
        <p:nvPicPr>
          <p:cNvPr id="10" name="Grafik 9">
            <a:extLst>
              <a:ext uri="{FF2B5EF4-FFF2-40B4-BE49-F238E27FC236}">
                <a16:creationId xmlns:a16="http://schemas.microsoft.com/office/drawing/2014/main" id="{F5F9F6E6-32C6-5AC2-1E2F-AB33795FF07B}"/>
              </a:ext>
            </a:extLst>
          </p:cNvPr>
          <p:cNvPicPr>
            <a:picLocks noChangeAspect="1"/>
          </p:cNvPicPr>
          <p:nvPr userDrawn="1"/>
        </p:nvPicPr>
        <p:blipFill>
          <a:blip r:embed="rId4"/>
          <a:stretch>
            <a:fillRect/>
          </a:stretch>
        </p:blipFill>
        <p:spPr>
          <a:xfrm>
            <a:off x="10674192" y="4602027"/>
            <a:ext cx="1142710" cy="864000"/>
          </a:xfrm>
          <a:prstGeom prst="rect">
            <a:avLst/>
          </a:prstGeom>
        </p:spPr>
      </p:pic>
    </p:spTree>
    <p:extLst>
      <p:ext uri="{BB962C8B-B14F-4D97-AF65-F5344CB8AC3E}">
        <p14:creationId xmlns:p14="http://schemas.microsoft.com/office/powerpoint/2010/main" val="4056217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7" name="Tabellenplatzhalter 3">
            <a:extLst>
              <a:ext uri="{FF2B5EF4-FFF2-40B4-BE49-F238E27FC236}">
                <a16:creationId xmlns:a16="http://schemas.microsoft.com/office/drawing/2014/main" id="{F5D9EDCA-DEE6-9C0D-87A4-2475D49E3F98}"/>
              </a:ext>
            </a:extLst>
          </p:cNvPr>
          <p:cNvSpPr>
            <a:spLocks noGrp="1"/>
          </p:cNvSpPr>
          <p:nvPr>
            <p:ph type="tbl" sz="quarter" idx="15"/>
          </p:nvPr>
        </p:nvSpPr>
        <p:spPr>
          <a:xfrm>
            <a:off x="720000" y="1445126"/>
            <a:ext cx="10392000" cy="4692874"/>
          </a:xfrm>
        </p:spPr>
        <p:txBody>
          <a:bodyPr/>
          <a:lstStyle>
            <a:lvl1pPr marL="0" indent="0">
              <a:spcBef>
                <a:spcPts val="0"/>
              </a:spcBef>
              <a:buNone/>
              <a:defRPr/>
            </a:lvl1pPr>
          </a:lstStyle>
          <a:p>
            <a:endParaRPr lang="de-DE" dirty="0"/>
          </a:p>
        </p:txBody>
      </p:sp>
    </p:spTree>
    <p:extLst>
      <p:ext uri="{BB962C8B-B14F-4D97-AF65-F5344CB8AC3E}">
        <p14:creationId xmlns:p14="http://schemas.microsoft.com/office/powerpoint/2010/main" val="2534982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7" name="Grafik 6" descr="Ein Bild, das Blau, Verschwommen enthält.&#10;&#10;Automatisch generierte Beschreibung">
            <a:extLst>
              <a:ext uri="{FF2B5EF4-FFF2-40B4-BE49-F238E27FC236}">
                <a16:creationId xmlns:a16="http://schemas.microsoft.com/office/drawing/2014/main" id="{FBC2EE87-A4B2-D371-FA39-C7D392A8E96D}"/>
              </a:ext>
            </a:extLst>
          </p:cNvPr>
          <p:cNvPicPr>
            <a:picLocks noChangeAspect="1"/>
          </p:cNvPicPr>
          <p:nvPr userDrawn="1"/>
        </p:nvPicPr>
        <p:blipFill rotWithShape="1">
          <a:blip r:embed="rId2">
            <a:alphaModFix/>
          </a:blip>
          <a:srcRect l="2934"/>
          <a:stretch/>
        </p:blipFill>
        <p:spPr>
          <a:xfrm>
            <a:off x="-1" y="1"/>
            <a:ext cx="12192001" cy="6857999"/>
          </a:xfrm>
          <a:prstGeom prst="rect">
            <a:avLst/>
          </a:prstGeom>
        </p:spPr>
      </p:pic>
      <p:sp>
        <p:nvSpPr>
          <p:cNvPr id="2" name="Titel 1">
            <a:extLst>
              <a:ext uri="{FF2B5EF4-FFF2-40B4-BE49-F238E27FC236}">
                <a16:creationId xmlns:a16="http://schemas.microsoft.com/office/drawing/2014/main" id="{46EFA52A-9ECC-8581-C7B9-67C975953BAB}"/>
              </a:ext>
            </a:extLst>
          </p:cNvPr>
          <p:cNvSpPr>
            <a:spLocks noGrp="1"/>
          </p:cNvSpPr>
          <p:nvPr>
            <p:ph type="ctrTitle" hasCustomPrompt="1"/>
          </p:nvPr>
        </p:nvSpPr>
        <p:spPr>
          <a:xfrm>
            <a:off x="1080000" y="1094740"/>
            <a:ext cx="7505200" cy="1211262"/>
          </a:xfrm>
        </p:spPr>
        <p:txBody>
          <a:bodyPr anchor="b">
            <a:noAutofit/>
          </a:bodyPr>
          <a:lstStyle>
            <a:lvl1pPr algn="l">
              <a:defRPr sz="4000">
                <a:solidFill>
                  <a:schemeClr val="bg1"/>
                </a:solidFill>
              </a:defRPr>
            </a:lvl1pPr>
          </a:lstStyle>
          <a:p>
            <a:r>
              <a:rPr lang="de-DE" dirty="0"/>
              <a:t>Abschlussfolie bearbeiten</a:t>
            </a:r>
          </a:p>
        </p:txBody>
      </p:sp>
      <p:sp>
        <p:nvSpPr>
          <p:cNvPr id="3" name="Untertitel 2">
            <a:extLst>
              <a:ext uri="{FF2B5EF4-FFF2-40B4-BE49-F238E27FC236}">
                <a16:creationId xmlns:a16="http://schemas.microsoft.com/office/drawing/2014/main" id="{4F3A294A-E1C3-B4EB-B384-0B74A0FA91C3}"/>
              </a:ext>
            </a:extLst>
          </p:cNvPr>
          <p:cNvSpPr>
            <a:spLocks noGrp="1"/>
          </p:cNvSpPr>
          <p:nvPr>
            <p:ph type="subTitle" idx="1" hasCustomPrompt="1"/>
          </p:nvPr>
        </p:nvSpPr>
        <p:spPr>
          <a:xfrm>
            <a:off x="1080000" y="2398078"/>
            <a:ext cx="7505200" cy="665162"/>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Abschlussfolie bearbeiten</a:t>
            </a:r>
          </a:p>
        </p:txBody>
      </p:sp>
      <p:sp>
        <p:nvSpPr>
          <p:cNvPr id="12" name="Bildplatzhalter 10">
            <a:extLst>
              <a:ext uri="{FF2B5EF4-FFF2-40B4-BE49-F238E27FC236}">
                <a16:creationId xmlns:a16="http://schemas.microsoft.com/office/drawing/2014/main" id="{D9D1A79D-AB29-EDF3-63F2-E4AC523FC6D3}"/>
              </a:ext>
            </a:extLst>
          </p:cNvPr>
          <p:cNvSpPr>
            <a:spLocks noGrp="1" noChangeAspect="1"/>
          </p:cNvSpPr>
          <p:nvPr>
            <p:ph type="pic" sz="quarter" idx="10" hasCustomPrompt="1"/>
          </p:nvPr>
        </p:nvSpPr>
        <p:spPr>
          <a:xfrm>
            <a:off x="1080225" y="3603752"/>
            <a:ext cx="942975" cy="942975"/>
          </a:xfrm>
        </p:spPr>
        <p:txBody>
          <a:bodyPr/>
          <a:lstStyle>
            <a:lvl1pPr marL="0" indent="0" algn="ctr">
              <a:buNone/>
              <a:defRPr sz="1000">
                <a:solidFill>
                  <a:schemeClr val="tx1"/>
                </a:solidFill>
              </a:defRPr>
            </a:lvl1pPr>
          </a:lstStyle>
          <a:p>
            <a:r>
              <a:rPr lang="de-DE" sz="1000" dirty="0"/>
              <a:t>Bitte durchklicken Bild einfügen</a:t>
            </a:r>
            <a:endParaRPr lang="de-DE" dirty="0"/>
          </a:p>
        </p:txBody>
      </p:sp>
      <p:sp>
        <p:nvSpPr>
          <p:cNvPr id="19" name="Textplatzhalter 17">
            <a:extLst>
              <a:ext uri="{FF2B5EF4-FFF2-40B4-BE49-F238E27FC236}">
                <a16:creationId xmlns:a16="http://schemas.microsoft.com/office/drawing/2014/main" id="{FBB1E656-8BF4-4063-4B3B-FEDEFDA986B4}"/>
              </a:ext>
            </a:extLst>
          </p:cNvPr>
          <p:cNvSpPr>
            <a:spLocks noGrp="1"/>
          </p:cNvSpPr>
          <p:nvPr>
            <p:ph type="body" sz="quarter" idx="12" hasCustomPrompt="1"/>
          </p:nvPr>
        </p:nvSpPr>
        <p:spPr>
          <a:xfrm>
            <a:off x="2173432" y="3844518"/>
            <a:ext cx="2570163" cy="1674812"/>
          </a:xfr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de-DE" sz="1600" b="1" i="0" dirty="0">
                <a:solidFill>
                  <a:schemeClr val="bg1"/>
                </a:solidFill>
                <a:latin typeface="Dosis SemiBold" panose="02010503020202060003" pitchFamily="2" charset="77"/>
                <a:ea typeface="Roboto Medium" panose="02000000000000000000" pitchFamily="2" charset="0"/>
              </a:rPr>
              <a:t>Vorname Nachname</a:t>
            </a:r>
          </a:p>
          <a:p>
            <a:r>
              <a:rPr lang="de-DE" sz="1600" dirty="0">
                <a:solidFill>
                  <a:schemeClr val="bg1"/>
                </a:solidFill>
                <a:latin typeface="Dosis" panose="02010503020202060003" pitchFamily="2" charset="77"/>
                <a:ea typeface="Roboto Light" panose="02000000000000000000" pitchFamily="2" charset="0"/>
              </a:rPr>
              <a:t>Geschäftsführender Gesellschafter</a:t>
            </a:r>
          </a:p>
          <a:p>
            <a:endParaRPr lang="de-DE" sz="1600" dirty="0">
              <a:solidFill>
                <a:schemeClr val="bg1"/>
              </a:solidFill>
              <a:latin typeface="Dosis" panose="02010503020202060003" pitchFamily="2" charset="77"/>
              <a:ea typeface="Roboto Light" panose="02000000000000000000" pitchFamily="2" charset="0"/>
            </a:endParaRPr>
          </a:p>
          <a:p>
            <a:r>
              <a:rPr lang="de-DE" sz="1600" dirty="0">
                <a:solidFill>
                  <a:schemeClr val="bg1"/>
                </a:solidFill>
                <a:latin typeface="Dosis" panose="02010503020202060003" pitchFamily="2" charset="77"/>
                <a:ea typeface="Roboto Light" panose="02000000000000000000" pitchFamily="2" charset="0"/>
              </a:rPr>
              <a:t>T +49 XXX XX XXX XXX</a:t>
            </a:r>
            <a:br>
              <a:rPr lang="de-DE" sz="1600" dirty="0">
                <a:solidFill>
                  <a:schemeClr val="bg1"/>
                </a:solidFill>
                <a:latin typeface="Dosis" panose="02010503020202060003" pitchFamily="2" charset="77"/>
                <a:ea typeface="Roboto Light" panose="02000000000000000000" pitchFamily="2" charset="0"/>
              </a:rPr>
            </a:br>
            <a:r>
              <a:rPr lang="de-DE" sz="1600" dirty="0">
                <a:solidFill>
                  <a:schemeClr val="bg1"/>
                </a:solidFill>
                <a:latin typeface="Dosis" panose="02010503020202060003" pitchFamily="2" charset="77"/>
                <a:ea typeface="Roboto Light" panose="02000000000000000000" pitchFamily="2" charset="0"/>
              </a:rPr>
              <a:t>E </a:t>
            </a:r>
            <a:r>
              <a:rPr lang="de-DE" sz="1600" dirty="0" err="1">
                <a:solidFill>
                  <a:schemeClr val="bg1"/>
                </a:solidFill>
                <a:latin typeface="Dosis" panose="02010503020202060003" pitchFamily="2" charset="77"/>
                <a:ea typeface="Roboto Light" panose="02000000000000000000" pitchFamily="2" charset="0"/>
              </a:rPr>
              <a:t>v.nachname@hypos.de</a:t>
            </a:r>
            <a:endParaRPr lang="de-DE" sz="1600" dirty="0">
              <a:solidFill>
                <a:schemeClr val="bg1"/>
              </a:solidFill>
              <a:latin typeface="Dosis" panose="02010503020202060003" pitchFamily="2" charset="77"/>
              <a:ea typeface="Roboto Light" panose="02000000000000000000" pitchFamily="2" charset="0"/>
            </a:endParaRPr>
          </a:p>
        </p:txBody>
      </p:sp>
      <p:pic>
        <p:nvPicPr>
          <p:cNvPr id="4" name="Grafik 3" descr="Ein Bild, das Grafiken, Schrift, Grafikdesign, weiß enthält.&#10;&#10;Automatisch generierte Beschreibung">
            <a:extLst>
              <a:ext uri="{FF2B5EF4-FFF2-40B4-BE49-F238E27FC236}">
                <a16:creationId xmlns:a16="http://schemas.microsoft.com/office/drawing/2014/main" id="{47D8BE28-B754-3B31-C33E-DE5CF383FC59}"/>
              </a:ext>
            </a:extLst>
          </p:cNvPr>
          <p:cNvPicPr>
            <a:picLocks noChangeAspect="1"/>
          </p:cNvPicPr>
          <p:nvPr userDrawn="1"/>
        </p:nvPicPr>
        <p:blipFill>
          <a:blip r:embed="rId3"/>
          <a:stretch>
            <a:fillRect/>
          </a:stretch>
        </p:blipFill>
        <p:spPr>
          <a:xfrm>
            <a:off x="11310626" y="212169"/>
            <a:ext cx="649693" cy="825043"/>
          </a:xfrm>
          <a:prstGeom prst="rect">
            <a:avLst/>
          </a:prstGeom>
        </p:spPr>
      </p:pic>
    </p:spTree>
    <p:extLst>
      <p:ext uri="{BB962C8B-B14F-4D97-AF65-F5344CB8AC3E}">
        <p14:creationId xmlns:p14="http://schemas.microsoft.com/office/powerpoint/2010/main" val="1424180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folie 1a">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9" name="Textplatzhalter 4">
            <a:extLst>
              <a:ext uri="{FF2B5EF4-FFF2-40B4-BE49-F238E27FC236}">
                <a16:creationId xmlns:a16="http://schemas.microsoft.com/office/drawing/2014/main" id="{BB46B9B6-97C8-4D5F-BEDC-38CF68777EFC}"/>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1" name="Textplatzhalter 4">
            <a:extLst>
              <a:ext uri="{FF2B5EF4-FFF2-40B4-BE49-F238E27FC236}">
                <a16:creationId xmlns:a16="http://schemas.microsoft.com/office/drawing/2014/main" id="{34F861C1-29AB-4CFE-85E2-2C149643C64A}"/>
              </a:ext>
            </a:extLst>
          </p:cNvPr>
          <p:cNvSpPr>
            <a:spLocks noGrp="1"/>
          </p:cNvSpPr>
          <p:nvPr>
            <p:ph type="body" sz="quarter" idx="13" hasCustomPrompt="1"/>
          </p:nvPr>
        </p:nvSpPr>
        <p:spPr>
          <a:xfrm>
            <a:off x="336550" y="6282418"/>
            <a:ext cx="2652712" cy="215444"/>
          </a:xfrm>
        </p:spPr>
        <p:txBody>
          <a:bodyPr anchor="b">
            <a:normAutofit/>
          </a:bodyPr>
          <a:lstStyle>
            <a:lvl1pPr marL="0" indent="0">
              <a:lnSpc>
                <a:spcPct val="100000"/>
              </a:lnSpc>
              <a:buNone/>
              <a:defRPr sz="1400" b="0"/>
            </a:lvl1pPr>
          </a:lstStyle>
          <a:p>
            <a:pPr lvl="0"/>
            <a:r>
              <a:rPr lang="de-DE"/>
              <a:t>Position – 14pt</a:t>
            </a:r>
          </a:p>
        </p:txBody>
      </p:sp>
      <p:sp>
        <p:nvSpPr>
          <p:cNvPr id="12" name="Textplatzhalter 4">
            <a:extLst>
              <a:ext uri="{FF2B5EF4-FFF2-40B4-BE49-F238E27FC236}">
                <a16:creationId xmlns:a16="http://schemas.microsoft.com/office/drawing/2014/main" id="{AA84BAF4-FE2D-4952-B399-B46F37F8B595}"/>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3" name="Textfeld 21">
            <a:extLst>
              <a:ext uri="{FF2B5EF4-FFF2-40B4-BE49-F238E27FC236}">
                <a16:creationId xmlns:a16="http://schemas.microsoft.com/office/drawing/2014/main" id="{757574E6-8097-2742-A880-BCD132A0266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einen Titel mit 2-3 Zeilen verwenden.</a:t>
            </a:r>
          </a:p>
        </p:txBody>
      </p:sp>
      <p:sp>
        <p:nvSpPr>
          <p:cNvPr id="14" name="Textplatzhalter 4">
            <a:extLst>
              <a:ext uri="{FF2B5EF4-FFF2-40B4-BE49-F238E27FC236}">
                <a16:creationId xmlns:a16="http://schemas.microsoft.com/office/drawing/2014/main" id="{0D7F9B4A-ED45-3247-A209-C0EBDD57C89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5" name="Textplatzhalter 2">
            <a:extLst>
              <a:ext uri="{FF2B5EF4-FFF2-40B4-BE49-F238E27FC236}">
                <a16:creationId xmlns:a16="http://schemas.microsoft.com/office/drawing/2014/main" id="{15695252-0017-BF4C-A6D1-8DF8B419D8F7}"/>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18" name="Grafik 9">
            <a:extLst>
              <a:ext uri="{FF2B5EF4-FFF2-40B4-BE49-F238E27FC236}">
                <a16:creationId xmlns:a16="http://schemas.microsoft.com/office/drawing/2014/main" id="{4630E8C6-C732-3244-9841-DB1C64CD8DB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859541" y="0"/>
            <a:ext cx="5332459" cy="6858000"/>
          </a:xfrm>
          <a:prstGeom prst="rect">
            <a:avLst/>
          </a:prstGeom>
        </p:spPr>
      </p:pic>
    </p:spTree>
    <p:extLst>
      <p:ext uri="{BB962C8B-B14F-4D97-AF65-F5344CB8AC3E}">
        <p14:creationId xmlns:p14="http://schemas.microsoft.com/office/powerpoint/2010/main" val="1515340460"/>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1b">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pic>
        <p:nvPicPr>
          <p:cNvPr id="10" name="Grafik 9">
            <a:extLst>
              <a:ext uri="{FF2B5EF4-FFF2-40B4-BE49-F238E27FC236}">
                <a16:creationId xmlns:a16="http://schemas.microsoft.com/office/drawing/2014/main" id="{7A30CD9F-A104-446D-B0C0-DFA1F212E1D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65730" y="0"/>
            <a:ext cx="5326270" cy="6858000"/>
          </a:xfrm>
          <a:prstGeom prst="rect">
            <a:avLst/>
          </a:prstGeom>
        </p:spPr>
      </p:pic>
      <p:sp>
        <p:nvSpPr>
          <p:cNvPr id="15" name="Textplatzhalter 4">
            <a:extLst>
              <a:ext uri="{FF2B5EF4-FFF2-40B4-BE49-F238E27FC236}">
                <a16:creationId xmlns:a16="http://schemas.microsoft.com/office/drawing/2014/main" id="{A15A8EE4-F00D-4A9D-9332-88FE7842EDFD}"/>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6" name="Textplatzhalter 4">
            <a:extLst>
              <a:ext uri="{FF2B5EF4-FFF2-40B4-BE49-F238E27FC236}">
                <a16:creationId xmlns:a16="http://schemas.microsoft.com/office/drawing/2014/main" id="{345E34D3-3F14-4333-BF98-ADECADA8A262}"/>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17" name="Textplatzhalter 4">
            <a:extLst>
              <a:ext uri="{FF2B5EF4-FFF2-40B4-BE49-F238E27FC236}">
                <a16:creationId xmlns:a16="http://schemas.microsoft.com/office/drawing/2014/main" id="{CBFD9090-3BAF-49EA-8FC8-78D4E9118773}"/>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2" name="Textfeld 21">
            <a:extLst>
              <a:ext uri="{FF2B5EF4-FFF2-40B4-BE49-F238E27FC236}">
                <a16:creationId xmlns:a16="http://schemas.microsoft.com/office/drawing/2014/main" id="{2B8F249A-B0CF-3C4A-953E-80CEE3F90503}"/>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13" name="Textplatzhalter 4">
            <a:extLst>
              <a:ext uri="{FF2B5EF4-FFF2-40B4-BE49-F238E27FC236}">
                <a16:creationId xmlns:a16="http://schemas.microsoft.com/office/drawing/2014/main" id="{3551B427-C66A-534A-8815-68730CC548BE}"/>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8" name="Textplatzhalter 2">
            <a:extLst>
              <a:ext uri="{FF2B5EF4-FFF2-40B4-BE49-F238E27FC236}">
                <a16:creationId xmlns:a16="http://schemas.microsoft.com/office/drawing/2014/main" id="{D176B505-ECC9-9A4F-8F11-C71BF13A046F}"/>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Tree>
    <p:extLst>
      <p:ext uri="{BB962C8B-B14F-4D97-AF65-F5344CB8AC3E}">
        <p14:creationId xmlns:p14="http://schemas.microsoft.com/office/powerpoint/2010/main" val="34526472"/>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folie 1c">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9" name="Textplatzhalter 4">
            <a:extLst>
              <a:ext uri="{FF2B5EF4-FFF2-40B4-BE49-F238E27FC236}">
                <a16:creationId xmlns:a16="http://schemas.microsoft.com/office/drawing/2014/main" id="{BB46B9B6-97C8-4D5F-BEDC-38CF68777EFC}"/>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1" name="Textplatzhalter 4">
            <a:extLst>
              <a:ext uri="{FF2B5EF4-FFF2-40B4-BE49-F238E27FC236}">
                <a16:creationId xmlns:a16="http://schemas.microsoft.com/office/drawing/2014/main" id="{34F861C1-29AB-4CFE-85E2-2C149643C64A}"/>
              </a:ext>
            </a:extLst>
          </p:cNvPr>
          <p:cNvSpPr>
            <a:spLocks noGrp="1"/>
          </p:cNvSpPr>
          <p:nvPr>
            <p:ph type="body" sz="quarter" idx="13" hasCustomPrompt="1"/>
          </p:nvPr>
        </p:nvSpPr>
        <p:spPr>
          <a:xfrm>
            <a:off x="336550" y="6282418"/>
            <a:ext cx="2652712" cy="215444"/>
          </a:xfrm>
        </p:spPr>
        <p:txBody>
          <a:bodyPr anchor="b">
            <a:normAutofit/>
          </a:bodyPr>
          <a:lstStyle>
            <a:lvl1pPr marL="0" indent="0">
              <a:lnSpc>
                <a:spcPct val="100000"/>
              </a:lnSpc>
              <a:buNone/>
              <a:defRPr sz="1400" b="0"/>
            </a:lvl1pPr>
          </a:lstStyle>
          <a:p>
            <a:pPr lvl="0"/>
            <a:r>
              <a:rPr lang="de-DE"/>
              <a:t>Position – 14pt</a:t>
            </a:r>
          </a:p>
        </p:txBody>
      </p:sp>
      <p:sp>
        <p:nvSpPr>
          <p:cNvPr id="12" name="Textplatzhalter 4">
            <a:extLst>
              <a:ext uri="{FF2B5EF4-FFF2-40B4-BE49-F238E27FC236}">
                <a16:creationId xmlns:a16="http://schemas.microsoft.com/office/drawing/2014/main" id="{AA84BAF4-FE2D-4952-B399-B46F37F8B595}"/>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3" name="Textfeld 21">
            <a:extLst>
              <a:ext uri="{FF2B5EF4-FFF2-40B4-BE49-F238E27FC236}">
                <a16:creationId xmlns:a16="http://schemas.microsoft.com/office/drawing/2014/main" id="{757574E6-8097-2742-A880-BCD132A0266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14" name="Textplatzhalter 4">
            <a:extLst>
              <a:ext uri="{FF2B5EF4-FFF2-40B4-BE49-F238E27FC236}">
                <a16:creationId xmlns:a16="http://schemas.microsoft.com/office/drawing/2014/main" id="{0D7F9B4A-ED45-3247-A209-C0EBDD57C89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5" name="Textplatzhalter 2">
            <a:extLst>
              <a:ext uri="{FF2B5EF4-FFF2-40B4-BE49-F238E27FC236}">
                <a16:creationId xmlns:a16="http://schemas.microsoft.com/office/drawing/2014/main" id="{15695252-0017-BF4C-A6D1-8DF8B419D8F7}"/>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16" name="Grafik 2" descr="Ein Bild, das Person, drinnen enthält.&#10;&#10;Automatisch generierte Beschreibung">
            <a:extLst>
              <a:ext uri="{FF2B5EF4-FFF2-40B4-BE49-F238E27FC236}">
                <a16:creationId xmlns:a16="http://schemas.microsoft.com/office/drawing/2014/main" id="{FA181FE1-EAB0-774E-A4E9-97FCDF9BDA5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859542" y="-3586"/>
            <a:ext cx="5363410" cy="6861586"/>
          </a:xfrm>
          <a:prstGeom prst="rect">
            <a:avLst/>
          </a:prstGeom>
        </p:spPr>
      </p:pic>
    </p:spTree>
    <p:extLst>
      <p:ext uri="{BB962C8B-B14F-4D97-AF65-F5344CB8AC3E}">
        <p14:creationId xmlns:p14="http://schemas.microsoft.com/office/powerpoint/2010/main" val="378026980"/>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1d">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9" name="Textplatzhalter 4">
            <a:extLst>
              <a:ext uri="{FF2B5EF4-FFF2-40B4-BE49-F238E27FC236}">
                <a16:creationId xmlns:a16="http://schemas.microsoft.com/office/drawing/2014/main" id="{BB46B9B6-97C8-4D5F-BEDC-38CF68777EFC}"/>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1" name="Textplatzhalter 4">
            <a:extLst>
              <a:ext uri="{FF2B5EF4-FFF2-40B4-BE49-F238E27FC236}">
                <a16:creationId xmlns:a16="http://schemas.microsoft.com/office/drawing/2014/main" id="{34F861C1-29AB-4CFE-85E2-2C149643C64A}"/>
              </a:ext>
            </a:extLst>
          </p:cNvPr>
          <p:cNvSpPr>
            <a:spLocks noGrp="1"/>
          </p:cNvSpPr>
          <p:nvPr>
            <p:ph type="body" sz="quarter" idx="13" hasCustomPrompt="1"/>
          </p:nvPr>
        </p:nvSpPr>
        <p:spPr>
          <a:xfrm>
            <a:off x="336550" y="6282418"/>
            <a:ext cx="2652712" cy="215444"/>
          </a:xfrm>
        </p:spPr>
        <p:txBody>
          <a:bodyPr anchor="b">
            <a:normAutofit/>
          </a:bodyPr>
          <a:lstStyle>
            <a:lvl1pPr marL="0" indent="0">
              <a:lnSpc>
                <a:spcPct val="100000"/>
              </a:lnSpc>
              <a:buNone/>
              <a:defRPr sz="1400" b="0"/>
            </a:lvl1pPr>
          </a:lstStyle>
          <a:p>
            <a:pPr lvl="0"/>
            <a:r>
              <a:rPr lang="de-DE"/>
              <a:t>Position – 14pt</a:t>
            </a:r>
          </a:p>
        </p:txBody>
      </p:sp>
      <p:sp>
        <p:nvSpPr>
          <p:cNvPr id="12" name="Textplatzhalter 4">
            <a:extLst>
              <a:ext uri="{FF2B5EF4-FFF2-40B4-BE49-F238E27FC236}">
                <a16:creationId xmlns:a16="http://schemas.microsoft.com/office/drawing/2014/main" id="{AA84BAF4-FE2D-4952-B399-B46F37F8B595}"/>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3" name="Textfeld 21">
            <a:extLst>
              <a:ext uri="{FF2B5EF4-FFF2-40B4-BE49-F238E27FC236}">
                <a16:creationId xmlns:a16="http://schemas.microsoft.com/office/drawing/2014/main" id="{757574E6-8097-2742-A880-BCD132A0266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14" name="Textplatzhalter 4">
            <a:extLst>
              <a:ext uri="{FF2B5EF4-FFF2-40B4-BE49-F238E27FC236}">
                <a16:creationId xmlns:a16="http://schemas.microsoft.com/office/drawing/2014/main" id="{0D7F9B4A-ED45-3247-A209-C0EBDD57C89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5" name="Textplatzhalter 2">
            <a:extLst>
              <a:ext uri="{FF2B5EF4-FFF2-40B4-BE49-F238E27FC236}">
                <a16:creationId xmlns:a16="http://schemas.microsoft.com/office/drawing/2014/main" id="{15695252-0017-BF4C-A6D1-8DF8B419D8F7}"/>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17" name="Grafik 9" descr="Ein Bild, das Himmel, Person, draußen enthält.&#10;&#10;Automatisch generierte Beschreibung">
            <a:extLst>
              <a:ext uri="{FF2B5EF4-FFF2-40B4-BE49-F238E27FC236}">
                <a16:creationId xmlns:a16="http://schemas.microsoft.com/office/drawing/2014/main" id="{F7014D24-FA8C-CA4A-B5BB-02D337B052B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b="-74"/>
          <a:stretch/>
        </p:blipFill>
        <p:spPr>
          <a:xfrm>
            <a:off x="6872443" y="-3586"/>
            <a:ext cx="5319558" cy="6866656"/>
          </a:xfrm>
          <a:prstGeom prst="rect">
            <a:avLst/>
          </a:prstGeom>
        </p:spPr>
      </p:pic>
    </p:spTree>
    <p:extLst>
      <p:ext uri="{BB962C8B-B14F-4D97-AF65-F5344CB8AC3E}">
        <p14:creationId xmlns:p14="http://schemas.microsoft.com/office/powerpoint/2010/main" val="2853795822"/>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folie 1e">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9" name="Textplatzhalter 4">
            <a:extLst>
              <a:ext uri="{FF2B5EF4-FFF2-40B4-BE49-F238E27FC236}">
                <a16:creationId xmlns:a16="http://schemas.microsoft.com/office/drawing/2014/main" id="{BB46B9B6-97C8-4D5F-BEDC-38CF68777EFC}"/>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1" name="Textplatzhalter 4">
            <a:extLst>
              <a:ext uri="{FF2B5EF4-FFF2-40B4-BE49-F238E27FC236}">
                <a16:creationId xmlns:a16="http://schemas.microsoft.com/office/drawing/2014/main" id="{34F861C1-29AB-4CFE-85E2-2C149643C64A}"/>
              </a:ext>
            </a:extLst>
          </p:cNvPr>
          <p:cNvSpPr>
            <a:spLocks noGrp="1"/>
          </p:cNvSpPr>
          <p:nvPr>
            <p:ph type="body" sz="quarter" idx="13" hasCustomPrompt="1"/>
          </p:nvPr>
        </p:nvSpPr>
        <p:spPr>
          <a:xfrm>
            <a:off x="336550" y="6282418"/>
            <a:ext cx="2652712" cy="215444"/>
          </a:xfrm>
        </p:spPr>
        <p:txBody>
          <a:bodyPr anchor="b">
            <a:normAutofit/>
          </a:bodyPr>
          <a:lstStyle>
            <a:lvl1pPr marL="0" indent="0">
              <a:lnSpc>
                <a:spcPct val="100000"/>
              </a:lnSpc>
              <a:buNone/>
              <a:defRPr sz="1400" b="0"/>
            </a:lvl1pPr>
          </a:lstStyle>
          <a:p>
            <a:pPr lvl="0"/>
            <a:r>
              <a:rPr lang="de-DE"/>
              <a:t>Position – 14pt</a:t>
            </a:r>
          </a:p>
        </p:txBody>
      </p:sp>
      <p:sp>
        <p:nvSpPr>
          <p:cNvPr id="12" name="Textplatzhalter 4">
            <a:extLst>
              <a:ext uri="{FF2B5EF4-FFF2-40B4-BE49-F238E27FC236}">
                <a16:creationId xmlns:a16="http://schemas.microsoft.com/office/drawing/2014/main" id="{AA84BAF4-FE2D-4952-B399-B46F37F8B595}"/>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3" name="Textfeld 21">
            <a:extLst>
              <a:ext uri="{FF2B5EF4-FFF2-40B4-BE49-F238E27FC236}">
                <a16:creationId xmlns:a16="http://schemas.microsoft.com/office/drawing/2014/main" id="{757574E6-8097-2742-A880-BCD132A0266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14" name="Textplatzhalter 4">
            <a:extLst>
              <a:ext uri="{FF2B5EF4-FFF2-40B4-BE49-F238E27FC236}">
                <a16:creationId xmlns:a16="http://schemas.microsoft.com/office/drawing/2014/main" id="{0D7F9B4A-ED45-3247-A209-C0EBDD57C89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5" name="Textplatzhalter 2">
            <a:extLst>
              <a:ext uri="{FF2B5EF4-FFF2-40B4-BE49-F238E27FC236}">
                <a16:creationId xmlns:a16="http://schemas.microsoft.com/office/drawing/2014/main" id="{15695252-0017-BF4C-A6D1-8DF8B419D8F7}"/>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16" name="Grafik 2" descr="Ein Bild, das draußen, Gerät, Fräse enthält.&#10;&#10;Automatisch generierte Beschreibung">
            <a:extLst>
              <a:ext uri="{FF2B5EF4-FFF2-40B4-BE49-F238E27FC236}">
                <a16:creationId xmlns:a16="http://schemas.microsoft.com/office/drawing/2014/main" id="{1DEFA13B-BF49-D647-A8CE-A2013CA1CE3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61"/>
          <a:stretch/>
        </p:blipFill>
        <p:spPr>
          <a:xfrm>
            <a:off x="6872442" y="0"/>
            <a:ext cx="5319558" cy="6858000"/>
          </a:xfrm>
          <a:prstGeom prst="rect">
            <a:avLst/>
          </a:prstGeom>
        </p:spPr>
      </p:pic>
    </p:spTree>
    <p:extLst>
      <p:ext uri="{BB962C8B-B14F-4D97-AF65-F5344CB8AC3E}">
        <p14:creationId xmlns:p14="http://schemas.microsoft.com/office/powerpoint/2010/main" val="181270129"/>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folie 1f">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9" name="Textplatzhalter 4">
            <a:extLst>
              <a:ext uri="{FF2B5EF4-FFF2-40B4-BE49-F238E27FC236}">
                <a16:creationId xmlns:a16="http://schemas.microsoft.com/office/drawing/2014/main" id="{BB46B9B6-97C8-4D5F-BEDC-38CF68777EFC}"/>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1" name="Textplatzhalter 4">
            <a:extLst>
              <a:ext uri="{FF2B5EF4-FFF2-40B4-BE49-F238E27FC236}">
                <a16:creationId xmlns:a16="http://schemas.microsoft.com/office/drawing/2014/main" id="{34F861C1-29AB-4CFE-85E2-2C149643C64A}"/>
              </a:ext>
            </a:extLst>
          </p:cNvPr>
          <p:cNvSpPr>
            <a:spLocks noGrp="1"/>
          </p:cNvSpPr>
          <p:nvPr>
            <p:ph type="body" sz="quarter" idx="13" hasCustomPrompt="1"/>
          </p:nvPr>
        </p:nvSpPr>
        <p:spPr>
          <a:xfrm>
            <a:off x="336550" y="6282418"/>
            <a:ext cx="2652712" cy="215444"/>
          </a:xfrm>
        </p:spPr>
        <p:txBody>
          <a:bodyPr anchor="b">
            <a:normAutofit/>
          </a:bodyPr>
          <a:lstStyle>
            <a:lvl1pPr marL="0" indent="0">
              <a:lnSpc>
                <a:spcPct val="100000"/>
              </a:lnSpc>
              <a:buNone/>
              <a:defRPr sz="1400" b="0"/>
            </a:lvl1pPr>
          </a:lstStyle>
          <a:p>
            <a:pPr lvl="0"/>
            <a:r>
              <a:rPr lang="de-DE"/>
              <a:t>Position – 14pt</a:t>
            </a:r>
          </a:p>
        </p:txBody>
      </p:sp>
      <p:sp>
        <p:nvSpPr>
          <p:cNvPr id="12" name="Textplatzhalter 4">
            <a:extLst>
              <a:ext uri="{FF2B5EF4-FFF2-40B4-BE49-F238E27FC236}">
                <a16:creationId xmlns:a16="http://schemas.microsoft.com/office/drawing/2014/main" id="{AA84BAF4-FE2D-4952-B399-B46F37F8B595}"/>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3" name="Textfeld 21">
            <a:extLst>
              <a:ext uri="{FF2B5EF4-FFF2-40B4-BE49-F238E27FC236}">
                <a16:creationId xmlns:a16="http://schemas.microsoft.com/office/drawing/2014/main" id="{757574E6-8097-2742-A880-BCD132A0266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14" name="Textplatzhalter 4">
            <a:extLst>
              <a:ext uri="{FF2B5EF4-FFF2-40B4-BE49-F238E27FC236}">
                <a16:creationId xmlns:a16="http://schemas.microsoft.com/office/drawing/2014/main" id="{0D7F9B4A-ED45-3247-A209-C0EBDD57C89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5" name="Textplatzhalter 2">
            <a:extLst>
              <a:ext uri="{FF2B5EF4-FFF2-40B4-BE49-F238E27FC236}">
                <a16:creationId xmlns:a16="http://schemas.microsoft.com/office/drawing/2014/main" id="{15695252-0017-BF4C-A6D1-8DF8B419D8F7}"/>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18" name="Grafik 11" descr="Ein Bild, das Gebäude, Gerät, Messanzeige, Fräse enthält.&#10;&#10;Automatisch generierte Beschreibung">
            <a:extLst>
              <a:ext uri="{FF2B5EF4-FFF2-40B4-BE49-F238E27FC236}">
                <a16:creationId xmlns:a16="http://schemas.microsoft.com/office/drawing/2014/main" id="{8E399C5C-CCCD-884D-A14F-CAAC33E8E9F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54"/>
          <a:stretch/>
        </p:blipFill>
        <p:spPr>
          <a:xfrm>
            <a:off x="6872442" y="-3586"/>
            <a:ext cx="5332458" cy="6858000"/>
          </a:xfrm>
          <a:prstGeom prst="rect">
            <a:avLst/>
          </a:prstGeom>
        </p:spPr>
      </p:pic>
    </p:spTree>
    <p:extLst>
      <p:ext uri="{BB962C8B-B14F-4D97-AF65-F5344CB8AC3E}">
        <p14:creationId xmlns:p14="http://schemas.microsoft.com/office/powerpoint/2010/main" val="1578881431"/>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1g">
    <p:bg>
      <p:bgPr>
        <a:solidFill>
          <a:schemeClr val="bg2"/>
        </a:solidFill>
        <a:effectLst/>
      </p:bgPr>
    </p:bg>
    <p:spTree>
      <p:nvGrpSpPr>
        <p:cNvPr id="1" name=""/>
        <p:cNvGrpSpPr/>
        <p:nvPr/>
      </p:nvGrpSpPr>
      <p:grpSpPr>
        <a:xfrm>
          <a:off x="0" y="0"/>
          <a:ext cx="0" cy="0"/>
          <a:chOff x="0" y="0"/>
          <a:chExt cx="0" cy="0"/>
        </a:xfrm>
      </p:grpSpPr>
      <p:pic>
        <p:nvPicPr>
          <p:cNvPr id="29" name="Grafik 28">
            <a:extLst>
              <a:ext uri="{FF2B5EF4-FFF2-40B4-BE49-F238E27FC236}">
                <a16:creationId xmlns:a16="http://schemas.microsoft.com/office/drawing/2014/main" id="{EDC93348-7D9E-4CBB-83E4-C45F86547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9" name="Textplatzhalter 4">
            <a:extLst>
              <a:ext uri="{FF2B5EF4-FFF2-40B4-BE49-F238E27FC236}">
                <a16:creationId xmlns:a16="http://schemas.microsoft.com/office/drawing/2014/main" id="{BB46B9B6-97C8-4D5F-BEDC-38CF68777EFC}"/>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11" name="Textplatzhalter 4">
            <a:extLst>
              <a:ext uri="{FF2B5EF4-FFF2-40B4-BE49-F238E27FC236}">
                <a16:creationId xmlns:a16="http://schemas.microsoft.com/office/drawing/2014/main" id="{34F861C1-29AB-4CFE-85E2-2C149643C64A}"/>
              </a:ext>
            </a:extLst>
          </p:cNvPr>
          <p:cNvSpPr>
            <a:spLocks noGrp="1"/>
          </p:cNvSpPr>
          <p:nvPr>
            <p:ph type="body" sz="quarter" idx="13" hasCustomPrompt="1"/>
          </p:nvPr>
        </p:nvSpPr>
        <p:spPr>
          <a:xfrm>
            <a:off x="336550" y="6282418"/>
            <a:ext cx="2652712" cy="215444"/>
          </a:xfrm>
        </p:spPr>
        <p:txBody>
          <a:bodyPr anchor="b">
            <a:normAutofit/>
          </a:bodyPr>
          <a:lstStyle>
            <a:lvl1pPr marL="0" indent="0">
              <a:lnSpc>
                <a:spcPct val="100000"/>
              </a:lnSpc>
              <a:buNone/>
              <a:defRPr sz="1400" b="0"/>
            </a:lvl1pPr>
          </a:lstStyle>
          <a:p>
            <a:pPr lvl="0"/>
            <a:r>
              <a:rPr lang="de-DE"/>
              <a:t>Position – 14pt</a:t>
            </a:r>
          </a:p>
        </p:txBody>
      </p:sp>
      <p:sp>
        <p:nvSpPr>
          <p:cNvPr id="12" name="Textplatzhalter 4">
            <a:extLst>
              <a:ext uri="{FF2B5EF4-FFF2-40B4-BE49-F238E27FC236}">
                <a16:creationId xmlns:a16="http://schemas.microsoft.com/office/drawing/2014/main" id="{AA84BAF4-FE2D-4952-B399-B46F37F8B595}"/>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13" name="Textfeld 21">
            <a:extLst>
              <a:ext uri="{FF2B5EF4-FFF2-40B4-BE49-F238E27FC236}">
                <a16:creationId xmlns:a16="http://schemas.microsoft.com/office/drawing/2014/main" id="{757574E6-8097-2742-A880-BCD132A0266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14" name="Textplatzhalter 4">
            <a:extLst>
              <a:ext uri="{FF2B5EF4-FFF2-40B4-BE49-F238E27FC236}">
                <a16:creationId xmlns:a16="http://schemas.microsoft.com/office/drawing/2014/main" id="{0D7F9B4A-ED45-3247-A209-C0EBDD57C89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15" name="Textplatzhalter 2">
            <a:extLst>
              <a:ext uri="{FF2B5EF4-FFF2-40B4-BE49-F238E27FC236}">
                <a16:creationId xmlns:a16="http://schemas.microsoft.com/office/drawing/2014/main" id="{15695252-0017-BF4C-A6D1-8DF8B419D8F7}"/>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5" name="Grafik 4" descr="Ein Bild, das Himmel, Baum, draußen, Gras enthält.&#10;&#10;Automatisch generierte Beschreibung">
            <a:extLst>
              <a:ext uri="{FF2B5EF4-FFF2-40B4-BE49-F238E27FC236}">
                <a16:creationId xmlns:a16="http://schemas.microsoft.com/office/drawing/2014/main" id="{B0848844-440E-7295-40A2-3A43CB76255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58000" y="7223"/>
            <a:ext cx="5334000" cy="6858000"/>
          </a:xfrm>
          <a:prstGeom prst="rect">
            <a:avLst/>
          </a:prstGeom>
        </p:spPr>
      </p:pic>
    </p:spTree>
    <p:extLst>
      <p:ext uri="{BB962C8B-B14F-4D97-AF65-F5344CB8AC3E}">
        <p14:creationId xmlns:p14="http://schemas.microsoft.com/office/powerpoint/2010/main" val="2734195473"/>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folie 2a">
    <p:bg>
      <p:bgPr>
        <a:solidFill>
          <a:schemeClr val="bg2"/>
        </a:solidFill>
        <a:effectLst/>
      </p:bgPr>
    </p:bg>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6" name="Textplatzhalter 4">
            <a:extLst>
              <a:ext uri="{FF2B5EF4-FFF2-40B4-BE49-F238E27FC236}">
                <a16:creationId xmlns:a16="http://schemas.microsoft.com/office/drawing/2014/main" id="{B997F809-950D-4610-80A3-AA085B11A26A}"/>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7" name="Textplatzhalter 4">
            <a:extLst>
              <a:ext uri="{FF2B5EF4-FFF2-40B4-BE49-F238E27FC236}">
                <a16:creationId xmlns:a16="http://schemas.microsoft.com/office/drawing/2014/main" id="{CA6FA83E-8B56-499A-A46F-B69B04D26120}"/>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8" name="Textplatzhalter 4">
            <a:extLst>
              <a:ext uri="{FF2B5EF4-FFF2-40B4-BE49-F238E27FC236}">
                <a16:creationId xmlns:a16="http://schemas.microsoft.com/office/drawing/2014/main" id="{81D8D5A1-8CCD-4FA1-A47A-9B9167B1C32E}"/>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2" name="Textfeld 21">
            <a:extLst>
              <a:ext uri="{FF2B5EF4-FFF2-40B4-BE49-F238E27FC236}">
                <a16:creationId xmlns:a16="http://schemas.microsoft.com/office/drawing/2014/main" id="{2CD627DE-B491-4644-8E32-65E72754841B}"/>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23" name="Textplatzhalter 4">
            <a:extLst>
              <a:ext uri="{FF2B5EF4-FFF2-40B4-BE49-F238E27FC236}">
                <a16:creationId xmlns:a16="http://schemas.microsoft.com/office/drawing/2014/main" id="{4FF380B6-BFE0-EE48-A2A6-173CACFAABF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4" name="Textplatzhalter 2">
            <a:extLst>
              <a:ext uri="{FF2B5EF4-FFF2-40B4-BE49-F238E27FC236}">
                <a16:creationId xmlns:a16="http://schemas.microsoft.com/office/drawing/2014/main" id="{A7E5618D-2A32-554D-96C5-E5255001FFE8}"/>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pic>
        <p:nvPicPr>
          <p:cNvPr id="16" name="Grafik 9">
            <a:extLst>
              <a:ext uri="{FF2B5EF4-FFF2-40B4-BE49-F238E27FC236}">
                <a16:creationId xmlns:a16="http://schemas.microsoft.com/office/drawing/2014/main" id="{4E958B15-BDD9-5A43-8EA5-9EE0B4FBBC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59542" y="-3586"/>
            <a:ext cx="5332459" cy="6858000"/>
          </a:xfrm>
          <a:prstGeom prst="rect">
            <a:avLst/>
          </a:prstGeom>
        </p:spPr>
      </p:pic>
      <p:sp>
        <p:nvSpPr>
          <p:cNvPr id="19" name="Ellipse 15">
            <a:extLst>
              <a:ext uri="{FF2B5EF4-FFF2-40B4-BE49-F238E27FC236}">
                <a16:creationId xmlns:a16="http://schemas.microsoft.com/office/drawing/2014/main" id="{07E43B81-1C9C-3245-9E04-E08FF177F466}"/>
              </a:ext>
            </a:extLst>
          </p:cNvPr>
          <p:cNvSpPr/>
          <p:nvPr userDrawn="1"/>
        </p:nvSpPr>
        <p:spPr>
          <a:xfrm>
            <a:off x="7974577" y="1112328"/>
            <a:ext cx="1200420" cy="1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6">
            <a:extLst>
              <a:ext uri="{FF2B5EF4-FFF2-40B4-BE49-F238E27FC236}">
                <a16:creationId xmlns:a16="http://schemas.microsoft.com/office/drawing/2014/main" id="{BAA8466C-7A2B-EF4A-B263-EB5B71355A34}"/>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02853566"/>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Kapitelfolie">
    <p:spTree>
      <p:nvGrpSpPr>
        <p:cNvPr id="1" name=""/>
        <p:cNvGrpSpPr/>
        <p:nvPr/>
      </p:nvGrpSpPr>
      <p:grpSpPr>
        <a:xfrm>
          <a:off x="0" y="0"/>
          <a:ext cx="0" cy="0"/>
          <a:chOff x="0" y="0"/>
          <a:chExt cx="0" cy="0"/>
        </a:xfrm>
      </p:grpSpPr>
      <p:pic>
        <p:nvPicPr>
          <p:cNvPr id="7" name="Grafik 6" descr="Ein Bild, das Blau, Verschwommen enthält.&#10;&#10;Automatisch generierte Beschreibung">
            <a:extLst>
              <a:ext uri="{FF2B5EF4-FFF2-40B4-BE49-F238E27FC236}">
                <a16:creationId xmlns:a16="http://schemas.microsoft.com/office/drawing/2014/main" id="{FBC2EE87-A4B2-D371-FA39-C7D392A8E96D}"/>
              </a:ext>
            </a:extLst>
          </p:cNvPr>
          <p:cNvPicPr>
            <a:picLocks noChangeAspect="1"/>
          </p:cNvPicPr>
          <p:nvPr userDrawn="1"/>
        </p:nvPicPr>
        <p:blipFill rotWithShape="1">
          <a:blip r:embed="rId2">
            <a:alphaModFix/>
          </a:blip>
          <a:srcRect l="2934"/>
          <a:stretch/>
        </p:blipFill>
        <p:spPr>
          <a:xfrm>
            <a:off x="-2" y="-1"/>
            <a:ext cx="12192001" cy="6857999"/>
          </a:xfrm>
          <a:prstGeom prst="rect">
            <a:avLst/>
          </a:prstGeom>
        </p:spPr>
      </p:pic>
      <p:sp>
        <p:nvSpPr>
          <p:cNvPr id="12" name="Rechteck 11">
            <a:extLst>
              <a:ext uri="{FF2B5EF4-FFF2-40B4-BE49-F238E27FC236}">
                <a16:creationId xmlns:a16="http://schemas.microsoft.com/office/drawing/2014/main" id="{5CC40FCB-390D-B56D-FCAB-3A02A09103D5}"/>
              </a:ext>
            </a:extLst>
          </p:cNvPr>
          <p:cNvSpPr/>
          <p:nvPr userDrawn="1"/>
        </p:nvSpPr>
        <p:spPr>
          <a:xfrm>
            <a:off x="-2" y="-1"/>
            <a:ext cx="12192000" cy="6857999"/>
          </a:xfrm>
          <a:prstGeom prst="rect">
            <a:avLst/>
          </a:prstGeom>
          <a:solidFill>
            <a:schemeClr val="accent6">
              <a:alpha val="8481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6EFA52A-9ECC-8581-C7B9-67C975953BAB}"/>
              </a:ext>
            </a:extLst>
          </p:cNvPr>
          <p:cNvSpPr>
            <a:spLocks noGrp="1"/>
          </p:cNvSpPr>
          <p:nvPr>
            <p:ph type="ctrTitle" hasCustomPrompt="1"/>
          </p:nvPr>
        </p:nvSpPr>
        <p:spPr>
          <a:xfrm>
            <a:off x="1080000" y="3949700"/>
            <a:ext cx="7505200" cy="1211262"/>
          </a:xfrm>
        </p:spPr>
        <p:txBody>
          <a:bodyPr anchor="b">
            <a:noAutofit/>
          </a:bodyPr>
          <a:lstStyle>
            <a:lvl1pPr algn="l">
              <a:defRPr sz="4000">
                <a:solidFill>
                  <a:schemeClr val="bg1"/>
                </a:solidFill>
              </a:defRPr>
            </a:lvl1pPr>
          </a:lstStyle>
          <a:p>
            <a:r>
              <a:rPr lang="de-DE" dirty="0"/>
              <a:t>Kapitelfolie bearbeiten</a:t>
            </a:r>
          </a:p>
        </p:txBody>
      </p:sp>
      <p:sp>
        <p:nvSpPr>
          <p:cNvPr id="3" name="Untertitel 2">
            <a:extLst>
              <a:ext uri="{FF2B5EF4-FFF2-40B4-BE49-F238E27FC236}">
                <a16:creationId xmlns:a16="http://schemas.microsoft.com/office/drawing/2014/main" id="{4F3A294A-E1C3-B4EB-B384-0B74A0FA91C3}"/>
              </a:ext>
            </a:extLst>
          </p:cNvPr>
          <p:cNvSpPr>
            <a:spLocks noGrp="1"/>
          </p:cNvSpPr>
          <p:nvPr>
            <p:ph type="subTitle" idx="1" hasCustomPrompt="1"/>
          </p:nvPr>
        </p:nvSpPr>
        <p:spPr>
          <a:xfrm>
            <a:off x="1080000" y="5253038"/>
            <a:ext cx="7505200" cy="665162"/>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Kapitelfolie Unterzeile bearbeiten</a:t>
            </a:r>
          </a:p>
        </p:txBody>
      </p:sp>
      <p:pic>
        <p:nvPicPr>
          <p:cNvPr id="11" name="Grafik 10" descr="Ein Bild, das Kreativität, Grafiken, Kunst enthält.&#10;&#10;Automatisch generierte Beschreibung">
            <a:extLst>
              <a:ext uri="{FF2B5EF4-FFF2-40B4-BE49-F238E27FC236}">
                <a16:creationId xmlns:a16="http://schemas.microsoft.com/office/drawing/2014/main" id="{250BC785-1D4B-B4F8-8BD4-EE0C2AE7647E}"/>
              </a:ext>
            </a:extLst>
          </p:cNvPr>
          <p:cNvPicPr>
            <a:picLocks noChangeAspect="1"/>
          </p:cNvPicPr>
          <p:nvPr userDrawn="1"/>
        </p:nvPicPr>
        <p:blipFill>
          <a:blip r:embed="rId3"/>
          <a:stretch>
            <a:fillRect/>
          </a:stretch>
        </p:blipFill>
        <p:spPr>
          <a:xfrm flipV="1">
            <a:off x="11112001" y="6138000"/>
            <a:ext cx="1289550" cy="931127"/>
          </a:xfrm>
          <a:prstGeom prst="rect">
            <a:avLst/>
          </a:prstGeom>
        </p:spPr>
      </p:pic>
      <p:sp>
        <p:nvSpPr>
          <p:cNvPr id="4" name="Foliennummernplatzhalter 5">
            <a:extLst>
              <a:ext uri="{FF2B5EF4-FFF2-40B4-BE49-F238E27FC236}">
                <a16:creationId xmlns:a16="http://schemas.microsoft.com/office/drawing/2014/main" id="{B342451C-1395-7F43-E375-10CC3CAE2277}"/>
              </a:ext>
            </a:extLst>
          </p:cNvPr>
          <p:cNvSpPr>
            <a:spLocks noGrp="1"/>
          </p:cNvSpPr>
          <p:nvPr>
            <p:ph type="sldNum" sz="quarter" idx="12"/>
          </p:nvPr>
        </p:nvSpPr>
        <p:spPr>
          <a:xfrm>
            <a:off x="11112000" y="6138000"/>
            <a:ext cx="641850" cy="640625"/>
          </a:xfrm>
        </p:spPr>
        <p:txBody>
          <a:bodyPr/>
          <a:lstStyle/>
          <a:p>
            <a:fld id="{0E8EAEAD-3417-4E41-A8A7-C731D6E7515F}" type="slidenum">
              <a:rPr lang="de-DE" smtClean="0"/>
              <a:t>‹Nr.›</a:t>
            </a:fld>
            <a:endParaRPr lang="de-DE"/>
          </a:p>
        </p:txBody>
      </p:sp>
      <p:pic>
        <p:nvPicPr>
          <p:cNvPr id="6" name="Grafik 5" descr="Ein Bild, das Grafiken, Schrift, Grafikdesign, weiß enthält.&#10;&#10;Automatisch generierte Beschreibung">
            <a:extLst>
              <a:ext uri="{FF2B5EF4-FFF2-40B4-BE49-F238E27FC236}">
                <a16:creationId xmlns:a16="http://schemas.microsoft.com/office/drawing/2014/main" id="{24B4A7AD-4844-111D-0D27-08B2E178DAB7}"/>
              </a:ext>
            </a:extLst>
          </p:cNvPr>
          <p:cNvPicPr>
            <a:picLocks noChangeAspect="1"/>
          </p:cNvPicPr>
          <p:nvPr userDrawn="1"/>
        </p:nvPicPr>
        <p:blipFill>
          <a:blip r:embed="rId4"/>
          <a:stretch>
            <a:fillRect/>
          </a:stretch>
        </p:blipFill>
        <p:spPr>
          <a:xfrm>
            <a:off x="11310626" y="212169"/>
            <a:ext cx="649693" cy="825043"/>
          </a:xfrm>
          <a:prstGeom prst="rect">
            <a:avLst/>
          </a:prstGeom>
        </p:spPr>
      </p:pic>
    </p:spTree>
    <p:extLst>
      <p:ext uri="{BB962C8B-B14F-4D97-AF65-F5344CB8AC3E}">
        <p14:creationId xmlns:p14="http://schemas.microsoft.com/office/powerpoint/2010/main" val="2901771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folie 2b">
    <p:bg>
      <p:bgPr>
        <a:solidFill>
          <a:schemeClr val="bg2"/>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33F00DE1-B296-4954-8A70-2294B6D7D0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65730" y="0"/>
            <a:ext cx="5326270" cy="6858000"/>
          </a:xfrm>
          <a:prstGeom prst="rect">
            <a:avLst/>
          </a:prstGeom>
        </p:spPr>
      </p:pic>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221E85-8FE9-4359-B1AB-A4D6841DCF1B}"/>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7" name="Textplatzhalter 4">
            <a:extLst>
              <a:ext uri="{FF2B5EF4-FFF2-40B4-BE49-F238E27FC236}">
                <a16:creationId xmlns:a16="http://schemas.microsoft.com/office/drawing/2014/main" id="{399D4DA7-8B8E-4DDE-A77D-CB77E7CAA794}"/>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8" name="Textplatzhalter 4">
            <a:extLst>
              <a:ext uri="{FF2B5EF4-FFF2-40B4-BE49-F238E27FC236}">
                <a16:creationId xmlns:a16="http://schemas.microsoft.com/office/drawing/2014/main" id="{28FDC6B8-2C69-4F80-80AB-730C14A2DBCD}"/>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9" name="Textplatzhalter 4">
            <a:extLst>
              <a:ext uri="{FF2B5EF4-FFF2-40B4-BE49-F238E27FC236}">
                <a16:creationId xmlns:a16="http://schemas.microsoft.com/office/drawing/2014/main" id="{61DE21E1-3104-4083-9E46-2B849906C9E6}"/>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1" name="Textplatzhalter 4">
            <a:extLst>
              <a:ext uri="{FF2B5EF4-FFF2-40B4-BE49-F238E27FC236}">
                <a16:creationId xmlns:a16="http://schemas.microsoft.com/office/drawing/2014/main" id="{1E8939B5-7939-3B41-A7A4-A73815EFE6A0}"/>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2" name="Textplatzhalter 2">
            <a:extLst>
              <a:ext uri="{FF2B5EF4-FFF2-40B4-BE49-F238E27FC236}">
                <a16:creationId xmlns:a16="http://schemas.microsoft.com/office/drawing/2014/main" id="{32E203A7-60A4-6F46-A1A1-1586FD113E23}"/>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
        <p:nvSpPr>
          <p:cNvPr id="23" name="Textfeld 21">
            <a:extLst>
              <a:ext uri="{FF2B5EF4-FFF2-40B4-BE49-F238E27FC236}">
                <a16:creationId xmlns:a16="http://schemas.microsoft.com/office/drawing/2014/main" id="{2F447BED-EA48-1040-BD08-53A9CCAB48D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Tree>
    <p:extLst>
      <p:ext uri="{BB962C8B-B14F-4D97-AF65-F5344CB8AC3E}">
        <p14:creationId xmlns:p14="http://schemas.microsoft.com/office/powerpoint/2010/main" val="1927729914"/>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folie 2c">
    <p:bg>
      <p:bgPr>
        <a:solidFill>
          <a:schemeClr val="bg2"/>
        </a:solidFill>
        <a:effectLst/>
      </p:bgPr>
    </p:bg>
    <p:spTree>
      <p:nvGrpSpPr>
        <p:cNvPr id="1" name=""/>
        <p:cNvGrpSpPr/>
        <p:nvPr/>
      </p:nvGrpSpPr>
      <p:grpSpPr>
        <a:xfrm>
          <a:off x="0" y="0"/>
          <a:ext cx="0" cy="0"/>
          <a:chOff x="0" y="0"/>
          <a:chExt cx="0" cy="0"/>
        </a:xfrm>
      </p:grpSpPr>
      <p:pic>
        <p:nvPicPr>
          <p:cNvPr id="29" name="Grafik 2" descr="Ein Bild, das Person, drinnen enthält.&#10;&#10;Automatisch generierte Beschreibung">
            <a:extLst>
              <a:ext uri="{FF2B5EF4-FFF2-40B4-BE49-F238E27FC236}">
                <a16:creationId xmlns:a16="http://schemas.microsoft.com/office/drawing/2014/main" id="{119DF33F-8EED-054D-8FC4-A18FC8E549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59542" y="-3586"/>
            <a:ext cx="5363410" cy="6861586"/>
          </a:xfrm>
          <a:prstGeom prst="rect">
            <a:avLst/>
          </a:prstGeom>
        </p:spPr>
      </p:pic>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221E85-8FE9-4359-B1AB-A4D6841DCF1B}"/>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6" name="Textplatzhalter 4">
            <a:extLst>
              <a:ext uri="{FF2B5EF4-FFF2-40B4-BE49-F238E27FC236}">
                <a16:creationId xmlns:a16="http://schemas.microsoft.com/office/drawing/2014/main" id="{B997F809-950D-4610-80A3-AA085B11A26A}"/>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7" name="Textplatzhalter 4">
            <a:extLst>
              <a:ext uri="{FF2B5EF4-FFF2-40B4-BE49-F238E27FC236}">
                <a16:creationId xmlns:a16="http://schemas.microsoft.com/office/drawing/2014/main" id="{CA6FA83E-8B56-499A-A46F-B69B04D26120}"/>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8" name="Textplatzhalter 4">
            <a:extLst>
              <a:ext uri="{FF2B5EF4-FFF2-40B4-BE49-F238E27FC236}">
                <a16:creationId xmlns:a16="http://schemas.microsoft.com/office/drawing/2014/main" id="{81D8D5A1-8CCD-4FA1-A47A-9B9167B1C32E}"/>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2" name="Textfeld 21">
            <a:extLst>
              <a:ext uri="{FF2B5EF4-FFF2-40B4-BE49-F238E27FC236}">
                <a16:creationId xmlns:a16="http://schemas.microsoft.com/office/drawing/2014/main" id="{2CD627DE-B491-4644-8E32-65E72754841B}"/>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23" name="Textplatzhalter 4">
            <a:extLst>
              <a:ext uri="{FF2B5EF4-FFF2-40B4-BE49-F238E27FC236}">
                <a16:creationId xmlns:a16="http://schemas.microsoft.com/office/drawing/2014/main" id="{4FF380B6-BFE0-EE48-A2A6-173CACFAABF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4" name="Textplatzhalter 2">
            <a:extLst>
              <a:ext uri="{FF2B5EF4-FFF2-40B4-BE49-F238E27FC236}">
                <a16:creationId xmlns:a16="http://schemas.microsoft.com/office/drawing/2014/main" id="{A7E5618D-2A32-554D-96C5-E5255001FFE8}"/>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Tree>
    <p:extLst>
      <p:ext uri="{BB962C8B-B14F-4D97-AF65-F5344CB8AC3E}">
        <p14:creationId xmlns:p14="http://schemas.microsoft.com/office/powerpoint/2010/main" val="4222784089"/>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folie 2d">
    <p:bg>
      <p:bgPr>
        <a:solidFill>
          <a:schemeClr val="bg2"/>
        </a:solidFill>
        <a:effectLst/>
      </p:bgPr>
    </p:bg>
    <p:spTree>
      <p:nvGrpSpPr>
        <p:cNvPr id="1" name=""/>
        <p:cNvGrpSpPr/>
        <p:nvPr/>
      </p:nvGrpSpPr>
      <p:grpSpPr>
        <a:xfrm>
          <a:off x="0" y="0"/>
          <a:ext cx="0" cy="0"/>
          <a:chOff x="0" y="0"/>
          <a:chExt cx="0" cy="0"/>
        </a:xfrm>
      </p:grpSpPr>
      <p:pic>
        <p:nvPicPr>
          <p:cNvPr id="16" name="Grafik 9" descr="Ein Bild, das Himmel, Person, draußen enthält.&#10;&#10;Automatisch generierte Beschreibung">
            <a:extLst>
              <a:ext uri="{FF2B5EF4-FFF2-40B4-BE49-F238E27FC236}">
                <a16:creationId xmlns:a16="http://schemas.microsoft.com/office/drawing/2014/main" id="{73C3C661-C821-424C-AA30-E9FE253CF6D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74"/>
          <a:stretch/>
        </p:blipFill>
        <p:spPr>
          <a:xfrm>
            <a:off x="6872443" y="-3586"/>
            <a:ext cx="5319558" cy="6866656"/>
          </a:xfrm>
          <a:prstGeom prst="rect">
            <a:avLst/>
          </a:prstGeom>
        </p:spPr>
      </p:pic>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221E85-8FE9-4359-B1AB-A4D6841DCF1B}"/>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6" name="Textplatzhalter 4">
            <a:extLst>
              <a:ext uri="{FF2B5EF4-FFF2-40B4-BE49-F238E27FC236}">
                <a16:creationId xmlns:a16="http://schemas.microsoft.com/office/drawing/2014/main" id="{B997F809-950D-4610-80A3-AA085B11A26A}"/>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7" name="Textplatzhalter 4">
            <a:extLst>
              <a:ext uri="{FF2B5EF4-FFF2-40B4-BE49-F238E27FC236}">
                <a16:creationId xmlns:a16="http://schemas.microsoft.com/office/drawing/2014/main" id="{CA6FA83E-8B56-499A-A46F-B69B04D26120}"/>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8" name="Textplatzhalter 4">
            <a:extLst>
              <a:ext uri="{FF2B5EF4-FFF2-40B4-BE49-F238E27FC236}">
                <a16:creationId xmlns:a16="http://schemas.microsoft.com/office/drawing/2014/main" id="{81D8D5A1-8CCD-4FA1-A47A-9B9167B1C32E}"/>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2" name="Textfeld 21">
            <a:extLst>
              <a:ext uri="{FF2B5EF4-FFF2-40B4-BE49-F238E27FC236}">
                <a16:creationId xmlns:a16="http://schemas.microsoft.com/office/drawing/2014/main" id="{2CD627DE-B491-4644-8E32-65E72754841B}"/>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23" name="Textplatzhalter 4">
            <a:extLst>
              <a:ext uri="{FF2B5EF4-FFF2-40B4-BE49-F238E27FC236}">
                <a16:creationId xmlns:a16="http://schemas.microsoft.com/office/drawing/2014/main" id="{4FF380B6-BFE0-EE48-A2A6-173CACFAABF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4" name="Textplatzhalter 2">
            <a:extLst>
              <a:ext uri="{FF2B5EF4-FFF2-40B4-BE49-F238E27FC236}">
                <a16:creationId xmlns:a16="http://schemas.microsoft.com/office/drawing/2014/main" id="{A7E5618D-2A32-554D-96C5-E5255001FFE8}"/>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Tree>
    <p:extLst>
      <p:ext uri="{BB962C8B-B14F-4D97-AF65-F5344CB8AC3E}">
        <p14:creationId xmlns:p14="http://schemas.microsoft.com/office/powerpoint/2010/main" val="3111192353"/>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folie 2e">
    <p:bg>
      <p:bgPr>
        <a:solidFill>
          <a:schemeClr val="bg2"/>
        </a:solidFill>
        <a:effectLst/>
      </p:bgPr>
    </p:bg>
    <p:spTree>
      <p:nvGrpSpPr>
        <p:cNvPr id="1" name=""/>
        <p:cNvGrpSpPr/>
        <p:nvPr/>
      </p:nvGrpSpPr>
      <p:grpSpPr>
        <a:xfrm>
          <a:off x="0" y="0"/>
          <a:ext cx="0" cy="0"/>
          <a:chOff x="0" y="0"/>
          <a:chExt cx="0" cy="0"/>
        </a:xfrm>
      </p:grpSpPr>
      <p:pic>
        <p:nvPicPr>
          <p:cNvPr id="19" name="Grafik 2" descr="Ein Bild, das draußen, Gerät, Fräse enthält.&#10;&#10;Automatisch generierte Beschreibung">
            <a:extLst>
              <a:ext uri="{FF2B5EF4-FFF2-40B4-BE49-F238E27FC236}">
                <a16:creationId xmlns:a16="http://schemas.microsoft.com/office/drawing/2014/main" id="{CF18EE47-814C-E441-88C3-A8330B11E6B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61"/>
          <a:stretch/>
        </p:blipFill>
        <p:spPr>
          <a:xfrm>
            <a:off x="6872442" y="0"/>
            <a:ext cx="5319558" cy="6858000"/>
          </a:xfrm>
          <a:prstGeom prst="rect">
            <a:avLst/>
          </a:prstGeom>
        </p:spPr>
      </p:pic>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221E85-8FE9-4359-B1AB-A4D6841DCF1B}"/>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6" name="Textplatzhalter 4">
            <a:extLst>
              <a:ext uri="{FF2B5EF4-FFF2-40B4-BE49-F238E27FC236}">
                <a16:creationId xmlns:a16="http://schemas.microsoft.com/office/drawing/2014/main" id="{B997F809-950D-4610-80A3-AA085B11A26A}"/>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7" name="Textplatzhalter 4">
            <a:extLst>
              <a:ext uri="{FF2B5EF4-FFF2-40B4-BE49-F238E27FC236}">
                <a16:creationId xmlns:a16="http://schemas.microsoft.com/office/drawing/2014/main" id="{CA6FA83E-8B56-499A-A46F-B69B04D26120}"/>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8" name="Textplatzhalter 4">
            <a:extLst>
              <a:ext uri="{FF2B5EF4-FFF2-40B4-BE49-F238E27FC236}">
                <a16:creationId xmlns:a16="http://schemas.microsoft.com/office/drawing/2014/main" id="{81D8D5A1-8CCD-4FA1-A47A-9B9167B1C32E}"/>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2" name="Textfeld 21">
            <a:extLst>
              <a:ext uri="{FF2B5EF4-FFF2-40B4-BE49-F238E27FC236}">
                <a16:creationId xmlns:a16="http://schemas.microsoft.com/office/drawing/2014/main" id="{2CD627DE-B491-4644-8E32-65E72754841B}"/>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23" name="Textplatzhalter 4">
            <a:extLst>
              <a:ext uri="{FF2B5EF4-FFF2-40B4-BE49-F238E27FC236}">
                <a16:creationId xmlns:a16="http://schemas.microsoft.com/office/drawing/2014/main" id="{4FF380B6-BFE0-EE48-A2A6-173CACFAABF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4" name="Textplatzhalter 2">
            <a:extLst>
              <a:ext uri="{FF2B5EF4-FFF2-40B4-BE49-F238E27FC236}">
                <a16:creationId xmlns:a16="http://schemas.microsoft.com/office/drawing/2014/main" id="{A7E5618D-2A32-554D-96C5-E5255001FFE8}"/>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Tree>
    <p:extLst>
      <p:ext uri="{BB962C8B-B14F-4D97-AF65-F5344CB8AC3E}">
        <p14:creationId xmlns:p14="http://schemas.microsoft.com/office/powerpoint/2010/main" val="1164584271"/>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folie 2f">
    <p:bg>
      <p:bgPr>
        <a:solidFill>
          <a:schemeClr val="bg2"/>
        </a:solidFill>
        <a:effectLst/>
      </p:bgPr>
    </p:bg>
    <p:spTree>
      <p:nvGrpSpPr>
        <p:cNvPr id="1" name=""/>
        <p:cNvGrpSpPr/>
        <p:nvPr/>
      </p:nvGrpSpPr>
      <p:grpSpPr>
        <a:xfrm>
          <a:off x="0" y="0"/>
          <a:ext cx="0" cy="0"/>
          <a:chOff x="0" y="0"/>
          <a:chExt cx="0" cy="0"/>
        </a:xfrm>
      </p:grpSpPr>
      <p:pic>
        <p:nvPicPr>
          <p:cNvPr id="16" name="Grafik 11" descr="Ein Bild, das Gebäude, Gerät, Messanzeige, Fräse enthält.&#10;&#10;Automatisch generierte Beschreibung">
            <a:extLst>
              <a:ext uri="{FF2B5EF4-FFF2-40B4-BE49-F238E27FC236}">
                <a16:creationId xmlns:a16="http://schemas.microsoft.com/office/drawing/2014/main" id="{C117F63A-4D88-A14C-BF09-E9242C64F7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4"/>
          <a:stretch/>
        </p:blipFill>
        <p:spPr>
          <a:xfrm>
            <a:off x="6872442" y="-3586"/>
            <a:ext cx="5332458" cy="6858000"/>
          </a:xfrm>
          <a:prstGeom prst="rect">
            <a:avLst/>
          </a:prstGeom>
        </p:spPr>
      </p:pic>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221E85-8FE9-4359-B1AB-A4D6841DCF1B}"/>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6" name="Textplatzhalter 4">
            <a:extLst>
              <a:ext uri="{FF2B5EF4-FFF2-40B4-BE49-F238E27FC236}">
                <a16:creationId xmlns:a16="http://schemas.microsoft.com/office/drawing/2014/main" id="{B997F809-950D-4610-80A3-AA085B11A26A}"/>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7" name="Textplatzhalter 4">
            <a:extLst>
              <a:ext uri="{FF2B5EF4-FFF2-40B4-BE49-F238E27FC236}">
                <a16:creationId xmlns:a16="http://schemas.microsoft.com/office/drawing/2014/main" id="{CA6FA83E-8B56-499A-A46F-B69B04D26120}"/>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8" name="Textplatzhalter 4">
            <a:extLst>
              <a:ext uri="{FF2B5EF4-FFF2-40B4-BE49-F238E27FC236}">
                <a16:creationId xmlns:a16="http://schemas.microsoft.com/office/drawing/2014/main" id="{81D8D5A1-8CCD-4FA1-A47A-9B9167B1C32E}"/>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2" name="Textfeld 21">
            <a:extLst>
              <a:ext uri="{FF2B5EF4-FFF2-40B4-BE49-F238E27FC236}">
                <a16:creationId xmlns:a16="http://schemas.microsoft.com/office/drawing/2014/main" id="{2CD627DE-B491-4644-8E32-65E72754841B}"/>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
        <p:nvSpPr>
          <p:cNvPr id="23" name="Textplatzhalter 4">
            <a:extLst>
              <a:ext uri="{FF2B5EF4-FFF2-40B4-BE49-F238E27FC236}">
                <a16:creationId xmlns:a16="http://schemas.microsoft.com/office/drawing/2014/main" id="{4FF380B6-BFE0-EE48-A2A6-173CACFAABF4}"/>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4" name="Textplatzhalter 2">
            <a:extLst>
              <a:ext uri="{FF2B5EF4-FFF2-40B4-BE49-F238E27FC236}">
                <a16:creationId xmlns:a16="http://schemas.microsoft.com/office/drawing/2014/main" id="{A7E5618D-2A32-554D-96C5-E5255001FFE8}"/>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Tree>
    <p:extLst>
      <p:ext uri="{BB962C8B-B14F-4D97-AF65-F5344CB8AC3E}">
        <p14:creationId xmlns:p14="http://schemas.microsoft.com/office/powerpoint/2010/main" val="1232149298"/>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folie 2g">
    <p:bg>
      <p:bgPr>
        <a:solidFill>
          <a:schemeClr val="bg2"/>
        </a:solidFill>
        <a:effectLst/>
      </p:bgPr>
    </p:bg>
    <p:spTree>
      <p:nvGrpSpPr>
        <p:cNvPr id="1" name=""/>
        <p:cNvGrpSpPr/>
        <p:nvPr/>
      </p:nvGrpSpPr>
      <p:grpSpPr>
        <a:xfrm>
          <a:off x="0" y="0"/>
          <a:ext cx="0" cy="0"/>
          <a:chOff x="0" y="0"/>
          <a:chExt cx="0" cy="0"/>
        </a:xfrm>
      </p:grpSpPr>
      <p:pic>
        <p:nvPicPr>
          <p:cNvPr id="20" name="Grafik 19" descr="Ein Bild, das Himmel, Baum, draußen, Gras enthält.&#10;&#10;Automatisch generierte Beschreibung">
            <a:extLst>
              <a:ext uri="{FF2B5EF4-FFF2-40B4-BE49-F238E27FC236}">
                <a16:creationId xmlns:a16="http://schemas.microsoft.com/office/drawing/2014/main" id="{214485C5-3CDF-F635-9B26-CAC858756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2" r="8787" b="8821"/>
          <a:stretch/>
        </p:blipFill>
        <p:spPr>
          <a:xfrm>
            <a:off x="6858000" y="7223"/>
            <a:ext cx="5334000" cy="6858000"/>
          </a:xfrm>
          <a:prstGeom prst="rect">
            <a:avLst/>
          </a:prstGeom>
        </p:spPr>
      </p:pic>
      <p:sp>
        <p:nvSpPr>
          <p:cNvPr id="13" name="Ellipse 12">
            <a:extLst>
              <a:ext uri="{FF2B5EF4-FFF2-40B4-BE49-F238E27FC236}">
                <a16:creationId xmlns:a16="http://schemas.microsoft.com/office/drawing/2014/main" id="{0394B9CE-2460-40F7-8C57-C56C3A02214F}"/>
              </a:ext>
            </a:extLst>
          </p:cNvPr>
          <p:cNvSpPr/>
          <p:nvPr userDrawn="1"/>
        </p:nvSpPr>
        <p:spPr>
          <a:xfrm>
            <a:off x="3429771" y="-317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580FA17D-41FC-477E-A694-5E9868AE0EEC}"/>
              </a:ext>
            </a:extLst>
          </p:cNvPr>
          <p:cNvSpPr/>
          <p:nvPr userDrawn="1"/>
        </p:nvSpPr>
        <p:spPr>
          <a:xfrm>
            <a:off x="0" y="-3586"/>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96BE3C4-FB5F-4176-9140-CC58605E76F5}"/>
              </a:ext>
            </a:extLst>
          </p:cNvPr>
          <p:cNvSpPr/>
          <p:nvPr userDrawn="1"/>
        </p:nvSpPr>
        <p:spPr>
          <a:xfrm>
            <a:off x="3429771" y="3429580"/>
            <a:ext cx="3429771" cy="34323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9221E85-8FE9-4359-B1AB-A4D6841DCF1B}"/>
              </a:ext>
            </a:extLst>
          </p:cNvPr>
          <p:cNvSpPr/>
          <p:nvPr userDrawn="1"/>
        </p:nvSpPr>
        <p:spPr>
          <a:xfrm>
            <a:off x="7549352" y="411704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EDE1323-2BC5-4115-BF9F-A6C39DE41270}"/>
              </a:ext>
            </a:extLst>
          </p:cNvPr>
          <p:cNvSpPr/>
          <p:nvPr userDrawn="1"/>
        </p:nvSpPr>
        <p:spPr>
          <a:xfrm>
            <a:off x="685954" y="4113081"/>
            <a:ext cx="2057863" cy="2057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a:extLst>
              <a:ext uri="{FF2B5EF4-FFF2-40B4-BE49-F238E27FC236}">
                <a16:creationId xmlns:a16="http://schemas.microsoft.com/office/drawing/2014/main" id="{5624CC6F-1A11-47EE-95FD-9CEAF0CCD2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50023" y="373536"/>
            <a:ext cx="2190977" cy="297973"/>
          </a:xfrm>
          <a:prstGeom prst="rect">
            <a:avLst/>
          </a:prstGeom>
        </p:spPr>
      </p:pic>
      <p:sp>
        <p:nvSpPr>
          <p:cNvPr id="27" name="Textplatzhalter 4">
            <a:extLst>
              <a:ext uri="{FF2B5EF4-FFF2-40B4-BE49-F238E27FC236}">
                <a16:creationId xmlns:a16="http://schemas.microsoft.com/office/drawing/2014/main" id="{399D4DA7-8B8E-4DDE-A77D-CB77E7CAA794}"/>
              </a:ext>
            </a:extLst>
          </p:cNvPr>
          <p:cNvSpPr>
            <a:spLocks noGrp="1"/>
          </p:cNvSpPr>
          <p:nvPr>
            <p:ph type="body" sz="quarter" idx="12" hasCustomPrompt="1"/>
          </p:nvPr>
        </p:nvSpPr>
        <p:spPr>
          <a:xfrm>
            <a:off x="4205288" y="6282418"/>
            <a:ext cx="2295712" cy="215444"/>
          </a:xfrm>
        </p:spPr>
        <p:txBody>
          <a:bodyPr wrap="square" anchor="b">
            <a:spAutoFit/>
          </a:bodyPr>
          <a:lstStyle>
            <a:lvl1pPr marL="0" indent="0">
              <a:buNone/>
              <a:defRPr sz="1400" b="0"/>
            </a:lvl1pPr>
          </a:lstStyle>
          <a:p>
            <a:pPr lvl="0"/>
            <a:r>
              <a:rPr lang="de-DE"/>
              <a:t>Ort, Datum – 14pt</a:t>
            </a:r>
          </a:p>
        </p:txBody>
      </p:sp>
      <p:sp>
        <p:nvSpPr>
          <p:cNvPr id="28" name="Textplatzhalter 4">
            <a:extLst>
              <a:ext uri="{FF2B5EF4-FFF2-40B4-BE49-F238E27FC236}">
                <a16:creationId xmlns:a16="http://schemas.microsoft.com/office/drawing/2014/main" id="{28FDC6B8-2C69-4F80-80AB-730C14A2DBCD}"/>
              </a:ext>
            </a:extLst>
          </p:cNvPr>
          <p:cNvSpPr>
            <a:spLocks noGrp="1"/>
          </p:cNvSpPr>
          <p:nvPr>
            <p:ph type="body" sz="quarter" idx="13" hasCustomPrompt="1"/>
          </p:nvPr>
        </p:nvSpPr>
        <p:spPr>
          <a:xfrm>
            <a:off x="336550" y="6282418"/>
            <a:ext cx="2652712" cy="215444"/>
          </a:xfrm>
        </p:spPr>
        <p:txBody>
          <a:bodyPr anchor="b">
            <a:spAutoFit/>
          </a:bodyPr>
          <a:lstStyle>
            <a:lvl1pPr marL="0" indent="0">
              <a:lnSpc>
                <a:spcPct val="100000"/>
              </a:lnSpc>
              <a:buNone/>
              <a:defRPr sz="1400" b="0"/>
            </a:lvl1pPr>
          </a:lstStyle>
          <a:p>
            <a:pPr lvl="0"/>
            <a:r>
              <a:rPr lang="de-DE"/>
              <a:t>Position – 14pt</a:t>
            </a:r>
          </a:p>
        </p:txBody>
      </p:sp>
      <p:sp>
        <p:nvSpPr>
          <p:cNvPr id="29" name="Textplatzhalter 4">
            <a:extLst>
              <a:ext uri="{FF2B5EF4-FFF2-40B4-BE49-F238E27FC236}">
                <a16:creationId xmlns:a16="http://schemas.microsoft.com/office/drawing/2014/main" id="{61DE21E1-3104-4083-9E46-2B849906C9E6}"/>
              </a:ext>
            </a:extLst>
          </p:cNvPr>
          <p:cNvSpPr>
            <a:spLocks noGrp="1"/>
          </p:cNvSpPr>
          <p:nvPr>
            <p:ph type="body" sz="quarter" idx="14" hasCustomPrompt="1"/>
          </p:nvPr>
        </p:nvSpPr>
        <p:spPr>
          <a:xfrm>
            <a:off x="336550" y="6003556"/>
            <a:ext cx="3329450" cy="215444"/>
          </a:xfrm>
        </p:spPr>
        <p:txBody>
          <a:bodyPr wrap="square" anchor="b">
            <a:spAutoFit/>
          </a:bodyPr>
          <a:lstStyle>
            <a:lvl1pPr marL="0" indent="0">
              <a:lnSpc>
                <a:spcPct val="100000"/>
              </a:lnSpc>
              <a:buNone/>
              <a:defRPr sz="1400" b="1"/>
            </a:lvl1pPr>
          </a:lstStyle>
          <a:p>
            <a:pPr lvl="0"/>
            <a:r>
              <a:rPr lang="de-DE"/>
              <a:t>Name Nachname – 14pt</a:t>
            </a:r>
          </a:p>
        </p:txBody>
      </p:sp>
      <p:sp>
        <p:nvSpPr>
          <p:cNvPr id="21" name="Textplatzhalter 4">
            <a:extLst>
              <a:ext uri="{FF2B5EF4-FFF2-40B4-BE49-F238E27FC236}">
                <a16:creationId xmlns:a16="http://schemas.microsoft.com/office/drawing/2014/main" id="{1E8939B5-7939-3B41-A7A4-A73815EFE6A0}"/>
              </a:ext>
            </a:extLst>
          </p:cNvPr>
          <p:cNvSpPr>
            <a:spLocks noGrp="1"/>
          </p:cNvSpPr>
          <p:nvPr>
            <p:ph type="body" sz="quarter" idx="11" hasCustomPrompt="1"/>
          </p:nvPr>
        </p:nvSpPr>
        <p:spPr>
          <a:xfrm>
            <a:off x="349250" y="3436223"/>
            <a:ext cx="5656263" cy="307777"/>
          </a:xfrm>
        </p:spPr>
        <p:txBody>
          <a:bodyPr>
            <a:spAutoFit/>
          </a:bodyPr>
          <a:lstStyle>
            <a:lvl1pPr marL="0" indent="0">
              <a:spcBef>
                <a:spcPts val="0"/>
              </a:spcBef>
              <a:buNone/>
              <a:defRPr sz="2000" b="0"/>
            </a:lvl1pPr>
          </a:lstStyle>
          <a:p>
            <a:pPr lvl="0"/>
            <a:r>
              <a:rPr lang="de-DE"/>
              <a:t>Untertitel mit max. 3 Zeilen – 20 </a:t>
            </a:r>
            <a:r>
              <a:rPr lang="de-DE" err="1"/>
              <a:t>pt</a:t>
            </a:r>
            <a:endParaRPr lang="de-DE"/>
          </a:p>
        </p:txBody>
      </p:sp>
      <p:sp>
        <p:nvSpPr>
          <p:cNvPr id="22" name="Textplatzhalter 2">
            <a:extLst>
              <a:ext uri="{FF2B5EF4-FFF2-40B4-BE49-F238E27FC236}">
                <a16:creationId xmlns:a16="http://schemas.microsoft.com/office/drawing/2014/main" id="{32E203A7-60A4-6F46-A1A1-1586FD113E23}"/>
              </a:ext>
            </a:extLst>
          </p:cNvPr>
          <p:cNvSpPr>
            <a:spLocks noGrp="1"/>
          </p:cNvSpPr>
          <p:nvPr>
            <p:ph type="body" sz="quarter" idx="10" hasCustomPrompt="1"/>
          </p:nvPr>
        </p:nvSpPr>
        <p:spPr>
          <a:xfrm>
            <a:off x="336550" y="1321960"/>
            <a:ext cx="5849938" cy="2031325"/>
          </a:xfrm>
        </p:spPr>
        <p:txBody>
          <a:bodyPr anchor="b">
            <a:spAutoFit/>
          </a:bodyPr>
          <a:lstStyle>
            <a:lvl1pPr marL="0" indent="0">
              <a:spcBef>
                <a:spcPts val="0"/>
              </a:spcBef>
              <a:buNone/>
              <a:defRPr sz="4400" b="1"/>
            </a:lvl1pPr>
          </a:lstStyle>
          <a:p>
            <a:pPr lvl="0"/>
            <a:r>
              <a:rPr lang="de-DE"/>
              <a:t>Titel der Präsentation mit max. 3 Zeilen –</a:t>
            </a:r>
          </a:p>
          <a:p>
            <a:pPr lvl="0"/>
            <a:r>
              <a:rPr lang="de-DE"/>
              <a:t>44pt</a:t>
            </a:r>
          </a:p>
        </p:txBody>
      </p:sp>
      <p:sp>
        <p:nvSpPr>
          <p:cNvPr id="23" name="Textfeld 21">
            <a:extLst>
              <a:ext uri="{FF2B5EF4-FFF2-40B4-BE49-F238E27FC236}">
                <a16:creationId xmlns:a16="http://schemas.microsoft.com/office/drawing/2014/main" id="{2F447BED-EA48-1040-BD08-53A9CCAB48DA}"/>
              </a:ext>
            </a:extLst>
          </p:cNvPr>
          <p:cNvSpPr txBox="1"/>
          <p:nvPr userDrawn="1"/>
        </p:nvSpPr>
        <p:spPr>
          <a:xfrm>
            <a:off x="-1959001" y="2658660"/>
            <a:ext cx="1790725" cy="461665"/>
          </a:xfrm>
          <a:prstGeom prst="rect">
            <a:avLst/>
          </a:prstGeom>
          <a:noFill/>
        </p:spPr>
        <p:txBody>
          <a:bodyPr wrap="square" lIns="0" tIns="0" rIns="0" bIns="0" rtlCol="0">
            <a:spAutoFit/>
          </a:bodyPr>
          <a:lstStyle/>
          <a:p>
            <a:pPr algn="r"/>
            <a:r>
              <a:rPr lang="de-DE" sz="1000" b="1">
                <a:solidFill>
                  <a:schemeClr val="accent3"/>
                </a:solidFill>
                <a:latin typeface="Arial" panose="020B0604020202020204" pitchFamily="34" charset="0"/>
                <a:cs typeface="Arial" panose="020B0604020202020204" pitchFamily="34" charset="0"/>
              </a:rPr>
              <a:t>Titel:</a:t>
            </a:r>
          </a:p>
          <a:p>
            <a:pPr algn="r"/>
            <a:r>
              <a:rPr lang="de-DE" sz="1000">
                <a:solidFill>
                  <a:schemeClr val="accent3"/>
                </a:solidFill>
                <a:latin typeface="Arial" panose="020B0604020202020204" pitchFamily="34" charset="0"/>
                <a:cs typeface="Arial" panose="020B0604020202020204" pitchFamily="34" charset="0"/>
              </a:rPr>
              <a:t>Wenn es möglich ist, ein Titel mit 2 Zeilen verwenden.</a:t>
            </a:r>
          </a:p>
        </p:txBody>
      </p:sp>
    </p:spTree>
    <p:extLst>
      <p:ext uri="{BB962C8B-B14F-4D97-AF65-F5344CB8AC3E}">
        <p14:creationId xmlns:p14="http://schemas.microsoft.com/office/powerpoint/2010/main" val="3049004188"/>
      </p:ext>
    </p:extLst>
  </p:cSld>
  <p:clrMapOvr>
    <a:masterClrMapping/>
  </p:clrMapOvr>
  <p:extLst>
    <p:ext uri="{DCECCB84-F9BA-43D5-87BE-67443E8EF086}">
      <p15:sldGuideLst xmlns:p15="http://schemas.microsoft.com/office/powerpoint/2012/main">
        <p15:guide id="1" orient="horz" pos="1877">
          <p15:clr>
            <a:srgbClr val="FBAE40"/>
          </p15:clr>
        </p15:guide>
        <p15:guide id="2" pos="3840">
          <p15:clr>
            <a:srgbClr val="FBAE40"/>
          </p15:clr>
        </p15:guide>
        <p15:guide id="3" pos="212">
          <p15:clr>
            <a:srgbClr val="FBAE40"/>
          </p15:clr>
        </p15:guide>
        <p15:guide id="4" pos="7468">
          <p15:clr>
            <a:srgbClr val="FBAE40"/>
          </p15:clr>
        </p15:guide>
        <p15:guide id="5" orient="horz" pos="232">
          <p15:clr>
            <a:srgbClr val="FBAE40"/>
          </p15:clr>
        </p15:guide>
        <p15:guide id="6" orient="horz" pos="4088">
          <p15:clr>
            <a:srgbClr val="FBAE40"/>
          </p15:clr>
        </p15:guide>
        <p15:guide id="7" pos="1317">
          <p15:clr>
            <a:srgbClr val="FBAE40"/>
          </p15:clr>
        </p15:guide>
        <p15:guide id="8" pos="1431">
          <p15:clr>
            <a:srgbClr val="FBAE40"/>
          </p15:clr>
        </p15:guide>
        <p15:guide id="9" pos="2536">
          <p15:clr>
            <a:srgbClr val="FBAE40"/>
          </p15:clr>
        </p15:guide>
        <p15:guide id="10" pos="2649">
          <p15:clr>
            <a:srgbClr val="FBAE40"/>
          </p15:clr>
        </p15:guide>
        <p15:guide id="11" pos="3783">
          <p15:clr>
            <a:srgbClr val="FBAE40"/>
          </p15:clr>
        </p15:guide>
        <p15:guide id="12" pos="3897">
          <p15:clr>
            <a:srgbClr val="FBAE40"/>
          </p15:clr>
        </p15:guide>
        <p15:guide id="13" pos="5031">
          <p15:clr>
            <a:srgbClr val="FBAE40"/>
          </p15:clr>
        </p15:guide>
        <p15:guide id="14" pos="5144">
          <p15:clr>
            <a:srgbClr val="FBAE40"/>
          </p15:clr>
        </p15:guide>
        <p15:guide id="15" pos="6249">
          <p15:clr>
            <a:srgbClr val="FBAE40"/>
          </p15:clr>
        </p15:guide>
        <p15:guide id="16" pos="6363">
          <p15:clr>
            <a:srgbClr val="FBAE40"/>
          </p15:clr>
        </p15:guide>
        <p15:guide id="19" pos="2593">
          <p15:clr>
            <a:srgbClr val="FBAE40"/>
          </p15:clr>
        </p15:guide>
        <p15:guide id="20" pos="1374">
          <p15:clr>
            <a:srgbClr val="FBAE40"/>
          </p15:clr>
        </p15:guide>
        <p15:guide id="21" pos="5087">
          <p15:clr>
            <a:srgbClr val="FBAE40"/>
          </p15:clr>
        </p15:guide>
        <p15:guide id="22" pos="6306">
          <p15:clr>
            <a:srgbClr val="FBAE40"/>
          </p15:clr>
        </p15:guide>
        <p15:guide id="23" orient="horz" pos="1338">
          <p15:clr>
            <a:srgbClr val="FBAE40"/>
          </p15:clr>
        </p15:guide>
        <p15:guide id="25" orient="horz" pos="771">
          <p15:clr>
            <a:srgbClr val="FBAE40"/>
          </p15:clr>
        </p15:guide>
        <p15:guide id="26" orient="horz" pos="3521">
          <p15:clr>
            <a:srgbClr val="FBAE40"/>
          </p15:clr>
        </p15:guide>
        <p15:guide id="27" orient="horz" pos="2982">
          <p15:clr>
            <a:srgbClr val="FBAE40"/>
          </p15:clr>
        </p15:guide>
        <p15:guide id="28" orient="horz" pos="244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04EF98-9CF5-4B9E-8450-E46BC6CFAF0D}"/>
              </a:ext>
            </a:extLst>
          </p:cNvPr>
          <p:cNvSpPr>
            <a:spLocks noGrp="1"/>
          </p:cNvSpPr>
          <p:nvPr>
            <p:ph type="title" hasCustomPrompt="1"/>
          </p:nvPr>
        </p:nvSpPr>
        <p:spPr/>
        <p:txBody>
          <a:bodyPr/>
          <a:lstStyle>
            <a:lvl1pPr>
              <a:defRPr/>
            </a:lvl1pPr>
          </a:lstStyle>
          <a:p>
            <a:r>
              <a:rPr lang="de-DE"/>
              <a:t>Agenda</a:t>
            </a:r>
          </a:p>
        </p:txBody>
      </p:sp>
      <p:sp>
        <p:nvSpPr>
          <p:cNvPr id="3" name="Foliennummernplatzhalter 2">
            <a:extLst>
              <a:ext uri="{FF2B5EF4-FFF2-40B4-BE49-F238E27FC236}">
                <a16:creationId xmlns:a16="http://schemas.microsoft.com/office/drawing/2014/main" id="{1FCC4DF7-E164-4594-A144-309AF1FC3A3F}"/>
              </a:ext>
            </a:extLst>
          </p:cNvPr>
          <p:cNvSpPr>
            <a:spLocks noGrp="1"/>
          </p:cNvSpPr>
          <p:nvPr>
            <p:ph type="sldNum" sz="quarter" idx="10"/>
          </p:nvPr>
        </p:nvSpPr>
        <p:spPr/>
        <p:txBody>
          <a:bodyPr/>
          <a:lstStyle/>
          <a:p>
            <a:fld id="{B241D5F9-5D9C-4D68-AA05-9CF0420C48C8}" type="slidenum">
              <a:rPr lang="de-DE" smtClean="0"/>
              <a:pPr/>
              <a:t>‹Nr.›</a:t>
            </a:fld>
            <a:endParaRPr lang="de-DE"/>
          </a:p>
        </p:txBody>
      </p:sp>
      <p:sp>
        <p:nvSpPr>
          <p:cNvPr id="5" name="Ellipse 4">
            <a:extLst>
              <a:ext uri="{FF2B5EF4-FFF2-40B4-BE49-F238E27FC236}">
                <a16:creationId xmlns:a16="http://schemas.microsoft.com/office/drawing/2014/main" id="{69D24428-DB96-43C7-8F0E-5ED4CC20D85F}"/>
              </a:ext>
            </a:extLst>
          </p:cNvPr>
          <p:cNvSpPr/>
          <p:nvPr userDrawn="1"/>
        </p:nvSpPr>
        <p:spPr>
          <a:xfrm>
            <a:off x="360163" y="1062916"/>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1</a:t>
            </a:r>
            <a:endParaRPr lang="de-DE" sz="2600" b="1">
              <a:solidFill>
                <a:schemeClr val="tx1"/>
              </a:solidFill>
              <a:latin typeface="Arial" panose="020B0604020202020204" pitchFamily="34" charset="0"/>
              <a:cs typeface="Arial" panose="020B0604020202020204" pitchFamily="34" charset="0"/>
            </a:endParaRPr>
          </a:p>
        </p:txBody>
      </p:sp>
      <p:sp>
        <p:nvSpPr>
          <p:cNvPr id="6" name="Ellipse 5">
            <a:extLst>
              <a:ext uri="{FF2B5EF4-FFF2-40B4-BE49-F238E27FC236}">
                <a16:creationId xmlns:a16="http://schemas.microsoft.com/office/drawing/2014/main" id="{BCA01A01-126C-4CAD-BD28-252CC3A5CD83}"/>
              </a:ext>
            </a:extLst>
          </p:cNvPr>
          <p:cNvSpPr/>
          <p:nvPr userDrawn="1"/>
        </p:nvSpPr>
        <p:spPr>
          <a:xfrm>
            <a:off x="360163" y="1823547"/>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2</a:t>
            </a:r>
            <a:endParaRPr lang="de-DE" sz="2600" b="1">
              <a:solidFill>
                <a:schemeClr val="tx1"/>
              </a:solidFill>
              <a:latin typeface="Arial" panose="020B0604020202020204" pitchFamily="34" charset="0"/>
              <a:cs typeface="Arial" panose="020B0604020202020204" pitchFamily="34" charset="0"/>
            </a:endParaRPr>
          </a:p>
        </p:txBody>
      </p:sp>
      <p:sp>
        <p:nvSpPr>
          <p:cNvPr id="7" name="Ellipse 6">
            <a:extLst>
              <a:ext uri="{FF2B5EF4-FFF2-40B4-BE49-F238E27FC236}">
                <a16:creationId xmlns:a16="http://schemas.microsoft.com/office/drawing/2014/main" id="{DC5C4F73-54F3-440A-B2AC-8E634C4F6874}"/>
              </a:ext>
            </a:extLst>
          </p:cNvPr>
          <p:cNvSpPr/>
          <p:nvPr userDrawn="1"/>
        </p:nvSpPr>
        <p:spPr>
          <a:xfrm>
            <a:off x="360163" y="2584178"/>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3</a:t>
            </a:r>
            <a:endParaRPr lang="de-DE" sz="2600" b="1">
              <a:solidFill>
                <a:schemeClr val="tx1"/>
              </a:solidFill>
              <a:latin typeface="Arial" panose="020B0604020202020204" pitchFamily="34" charset="0"/>
              <a:cs typeface="Arial" panose="020B0604020202020204" pitchFamily="34" charset="0"/>
            </a:endParaRPr>
          </a:p>
        </p:txBody>
      </p:sp>
      <p:sp>
        <p:nvSpPr>
          <p:cNvPr id="8" name="Ellipse 7">
            <a:extLst>
              <a:ext uri="{FF2B5EF4-FFF2-40B4-BE49-F238E27FC236}">
                <a16:creationId xmlns:a16="http://schemas.microsoft.com/office/drawing/2014/main" id="{91FB7C4C-15D1-4D7E-B56B-7CC5596C5413}"/>
              </a:ext>
            </a:extLst>
          </p:cNvPr>
          <p:cNvSpPr/>
          <p:nvPr userDrawn="1"/>
        </p:nvSpPr>
        <p:spPr>
          <a:xfrm>
            <a:off x="360163" y="4866071"/>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6</a:t>
            </a:r>
            <a:endParaRPr lang="de-DE" sz="2600" b="1">
              <a:solidFill>
                <a:schemeClr val="tx1"/>
              </a:solidFill>
              <a:latin typeface="Arial" panose="020B0604020202020204" pitchFamily="34" charset="0"/>
              <a:cs typeface="Arial" panose="020B0604020202020204" pitchFamily="34" charset="0"/>
            </a:endParaRPr>
          </a:p>
        </p:txBody>
      </p:sp>
      <p:sp>
        <p:nvSpPr>
          <p:cNvPr id="9" name="Ellipse 8">
            <a:extLst>
              <a:ext uri="{FF2B5EF4-FFF2-40B4-BE49-F238E27FC236}">
                <a16:creationId xmlns:a16="http://schemas.microsoft.com/office/drawing/2014/main" id="{FDD8A7A4-A5AD-4F62-9E3E-268503FF4CC7}"/>
              </a:ext>
            </a:extLst>
          </p:cNvPr>
          <p:cNvSpPr/>
          <p:nvPr userDrawn="1"/>
        </p:nvSpPr>
        <p:spPr>
          <a:xfrm>
            <a:off x="360163" y="3344809"/>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4</a:t>
            </a:r>
            <a:endParaRPr lang="de-DE" sz="2600" b="1">
              <a:solidFill>
                <a:schemeClr val="tx1"/>
              </a:solidFill>
              <a:latin typeface="Arial" panose="020B0604020202020204" pitchFamily="34" charset="0"/>
              <a:cs typeface="Arial" panose="020B0604020202020204" pitchFamily="34" charset="0"/>
            </a:endParaRPr>
          </a:p>
        </p:txBody>
      </p:sp>
      <p:sp>
        <p:nvSpPr>
          <p:cNvPr id="10" name="Ellipse 9">
            <a:extLst>
              <a:ext uri="{FF2B5EF4-FFF2-40B4-BE49-F238E27FC236}">
                <a16:creationId xmlns:a16="http://schemas.microsoft.com/office/drawing/2014/main" id="{B0EB6354-0B62-4A3C-87FB-DC879A73D696}"/>
              </a:ext>
            </a:extLst>
          </p:cNvPr>
          <p:cNvSpPr/>
          <p:nvPr userDrawn="1"/>
        </p:nvSpPr>
        <p:spPr>
          <a:xfrm>
            <a:off x="360163" y="4105440"/>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5</a:t>
            </a:r>
            <a:endParaRPr lang="de-DE" sz="2600" b="1">
              <a:solidFill>
                <a:schemeClr val="tx1"/>
              </a:solidFill>
              <a:latin typeface="Arial" panose="020B0604020202020204" pitchFamily="34" charset="0"/>
              <a:cs typeface="Arial" panose="020B0604020202020204" pitchFamily="34" charset="0"/>
            </a:endParaRPr>
          </a:p>
        </p:txBody>
      </p:sp>
      <p:sp>
        <p:nvSpPr>
          <p:cNvPr id="11" name="Ellipse 10">
            <a:extLst>
              <a:ext uri="{FF2B5EF4-FFF2-40B4-BE49-F238E27FC236}">
                <a16:creationId xmlns:a16="http://schemas.microsoft.com/office/drawing/2014/main" id="{11912F64-CDE9-4934-9C0E-B8CDB56BAF3C}"/>
              </a:ext>
            </a:extLst>
          </p:cNvPr>
          <p:cNvSpPr/>
          <p:nvPr userDrawn="1"/>
        </p:nvSpPr>
        <p:spPr>
          <a:xfrm>
            <a:off x="360163" y="5626705"/>
            <a:ext cx="532390" cy="53278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Arial" panose="020B0604020202020204" pitchFamily="34" charset="0"/>
                <a:cs typeface="Arial" panose="020B0604020202020204" pitchFamily="34" charset="0"/>
              </a:rPr>
              <a:t>7</a:t>
            </a:r>
            <a:endParaRPr lang="de-DE" sz="2600" b="1">
              <a:solidFill>
                <a:schemeClr val="tx1"/>
              </a:solidFill>
              <a:latin typeface="Arial" panose="020B0604020202020204" pitchFamily="34" charset="0"/>
              <a:cs typeface="Arial" panose="020B0604020202020204" pitchFamily="34" charset="0"/>
            </a:endParaRPr>
          </a:p>
        </p:txBody>
      </p:sp>
      <p:sp>
        <p:nvSpPr>
          <p:cNvPr id="19" name="Textfeld 12">
            <a:extLst>
              <a:ext uri="{FF2B5EF4-FFF2-40B4-BE49-F238E27FC236}">
                <a16:creationId xmlns:a16="http://schemas.microsoft.com/office/drawing/2014/main" id="{85F72C8A-FF1F-40AD-B38E-54AACAD54B03}"/>
              </a:ext>
            </a:extLst>
          </p:cNvPr>
          <p:cNvSpPr txBox="1"/>
          <p:nvPr userDrawn="1"/>
        </p:nvSpPr>
        <p:spPr>
          <a:xfrm>
            <a:off x="12414253" y="2116780"/>
            <a:ext cx="2430000" cy="615553"/>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(Unterpunkt) einzufügen, auf die Tabulatortaste vor dem Text klicken</a:t>
            </a:r>
          </a:p>
        </p:txBody>
      </p:sp>
      <p:sp>
        <p:nvSpPr>
          <p:cNvPr id="20" name="Textfeld 12">
            <a:extLst>
              <a:ext uri="{FF2B5EF4-FFF2-40B4-BE49-F238E27FC236}">
                <a16:creationId xmlns:a16="http://schemas.microsoft.com/office/drawing/2014/main" id="{F2F2A870-79BB-403D-BE60-6E878F46AF95}"/>
              </a:ext>
            </a:extLst>
          </p:cNvPr>
          <p:cNvSpPr txBox="1"/>
          <p:nvPr userDrawn="1"/>
        </p:nvSpPr>
        <p:spPr>
          <a:xfrm>
            <a:off x="12414253" y="3129503"/>
            <a:ext cx="1980000" cy="461665"/>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Die nicht verwendete </a:t>
            </a:r>
            <a:r>
              <a:rPr lang="de-DE" sz="1000" err="1">
                <a:solidFill>
                  <a:schemeClr val="accent3"/>
                </a:solidFill>
                <a:latin typeface="Arial" panose="020B0604020202020204" pitchFamily="34" charset="0"/>
                <a:cs typeface="Arial" panose="020B0604020202020204" pitchFamily="34" charset="0"/>
              </a:rPr>
              <a:t>Bulletpoints</a:t>
            </a:r>
            <a:r>
              <a:rPr lang="de-DE" sz="1000">
                <a:solidFill>
                  <a:schemeClr val="accent3"/>
                </a:solidFill>
                <a:latin typeface="Arial" panose="020B0604020202020204" pitchFamily="34" charset="0"/>
                <a:cs typeface="Arial" panose="020B0604020202020204" pitchFamily="34" charset="0"/>
              </a:rPr>
              <a:t> bitte löschen</a:t>
            </a:r>
          </a:p>
        </p:txBody>
      </p:sp>
      <p:sp>
        <p:nvSpPr>
          <p:cNvPr id="30" name="Textplatzhalter 29">
            <a:extLst>
              <a:ext uri="{FF2B5EF4-FFF2-40B4-BE49-F238E27FC236}">
                <a16:creationId xmlns:a16="http://schemas.microsoft.com/office/drawing/2014/main" id="{E503DD73-D4EC-4C46-AAFD-38A9A0EC1016}"/>
              </a:ext>
            </a:extLst>
          </p:cNvPr>
          <p:cNvSpPr>
            <a:spLocks noGrp="1"/>
          </p:cNvSpPr>
          <p:nvPr>
            <p:ph type="body" sz="quarter" idx="11" hasCustomPrompt="1"/>
          </p:nvPr>
        </p:nvSpPr>
        <p:spPr>
          <a:xfrm>
            <a:off x="1173632" y="1157041"/>
            <a:ext cx="10380662" cy="368300"/>
          </a:xfrm>
        </p:spPr>
        <p:txBody>
          <a:bodyPr/>
          <a:lstStyle>
            <a:lvl1pPr marL="0" indent="0">
              <a:buNone/>
              <a:defRPr/>
            </a:lvl1pPr>
          </a:lstStyle>
          <a:p>
            <a:pPr lvl="0"/>
            <a:r>
              <a:rPr lang="de-DE"/>
              <a:t>Gliederungspunkt</a:t>
            </a:r>
          </a:p>
        </p:txBody>
      </p:sp>
      <p:sp>
        <p:nvSpPr>
          <p:cNvPr id="31" name="Textplatzhalter 29">
            <a:extLst>
              <a:ext uri="{FF2B5EF4-FFF2-40B4-BE49-F238E27FC236}">
                <a16:creationId xmlns:a16="http://schemas.microsoft.com/office/drawing/2014/main" id="{10FE62AD-4AE6-4FB3-AA60-C6CE32901F40}"/>
              </a:ext>
            </a:extLst>
          </p:cNvPr>
          <p:cNvSpPr>
            <a:spLocks noGrp="1"/>
          </p:cNvSpPr>
          <p:nvPr>
            <p:ph type="body" sz="quarter" idx="12" hasCustomPrompt="1"/>
          </p:nvPr>
        </p:nvSpPr>
        <p:spPr>
          <a:xfrm>
            <a:off x="1178179" y="1905790"/>
            <a:ext cx="10380662" cy="368300"/>
          </a:xfrm>
        </p:spPr>
        <p:txBody>
          <a:bodyPr/>
          <a:lstStyle>
            <a:lvl1pPr marL="0" indent="0">
              <a:buNone/>
              <a:defRPr/>
            </a:lvl1pPr>
          </a:lstStyle>
          <a:p>
            <a:pPr lvl="0"/>
            <a:r>
              <a:rPr lang="de-DE"/>
              <a:t>Gliederungspunkt</a:t>
            </a:r>
          </a:p>
        </p:txBody>
      </p:sp>
      <p:sp>
        <p:nvSpPr>
          <p:cNvPr id="32" name="Textplatzhalter 29">
            <a:extLst>
              <a:ext uri="{FF2B5EF4-FFF2-40B4-BE49-F238E27FC236}">
                <a16:creationId xmlns:a16="http://schemas.microsoft.com/office/drawing/2014/main" id="{8C066CDB-696D-4660-A6BE-333B92EACCB3}"/>
              </a:ext>
            </a:extLst>
          </p:cNvPr>
          <p:cNvSpPr>
            <a:spLocks noGrp="1"/>
          </p:cNvSpPr>
          <p:nvPr>
            <p:ph type="body" sz="quarter" idx="13" hasCustomPrompt="1"/>
          </p:nvPr>
        </p:nvSpPr>
        <p:spPr>
          <a:xfrm>
            <a:off x="1177390" y="2693546"/>
            <a:ext cx="10380662" cy="368300"/>
          </a:xfrm>
        </p:spPr>
        <p:txBody>
          <a:bodyPr/>
          <a:lstStyle>
            <a:lvl1pPr marL="0" indent="0">
              <a:buNone/>
              <a:defRPr/>
            </a:lvl1pPr>
          </a:lstStyle>
          <a:p>
            <a:pPr lvl="0"/>
            <a:r>
              <a:rPr lang="de-DE"/>
              <a:t>Gliederungspunkt</a:t>
            </a:r>
          </a:p>
        </p:txBody>
      </p:sp>
      <p:sp>
        <p:nvSpPr>
          <p:cNvPr id="33" name="Textplatzhalter 29">
            <a:extLst>
              <a:ext uri="{FF2B5EF4-FFF2-40B4-BE49-F238E27FC236}">
                <a16:creationId xmlns:a16="http://schemas.microsoft.com/office/drawing/2014/main" id="{3D242649-0F05-4805-9FF7-51F69ADA50FF}"/>
              </a:ext>
            </a:extLst>
          </p:cNvPr>
          <p:cNvSpPr>
            <a:spLocks noGrp="1"/>
          </p:cNvSpPr>
          <p:nvPr>
            <p:ph type="body" sz="quarter" idx="14" hasCustomPrompt="1"/>
          </p:nvPr>
        </p:nvSpPr>
        <p:spPr>
          <a:xfrm>
            <a:off x="1164569" y="3429000"/>
            <a:ext cx="10380662" cy="368300"/>
          </a:xfrm>
        </p:spPr>
        <p:txBody>
          <a:bodyPr/>
          <a:lstStyle>
            <a:lvl1pPr marL="0" indent="0">
              <a:buNone/>
              <a:defRPr/>
            </a:lvl1pPr>
          </a:lstStyle>
          <a:p>
            <a:pPr lvl="0"/>
            <a:r>
              <a:rPr lang="de-DE"/>
              <a:t>Gliederungspunkt</a:t>
            </a:r>
          </a:p>
        </p:txBody>
      </p:sp>
      <p:sp>
        <p:nvSpPr>
          <p:cNvPr id="34" name="Textplatzhalter 29">
            <a:extLst>
              <a:ext uri="{FF2B5EF4-FFF2-40B4-BE49-F238E27FC236}">
                <a16:creationId xmlns:a16="http://schemas.microsoft.com/office/drawing/2014/main" id="{808EB024-1F66-4DD0-8815-D1B3A50145EA}"/>
              </a:ext>
            </a:extLst>
          </p:cNvPr>
          <p:cNvSpPr>
            <a:spLocks noGrp="1"/>
          </p:cNvSpPr>
          <p:nvPr>
            <p:ph type="body" sz="quarter" idx="15" hasCustomPrompt="1"/>
          </p:nvPr>
        </p:nvSpPr>
        <p:spPr>
          <a:xfrm>
            <a:off x="1173632" y="4205116"/>
            <a:ext cx="10380662" cy="368300"/>
          </a:xfrm>
        </p:spPr>
        <p:txBody>
          <a:bodyPr/>
          <a:lstStyle>
            <a:lvl1pPr marL="0" indent="0">
              <a:buNone/>
              <a:defRPr/>
            </a:lvl1pPr>
          </a:lstStyle>
          <a:p>
            <a:pPr lvl="0"/>
            <a:r>
              <a:rPr lang="de-DE"/>
              <a:t>Gliederungspunkt</a:t>
            </a:r>
          </a:p>
        </p:txBody>
      </p:sp>
      <p:sp>
        <p:nvSpPr>
          <p:cNvPr id="35" name="Textplatzhalter 29">
            <a:extLst>
              <a:ext uri="{FF2B5EF4-FFF2-40B4-BE49-F238E27FC236}">
                <a16:creationId xmlns:a16="http://schemas.microsoft.com/office/drawing/2014/main" id="{AE8F4F87-4F02-4E3D-96DD-9E8846FF58B6}"/>
              </a:ext>
            </a:extLst>
          </p:cNvPr>
          <p:cNvSpPr>
            <a:spLocks noGrp="1"/>
          </p:cNvSpPr>
          <p:nvPr>
            <p:ph type="body" sz="quarter" idx="16" hasCustomPrompt="1"/>
          </p:nvPr>
        </p:nvSpPr>
        <p:spPr>
          <a:xfrm>
            <a:off x="1160811" y="4940570"/>
            <a:ext cx="10380662" cy="368300"/>
          </a:xfrm>
        </p:spPr>
        <p:txBody>
          <a:bodyPr/>
          <a:lstStyle>
            <a:lvl1pPr marL="0" indent="0">
              <a:buNone/>
              <a:defRPr/>
            </a:lvl1pPr>
          </a:lstStyle>
          <a:p>
            <a:pPr lvl="0"/>
            <a:r>
              <a:rPr lang="de-DE"/>
              <a:t>Gliederungspunkt</a:t>
            </a:r>
          </a:p>
        </p:txBody>
      </p:sp>
      <p:sp>
        <p:nvSpPr>
          <p:cNvPr id="36" name="Textplatzhalter 29">
            <a:extLst>
              <a:ext uri="{FF2B5EF4-FFF2-40B4-BE49-F238E27FC236}">
                <a16:creationId xmlns:a16="http://schemas.microsoft.com/office/drawing/2014/main" id="{05F36F30-1F7A-4E0A-BCDF-8FA326C96A60}"/>
              </a:ext>
            </a:extLst>
          </p:cNvPr>
          <p:cNvSpPr>
            <a:spLocks noGrp="1"/>
          </p:cNvSpPr>
          <p:nvPr>
            <p:ph type="body" sz="quarter" idx="17" hasCustomPrompt="1"/>
          </p:nvPr>
        </p:nvSpPr>
        <p:spPr>
          <a:xfrm>
            <a:off x="1173632" y="5708948"/>
            <a:ext cx="10380662" cy="368300"/>
          </a:xfrm>
        </p:spPr>
        <p:txBody>
          <a:bodyPr/>
          <a:lstStyle>
            <a:lvl1pPr marL="0" indent="0">
              <a:buNone/>
              <a:defRPr/>
            </a:lvl1pPr>
          </a:lstStyle>
          <a:p>
            <a:pPr lvl="0"/>
            <a:r>
              <a:rPr lang="de-DE"/>
              <a:t>Gliederungspunkt</a:t>
            </a:r>
          </a:p>
        </p:txBody>
      </p:sp>
    </p:spTree>
    <p:extLst>
      <p:ext uri="{BB962C8B-B14F-4D97-AF65-F5344CB8AC3E}">
        <p14:creationId xmlns:p14="http://schemas.microsoft.com/office/powerpoint/2010/main" val="1946246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wischenfolie - Mint">
    <p:spTree>
      <p:nvGrpSpPr>
        <p:cNvPr id="1" name=""/>
        <p:cNvGrpSpPr/>
        <p:nvPr/>
      </p:nvGrpSpPr>
      <p:grpSpPr>
        <a:xfrm>
          <a:off x="0" y="0"/>
          <a:ext cx="0" cy="0"/>
          <a:chOff x="0" y="0"/>
          <a:chExt cx="0" cy="0"/>
        </a:xfrm>
      </p:grpSpPr>
      <p:grpSp>
        <p:nvGrpSpPr>
          <p:cNvPr id="20" name="Group 4">
            <a:extLst>
              <a:ext uri="{FF2B5EF4-FFF2-40B4-BE49-F238E27FC236}">
                <a16:creationId xmlns:a16="http://schemas.microsoft.com/office/drawing/2014/main" id="{053497DB-5AC7-4F9C-B206-B7DD0D3CB9B4}"/>
              </a:ext>
            </a:extLst>
          </p:cNvPr>
          <p:cNvGrpSpPr/>
          <p:nvPr userDrawn="1"/>
        </p:nvGrpSpPr>
        <p:grpSpPr>
          <a:xfrm>
            <a:off x="746" y="3369080"/>
            <a:ext cx="12191254" cy="3488920"/>
            <a:chOff x="746" y="3804928"/>
            <a:chExt cx="10668281" cy="3053072"/>
          </a:xfrm>
          <a:solidFill>
            <a:schemeClr val="accent1"/>
          </a:solidFill>
        </p:grpSpPr>
        <p:sp>
          <p:nvSpPr>
            <p:cNvPr id="21" name="Ellipse 55">
              <a:extLst>
                <a:ext uri="{FF2B5EF4-FFF2-40B4-BE49-F238E27FC236}">
                  <a16:creationId xmlns:a16="http://schemas.microsoft.com/office/drawing/2014/main" id="{844F5CA0-6749-4D8E-A934-181EA451BB45}"/>
                </a:ext>
              </a:extLst>
            </p:cNvPr>
            <p:cNvSpPr/>
            <p:nvPr/>
          </p:nvSpPr>
          <p:spPr>
            <a:xfrm>
              <a:off x="746" y="3804929"/>
              <a:ext cx="3047627" cy="304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2" name="Ellipse 55">
              <a:extLst>
                <a:ext uri="{FF2B5EF4-FFF2-40B4-BE49-F238E27FC236}">
                  <a16:creationId xmlns:a16="http://schemas.microsoft.com/office/drawing/2014/main" id="{D3A02553-F35F-4092-B1F1-F9206C41053F}"/>
                </a:ext>
              </a:extLst>
            </p:cNvPr>
            <p:cNvSpPr/>
            <p:nvPr/>
          </p:nvSpPr>
          <p:spPr>
            <a:xfrm>
              <a:off x="3048373" y="3804929"/>
              <a:ext cx="3047627" cy="304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3" name="Ellipse 55">
              <a:extLst>
                <a:ext uri="{FF2B5EF4-FFF2-40B4-BE49-F238E27FC236}">
                  <a16:creationId xmlns:a16="http://schemas.microsoft.com/office/drawing/2014/main" id="{2CCCD059-2059-46A3-9BF4-AEA4FA715DF7}"/>
                </a:ext>
              </a:extLst>
            </p:cNvPr>
            <p:cNvSpPr/>
            <p:nvPr/>
          </p:nvSpPr>
          <p:spPr>
            <a:xfrm>
              <a:off x="7621400" y="3804928"/>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4" name="Ellipse 55">
              <a:extLst>
                <a:ext uri="{FF2B5EF4-FFF2-40B4-BE49-F238E27FC236}">
                  <a16:creationId xmlns:a16="http://schemas.microsoft.com/office/drawing/2014/main" id="{0CFC0EB7-5BBB-45A3-8DF9-0DC36DDA30BF}"/>
                </a:ext>
              </a:extLst>
            </p:cNvPr>
            <p:cNvSpPr/>
            <p:nvPr/>
          </p:nvSpPr>
          <p:spPr>
            <a:xfrm>
              <a:off x="6096000" y="5331464"/>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5" name="Ellipse 55">
              <a:extLst>
                <a:ext uri="{FF2B5EF4-FFF2-40B4-BE49-F238E27FC236}">
                  <a16:creationId xmlns:a16="http://schemas.microsoft.com/office/drawing/2014/main" id="{8D1F6B3F-8E68-4AFB-BBAC-E33DE573339D}"/>
                </a:ext>
              </a:extLst>
            </p:cNvPr>
            <p:cNvSpPr/>
            <p:nvPr/>
          </p:nvSpPr>
          <p:spPr>
            <a:xfrm>
              <a:off x="7621400" y="5331464"/>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6" name="Ellipse 55">
              <a:extLst>
                <a:ext uri="{FF2B5EF4-FFF2-40B4-BE49-F238E27FC236}">
                  <a16:creationId xmlns:a16="http://schemas.microsoft.com/office/drawing/2014/main" id="{00D565C3-002B-480D-94AA-AB450C6F6B01}"/>
                </a:ext>
              </a:extLst>
            </p:cNvPr>
            <p:cNvSpPr/>
            <p:nvPr/>
          </p:nvSpPr>
          <p:spPr>
            <a:xfrm>
              <a:off x="9143627" y="3804928"/>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7" name="Ellipse 55">
              <a:extLst>
                <a:ext uri="{FF2B5EF4-FFF2-40B4-BE49-F238E27FC236}">
                  <a16:creationId xmlns:a16="http://schemas.microsoft.com/office/drawing/2014/main" id="{FC43BF53-86E8-4952-B5AC-F1691BE80117}"/>
                </a:ext>
              </a:extLst>
            </p:cNvPr>
            <p:cNvSpPr/>
            <p:nvPr/>
          </p:nvSpPr>
          <p:spPr>
            <a:xfrm>
              <a:off x="9647252" y="5835464"/>
              <a:ext cx="518150" cy="518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8" name="Ellipse 55">
              <a:extLst>
                <a:ext uri="{FF2B5EF4-FFF2-40B4-BE49-F238E27FC236}">
                  <a16:creationId xmlns:a16="http://schemas.microsoft.com/office/drawing/2014/main" id="{8D0A9A9E-9A71-4A6D-9F88-9DC3D12BCFCC}"/>
                </a:ext>
              </a:extLst>
            </p:cNvPr>
            <p:cNvSpPr/>
            <p:nvPr/>
          </p:nvSpPr>
          <p:spPr>
            <a:xfrm>
              <a:off x="6330114" y="4039218"/>
              <a:ext cx="1054000" cy="10547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cxnSp>
        <p:nvCxnSpPr>
          <p:cNvPr id="29" name="Gerader Verbinder 14">
            <a:extLst>
              <a:ext uri="{FF2B5EF4-FFF2-40B4-BE49-F238E27FC236}">
                <a16:creationId xmlns:a16="http://schemas.microsoft.com/office/drawing/2014/main" id="{DD4E1844-4245-4A7D-AEED-87D6198E99CE}"/>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30" name="Grafik 27">
            <a:extLst>
              <a:ext uri="{FF2B5EF4-FFF2-40B4-BE49-F238E27FC236}">
                <a16:creationId xmlns:a16="http://schemas.microsoft.com/office/drawing/2014/main" id="{943ACE37-AA43-45B5-A761-677B0381FDC8}"/>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33" name="Textplatzhalter 32">
            <a:extLst>
              <a:ext uri="{FF2B5EF4-FFF2-40B4-BE49-F238E27FC236}">
                <a16:creationId xmlns:a16="http://schemas.microsoft.com/office/drawing/2014/main" id="{424EC203-B697-4E96-8A21-D4560D8863DE}"/>
              </a:ext>
            </a:extLst>
          </p:cNvPr>
          <p:cNvSpPr>
            <a:spLocks noGrp="1"/>
          </p:cNvSpPr>
          <p:nvPr>
            <p:ph type="body" sz="quarter" idx="13" hasCustomPrompt="1"/>
          </p:nvPr>
        </p:nvSpPr>
        <p:spPr>
          <a:xfrm>
            <a:off x="1101725" y="1231366"/>
            <a:ext cx="6974276" cy="1117634"/>
          </a:xfrm>
        </p:spPr>
        <p:txBody>
          <a:bodyPr>
            <a:noAutofit/>
          </a:bodyPr>
          <a:lstStyle>
            <a:lvl1pPr marL="0" indent="0">
              <a:spcBef>
                <a:spcPts val="0"/>
              </a:spcBef>
              <a:buNone/>
              <a:defRPr sz="3500" b="1"/>
            </a:lvl1pPr>
          </a:lstStyle>
          <a:p>
            <a:pPr lvl="0"/>
            <a:r>
              <a:rPr lang="de-DE"/>
              <a:t>Zwischenfolie max. 2 Zeile – 35pt</a:t>
            </a:r>
          </a:p>
        </p:txBody>
      </p:sp>
    </p:spTree>
    <p:extLst>
      <p:ext uri="{BB962C8B-B14F-4D97-AF65-F5344CB8AC3E}">
        <p14:creationId xmlns:p14="http://schemas.microsoft.com/office/powerpoint/2010/main" val="3097031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Zwischenfolie - Gelb">
    <p:spTree>
      <p:nvGrpSpPr>
        <p:cNvPr id="1" name=""/>
        <p:cNvGrpSpPr/>
        <p:nvPr/>
      </p:nvGrpSpPr>
      <p:grpSpPr>
        <a:xfrm>
          <a:off x="0" y="0"/>
          <a:ext cx="0" cy="0"/>
          <a:chOff x="0" y="0"/>
          <a:chExt cx="0" cy="0"/>
        </a:xfrm>
      </p:grpSpPr>
      <p:grpSp>
        <p:nvGrpSpPr>
          <p:cNvPr id="20" name="Group 4">
            <a:extLst>
              <a:ext uri="{FF2B5EF4-FFF2-40B4-BE49-F238E27FC236}">
                <a16:creationId xmlns:a16="http://schemas.microsoft.com/office/drawing/2014/main" id="{053497DB-5AC7-4F9C-B206-B7DD0D3CB9B4}"/>
              </a:ext>
            </a:extLst>
          </p:cNvPr>
          <p:cNvGrpSpPr/>
          <p:nvPr userDrawn="1"/>
        </p:nvGrpSpPr>
        <p:grpSpPr>
          <a:xfrm>
            <a:off x="746" y="3369080"/>
            <a:ext cx="12191254" cy="3488920"/>
            <a:chOff x="746" y="3804928"/>
            <a:chExt cx="10668281" cy="3053072"/>
          </a:xfrm>
          <a:solidFill>
            <a:schemeClr val="bg2"/>
          </a:solidFill>
        </p:grpSpPr>
        <p:sp>
          <p:nvSpPr>
            <p:cNvPr id="21" name="Ellipse 55">
              <a:extLst>
                <a:ext uri="{FF2B5EF4-FFF2-40B4-BE49-F238E27FC236}">
                  <a16:creationId xmlns:a16="http://schemas.microsoft.com/office/drawing/2014/main" id="{844F5CA0-6749-4D8E-A934-181EA451BB45}"/>
                </a:ext>
              </a:extLst>
            </p:cNvPr>
            <p:cNvSpPr/>
            <p:nvPr/>
          </p:nvSpPr>
          <p:spPr>
            <a:xfrm>
              <a:off x="746" y="3804929"/>
              <a:ext cx="3047627" cy="304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2" name="Ellipse 55">
              <a:extLst>
                <a:ext uri="{FF2B5EF4-FFF2-40B4-BE49-F238E27FC236}">
                  <a16:creationId xmlns:a16="http://schemas.microsoft.com/office/drawing/2014/main" id="{D3A02553-F35F-4092-B1F1-F9206C41053F}"/>
                </a:ext>
              </a:extLst>
            </p:cNvPr>
            <p:cNvSpPr/>
            <p:nvPr/>
          </p:nvSpPr>
          <p:spPr>
            <a:xfrm>
              <a:off x="3048373" y="3804929"/>
              <a:ext cx="3047627" cy="30498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3" name="Ellipse 55">
              <a:extLst>
                <a:ext uri="{FF2B5EF4-FFF2-40B4-BE49-F238E27FC236}">
                  <a16:creationId xmlns:a16="http://schemas.microsoft.com/office/drawing/2014/main" id="{2CCCD059-2059-46A3-9BF4-AEA4FA715DF7}"/>
                </a:ext>
              </a:extLst>
            </p:cNvPr>
            <p:cNvSpPr/>
            <p:nvPr/>
          </p:nvSpPr>
          <p:spPr>
            <a:xfrm>
              <a:off x="7621400" y="3804928"/>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4" name="Ellipse 55">
              <a:extLst>
                <a:ext uri="{FF2B5EF4-FFF2-40B4-BE49-F238E27FC236}">
                  <a16:creationId xmlns:a16="http://schemas.microsoft.com/office/drawing/2014/main" id="{0CFC0EB7-5BBB-45A3-8DF9-0DC36DDA30BF}"/>
                </a:ext>
              </a:extLst>
            </p:cNvPr>
            <p:cNvSpPr/>
            <p:nvPr/>
          </p:nvSpPr>
          <p:spPr>
            <a:xfrm>
              <a:off x="6096000" y="5331464"/>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5" name="Ellipse 55">
              <a:extLst>
                <a:ext uri="{FF2B5EF4-FFF2-40B4-BE49-F238E27FC236}">
                  <a16:creationId xmlns:a16="http://schemas.microsoft.com/office/drawing/2014/main" id="{8D1F6B3F-8E68-4AFB-BBAC-E33DE573339D}"/>
                </a:ext>
              </a:extLst>
            </p:cNvPr>
            <p:cNvSpPr/>
            <p:nvPr/>
          </p:nvSpPr>
          <p:spPr>
            <a:xfrm>
              <a:off x="7621400" y="5331464"/>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6" name="Ellipse 55">
              <a:extLst>
                <a:ext uri="{FF2B5EF4-FFF2-40B4-BE49-F238E27FC236}">
                  <a16:creationId xmlns:a16="http://schemas.microsoft.com/office/drawing/2014/main" id="{00D565C3-002B-480D-94AA-AB450C6F6B01}"/>
                </a:ext>
              </a:extLst>
            </p:cNvPr>
            <p:cNvSpPr/>
            <p:nvPr/>
          </p:nvSpPr>
          <p:spPr>
            <a:xfrm>
              <a:off x="9143627" y="3804928"/>
              <a:ext cx="1525400" cy="1526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7" name="Ellipse 55">
              <a:extLst>
                <a:ext uri="{FF2B5EF4-FFF2-40B4-BE49-F238E27FC236}">
                  <a16:creationId xmlns:a16="http://schemas.microsoft.com/office/drawing/2014/main" id="{FC43BF53-86E8-4952-B5AC-F1691BE80117}"/>
                </a:ext>
              </a:extLst>
            </p:cNvPr>
            <p:cNvSpPr/>
            <p:nvPr/>
          </p:nvSpPr>
          <p:spPr>
            <a:xfrm>
              <a:off x="9647252" y="5835464"/>
              <a:ext cx="518150" cy="5185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28" name="Ellipse 55">
              <a:extLst>
                <a:ext uri="{FF2B5EF4-FFF2-40B4-BE49-F238E27FC236}">
                  <a16:creationId xmlns:a16="http://schemas.microsoft.com/office/drawing/2014/main" id="{8D0A9A9E-9A71-4A6D-9F88-9DC3D12BCFCC}"/>
                </a:ext>
              </a:extLst>
            </p:cNvPr>
            <p:cNvSpPr/>
            <p:nvPr/>
          </p:nvSpPr>
          <p:spPr>
            <a:xfrm>
              <a:off x="6330114" y="4039218"/>
              <a:ext cx="1054000" cy="10547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sp>
        <p:nvSpPr>
          <p:cNvPr id="12" name="Textplatzhalter 32">
            <a:extLst>
              <a:ext uri="{FF2B5EF4-FFF2-40B4-BE49-F238E27FC236}">
                <a16:creationId xmlns:a16="http://schemas.microsoft.com/office/drawing/2014/main" id="{878566CD-8BA0-4F80-B8CA-5183EB785316}"/>
              </a:ext>
            </a:extLst>
          </p:cNvPr>
          <p:cNvSpPr>
            <a:spLocks noGrp="1"/>
          </p:cNvSpPr>
          <p:nvPr>
            <p:ph type="body" sz="quarter" idx="13" hasCustomPrompt="1"/>
          </p:nvPr>
        </p:nvSpPr>
        <p:spPr>
          <a:xfrm>
            <a:off x="1101725" y="1231366"/>
            <a:ext cx="6974276" cy="1117634"/>
          </a:xfrm>
        </p:spPr>
        <p:txBody>
          <a:bodyPr>
            <a:noAutofit/>
          </a:bodyPr>
          <a:lstStyle>
            <a:lvl1pPr marL="0" indent="0">
              <a:spcBef>
                <a:spcPts val="0"/>
              </a:spcBef>
              <a:buNone/>
              <a:defRPr sz="3500" b="1"/>
            </a:lvl1pPr>
          </a:lstStyle>
          <a:p>
            <a:pPr lvl="0"/>
            <a:r>
              <a:rPr lang="de-DE"/>
              <a:t>Zwischenfolie max. 2 Zeile – 35pt</a:t>
            </a:r>
          </a:p>
        </p:txBody>
      </p:sp>
      <p:cxnSp>
        <p:nvCxnSpPr>
          <p:cNvPr id="14" name="Gerader Verbinder 14">
            <a:extLst>
              <a:ext uri="{FF2B5EF4-FFF2-40B4-BE49-F238E27FC236}">
                <a16:creationId xmlns:a16="http://schemas.microsoft.com/office/drawing/2014/main" id="{E93B6290-864C-4CF3-8C3A-8D5F7FFAA607}"/>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5" name="Grafik 27">
            <a:extLst>
              <a:ext uri="{FF2B5EF4-FFF2-40B4-BE49-F238E27FC236}">
                <a16:creationId xmlns:a16="http://schemas.microsoft.com/office/drawing/2014/main" id="{8600BB0E-076B-4F43-84F1-90C865D07208}"/>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Tree>
    <p:extLst>
      <p:ext uri="{BB962C8B-B14F-4D97-AF65-F5344CB8AC3E}">
        <p14:creationId xmlns:p14="http://schemas.microsoft.com/office/powerpoint/2010/main" val="963241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sp>
        <p:nvSpPr>
          <p:cNvPr id="9" name="Bildplatzhalter 8">
            <a:extLst>
              <a:ext uri="{FF2B5EF4-FFF2-40B4-BE49-F238E27FC236}">
                <a16:creationId xmlns:a16="http://schemas.microsoft.com/office/drawing/2014/main" id="{F2217DBE-3C4E-468C-A8E3-2131DACF806D}"/>
              </a:ext>
            </a:extLst>
          </p:cNvPr>
          <p:cNvSpPr>
            <a:spLocks noGrp="1"/>
          </p:cNvSpPr>
          <p:nvPr>
            <p:ph type="pic" sz="quarter" idx="13"/>
          </p:nvPr>
        </p:nvSpPr>
        <p:spPr>
          <a:xfrm>
            <a:off x="336550" y="1223963"/>
            <a:ext cx="5668963" cy="4905037"/>
          </a:xfrm>
          <a:solidFill>
            <a:schemeClr val="tx2"/>
          </a:solidFill>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cxnSp>
        <p:nvCxnSpPr>
          <p:cNvPr id="12" name="Gerader Verbinder 11">
            <a:extLst>
              <a:ext uri="{FF2B5EF4-FFF2-40B4-BE49-F238E27FC236}">
                <a16:creationId xmlns:a16="http://schemas.microsoft.com/office/drawing/2014/main" id="{AF4D8FAF-A276-4B71-8CE3-9CBE518414EC}"/>
              </a:ext>
            </a:extLst>
          </p:cNvPr>
          <p:cNvCxnSpPr>
            <a:cxnSpLocks/>
          </p:cNvCxnSpPr>
          <p:nvPr userDrawn="1"/>
        </p:nvCxnSpPr>
        <p:spPr>
          <a:xfrm>
            <a:off x="6186488" y="1223963"/>
            <a:ext cx="5668962" cy="0"/>
          </a:xfrm>
          <a:prstGeom prst="line">
            <a:avLst/>
          </a:prstGeom>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331B2C32-86CD-49A8-B65F-E5C01CACC962}"/>
              </a:ext>
            </a:extLst>
          </p:cNvPr>
          <p:cNvSpPr txBox="1"/>
          <p:nvPr userDrawn="1"/>
        </p:nvSpPr>
        <p:spPr>
          <a:xfrm>
            <a:off x="12396000" y="2124075"/>
            <a:ext cx="2430000" cy="615553"/>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a:t>
            </a:r>
            <a:r>
              <a:rPr lang="de-DE" sz="1000" err="1">
                <a:solidFill>
                  <a:schemeClr val="accent3"/>
                </a:solidFill>
                <a:latin typeface="Arial" panose="020B0604020202020204" pitchFamily="34" charset="0"/>
                <a:cs typeface="Arial" panose="020B0604020202020204" pitchFamily="34" charset="0"/>
              </a:rPr>
              <a:t>Bulletpoints</a:t>
            </a:r>
            <a:r>
              <a:rPr lang="de-DE" sz="1000">
                <a:solidFill>
                  <a:schemeClr val="accent3"/>
                </a:solidFill>
                <a:latin typeface="Arial" panose="020B0604020202020204" pitchFamily="34" charset="0"/>
                <a:cs typeface="Arial" panose="020B0604020202020204" pitchFamily="34" charset="0"/>
              </a:rPr>
              <a:t>) einzufügen, auf die Tabulatortaste vor dem Text klicken</a:t>
            </a:r>
          </a:p>
        </p:txBody>
      </p:sp>
      <p:sp>
        <p:nvSpPr>
          <p:cNvPr id="5" name="Text Placeholder 4">
            <a:extLst>
              <a:ext uri="{FF2B5EF4-FFF2-40B4-BE49-F238E27FC236}">
                <a16:creationId xmlns:a16="http://schemas.microsoft.com/office/drawing/2014/main" id="{099F42A8-0760-E34A-B64B-1645A993E058}"/>
              </a:ext>
            </a:extLst>
          </p:cNvPr>
          <p:cNvSpPr>
            <a:spLocks noGrp="1"/>
          </p:cNvSpPr>
          <p:nvPr>
            <p:ph type="body" sz="quarter" idx="14" hasCustomPrompt="1"/>
          </p:nvPr>
        </p:nvSpPr>
        <p:spPr>
          <a:xfrm>
            <a:off x="6186488" y="1449388"/>
            <a:ext cx="5668962" cy="4679950"/>
          </a:xfrm>
        </p:spPr>
        <p:txBody>
          <a:bodyPr/>
          <a:lstStyle>
            <a:lvl1pPr>
              <a:defRPr sz="1800"/>
            </a:lvl1pPr>
            <a:lvl2pPr>
              <a:defRPr sz="1600"/>
            </a:lvl2pPr>
            <a:lvl3pPr>
              <a:defRPr sz="1400"/>
            </a:lvl3pPr>
          </a:lstStyle>
          <a:p>
            <a:pPr lvl="0"/>
            <a:r>
              <a:rPr lang="en-GB" err="1"/>
              <a:t>Erste</a:t>
            </a:r>
            <a:r>
              <a:rPr lang="en-GB"/>
              <a:t> Ebene</a:t>
            </a:r>
          </a:p>
          <a:p>
            <a:pPr lvl="1"/>
            <a:r>
              <a:rPr lang="en-GB" err="1"/>
              <a:t>Zweite</a:t>
            </a:r>
            <a:r>
              <a:rPr lang="en-GB"/>
              <a:t> Ebene</a:t>
            </a:r>
          </a:p>
          <a:p>
            <a:pPr lvl="2"/>
            <a:r>
              <a:rPr lang="en-GB" err="1"/>
              <a:t>Dritte</a:t>
            </a:r>
            <a:r>
              <a:rPr lang="en-GB"/>
              <a:t> Ebene</a:t>
            </a:r>
            <a:endParaRPr lang="en-DE"/>
          </a:p>
        </p:txBody>
      </p:sp>
    </p:spTree>
    <p:extLst>
      <p:ext uri="{BB962C8B-B14F-4D97-AF65-F5344CB8AC3E}">
        <p14:creationId xmlns:p14="http://schemas.microsoft.com/office/powerpoint/2010/main" val="68236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CEBBF821-28A2-DE80-8B8B-05BA9CEB63DF}"/>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2232DF4D-2B67-F82E-3313-23080CF83575}"/>
              </a:ext>
            </a:extLst>
          </p:cNvPr>
          <p:cNvSpPr>
            <a:spLocks noGrp="1"/>
          </p:cNvSpPr>
          <p:nvPr>
            <p:ph type="ftr" sz="quarter" idx="11"/>
          </p:nvPr>
        </p:nvSpPr>
        <p:spPr/>
        <p:txBody>
          <a:bodyPr/>
          <a:lstStyle>
            <a:lvl1pPr>
              <a:defRPr sz="1800"/>
            </a:lvl1pPr>
          </a:lstStyle>
          <a:p>
            <a:endParaRPr lang="de-DE" dirty="0"/>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Tree>
    <p:extLst>
      <p:ext uri="{BB962C8B-B14F-4D97-AF65-F5344CB8AC3E}">
        <p14:creationId xmlns:p14="http://schemas.microsoft.com/office/powerpoint/2010/main" val="10351761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Gro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cxnSp>
        <p:nvCxnSpPr>
          <p:cNvPr id="12" name="Gerader Verbinder 11">
            <a:extLst>
              <a:ext uri="{FF2B5EF4-FFF2-40B4-BE49-F238E27FC236}">
                <a16:creationId xmlns:a16="http://schemas.microsoft.com/office/drawing/2014/main" id="{AF4D8FAF-A276-4B71-8CE3-9CBE518414EC}"/>
              </a:ext>
            </a:extLst>
          </p:cNvPr>
          <p:cNvCxnSpPr>
            <a:cxnSpLocks/>
          </p:cNvCxnSpPr>
          <p:nvPr userDrawn="1"/>
        </p:nvCxnSpPr>
        <p:spPr>
          <a:xfrm>
            <a:off x="335999" y="1223963"/>
            <a:ext cx="11519451" cy="0"/>
          </a:xfrm>
          <a:prstGeom prst="line">
            <a:avLst/>
          </a:prstGeom>
        </p:spPr>
        <p:style>
          <a:lnRef idx="1">
            <a:schemeClr val="dk1"/>
          </a:lnRef>
          <a:fillRef idx="0">
            <a:schemeClr val="dk1"/>
          </a:fillRef>
          <a:effectRef idx="0">
            <a:schemeClr val="dk1"/>
          </a:effectRef>
          <a:fontRef idx="minor">
            <a:schemeClr val="tx1"/>
          </a:fontRef>
        </p:style>
      </p:cxnSp>
      <p:sp>
        <p:nvSpPr>
          <p:cNvPr id="15" name="Ellipse 14">
            <a:extLst>
              <a:ext uri="{FF2B5EF4-FFF2-40B4-BE49-F238E27FC236}">
                <a16:creationId xmlns:a16="http://schemas.microsoft.com/office/drawing/2014/main" id="{5B4A90B7-B1F7-436C-8619-37E4BE5EB5E1}"/>
              </a:ext>
            </a:extLst>
          </p:cNvPr>
          <p:cNvSpPr/>
          <p:nvPr/>
        </p:nvSpPr>
        <p:spPr>
          <a:xfrm rot="16200000">
            <a:off x="10620818" y="5200228"/>
            <a:ext cx="1050681" cy="10514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34F9B7CA-09A6-43AB-9534-566AB3AA6415}"/>
              </a:ext>
            </a:extLst>
          </p:cNvPr>
          <p:cNvSpPr/>
          <p:nvPr/>
        </p:nvSpPr>
        <p:spPr>
          <a:xfrm rot="16200000">
            <a:off x="9569356" y="5200228"/>
            <a:ext cx="1050681" cy="10514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EF69988C-7BAF-4FAB-9997-8E7CE38DCC78}"/>
              </a:ext>
            </a:extLst>
          </p:cNvPr>
          <p:cNvSpPr/>
          <p:nvPr/>
        </p:nvSpPr>
        <p:spPr>
          <a:xfrm rot="16200000">
            <a:off x="10620818" y="4149546"/>
            <a:ext cx="1050681" cy="105146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8511084B-0911-4E31-9E65-79A0AD09EBB1}"/>
              </a:ext>
            </a:extLst>
          </p:cNvPr>
          <p:cNvSpPr/>
          <p:nvPr/>
        </p:nvSpPr>
        <p:spPr>
          <a:xfrm rot="16200000">
            <a:off x="8724774" y="4359838"/>
            <a:ext cx="630408" cy="63087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B83AD158-AC54-4BB5-A6AD-2190C0F0F029}"/>
              </a:ext>
            </a:extLst>
          </p:cNvPr>
          <p:cNvSpPr txBox="1"/>
          <p:nvPr userDrawn="1"/>
        </p:nvSpPr>
        <p:spPr>
          <a:xfrm>
            <a:off x="12396000" y="2124075"/>
            <a:ext cx="2430000" cy="615553"/>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a:t>
            </a:r>
            <a:r>
              <a:rPr lang="de-DE" sz="1000" err="1">
                <a:solidFill>
                  <a:schemeClr val="accent3"/>
                </a:solidFill>
                <a:latin typeface="Arial" panose="020B0604020202020204" pitchFamily="34" charset="0"/>
                <a:cs typeface="Arial" panose="020B0604020202020204" pitchFamily="34" charset="0"/>
              </a:rPr>
              <a:t>Bulletpoints</a:t>
            </a:r>
            <a:r>
              <a:rPr lang="de-DE" sz="1000">
                <a:solidFill>
                  <a:schemeClr val="accent3"/>
                </a:solidFill>
                <a:latin typeface="Arial" panose="020B0604020202020204" pitchFamily="34" charset="0"/>
                <a:cs typeface="Arial" panose="020B0604020202020204" pitchFamily="34" charset="0"/>
              </a:rPr>
              <a:t>) einzufügen, auf die Tabulatortaste vor dem Text klicken</a:t>
            </a:r>
          </a:p>
        </p:txBody>
      </p:sp>
      <p:sp>
        <p:nvSpPr>
          <p:cNvPr id="5" name="Textplatzhalter 4">
            <a:extLst>
              <a:ext uri="{FF2B5EF4-FFF2-40B4-BE49-F238E27FC236}">
                <a16:creationId xmlns:a16="http://schemas.microsoft.com/office/drawing/2014/main" id="{5D458C4B-C7A7-4E7C-8366-9C260C160250}"/>
              </a:ext>
            </a:extLst>
          </p:cNvPr>
          <p:cNvSpPr>
            <a:spLocks noGrp="1"/>
          </p:cNvSpPr>
          <p:nvPr>
            <p:ph type="body" sz="quarter" idx="13" hasCustomPrompt="1"/>
          </p:nvPr>
        </p:nvSpPr>
        <p:spPr>
          <a:xfrm>
            <a:off x="336550" y="1403350"/>
            <a:ext cx="11518900" cy="4186238"/>
          </a:xfrm>
        </p:spPr>
        <p:txBody>
          <a:bodyPr/>
          <a:lstStyle>
            <a:lvl1pPr>
              <a:defRPr/>
            </a:lvl1pPr>
          </a:lstStyle>
          <a:p>
            <a:pPr lvl="0"/>
            <a:r>
              <a:rPr lang="de-DE"/>
              <a:t>Erste Ebene</a:t>
            </a:r>
          </a:p>
          <a:p>
            <a:pPr lvl="1"/>
            <a:r>
              <a:rPr lang="de-DE"/>
              <a:t>Zweite Ebene</a:t>
            </a:r>
          </a:p>
          <a:p>
            <a:pPr lvl="2"/>
            <a:r>
              <a:rPr lang="de-DE"/>
              <a:t>Dritte Ebene</a:t>
            </a:r>
          </a:p>
        </p:txBody>
      </p:sp>
      <p:pic>
        <p:nvPicPr>
          <p:cNvPr id="3" name="Picture 2">
            <a:extLst>
              <a:ext uri="{FF2B5EF4-FFF2-40B4-BE49-F238E27FC236}">
                <a16:creationId xmlns:a16="http://schemas.microsoft.com/office/drawing/2014/main" id="{0C214F8A-8DAF-2342-B2ED-C1CDD596EFC6}"/>
              </a:ext>
            </a:extLst>
          </p:cNvPr>
          <p:cNvPicPr>
            <a:picLocks noChangeAspect="1"/>
          </p:cNvPicPr>
          <p:nvPr userDrawn="1"/>
        </p:nvPicPr>
        <p:blipFill>
          <a:blip r:embed="rId2"/>
          <a:stretch>
            <a:fillRect/>
          </a:stretch>
        </p:blipFill>
        <p:spPr>
          <a:xfrm>
            <a:off x="11671890" y="5200618"/>
            <a:ext cx="533400" cy="1054100"/>
          </a:xfrm>
          <a:prstGeom prst="rect">
            <a:avLst/>
          </a:prstGeom>
        </p:spPr>
      </p:pic>
    </p:spTree>
    <p:extLst>
      <p:ext uri="{BB962C8B-B14F-4D97-AF65-F5344CB8AC3E}">
        <p14:creationId xmlns:p14="http://schemas.microsoft.com/office/powerpoint/2010/main" val="3507739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Groß_ohne Kreise">
    <p:spTree>
      <p:nvGrpSpPr>
        <p:cNvPr id="1" name=""/>
        <p:cNvGrpSpPr/>
        <p:nvPr/>
      </p:nvGrpSpPr>
      <p:grpSpPr>
        <a:xfrm>
          <a:off x="0" y="0"/>
          <a:ext cx="0" cy="0"/>
          <a:chOff x="0" y="0"/>
          <a:chExt cx="0" cy="0"/>
        </a:xfrm>
      </p:grpSpPr>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5" name="Titel 1">
            <a:extLst>
              <a:ext uri="{FF2B5EF4-FFF2-40B4-BE49-F238E27FC236}">
                <a16:creationId xmlns:a16="http://schemas.microsoft.com/office/drawing/2014/main" id="{1BFE1D77-AF64-3E43-A068-C37831362CE6}"/>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cxnSp>
        <p:nvCxnSpPr>
          <p:cNvPr id="6" name="Gerader Verbinder 5">
            <a:extLst>
              <a:ext uri="{FF2B5EF4-FFF2-40B4-BE49-F238E27FC236}">
                <a16:creationId xmlns:a16="http://schemas.microsoft.com/office/drawing/2014/main" id="{17C84198-D17F-47D1-9945-9483D062DD0F}"/>
              </a:ext>
            </a:extLst>
          </p:cNvPr>
          <p:cNvCxnSpPr>
            <a:cxnSpLocks/>
          </p:cNvCxnSpPr>
          <p:nvPr userDrawn="1"/>
        </p:nvCxnSpPr>
        <p:spPr>
          <a:xfrm>
            <a:off x="335999" y="1223963"/>
            <a:ext cx="11519451" cy="0"/>
          </a:xfrm>
          <a:prstGeom prst="line">
            <a:avLst/>
          </a:prstGeom>
        </p:spPr>
        <p:style>
          <a:lnRef idx="1">
            <a:schemeClr val="dk1"/>
          </a:lnRef>
          <a:fillRef idx="0">
            <a:schemeClr val="dk1"/>
          </a:fillRef>
          <a:effectRef idx="0">
            <a:schemeClr val="dk1"/>
          </a:effectRef>
          <a:fontRef idx="minor">
            <a:schemeClr val="tx1"/>
          </a:fontRef>
        </p:style>
      </p:cxnSp>
      <p:sp>
        <p:nvSpPr>
          <p:cNvPr id="7" name="Textplatzhalter 4">
            <a:extLst>
              <a:ext uri="{FF2B5EF4-FFF2-40B4-BE49-F238E27FC236}">
                <a16:creationId xmlns:a16="http://schemas.microsoft.com/office/drawing/2014/main" id="{98C14E2B-E146-420A-B392-EE60756E48A7}"/>
              </a:ext>
            </a:extLst>
          </p:cNvPr>
          <p:cNvSpPr>
            <a:spLocks noGrp="1"/>
          </p:cNvSpPr>
          <p:nvPr>
            <p:ph type="body" sz="quarter" idx="13" hasCustomPrompt="1"/>
          </p:nvPr>
        </p:nvSpPr>
        <p:spPr>
          <a:xfrm>
            <a:off x="336550" y="1403350"/>
            <a:ext cx="11518900" cy="4186238"/>
          </a:xfrm>
        </p:spPr>
        <p:txBody>
          <a:bodyPr/>
          <a:lstStyle>
            <a:lvl1pPr>
              <a:defRPr/>
            </a:lvl1pPr>
          </a:lstStyle>
          <a:p>
            <a:pPr lvl="0"/>
            <a:r>
              <a:rPr lang="de-DE"/>
              <a:t>Erste Ebene</a:t>
            </a:r>
          </a:p>
          <a:p>
            <a:pPr lvl="1"/>
            <a:r>
              <a:rPr lang="de-DE"/>
              <a:t>Zweite Ebene</a:t>
            </a:r>
          </a:p>
          <a:p>
            <a:pPr lvl="2"/>
            <a:r>
              <a:rPr lang="de-DE"/>
              <a:t>Dritte Ebene</a:t>
            </a:r>
          </a:p>
        </p:txBody>
      </p:sp>
    </p:spTree>
    <p:extLst>
      <p:ext uri="{BB962C8B-B14F-4D97-AF65-F5344CB8AC3E}">
        <p14:creationId xmlns:p14="http://schemas.microsoft.com/office/powerpoint/2010/main" val="3150394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ita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sp>
        <p:nvSpPr>
          <p:cNvPr id="9" name="Bildplatzhalter 8">
            <a:extLst>
              <a:ext uri="{FF2B5EF4-FFF2-40B4-BE49-F238E27FC236}">
                <a16:creationId xmlns:a16="http://schemas.microsoft.com/office/drawing/2014/main" id="{F2217DBE-3C4E-468C-A8E3-2131DACF806D}"/>
              </a:ext>
            </a:extLst>
          </p:cNvPr>
          <p:cNvSpPr>
            <a:spLocks noGrp="1"/>
          </p:cNvSpPr>
          <p:nvPr>
            <p:ph type="pic" sz="quarter" idx="13"/>
          </p:nvPr>
        </p:nvSpPr>
        <p:spPr>
          <a:xfrm>
            <a:off x="6186488" y="1223962"/>
            <a:ext cx="5668963" cy="4905037"/>
          </a:xfrm>
          <a:solidFill>
            <a:schemeClr val="tx2"/>
          </a:solidFill>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6" name="Grafik 4">
            <a:extLst>
              <a:ext uri="{FF2B5EF4-FFF2-40B4-BE49-F238E27FC236}">
                <a16:creationId xmlns:a16="http://schemas.microsoft.com/office/drawing/2014/main" id="{3EDFEB45-4CF3-40BB-B66A-909A80ADA4FD}"/>
              </a:ext>
            </a:extLst>
          </p:cNvPr>
          <p:cNvSpPr/>
          <p:nvPr/>
        </p:nvSpPr>
        <p:spPr>
          <a:xfrm>
            <a:off x="323474" y="1765325"/>
            <a:ext cx="457695" cy="360000"/>
          </a:xfrm>
          <a:custGeom>
            <a:avLst/>
            <a:gdLst>
              <a:gd name="connsiteX0" fmla="*/ 1078669 w 1695259"/>
              <a:gd name="connsiteY0" fmla="*/ -297 h 1333404"/>
              <a:gd name="connsiteX1" fmla="*/ 1694937 w 1695259"/>
              <a:gd name="connsiteY1" fmla="*/ -297 h 1333404"/>
              <a:gd name="connsiteX2" fmla="*/ 1694937 w 1695259"/>
              <a:gd name="connsiteY2" fmla="*/ 440520 h 1333404"/>
              <a:gd name="connsiteX3" fmla="*/ 1647788 w 1695259"/>
              <a:gd name="connsiteY3" fmla="*/ 862668 h 1333404"/>
              <a:gd name="connsiteX4" fmla="*/ 1473385 w 1695259"/>
              <a:gd name="connsiteY4" fmla="*/ 1140131 h 1333404"/>
              <a:gd name="connsiteX5" fmla="*/ 1148868 w 1695259"/>
              <a:gd name="connsiteY5" fmla="*/ 1333108 h 1333404"/>
              <a:gd name="connsiteX6" fmla="*/ 1028187 w 1695259"/>
              <a:gd name="connsiteY6" fmla="*/ 1078695 h 1333404"/>
              <a:gd name="connsiteX7" fmla="*/ 1292506 w 1695259"/>
              <a:gd name="connsiteY7" fmla="*/ 907245 h 1333404"/>
              <a:gd name="connsiteX8" fmla="*/ 1376897 w 1695259"/>
              <a:gd name="connsiteY8" fmla="*/ 615589 h 1333404"/>
              <a:gd name="connsiteX9" fmla="*/ 1078669 w 1695259"/>
              <a:gd name="connsiteY9" fmla="*/ 615589 h 1333404"/>
              <a:gd name="connsiteX10" fmla="*/ 49969 w 1695259"/>
              <a:gd name="connsiteY10" fmla="*/ -297 h 1333404"/>
              <a:gd name="connsiteX11" fmla="*/ 666141 w 1695259"/>
              <a:gd name="connsiteY11" fmla="*/ -297 h 1333404"/>
              <a:gd name="connsiteX12" fmla="*/ 666141 w 1695259"/>
              <a:gd name="connsiteY12" fmla="*/ 440520 h 1333404"/>
              <a:gd name="connsiteX13" fmla="*/ 618993 w 1695259"/>
              <a:gd name="connsiteY13" fmla="*/ 863811 h 1333404"/>
              <a:gd name="connsiteX14" fmla="*/ 443542 w 1695259"/>
              <a:gd name="connsiteY14" fmla="*/ 1140036 h 1333404"/>
              <a:gd name="connsiteX15" fmla="*/ 119692 w 1695259"/>
              <a:gd name="connsiteY15" fmla="*/ 1333012 h 1333404"/>
              <a:gd name="connsiteX16" fmla="*/ -323 w 1695259"/>
              <a:gd name="connsiteY16" fmla="*/ 1078695 h 1333404"/>
              <a:gd name="connsiteX17" fmla="*/ 263901 w 1695259"/>
              <a:gd name="connsiteY17" fmla="*/ 907245 h 1333404"/>
              <a:gd name="connsiteX18" fmla="*/ 348388 w 1695259"/>
              <a:gd name="connsiteY18" fmla="*/ 615589 h 1333404"/>
              <a:gd name="connsiteX19" fmla="*/ 50160 w 1695259"/>
              <a:gd name="connsiteY19" fmla="*/ 615589 h 133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95259" h="1333404">
                <a:moveTo>
                  <a:pt x="1078669" y="-297"/>
                </a:moveTo>
                <a:lnTo>
                  <a:pt x="1694937" y="-297"/>
                </a:lnTo>
                <a:lnTo>
                  <a:pt x="1694937" y="440520"/>
                </a:lnTo>
                <a:cubicBezTo>
                  <a:pt x="1694937" y="618952"/>
                  <a:pt x="1679221" y="759674"/>
                  <a:pt x="1647788" y="862668"/>
                </a:cubicBezTo>
                <a:cubicBezTo>
                  <a:pt x="1614555" y="968643"/>
                  <a:pt x="1554472" y="1064227"/>
                  <a:pt x="1473385" y="1140131"/>
                </a:cubicBezTo>
                <a:cubicBezTo>
                  <a:pt x="1388613" y="1221980"/>
                  <a:pt x="1280437" y="1286312"/>
                  <a:pt x="1148868" y="1333108"/>
                </a:cubicBezTo>
                <a:lnTo>
                  <a:pt x="1028187" y="1078695"/>
                </a:lnTo>
                <a:cubicBezTo>
                  <a:pt x="1151059" y="1037737"/>
                  <a:pt x="1239165" y="980587"/>
                  <a:pt x="1292506" y="907245"/>
                </a:cubicBezTo>
                <a:cubicBezTo>
                  <a:pt x="1345846" y="833902"/>
                  <a:pt x="1373973" y="736681"/>
                  <a:pt x="1376897" y="615589"/>
                </a:cubicBezTo>
                <a:lnTo>
                  <a:pt x="1078669" y="615589"/>
                </a:lnTo>
                <a:close/>
                <a:moveTo>
                  <a:pt x="49969" y="-297"/>
                </a:moveTo>
                <a:lnTo>
                  <a:pt x="666141" y="-297"/>
                </a:lnTo>
                <a:lnTo>
                  <a:pt x="666141" y="440520"/>
                </a:lnTo>
                <a:cubicBezTo>
                  <a:pt x="666141" y="620352"/>
                  <a:pt x="650425" y="761446"/>
                  <a:pt x="618993" y="863811"/>
                </a:cubicBezTo>
                <a:cubicBezTo>
                  <a:pt x="587560" y="966176"/>
                  <a:pt x="529077" y="1058245"/>
                  <a:pt x="443542" y="1140036"/>
                </a:cubicBezTo>
                <a:cubicBezTo>
                  <a:pt x="358008" y="1221884"/>
                  <a:pt x="250061" y="1286216"/>
                  <a:pt x="119692" y="1333012"/>
                </a:cubicBezTo>
                <a:lnTo>
                  <a:pt x="-323" y="1078695"/>
                </a:lnTo>
                <a:cubicBezTo>
                  <a:pt x="122483" y="1037737"/>
                  <a:pt x="210561" y="980587"/>
                  <a:pt x="263901" y="907245"/>
                </a:cubicBezTo>
                <a:cubicBezTo>
                  <a:pt x="317241" y="833902"/>
                  <a:pt x="345406" y="736681"/>
                  <a:pt x="348388" y="615589"/>
                </a:cubicBezTo>
                <a:lnTo>
                  <a:pt x="50160" y="615589"/>
                </a:lnTo>
                <a:close/>
              </a:path>
            </a:pathLst>
          </a:custGeom>
          <a:solidFill>
            <a:schemeClr val="accent1"/>
          </a:solidFill>
          <a:ln w="9525" cap="flat">
            <a:noFill/>
            <a:prstDash val="solid"/>
            <a:miter/>
          </a:ln>
        </p:spPr>
        <p:txBody>
          <a:bodyPr rtlCol="0" anchor="ctr"/>
          <a:lstStyle/>
          <a:p>
            <a:endParaRPr lang="de-DE"/>
          </a:p>
        </p:txBody>
      </p:sp>
      <p:sp>
        <p:nvSpPr>
          <p:cNvPr id="14" name="Textplatzhalter 13">
            <a:extLst>
              <a:ext uri="{FF2B5EF4-FFF2-40B4-BE49-F238E27FC236}">
                <a16:creationId xmlns:a16="http://schemas.microsoft.com/office/drawing/2014/main" id="{8F617D94-0247-4E5E-BDE5-7830A06F7737}"/>
              </a:ext>
            </a:extLst>
          </p:cNvPr>
          <p:cNvSpPr>
            <a:spLocks noGrp="1"/>
          </p:cNvSpPr>
          <p:nvPr>
            <p:ph type="body" sz="quarter" idx="14" hasCustomPrompt="1"/>
          </p:nvPr>
        </p:nvSpPr>
        <p:spPr>
          <a:xfrm>
            <a:off x="876001" y="1726588"/>
            <a:ext cx="4364999" cy="3862998"/>
          </a:xfrm>
        </p:spPr>
        <p:txBody>
          <a:bodyPr/>
          <a:lstStyle>
            <a:lvl1pPr marL="0" indent="0">
              <a:buFontTx/>
              <a:buNone/>
              <a:defRPr/>
            </a:lvl1pPr>
          </a:lstStyle>
          <a:p>
            <a:pPr lvl="0"/>
            <a:r>
              <a:rPr lang="de-DE"/>
              <a:t>Zitat</a:t>
            </a:r>
          </a:p>
        </p:txBody>
      </p:sp>
    </p:spTree>
    <p:extLst>
      <p:ext uri="{BB962C8B-B14F-4D97-AF65-F5344CB8AC3E}">
        <p14:creationId xmlns:p14="http://schemas.microsoft.com/office/powerpoint/2010/main" val="2913641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emen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sp>
        <p:nvSpPr>
          <p:cNvPr id="9" name="Bildplatzhalter 8">
            <a:extLst>
              <a:ext uri="{FF2B5EF4-FFF2-40B4-BE49-F238E27FC236}">
                <a16:creationId xmlns:a16="http://schemas.microsoft.com/office/drawing/2014/main" id="{F2217DBE-3C4E-468C-A8E3-2131DACF806D}"/>
              </a:ext>
            </a:extLst>
          </p:cNvPr>
          <p:cNvSpPr>
            <a:spLocks noGrp="1"/>
          </p:cNvSpPr>
          <p:nvPr>
            <p:ph type="pic" sz="quarter" idx="13"/>
          </p:nvPr>
        </p:nvSpPr>
        <p:spPr>
          <a:xfrm>
            <a:off x="6186489" y="1223963"/>
            <a:ext cx="5668963" cy="4905037"/>
          </a:xfrm>
          <a:solidFill>
            <a:schemeClr val="tx2"/>
          </a:solidFill>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cxnSp>
        <p:nvCxnSpPr>
          <p:cNvPr id="12" name="Gerader Verbinder 11">
            <a:extLst>
              <a:ext uri="{FF2B5EF4-FFF2-40B4-BE49-F238E27FC236}">
                <a16:creationId xmlns:a16="http://schemas.microsoft.com/office/drawing/2014/main" id="{AF4D8FAF-A276-4B71-8CE3-9CBE518414EC}"/>
              </a:ext>
            </a:extLst>
          </p:cNvPr>
          <p:cNvCxnSpPr>
            <a:cxnSpLocks/>
          </p:cNvCxnSpPr>
          <p:nvPr userDrawn="1"/>
        </p:nvCxnSpPr>
        <p:spPr>
          <a:xfrm>
            <a:off x="1236001" y="1223963"/>
            <a:ext cx="4769512" cy="0"/>
          </a:xfrm>
          <a:prstGeom prst="line">
            <a:avLst/>
          </a:prstGeom>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ECBEA3B4-2A3D-4FCB-8F0B-B38B4A164A99}"/>
              </a:ext>
            </a:extLst>
          </p:cNvPr>
          <p:cNvCxnSpPr>
            <a:cxnSpLocks/>
          </p:cNvCxnSpPr>
          <p:nvPr userDrawn="1"/>
        </p:nvCxnSpPr>
        <p:spPr>
          <a:xfrm>
            <a:off x="1236001" y="3676651"/>
            <a:ext cx="4769512" cy="0"/>
          </a:xfrm>
          <a:prstGeom prst="line">
            <a:avLst/>
          </a:prstGeom>
        </p:spPr>
        <p:style>
          <a:lnRef idx="1">
            <a:schemeClr val="dk1"/>
          </a:lnRef>
          <a:fillRef idx="0">
            <a:schemeClr val="dk1"/>
          </a:fillRef>
          <a:effectRef idx="0">
            <a:schemeClr val="dk1"/>
          </a:effectRef>
          <a:fontRef idx="minor">
            <a:schemeClr val="tx1"/>
          </a:fontRef>
        </p:style>
      </p:cxnSp>
      <p:cxnSp>
        <p:nvCxnSpPr>
          <p:cNvPr id="14" name="Gerader Verbinder 13">
            <a:extLst>
              <a:ext uri="{FF2B5EF4-FFF2-40B4-BE49-F238E27FC236}">
                <a16:creationId xmlns:a16="http://schemas.microsoft.com/office/drawing/2014/main" id="{D53F05C1-9A0F-40ED-A129-0965167316A5}"/>
              </a:ext>
            </a:extLst>
          </p:cNvPr>
          <p:cNvCxnSpPr>
            <a:cxnSpLocks/>
          </p:cNvCxnSpPr>
          <p:nvPr userDrawn="1"/>
        </p:nvCxnSpPr>
        <p:spPr>
          <a:xfrm>
            <a:off x="1236001" y="6129338"/>
            <a:ext cx="4769512" cy="0"/>
          </a:xfrm>
          <a:prstGeom prst="line">
            <a:avLst/>
          </a:prstGeom>
        </p:spPr>
        <p:style>
          <a:lnRef idx="1">
            <a:schemeClr val="dk1"/>
          </a:lnRef>
          <a:fillRef idx="0">
            <a:schemeClr val="dk1"/>
          </a:fillRef>
          <a:effectRef idx="0">
            <a:schemeClr val="dk1"/>
          </a:effectRef>
          <a:fontRef idx="minor">
            <a:schemeClr val="tx1"/>
          </a:fontRef>
        </p:style>
      </p:cxnSp>
      <p:sp>
        <p:nvSpPr>
          <p:cNvPr id="22" name="Rechteck 23">
            <a:extLst>
              <a:ext uri="{FF2B5EF4-FFF2-40B4-BE49-F238E27FC236}">
                <a16:creationId xmlns:a16="http://schemas.microsoft.com/office/drawing/2014/main" id="{4C641C67-A139-4ED9-81B1-1ABA6138E42C}"/>
              </a:ext>
            </a:extLst>
          </p:cNvPr>
          <p:cNvSpPr/>
          <p:nvPr userDrawn="1"/>
        </p:nvSpPr>
        <p:spPr>
          <a:xfrm rot="16200000">
            <a:off x="-1756689" y="3316651"/>
            <a:ext cx="4905377"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sz="1600" b="1">
              <a:solidFill>
                <a:schemeClr val="tx1"/>
              </a:solidFill>
              <a:latin typeface="Arial" panose="020B0604020202020204" pitchFamily="34" charset="0"/>
              <a:cs typeface="Arial" panose="020B0604020202020204" pitchFamily="34" charset="0"/>
            </a:endParaRPr>
          </a:p>
        </p:txBody>
      </p:sp>
      <p:sp>
        <p:nvSpPr>
          <p:cNvPr id="24" name="Textplatzhalter 23">
            <a:extLst>
              <a:ext uri="{FF2B5EF4-FFF2-40B4-BE49-F238E27FC236}">
                <a16:creationId xmlns:a16="http://schemas.microsoft.com/office/drawing/2014/main" id="{770DCDDC-91BD-4EF3-8FC0-9820C0A887D3}"/>
              </a:ext>
            </a:extLst>
          </p:cNvPr>
          <p:cNvSpPr>
            <a:spLocks noGrp="1"/>
          </p:cNvSpPr>
          <p:nvPr>
            <p:ph type="body" sz="quarter" idx="15" hasCustomPrompt="1"/>
          </p:nvPr>
        </p:nvSpPr>
        <p:spPr>
          <a:xfrm rot="16200000">
            <a:off x="-527106" y="2093545"/>
            <a:ext cx="2446213" cy="720001"/>
          </a:xfrm>
        </p:spPr>
        <p:txBody>
          <a:bodyPr anchor="ctr">
            <a:normAutofit/>
          </a:bodyPr>
          <a:lstStyle>
            <a:lvl1pPr marL="0" indent="0" algn="ctr">
              <a:buNone/>
              <a:defRPr sz="1600" b="1"/>
            </a:lvl1pPr>
          </a:lstStyle>
          <a:p>
            <a:pPr lvl="0"/>
            <a:r>
              <a:rPr lang="de-DE"/>
              <a:t>Themenfeld 1</a:t>
            </a:r>
          </a:p>
        </p:txBody>
      </p:sp>
      <p:sp>
        <p:nvSpPr>
          <p:cNvPr id="25" name="Textplatzhalter 23">
            <a:extLst>
              <a:ext uri="{FF2B5EF4-FFF2-40B4-BE49-F238E27FC236}">
                <a16:creationId xmlns:a16="http://schemas.microsoft.com/office/drawing/2014/main" id="{032FCFA1-E806-48DE-8541-F78571925A13}"/>
              </a:ext>
            </a:extLst>
          </p:cNvPr>
          <p:cNvSpPr>
            <a:spLocks noGrp="1"/>
          </p:cNvSpPr>
          <p:nvPr>
            <p:ph type="body" sz="quarter" idx="16" hasCustomPrompt="1"/>
          </p:nvPr>
        </p:nvSpPr>
        <p:spPr>
          <a:xfrm rot="16200000">
            <a:off x="-527106" y="4546235"/>
            <a:ext cx="2446213" cy="720001"/>
          </a:xfrm>
        </p:spPr>
        <p:txBody>
          <a:bodyPr anchor="ctr">
            <a:normAutofit/>
          </a:bodyPr>
          <a:lstStyle>
            <a:lvl1pPr marL="0" indent="0" algn="ctr">
              <a:buNone/>
              <a:defRPr sz="1600" b="1"/>
            </a:lvl1pPr>
          </a:lstStyle>
          <a:p>
            <a:pPr lvl="0"/>
            <a:r>
              <a:rPr lang="de-DE"/>
              <a:t>Themenfeld 2</a:t>
            </a:r>
          </a:p>
        </p:txBody>
      </p:sp>
      <p:sp>
        <p:nvSpPr>
          <p:cNvPr id="4" name="Textplatzhalter 3">
            <a:extLst>
              <a:ext uri="{FF2B5EF4-FFF2-40B4-BE49-F238E27FC236}">
                <a16:creationId xmlns:a16="http://schemas.microsoft.com/office/drawing/2014/main" id="{296E0C05-DDBA-4F24-9F40-28A7523F7391}"/>
              </a:ext>
            </a:extLst>
          </p:cNvPr>
          <p:cNvSpPr>
            <a:spLocks noGrp="1"/>
          </p:cNvSpPr>
          <p:nvPr>
            <p:ph type="body" sz="quarter" idx="17" hasCustomPrompt="1"/>
          </p:nvPr>
        </p:nvSpPr>
        <p:spPr>
          <a:xfrm>
            <a:off x="1236663" y="1386551"/>
            <a:ext cx="4768850" cy="2133988"/>
          </a:xfrm>
        </p:spPr>
        <p:txBody>
          <a:bodyPr/>
          <a:lstStyle>
            <a:lvl1pPr>
              <a:spcBef>
                <a:spcPts val="800"/>
              </a:spcBef>
              <a:buClrTx/>
              <a:defRPr sz="1600" b="0"/>
            </a:lvl1pPr>
            <a:lvl2pPr marL="717550" indent="-352425">
              <a:spcBef>
                <a:spcPts val="800"/>
              </a:spcBef>
              <a:buClrTx/>
              <a:defRPr sz="1600" b="0"/>
            </a:lvl2pPr>
            <a:lvl3pPr marL="1079500" indent="-366713">
              <a:spcBef>
                <a:spcPts val="800"/>
              </a:spcBef>
              <a:buClrTx/>
              <a:defRPr sz="1600" b="0"/>
            </a:lvl3pPr>
            <a:lvl4pPr marL="1255713" indent="-182563">
              <a:spcBef>
                <a:spcPts val="800"/>
              </a:spcBef>
              <a:buClrTx/>
              <a:defRPr sz="1400" b="0"/>
            </a:lvl4pPr>
            <a:lvl5pPr marL="1616075" indent="-180975">
              <a:spcBef>
                <a:spcPts val="800"/>
              </a:spcBef>
              <a:buClrTx/>
              <a:defRPr sz="1400" b="0"/>
            </a:lvl5pPr>
          </a:lstStyle>
          <a:p>
            <a:pPr lvl="0"/>
            <a:r>
              <a:rPr lang="de-DE"/>
              <a:t>Erste Ebene</a:t>
            </a:r>
          </a:p>
          <a:p>
            <a:pPr lvl="1"/>
            <a:r>
              <a:rPr lang="de-DE"/>
              <a:t>Zweite Ebene</a:t>
            </a:r>
          </a:p>
          <a:p>
            <a:pPr lvl="2"/>
            <a:r>
              <a:rPr lang="de-DE"/>
              <a:t>Dritte Ebene</a:t>
            </a:r>
          </a:p>
        </p:txBody>
      </p:sp>
      <p:sp>
        <p:nvSpPr>
          <p:cNvPr id="15" name="Textfeld 14">
            <a:extLst>
              <a:ext uri="{FF2B5EF4-FFF2-40B4-BE49-F238E27FC236}">
                <a16:creationId xmlns:a16="http://schemas.microsoft.com/office/drawing/2014/main" id="{464B3925-235C-410F-8448-CF8D9C8DCA36}"/>
              </a:ext>
            </a:extLst>
          </p:cNvPr>
          <p:cNvSpPr txBox="1"/>
          <p:nvPr userDrawn="1"/>
        </p:nvSpPr>
        <p:spPr>
          <a:xfrm>
            <a:off x="12396000" y="2124075"/>
            <a:ext cx="2430000" cy="461665"/>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einzufügen, auf die Tabulatortaste vor dem Text klicken</a:t>
            </a:r>
          </a:p>
        </p:txBody>
      </p:sp>
      <p:sp>
        <p:nvSpPr>
          <p:cNvPr id="16" name="Textplatzhalter 3">
            <a:extLst>
              <a:ext uri="{FF2B5EF4-FFF2-40B4-BE49-F238E27FC236}">
                <a16:creationId xmlns:a16="http://schemas.microsoft.com/office/drawing/2014/main" id="{1E0EDE5F-2AD8-4D61-AA40-63840B4D4870}"/>
              </a:ext>
            </a:extLst>
          </p:cNvPr>
          <p:cNvSpPr>
            <a:spLocks noGrp="1"/>
          </p:cNvSpPr>
          <p:nvPr>
            <p:ph type="body" sz="quarter" idx="19" hasCustomPrompt="1"/>
          </p:nvPr>
        </p:nvSpPr>
        <p:spPr>
          <a:xfrm>
            <a:off x="1236663" y="3878263"/>
            <a:ext cx="4768850" cy="2133988"/>
          </a:xfrm>
        </p:spPr>
        <p:txBody>
          <a:bodyPr/>
          <a:lstStyle>
            <a:lvl1pPr>
              <a:spcBef>
                <a:spcPts val="800"/>
              </a:spcBef>
              <a:buClrTx/>
              <a:defRPr sz="1600" b="0"/>
            </a:lvl1pPr>
            <a:lvl2pPr marL="717550" indent="-352425">
              <a:spcBef>
                <a:spcPts val="800"/>
              </a:spcBef>
              <a:buClrTx/>
              <a:defRPr sz="1600" b="0"/>
            </a:lvl2pPr>
            <a:lvl3pPr marL="1079500" indent="-366713">
              <a:spcBef>
                <a:spcPts val="800"/>
              </a:spcBef>
              <a:buClrTx/>
              <a:defRPr sz="1600" b="0"/>
            </a:lvl3pPr>
            <a:lvl4pPr marL="1255713" indent="-182563">
              <a:spcBef>
                <a:spcPts val="800"/>
              </a:spcBef>
              <a:buClrTx/>
              <a:defRPr sz="1400" b="0"/>
            </a:lvl4pPr>
            <a:lvl5pPr marL="1616075" indent="-180975">
              <a:spcBef>
                <a:spcPts val="800"/>
              </a:spcBef>
              <a:buClrTx/>
              <a:defRPr sz="1400" b="0"/>
            </a:lvl5pPr>
          </a:lstStyle>
          <a:p>
            <a:pPr lvl="0"/>
            <a:r>
              <a:rPr lang="de-DE"/>
              <a:t>Erste Ebene</a:t>
            </a:r>
          </a:p>
          <a:p>
            <a:pPr lvl="1"/>
            <a:r>
              <a:rPr lang="de-DE"/>
              <a:t>Zweite Ebene</a:t>
            </a:r>
          </a:p>
          <a:p>
            <a:pPr lvl="2"/>
            <a:r>
              <a:rPr lang="de-DE"/>
              <a:t>Dritte Ebene</a:t>
            </a:r>
          </a:p>
        </p:txBody>
      </p:sp>
    </p:spTree>
    <p:extLst>
      <p:ext uri="{BB962C8B-B14F-4D97-AF65-F5344CB8AC3E}">
        <p14:creationId xmlns:p14="http://schemas.microsoft.com/office/powerpoint/2010/main" val="300903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pic>
        <p:nvPicPr>
          <p:cNvPr id="19" name="Picture 7">
            <a:extLst>
              <a:ext uri="{FF2B5EF4-FFF2-40B4-BE49-F238E27FC236}">
                <a16:creationId xmlns:a16="http://schemas.microsoft.com/office/drawing/2014/main" id="{C5C4B456-B9D2-4FE9-8785-B54995D20AE5}"/>
              </a:ext>
            </a:extLst>
          </p:cNvPr>
          <p:cNvPicPr>
            <a:picLocks noChangeAspect="1"/>
          </p:cNvPicPr>
          <p:nvPr userDrawn="1"/>
        </p:nvPicPr>
        <p:blipFill>
          <a:blip r:embed="rId2"/>
          <a:stretch>
            <a:fillRect/>
          </a:stretch>
        </p:blipFill>
        <p:spPr>
          <a:xfrm>
            <a:off x="2586557" y="2625766"/>
            <a:ext cx="944443" cy="307971"/>
          </a:xfrm>
          <a:prstGeom prst="rect">
            <a:avLst/>
          </a:prstGeom>
        </p:spPr>
      </p:pic>
      <p:pic>
        <p:nvPicPr>
          <p:cNvPr id="20" name="Picture 22">
            <a:extLst>
              <a:ext uri="{FF2B5EF4-FFF2-40B4-BE49-F238E27FC236}">
                <a16:creationId xmlns:a16="http://schemas.microsoft.com/office/drawing/2014/main" id="{A95A500D-699D-4719-92E6-357F92F472DB}"/>
              </a:ext>
            </a:extLst>
          </p:cNvPr>
          <p:cNvPicPr>
            <a:picLocks noChangeAspect="1"/>
          </p:cNvPicPr>
          <p:nvPr userDrawn="1"/>
        </p:nvPicPr>
        <p:blipFill>
          <a:blip r:embed="rId2"/>
          <a:stretch>
            <a:fillRect/>
          </a:stretch>
        </p:blipFill>
        <p:spPr>
          <a:xfrm>
            <a:off x="2586557" y="4410533"/>
            <a:ext cx="944443" cy="307971"/>
          </a:xfrm>
          <a:prstGeom prst="rect">
            <a:avLst/>
          </a:prstGeom>
        </p:spPr>
      </p:pic>
      <p:sp>
        <p:nvSpPr>
          <p:cNvPr id="21" name="Freeform 24">
            <a:extLst>
              <a:ext uri="{FF2B5EF4-FFF2-40B4-BE49-F238E27FC236}">
                <a16:creationId xmlns:a16="http://schemas.microsoft.com/office/drawing/2014/main" id="{2DED5218-CED8-4513-B0F2-EB2B2D8CC15F}"/>
              </a:ext>
            </a:extLst>
          </p:cNvPr>
          <p:cNvSpPr/>
          <p:nvPr userDrawn="1"/>
        </p:nvSpPr>
        <p:spPr>
          <a:xfrm>
            <a:off x="6197269" y="1223963"/>
            <a:ext cx="5634730" cy="1344914"/>
          </a:xfrm>
          <a:custGeom>
            <a:avLst/>
            <a:gdLst>
              <a:gd name="connsiteX0" fmla="*/ 0 w 1960685"/>
              <a:gd name="connsiteY0" fmla="*/ 0 h 879230"/>
              <a:gd name="connsiteX1" fmla="*/ 1960685 w 1960685"/>
              <a:gd name="connsiteY1" fmla="*/ 0 h 879230"/>
              <a:gd name="connsiteX2" fmla="*/ 1960685 w 1960685"/>
              <a:gd name="connsiteY2" fmla="*/ 879230 h 879230"/>
              <a:gd name="connsiteX3" fmla="*/ 0 w 1960685"/>
              <a:gd name="connsiteY3" fmla="*/ 879230 h 879230"/>
            </a:gdLst>
            <a:ahLst/>
            <a:cxnLst>
              <a:cxn ang="0">
                <a:pos x="connsiteX0" y="connsiteY0"/>
              </a:cxn>
              <a:cxn ang="0">
                <a:pos x="connsiteX1" y="connsiteY1"/>
              </a:cxn>
              <a:cxn ang="0">
                <a:pos x="connsiteX2" y="connsiteY2"/>
              </a:cxn>
              <a:cxn ang="0">
                <a:pos x="connsiteX3" y="connsiteY3"/>
              </a:cxn>
            </a:cxnLst>
            <a:rect l="l" t="t" r="r" b="b"/>
            <a:pathLst>
              <a:path w="1960685" h="879230">
                <a:moveTo>
                  <a:pt x="0" y="0"/>
                </a:moveTo>
                <a:lnTo>
                  <a:pt x="1960685" y="0"/>
                </a:lnTo>
                <a:lnTo>
                  <a:pt x="1960685" y="879230"/>
                </a:lnTo>
                <a:lnTo>
                  <a:pt x="0" y="87923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nSpc>
                <a:spcPct val="120000"/>
              </a:lnSpc>
              <a:spcAft>
                <a:spcPts val="600"/>
              </a:spcAft>
            </a:pPr>
            <a:endParaRPr lang="de-DE" sz="1200">
              <a:solidFill>
                <a:schemeClr val="tx1"/>
              </a:solidFill>
              <a:latin typeface="Arial" panose="020B0604020202020204" pitchFamily="34" charset="0"/>
              <a:cs typeface="Arial" panose="020B0604020202020204" pitchFamily="34" charset="0"/>
            </a:endParaRPr>
          </a:p>
        </p:txBody>
      </p:sp>
      <p:sp>
        <p:nvSpPr>
          <p:cNvPr id="23" name="Freeform 27">
            <a:extLst>
              <a:ext uri="{FF2B5EF4-FFF2-40B4-BE49-F238E27FC236}">
                <a16:creationId xmlns:a16="http://schemas.microsoft.com/office/drawing/2014/main" id="{A472B36F-F894-4449-B6BD-E5F876678D54}"/>
              </a:ext>
            </a:extLst>
          </p:cNvPr>
          <p:cNvSpPr/>
          <p:nvPr userDrawn="1"/>
        </p:nvSpPr>
        <p:spPr>
          <a:xfrm>
            <a:off x="6197269" y="2979000"/>
            <a:ext cx="5634730" cy="1344914"/>
          </a:xfrm>
          <a:custGeom>
            <a:avLst/>
            <a:gdLst>
              <a:gd name="connsiteX0" fmla="*/ 0 w 1960685"/>
              <a:gd name="connsiteY0" fmla="*/ 0 h 879230"/>
              <a:gd name="connsiteX1" fmla="*/ 1960685 w 1960685"/>
              <a:gd name="connsiteY1" fmla="*/ 0 h 879230"/>
              <a:gd name="connsiteX2" fmla="*/ 1960685 w 1960685"/>
              <a:gd name="connsiteY2" fmla="*/ 879230 h 879230"/>
              <a:gd name="connsiteX3" fmla="*/ 0 w 1960685"/>
              <a:gd name="connsiteY3" fmla="*/ 879230 h 879230"/>
            </a:gdLst>
            <a:ahLst/>
            <a:cxnLst>
              <a:cxn ang="0">
                <a:pos x="connsiteX0" y="connsiteY0"/>
              </a:cxn>
              <a:cxn ang="0">
                <a:pos x="connsiteX1" y="connsiteY1"/>
              </a:cxn>
              <a:cxn ang="0">
                <a:pos x="connsiteX2" y="connsiteY2"/>
              </a:cxn>
              <a:cxn ang="0">
                <a:pos x="connsiteX3" y="connsiteY3"/>
              </a:cxn>
            </a:cxnLst>
            <a:rect l="l" t="t" r="r" b="b"/>
            <a:pathLst>
              <a:path w="1960685" h="879230">
                <a:moveTo>
                  <a:pt x="0" y="0"/>
                </a:moveTo>
                <a:lnTo>
                  <a:pt x="1960685" y="0"/>
                </a:lnTo>
                <a:lnTo>
                  <a:pt x="1960685" y="879230"/>
                </a:lnTo>
                <a:lnTo>
                  <a:pt x="0" y="87923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nSpc>
                <a:spcPct val="120000"/>
              </a:lnSpc>
              <a:spcAft>
                <a:spcPts val="600"/>
              </a:spcAft>
            </a:pPr>
            <a:endParaRPr lang="de-DE" sz="1200">
              <a:solidFill>
                <a:schemeClr val="tx1"/>
              </a:solidFill>
              <a:latin typeface="Arial" panose="020B0604020202020204" pitchFamily="34" charset="0"/>
              <a:cs typeface="Arial" panose="020B0604020202020204" pitchFamily="34" charset="0"/>
            </a:endParaRPr>
          </a:p>
        </p:txBody>
      </p:sp>
      <p:sp>
        <p:nvSpPr>
          <p:cNvPr id="26" name="Freeform 30">
            <a:extLst>
              <a:ext uri="{FF2B5EF4-FFF2-40B4-BE49-F238E27FC236}">
                <a16:creationId xmlns:a16="http://schemas.microsoft.com/office/drawing/2014/main" id="{738C200B-9B6B-4D2D-A73D-8A6C5F89D4F7}"/>
              </a:ext>
            </a:extLst>
          </p:cNvPr>
          <p:cNvSpPr/>
          <p:nvPr userDrawn="1"/>
        </p:nvSpPr>
        <p:spPr>
          <a:xfrm>
            <a:off x="6197269" y="4774264"/>
            <a:ext cx="5634730" cy="1332715"/>
          </a:xfrm>
          <a:custGeom>
            <a:avLst/>
            <a:gdLst>
              <a:gd name="connsiteX0" fmla="*/ 0 w 1960685"/>
              <a:gd name="connsiteY0" fmla="*/ 0 h 879230"/>
              <a:gd name="connsiteX1" fmla="*/ 1960685 w 1960685"/>
              <a:gd name="connsiteY1" fmla="*/ 0 h 879230"/>
              <a:gd name="connsiteX2" fmla="*/ 1960685 w 1960685"/>
              <a:gd name="connsiteY2" fmla="*/ 879230 h 879230"/>
              <a:gd name="connsiteX3" fmla="*/ 0 w 1960685"/>
              <a:gd name="connsiteY3" fmla="*/ 879230 h 879230"/>
            </a:gdLst>
            <a:ahLst/>
            <a:cxnLst>
              <a:cxn ang="0">
                <a:pos x="connsiteX0" y="connsiteY0"/>
              </a:cxn>
              <a:cxn ang="0">
                <a:pos x="connsiteX1" y="connsiteY1"/>
              </a:cxn>
              <a:cxn ang="0">
                <a:pos x="connsiteX2" y="connsiteY2"/>
              </a:cxn>
              <a:cxn ang="0">
                <a:pos x="connsiteX3" y="connsiteY3"/>
              </a:cxn>
            </a:cxnLst>
            <a:rect l="l" t="t" r="r" b="b"/>
            <a:pathLst>
              <a:path w="1960685" h="879230">
                <a:moveTo>
                  <a:pt x="0" y="0"/>
                </a:moveTo>
                <a:lnTo>
                  <a:pt x="1960685" y="0"/>
                </a:lnTo>
                <a:lnTo>
                  <a:pt x="1960685" y="879230"/>
                </a:lnTo>
                <a:lnTo>
                  <a:pt x="0" y="87923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nSpc>
                <a:spcPct val="120000"/>
              </a:lnSpc>
              <a:spcAft>
                <a:spcPts val="600"/>
              </a:spcAft>
            </a:pPr>
            <a:endParaRPr lang="de-DE" sz="1200">
              <a:solidFill>
                <a:schemeClr val="tx1"/>
              </a:solidFill>
              <a:latin typeface="Arial" panose="020B0604020202020204" pitchFamily="34" charset="0"/>
              <a:cs typeface="Arial" panose="020B0604020202020204" pitchFamily="34" charset="0"/>
            </a:endParaRPr>
          </a:p>
        </p:txBody>
      </p:sp>
      <p:sp>
        <p:nvSpPr>
          <p:cNvPr id="27" name="Textplatzhalter 23">
            <a:extLst>
              <a:ext uri="{FF2B5EF4-FFF2-40B4-BE49-F238E27FC236}">
                <a16:creationId xmlns:a16="http://schemas.microsoft.com/office/drawing/2014/main" id="{98780E11-0A26-4B6F-9A3A-4A20228E1378}"/>
              </a:ext>
            </a:extLst>
          </p:cNvPr>
          <p:cNvSpPr>
            <a:spLocks noGrp="1"/>
          </p:cNvSpPr>
          <p:nvPr>
            <p:ph type="body" sz="quarter" idx="15" hasCustomPrompt="1"/>
          </p:nvPr>
        </p:nvSpPr>
        <p:spPr>
          <a:xfrm>
            <a:off x="335999" y="1236165"/>
            <a:ext cx="5669514" cy="1332710"/>
          </a:xfrm>
          <a:solidFill>
            <a:schemeClr val="accent1"/>
          </a:solidFill>
        </p:spPr>
        <p:txBody>
          <a:bodyPr anchor="ctr">
            <a:normAutofit/>
          </a:bodyPr>
          <a:lstStyle>
            <a:lvl1pPr marL="0" indent="0" algn="ctr">
              <a:buNone/>
              <a:defRPr sz="1600" b="1"/>
            </a:lvl1pPr>
          </a:lstStyle>
          <a:p>
            <a:pPr lvl="0"/>
            <a:r>
              <a:rPr lang="de-DE"/>
              <a:t>Titel 1 hier – 16pt</a:t>
            </a:r>
          </a:p>
        </p:txBody>
      </p:sp>
      <p:sp>
        <p:nvSpPr>
          <p:cNvPr id="28" name="Textplatzhalter 23">
            <a:extLst>
              <a:ext uri="{FF2B5EF4-FFF2-40B4-BE49-F238E27FC236}">
                <a16:creationId xmlns:a16="http://schemas.microsoft.com/office/drawing/2014/main" id="{438C9F91-C8D4-453C-8936-EF771B179645}"/>
              </a:ext>
            </a:extLst>
          </p:cNvPr>
          <p:cNvSpPr>
            <a:spLocks noGrp="1"/>
          </p:cNvSpPr>
          <p:nvPr>
            <p:ph type="body" sz="quarter" idx="16" hasCustomPrompt="1"/>
          </p:nvPr>
        </p:nvSpPr>
        <p:spPr>
          <a:xfrm>
            <a:off x="335999" y="2977371"/>
            <a:ext cx="5669514" cy="1332710"/>
          </a:xfrm>
          <a:solidFill>
            <a:schemeClr val="accent1"/>
          </a:solidFill>
        </p:spPr>
        <p:txBody>
          <a:bodyPr anchor="ctr">
            <a:normAutofit/>
          </a:bodyPr>
          <a:lstStyle>
            <a:lvl1pPr marL="0" indent="0" algn="ctr">
              <a:buNone/>
              <a:defRPr sz="1600" b="1"/>
            </a:lvl1pPr>
          </a:lstStyle>
          <a:p>
            <a:pPr lvl="0"/>
            <a:r>
              <a:rPr lang="de-DE"/>
              <a:t>Titel 2 hier – 16pt</a:t>
            </a:r>
          </a:p>
        </p:txBody>
      </p:sp>
      <p:sp>
        <p:nvSpPr>
          <p:cNvPr id="29" name="Textplatzhalter 23">
            <a:extLst>
              <a:ext uri="{FF2B5EF4-FFF2-40B4-BE49-F238E27FC236}">
                <a16:creationId xmlns:a16="http://schemas.microsoft.com/office/drawing/2014/main" id="{DE9ED63F-B25C-45EA-B020-D582975EDD69}"/>
              </a:ext>
            </a:extLst>
          </p:cNvPr>
          <p:cNvSpPr>
            <a:spLocks noGrp="1"/>
          </p:cNvSpPr>
          <p:nvPr>
            <p:ph type="body" sz="quarter" idx="17" hasCustomPrompt="1"/>
          </p:nvPr>
        </p:nvSpPr>
        <p:spPr>
          <a:xfrm>
            <a:off x="335999" y="4750081"/>
            <a:ext cx="5669514" cy="1332710"/>
          </a:xfrm>
          <a:solidFill>
            <a:schemeClr val="bg2"/>
          </a:solidFill>
        </p:spPr>
        <p:txBody>
          <a:bodyPr anchor="ctr">
            <a:normAutofit/>
          </a:bodyPr>
          <a:lstStyle>
            <a:lvl1pPr marL="0" indent="0" algn="ctr">
              <a:buNone/>
              <a:defRPr sz="1600" b="1">
                <a:solidFill>
                  <a:schemeClr val="tx1"/>
                </a:solidFill>
              </a:defRPr>
            </a:lvl1pPr>
          </a:lstStyle>
          <a:p>
            <a:pPr lvl="0"/>
            <a:r>
              <a:rPr lang="de-DE"/>
              <a:t>Titel 3 hier – 16pt</a:t>
            </a:r>
          </a:p>
        </p:txBody>
      </p:sp>
      <p:sp>
        <p:nvSpPr>
          <p:cNvPr id="5" name="Text Placeholder 4">
            <a:extLst>
              <a:ext uri="{FF2B5EF4-FFF2-40B4-BE49-F238E27FC236}">
                <a16:creationId xmlns:a16="http://schemas.microsoft.com/office/drawing/2014/main" id="{0C8480F1-5ECD-4B46-951C-0C4848F0BAB2}"/>
              </a:ext>
            </a:extLst>
          </p:cNvPr>
          <p:cNvSpPr>
            <a:spLocks noGrp="1"/>
          </p:cNvSpPr>
          <p:nvPr>
            <p:ph type="body" sz="quarter" idx="18" hasCustomPrompt="1"/>
          </p:nvPr>
        </p:nvSpPr>
        <p:spPr>
          <a:xfrm>
            <a:off x="6410325" y="1223963"/>
            <a:ext cx="5221288" cy="1344612"/>
          </a:xfrm>
        </p:spPr>
        <p:txBody>
          <a:bodyPr anchor="ctr"/>
          <a:lstStyle>
            <a:lvl1pPr>
              <a:defRPr sz="1400"/>
            </a:lvl1pPr>
            <a:lvl2pPr>
              <a:defRPr sz="1400"/>
            </a:lvl2pPr>
          </a:lstStyle>
          <a:p>
            <a:pPr lvl="0"/>
            <a:r>
              <a:rPr lang="en-GB" err="1"/>
              <a:t>Erste</a:t>
            </a:r>
            <a:r>
              <a:rPr lang="en-GB"/>
              <a:t> Ebene</a:t>
            </a:r>
          </a:p>
          <a:p>
            <a:pPr lvl="1"/>
            <a:r>
              <a:rPr lang="en-GB" err="1"/>
              <a:t>Zweite</a:t>
            </a:r>
            <a:r>
              <a:rPr lang="en-GB"/>
              <a:t> Ebene</a:t>
            </a:r>
            <a:endParaRPr lang="en-DE"/>
          </a:p>
        </p:txBody>
      </p:sp>
      <p:sp>
        <p:nvSpPr>
          <p:cNvPr id="25" name="Text Placeholder 4">
            <a:extLst>
              <a:ext uri="{FF2B5EF4-FFF2-40B4-BE49-F238E27FC236}">
                <a16:creationId xmlns:a16="http://schemas.microsoft.com/office/drawing/2014/main" id="{7D66D94A-BE78-BF40-B954-C04AB1724031}"/>
              </a:ext>
            </a:extLst>
          </p:cNvPr>
          <p:cNvSpPr>
            <a:spLocks noGrp="1"/>
          </p:cNvSpPr>
          <p:nvPr>
            <p:ph type="body" sz="quarter" idx="19" hasCustomPrompt="1"/>
          </p:nvPr>
        </p:nvSpPr>
        <p:spPr>
          <a:xfrm>
            <a:off x="6410325" y="2983937"/>
            <a:ext cx="5221288" cy="1344612"/>
          </a:xfrm>
        </p:spPr>
        <p:txBody>
          <a:bodyPr anchor="ctr"/>
          <a:lstStyle>
            <a:lvl1pPr>
              <a:defRPr sz="1400"/>
            </a:lvl1pPr>
            <a:lvl2pPr>
              <a:defRPr sz="1400"/>
            </a:lvl2pPr>
          </a:lstStyle>
          <a:p>
            <a:pPr lvl="0"/>
            <a:r>
              <a:rPr lang="en-GB" err="1"/>
              <a:t>Erste</a:t>
            </a:r>
            <a:r>
              <a:rPr lang="en-GB"/>
              <a:t> Ebene</a:t>
            </a:r>
          </a:p>
          <a:p>
            <a:pPr lvl="1"/>
            <a:r>
              <a:rPr lang="en-GB" err="1"/>
              <a:t>Zweite</a:t>
            </a:r>
            <a:r>
              <a:rPr lang="en-GB"/>
              <a:t> Ebene</a:t>
            </a:r>
            <a:endParaRPr lang="en-DE"/>
          </a:p>
        </p:txBody>
      </p:sp>
      <p:sp>
        <p:nvSpPr>
          <p:cNvPr id="30" name="Text Placeholder 4">
            <a:extLst>
              <a:ext uri="{FF2B5EF4-FFF2-40B4-BE49-F238E27FC236}">
                <a16:creationId xmlns:a16="http://schemas.microsoft.com/office/drawing/2014/main" id="{28B619DF-D608-6646-9ABF-B3F9F3A11FE7}"/>
              </a:ext>
            </a:extLst>
          </p:cNvPr>
          <p:cNvSpPr>
            <a:spLocks noGrp="1"/>
          </p:cNvSpPr>
          <p:nvPr>
            <p:ph type="body" sz="quarter" idx="20" hasCustomPrompt="1"/>
          </p:nvPr>
        </p:nvSpPr>
        <p:spPr>
          <a:xfrm>
            <a:off x="6410325" y="4773408"/>
            <a:ext cx="5221288" cy="1344612"/>
          </a:xfrm>
          <a:ln>
            <a:noFill/>
          </a:ln>
        </p:spPr>
        <p:txBody>
          <a:bodyPr anchor="ctr"/>
          <a:lstStyle>
            <a:lvl1pPr>
              <a:defRPr sz="1400" b="0">
                <a:ln>
                  <a:noFill/>
                </a:ln>
              </a:defRPr>
            </a:lvl1pPr>
            <a:lvl2pPr>
              <a:defRPr sz="1400" b="0">
                <a:ln>
                  <a:noFill/>
                </a:ln>
              </a:defRPr>
            </a:lvl2pPr>
          </a:lstStyle>
          <a:p>
            <a:pPr lvl="0"/>
            <a:r>
              <a:rPr lang="en-GB" err="1"/>
              <a:t>Erste</a:t>
            </a:r>
            <a:r>
              <a:rPr lang="en-GB"/>
              <a:t> Ebene</a:t>
            </a:r>
          </a:p>
          <a:p>
            <a:pPr lvl="1"/>
            <a:r>
              <a:rPr lang="en-GB" err="1"/>
              <a:t>Zweite</a:t>
            </a:r>
            <a:r>
              <a:rPr lang="en-GB"/>
              <a:t> Ebene</a:t>
            </a:r>
            <a:endParaRPr lang="en-DE"/>
          </a:p>
        </p:txBody>
      </p:sp>
    </p:spTree>
    <p:extLst>
      <p:ext uri="{BB962C8B-B14F-4D97-AF65-F5344CB8AC3E}">
        <p14:creationId xmlns:p14="http://schemas.microsoft.com/office/powerpoint/2010/main" val="883662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rei Inhalte + Bilder">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45991C8-F067-4ED4-9F86-319DBB30D425}"/>
              </a:ext>
            </a:extLst>
          </p:cNvPr>
          <p:cNvSpPr>
            <a:spLocks noGrp="1"/>
          </p:cNvSpPr>
          <p:nvPr>
            <p:ph type="pic" sz="quarter" idx="13"/>
          </p:nvPr>
        </p:nvSpPr>
        <p:spPr>
          <a:xfrm>
            <a:off x="336550" y="1223963"/>
            <a:ext cx="3689350" cy="2205037"/>
          </a:xfrm>
          <a:solidFill>
            <a:schemeClr val="tx2"/>
          </a:solidFill>
          <a:ln>
            <a:noFill/>
          </a:ln>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sp>
        <p:nvSpPr>
          <p:cNvPr id="31" name="Rechteck 23">
            <a:extLst>
              <a:ext uri="{FF2B5EF4-FFF2-40B4-BE49-F238E27FC236}">
                <a16:creationId xmlns:a16="http://schemas.microsoft.com/office/drawing/2014/main" id="{74A58172-3D82-46FF-AEDA-89B4712EA230}"/>
              </a:ext>
            </a:extLst>
          </p:cNvPr>
          <p:cNvSpPr/>
          <p:nvPr userDrawn="1"/>
        </p:nvSpPr>
        <p:spPr>
          <a:xfrm>
            <a:off x="336550" y="3430799"/>
            <a:ext cx="3689350" cy="846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b="1">
              <a:solidFill>
                <a:schemeClr val="tx1"/>
              </a:solidFill>
              <a:latin typeface="Arial" panose="020B0604020202020204" pitchFamily="34" charset="0"/>
              <a:cs typeface="Arial" panose="020B0604020202020204" pitchFamily="34" charset="0"/>
            </a:endParaRPr>
          </a:p>
        </p:txBody>
      </p:sp>
      <p:sp>
        <p:nvSpPr>
          <p:cNvPr id="36" name="Bildplatzhalter 3">
            <a:extLst>
              <a:ext uri="{FF2B5EF4-FFF2-40B4-BE49-F238E27FC236}">
                <a16:creationId xmlns:a16="http://schemas.microsoft.com/office/drawing/2014/main" id="{4660D7CD-083C-4A0B-9E6F-B1C3B6FA59C5}"/>
              </a:ext>
            </a:extLst>
          </p:cNvPr>
          <p:cNvSpPr>
            <a:spLocks noGrp="1"/>
          </p:cNvSpPr>
          <p:nvPr>
            <p:ph type="pic" sz="quarter" idx="16"/>
          </p:nvPr>
        </p:nvSpPr>
        <p:spPr>
          <a:xfrm>
            <a:off x="4205838" y="1223963"/>
            <a:ext cx="3780824" cy="2205037"/>
          </a:xfrm>
          <a:solidFill>
            <a:schemeClr val="tx2"/>
          </a:solidFill>
          <a:ln>
            <a:noFill/>
          </a:ln>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sp>
        <p:nvSpPr>
          <p:cNvPr id="38" name="Rechteck 23">
            <a:extLst>
              <a:ext uri="{FF2B5EF4-FFF2-40B4-BE49-F238E27FC236}">
                <a16:creationId xmlns:a16="http://schemas.microsoft.com/office/drawing/2014/main" id="{E1C2701A-C584-44EC-A381-8266FDF493C4}"/>
              </a:ext>
            </a:extLst>
          </p:cNvPr>
          <p:cNvSpPr/>
          <p:nvPr userDrawn="1"/>
        </p:nvSpPr>
        <p:spPr>
          <a:xfrm>
            <a:off x="4205838" y="3430799"/>
            <a:ext cx="3780824" cy="846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b="1">
              <a:solidFill>
                <a:schemeClr val="tx1"/>
              </a:solidFill>
              <a:latin typeface="Arial" panose="020B0604020202020204" pitchFamily="34" charset="0"/>
              <a:cs typeface="Arial" panose="020B0604020202020204" pitchFamily="34" charset="0"/>
            </a:endParaRPr>
          </a:p>
        </p:txBody>
      </p:sp>
      <p:sp>
        <p:nvSpPr>
          <p:cNvPr id="41" name="Bildplatzhalter 3">
            <a:extLst>
              <a:ext uri="{FF2B5EF4-FFF2-40B4-BE49-F238E27FC236}">
                <a16:creationId xmlns:a16="http://schemas.microsoft.com/office/drawing/2014/main" id="{CC6A94AD-4526-4BEF-8B81-FE8128909307}"/>
              </a:ext>
            </a:extLst>
          </p:cNvPr>
          <p:cNvSpPr>
            <a:spLocks noGrp="1"/>
          </p:cNvSpPr>
          <p:nvPr>
            <p:ph type="pic" sz="quarter" idx="19"/>
          </p:nvPr>
        </p:nvSpPr>
        <p:spPr>
          <a:xfrm>
            <a:off x="8166650" y="1223963"/>
            <a:ext cx="3689350" cy="2205037"/>
          </a:xfrm>
          <a:solidFill>
            <a:schemeClr val="tx2"/>
          </a:solidFill>
          <a:ln>
            <a:noFill/>
          </a:ln>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sp>
        <p:nvSpPr>
          <p:cNvPr id="43" name="Rechteck 23">
            <a:extLst>
              <a:ext uri="{FF2B5EF4-FFF2-40B4-BE49-F238E27FC236}">
                <a16:creationId xmlns:a16="http://schemas.microsoft.com/office/drawing/2014/main" id="{81D259F3-16A4-40E6-8A92-29BCFA27BC9D}"/>
              </a:ext>
            </a:extLst>
          </p:cNvPr>
          <p:cNvSpPr/>
          <p:nvPr userDrawn="1"/>
        </p:nvSpPr>
        <p:spPr>
          <a:xfrm>
            <a:off x="8166650" y="3430799"/>
            <a:ext cx="3689350" cy="846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b="1">
              <a:solidFill>
                <a:schemeClr val="tx1"/>
              </a:solidFill>
              <a:latin typeface="Arial" panose="020B0604020202020204" pitchFamily="34" charset="0"/>
              <a:cs typeface="Arial" panose="020B0604020202020204" pitchFamily="34" charset="0"/>
            </a:endParaRPr>
          </a:p>
        </p:txBody>
      </p:sp>
      <p:sp>
        <p:nvSpPr>
          <p:cNvPr id="48" name="Textplatzhalter 23">
            <a:extLst>
              <a:ext uri="{FF2B5EF4-FFF2-40B4-BE49-F238E27FC236}">
                <a16:creationId xmlns:a16="http://schemas.microsoft.com/office/drawing/2014/main" id="{F36639C0-992A-412D-9B59-844F72EB9DBF}"/>
              </a:ext>
            </a:extLst>
          </p:cNvPr>
          <p:cNvSpPr>
            <a:spLocks noGrp="1"/>
          </p:cNvSpPr>
          <p:nvPr>
            <p:ph type="body" sz="quarter" idx="15" hasCustomPrompt="1"/>
          </p:nvPr>
        </p:nvSpPr>
        <p:spPr>
          <a:xfrm>
            <a:off x="453297" y="3426781"/>
            <a:ext cx="3572603" cy="854987"/>
          </a:xfrm>
        </p:spPr>
        <p:txBody>
          <a:bodyPr anchor="ctr">
            <a:normAutofit/>
          </a:bodyPr>
          <a:lstStyle>
            <a:lvl1pPr marL="0" indent="0" algn="l">
              <a:buNone/>
              <a:defRPr sz="1600" b="1"/>
            </a:lvl1pPr>
          </a:lstStyle>
          <a:p>
            <a:pPr lvl="0"/>
            <a:r>
              <a:rPr lang="de-DE"/>
              <a:t>Titel 1 – 16pt</a:t>
            </a:r>
          </a:p>
        </p:txBody>
      </p:sp>
      <p:sp>
        <p:nvSpPr>
          <p:cNvPr id="49" name="Textplatzhalter 23">
            <a:extLst>
              <a:ext uri="{FF2B5EF4-FFF2-40B4-BE49-F238E27FC236}">
                <a16:creationId xmlns:a16="http://schemas.microsoft.com/office/drawing/2014/main" id="{D2C15F18-6CF7-4C35-B4AF-B38FA009FDD1}"/>
              </a:ext>
            </a:extLst>
          </p:cNvPr>
          <p:cNvSpPr>
            <a:spLocks noGrp="1"/>
          </p:cNvSpPr>
          <p:nvPr>
            <p:ph type="body" sz="quarter" idx="17" hasCustomPrompt="1"/>
          </p:nvPr>
        </p:nvSpPr>
        <p:spPr>
          <a:xfrm>
            <a:off x="4327019" y="3426781"/>
            <a:ext cx="3659693" cy="854987"/>
          </a:xfrm>
        </p:spPr>
        <p:txBody>
          <a:bodyPr anchor="ctr">
            <a:normAutofit/>
          </a:bodyPr>
          <a:lstStyle>
            <a:lvl1pPr marL="0" indent="0" algn="l">
              <a:buNone/>
              <a:defRPr sz="1600" b="1"/>
            </a:lvl1pPr>
          </a:lstStyle>
          <a:p>
            <a:pPr lvl="0"/>
            <a:r>
              <a:rPr lang="de-DE"/>
              <a:t>Titel 2 – 16pt</a:t>
            </a:r>
          </a:p>
        </p:txBody>
      </p:sp>
      <p:sp>
        <p:nvSpPr>
          <p:cNvPr id="50" name="Textplatzhalter 23">
            <a:extLst>
              <a:ext uri="{FF2B5EF4-FFF2-40B4-BE49-F238E27FC236}">
                <a16:creationId xmlns:a16="http://schemas.microsoft.com/office/drawing/2014/main" id="{44CE76F2-ADFA-423D-9739-3E26CFE9EF20}"/>
              </a:ext>
            </a:extLst>
          </p:cNvPr>
          <p:cNvSpPr>
            <a:spLocks noGrp="1"/>
          </p:cNvSpPr>
          <p:nvPr>
            <p:ph type="body" sz="quarter" idx="20" hasCustomPrompt="1"/>
          </p:nvPr>
        </p:nvSpPr>
        <p:spPr>
          <a:xfrm>
            <a:off x="8287781" y="3426781"/>
            <a:ext cx="3568220" cy="854987"/>
          </a:xfrm>
        </p:spPr>
        <p:txBody>
          <a:bodyPr anchor="ctr">
            <a:normAutofit/>
          </a:bodyPr>
          <a:lstStyle>
            <a:lvl1pPr marL="0" indent="0" algn="l">
              <a:buNone/>
              <a:defRPr sz="1600" b="1"/>
            </a:lvl1pPr>
          </a:lstStyle>
          <a:p>
            <a:pPr lvl="0"/>
            <a:r>
              <a:rPr lang="de-DE"/>
              <a:t>Titel 3 – 16pt</a:t>
            </a:r>
          </a:p>
        </p:txBody>
      </p:sp>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22" name="Rechteck 21">
            <a:extLst>
              <a:ext uri="{FF2B5EF4-FFF2-40B4-BE49-F238E27FC236}">
                <a16:creationId xmlns:a16="http://schemas.microsoft.com/office/drawing/2014/main" id="{52F6EF61-146B-441F-8C91-2BF389E8E10E}"/>
              </a:ext>
            </a:extLst>
          </p:cNvPr>
          <p:cNvSpPr/>
          <p:nvPr userDrawn="1"/>
        </p:nvSpPr>
        <p:spPr>
          <a:xfrm>
            <a:off x="336000" y="1224001"/>
            <a:ext cx="3689900"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EF1BA7F9-6780-4DC4-994F-AB41CDE3780A}"/>
              </a:ext>
            </a:extLst>
          </p:cNvPr>
          <p:cNvSpPr/>
          <p:nvPr userDrawn="1"/>
        </p:nvSpPr>
        <p:spPr>
          <a:xfrm>
            <a:off x="4205288" y="1224001"/>
            <a:ext cx="3781388"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DEA14710-3E99-4F57-88D6-EAB9DB409A93}"/>
              </a:ext>
            </a:extLst>
          </p:cNvPr>
          <p:cNvSpPr/>
          <p:nvPr userDrawn="1"/>
        </p:nvSpPr>
        <p:spPr>
          <a:xfrm>
            <a:off x="8166100" y="1224001"/>
            <a:ext cx="3689900"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3">
            <a:extLst>
              <a:ext uri="{FF2B5EF4-FFF2-40B4-BE49-F238E27FC236}">
                <a16:creationId xmlns:a16="http://schemas.microsoft.com/office/drawing/2014/main" id="{4F8B3560-A964-4FA6-84A6-9F3D02E2918F}"/>
              </a:ext>
            </a:extLst>
          </p:cNvPr>
          <p:cNvSpPr>
            <a:spLocks noGrp="1"/>
          </p:cNvSpPr>
          <p:nvPr>
            <p:ph type="body" sz="quarter" idx="23" hasCustomPrompt="1"/>
          </p:nvPr>
        </p:nvSpPr>
        <p:spPr>
          <a:xfrm>
            <a:off x="462409" y="4397867"/>
            <a:ext cx="3490531" cy="1641133"/>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
        <p:nvSpPr>
          <p:cNvPr id="25" name="Textfeld 24">
            <a:extLst>
              <a:ext uri="{FF2B5EF4-FFF2-40B4-BE49-F238E27FC236}">
                <a16:creationId xmlns:a16="http://schemas.microsoft.com/office/drawing/2014/main" id="{70BE53C3-1D76-4C23-A6D1-6572B96E467E}"/>
              </a:ext>
            </a:extLst>
          </p:cNvPr>
          <p:cNvSpPr txBox="1"/>
          <p:nvPr userDrawn="1"/>
        </p:nvSpPr>
        <p:spPr>
          <a:xfrm>
            <a:off x="12396000" y="2124075"/>
            <a:ext cx="2430000" cy="461665"/>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einzufügen, auf die Tabulatortaste vor dem Text klicken</a:t>
            </a:r>
          </a:p>
        </p:txBody>
      </p:sp>
      <p:sp>
        <p:nvSpPr>
          <p:cNvPr id="26" name="Textplatzhalter 3">
            <a:extLst>
              <a:ext uri="{FF2B5EF4-FFF2-40B4-BE49-F238E27FC236}">
                <a16:creationId xmlns:a16="http://schemas.microsoft.com/office/drawing/2014/main" id="{62FD356B-5DE4-4617-BDF6-48702E0D1CC2}"/>
              </a:ext>
            </a:extLst>
          </p:cNvPr>
          <p:cNvSpPr>
            <a:spLocks noGrp="1"/>
          </p:cNvSpPr>
          <p:nvPr>
            <p:ph type="body" sz="quarter" idx="24" hasCustomPrompt="1"/>
          </p:nvPr>
        </p:nvSpPr>
        <p:spPr>
          <a:xfrm>
            <a:off x="4350716" y="4397867"/>
            <a:ext cx="3490531" cy="1641133"/>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
        <p:nvSpPr>
          <p:cNvPr id="27" name="Textplatzhalter 3">
            <a:extLst>
              <a:ext uri="{FF2B5EF4-FFF2-40B4-BE49-F238E27FC236}">
                <a16:creationId xmlns:a16="http://schemas.microsoft.com/office/drawing/2014/main" id="{0E53699C-EB56-46F1-AFF3-7E4C09145714}"/>
              </a:ext>
            </a:extLst>
          </p:cNvPr>
          <p:cNvSpPr>
            <a:spLocks noGrp="1"/>
          </p:cNvSpPr>
          <p:nvPr>
            <p:ph type="body" sz="quarter" idx="25" hasCustomPrompt="1"/>
          </p:nvPr>
        </p:nvSpPr>
        <p:spPr>
          <a:xfrm>
            <a:off x="8287781" y="4397867"/>
            <a:ext cx="3490531" cy="1641133"/>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Tree>
    <p:extLst>
      <p:ext uri="{BB962C8B-B14F-4D97-AF65-F5344CB8AC3E}">
        <p14:creationId xmlns:p14="http://schemas.microsoft.com/office/powerpoint/2010/main" val="234906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31" name="Rechteck 23">
            <a:extLst>
              <a:ext uri="{FF2B5EF4-FFF2-40B4-BE49-F238E27FC236}">
                <a16:creationId xmlns:a16="http://schemas.microsoft.com/office/drawing/2014/main" id="{74A58172-3D82-46FF-AEDA-89B4712EA230}"/>
              </a:ext>
            </a:extLst>
          </p:cNvPr>
          <p:cNvSpPr/>
          <p:nvPr userDrawn="1"/>
        </p:nvSpPr>
        <p:spPr>
          <a:xfrm>
            <a:off x="336550" y="1230440"/>
            <a:ext cx="3689350" cy="846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b="1">
              <a:solidFill>
                <a:schemeClr val="tx1"/>
              </a:solidFill>
              <a:latin typeface="Arial" panose="020B0604020202020204" pitchFamily="34" charset="0"/>
              <a:cs typeface="Arial" panose="020B0604020202020204" pitchFamily="34" charset="0"/>
            </a:endParaRPr>
          </a:p>
        </p:txBody>
      </p:sp>
      <p:sp>
        <p:nvSpPr>
          <p:cNvPr id="32" name="Textplatzhalter 23">
            <a:extLst>
              <a:ext uri="{FF2B5EF4-FFF2-40B4-BE49-F238E27FC236}">
                <a16:creationId xmlns:a16="http://schemas.microsoft.com/office/drawing/2014/main" id="{F1C7B050-B8DF-4607-8042-E6CF15717C19}"/>
              </a:ext>
            </a:extLst>
          </p:cNvPr>
          <p:cNvSpPr>
            <a:spLocks noGrp="1"/>
          </p:cNvSpPr>
          <p:nvPr>
            <p:ph type="body" sz="quarter" idx="15" hasCustomPrompt="1"/>
          </p:nvPr>
        </p:nvSpPr>
        <p:spPr>
          <a:xfrm>
            <a:off x="453297" y="1222378"/>
            <a:ext cx="3572603" cy="854987"/>
          </a:xfrm>
        </p:spPr>
        <p:txBody>
          <a:bodyPr anchor="ctr">
            <a:normAutofit/>
          </a:bodyPr>
          <a:lstStyle>
            <a:lvl1pPr marL="0" indent="0" algn="l">
              <a:buNone/>
              <a:defRPr sz="1600" b="1"/>
            </a:lvl1pPr>
          </a:lstStyle>
          <a:p>
            <a:pPr lvl="0"/>
            <a:r>
              <a:rPr lang="de-DE"/>
              <a:t>Titel 1 hier – 16pt</a:t>
            </a:r>
          </a:p>
        </p:txBody>
      </p:sp>
      <p:sp>
        <p:nvSpPr>
          <p:cNvPr id="38" name="Rechteck 23">
            <a:extLst>
              <a:ext uri="{FF2B5EF4-FFF2-40B4-BE49-F238E27FC236}">
                <a16:creationId xmlns:a16="http://schemas.microsoft.com/office/drawing/2014/main" id="{E1C2701A-C584-44EC-A381-8266FDF493C4}"/>
              </a:ext>
            </a:extLst>
          </p:cNvPr>
          <p:cNvSpPr/>
          <p:nvPr userDrawn="1"/>
        </p:nvSpPr>
        <p:spPr>
          <a:xfrm>
            <a:off x="4205838" y="1230440"/>
            <a:ext cx="3780824" cy="846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b="1">
              <a:solidFill>
                <a:schemeClr val="tx1"/>
              </a:solidFill>
              <a:latin typeface="Arial" panose="020B0604020202020204" pitchFamily="34" charset="0"/>
              <a:cs typeface="Arial" panose="020B0604020202020204" pitchFamily="34" charset="0"/>
            </a:endParaRPr>
          </a:p>
        </p:txBody>
      </p:sp>
      <p:sp>
        <p:nvSpPr>
          <p:cNvPr id="39" name="Textplatzhalter 23">
            <a:extLst>
              <a:ext uri="{FF2B5EF4-FFF2-40B4-BE49-F238E27FC236}">
                <a16:creationId xmlns:a16="http://schemas.microsoft.com/office/drawing/2014/main" id="{3993DE2F-FB54-47E3-A29B-7FB8A3C0BA83}"/>
              </a:ext>
            </a:extLst>
          </p:cNvPr>
          <p:cNvSpPr>
            <a:spLocks noGrp="1"/>
          </p:cNvSpPr>
          <p:nvPr>
            <p:ph type="body" sz="quarter" idx="17" hasCustomPrompt="1"/>
          </p:nvPr>
        </p:nvSpPr>
        <p:spPr>
          <a:xfrm>
            <a:off x="4327019" y="1222378"/>
            <a:ext cx="3659693" cy="854987"/>
          </a:xfrm>
        </p:spPr>
        <p:txBody>
          <a:bodyPr anchor="ctr">
            <a:normAutofit/>
          </a:bodyPr>
          <a:lstStyle>
            <a:lvl1pPr marL="0" indent="0" algn="l">
              <a:buNone/>
              <a:defRPr sz="1600" b="1"/>
            </a:lvl1pPr>
          </a:lstStyle>
          <a:p>
            <a:pPr lvl="0"/>
            <a:r>
              <a:rPr lang="de-DE"/>
              <a:t>Titel 2 hier – 16pt</a:t>
            </a:r>
          </a:p>
        </p:txBody>
      </p:sp>
      <p:sp>
        <p:nvSpPr>
          <p:cNvPr id="43" name="Rechteck 23">
            <a:extLst>
              <a:ext uri="{FF2B5EF4-FFF2-40B4-BE49-F238E27FC236}">
                <a16:creationId xmlns:a16="http://schemas.microsoft.com/office/drawing/2014/main" id="{81D259F3-16A4-40E6-8A92-29BCFA27BC9D}"/>
              </a:ext>
            </a:extLst>
          </p:cNvPr>
          <p:cNvSpPr/>
          <p:nvPr userDrawn="1"/>
        </p:nvSpPr>
        <p:spPr>
          <a:xfrm>
            <a:off x="8166650" y="1230440"/>
            <a:ext cx="3689350" cy="846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endParaRPr lang="de-DE" b="1">
              <a:solidFill>
                <a:schemeClr val="tx1"/>
              </a:solidFill>
              <a:latin typeface="Arial" panose="020B0604020202020204" pitchFamily="34" charset="0"/>
              <a:cs typeface="Arial" panose="020B0604020202020204" pitchFamily="34" charset="0"/>
            </a:endParaRPr>
          </a:p>
        </p:txBody>
      </p:sp>
      <p:sp>
        <p:nvSpPr>
          <p:cNvPr id="44" name="Textplatzhalter 23">
            <a:extLst>
              <a:ext uri="{FF2B5EF4-FFF2-40B4-BE49-F238E27FC236}">
                <a16:creationId xmlns:a16="http://schemas.microsoft.com/office/drawing/2014/main" id="{535BA66F-FE25-431F-8E4B-30E48642B2A5}"/>
              </a:ext>
            </a:extLst>
          </p:cNvPr>
          <p:cNvSpPr>
            <a:spLocks noGrp="1"/>
          </p:cNvSpPr>
          <p:nvPr>
            <p:ph type="body" sz="quarter" idx="20" hasCustomPrompt="1"/>
          </p:nvPr>
        </p:nvSpPr>
        <p:spPr>
          <a:xfrm>
            <a:off x="8287781" y="1222378"/>
            <a:ext cx="3568220" cy="854987"/>
          </a:xfrm>
        </p:spPr>
        <p:txBody>
          <a:bodyPr anchor="ctr">
            <a:normAutofit/>
          </a:bodyPr>
          <a:lstStyle>
            <a:lvl1pPr marL="0" indent="0" algn="l">
              <a:buNone/>
              <a:defRPr sz="1600" b="1"/>
            </a:lvl1pPr>
          </a:lstStyle>
          <a:p>
            <a:pPr lvl="0"/>
            <a:r>
              <a:rPr lang="de-DE"/>
              <a:t>Titel 3 hier – 16pt</a:t>
            </a:r>
          </a:p>
        </p:txBody>
      </p:sp>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22" name="Rechteck 21">
            <a:extLst>
              <a:ext uri="{FF2B5EF4-FFF2-40B4-BE49-F238E27FC236}">
                <a16:creationId xmlns:a16="http://schemas.microsoft.com/office/drawing/2014/main" id="{52F6EF61-146B-441F-8C91-2BF389E8E10E}"/>
              </a:ext>
            </a:extLst>
          </p:cNvPr>
          <p:cNvSpPr/>
          <p:nvPr userDrawn="1"/>
        </p:nvSpPr>
        <p:spPr>
          <a:xfrm>
            <a:off x="336000" y="1224001"/>
            <a:ext cx="3689900"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EF1BA7F9-6780-4DC4-994F-AB41CDE3780A}"/>
              </a:ext>
            </a:extLst>
          </p:cNvPr>
          <p:cNvSpPr/>
          <p:nvPr userDrawn="1"/>
        </p:nvSpPr>
        <p:spPr>
          <a:xfrm>
            <a:off x="4205288" y="1224001"/>
            <a:ext cx="3781388"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DEA14710-3E99-4F57-88D6-EAB9DB409A93}"/>
              </a:ext>
            </a:extLst>
          </p:cNvPr>
          <p:cNvSpPr/>
          <p:nvPr userDrawn="1"/>
        </p:nvSpPr>
        <p:spPr>
          <a:xfrm>
            <a:off x="8166100" y="1224001"/>
            <a:ext cx="3689900"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A273A8E2-4C33-411D-9816-D8D4C4B8763E}"/>
              </a:ext>
            </a:extLst>
          </p:cNvPr>
          <p:cNvSpPr txBox="1"/>
          <p:nvPr userDrawn="1"/>
        </p:nvSpPr>
        <p:spPr>
          <a:xfrm>
            <a:off x="12396000" y="2124075"/>
            <a:ext cx="2430000" cy="461665"/>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einzufügen, auf die Tabulatortaste vor dem Text klicken</a:t>
            </a:r>
          </a:p>
        </p:txBody>
      </p:sp>
      <p:sp>
        <p:nvSpPr>
          <p:cNvPr id="25" name="Textplatzhalter 3">
            <a:extLst>
              <a:ext uri="{FF2B5EF4-FFF2-40B4-BE49-F238E27FC236}">
                <a16:creationId xmlns:a16="http://schemas.microsoft.com/office/drawing/2014/main" id="{E4B9A44A-190E-4AF0-B7B7-204462B2BE0E}"/>
              </a:ext>
            </a:extLst>
          </p:cNvPr>
          <p:cNvSpPr>
            <a:spLocks noGrp="1"/>
          </p:cNvSpPr>
          <p:nvPr>
            <p:ph type="body" sz="quarter" idx="23" hasCustomPrompt="1"/>
          </p:nvPr>
        </p:nvSpPr>
        <p:spPr>
          <a:xfrm>
            <a:off x="462409" y="2214001"/>
            <a:ext cx="3490531" cy="3825000"/>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
        <p:nvSpPr>
          <p:cNvPr id="26" name="Textplatzhalter 3">
            <a:extLst>
              <a:ext uri="{FF2B5EF4-FFF2-40B4-BE49-F238E27FC236}">
                <a16:creationId xmlns:a16="http://schemas.microsoft.com/office/drawing/2014/main" id="{EF0EC5E4-4A92-49F8-A691-1D472F67950F}"/>
              </a:ext>
            </a:extLst>
          </p:cNvPr>
          <p:cNvSpPr>
            <a:spLocks noGrp="1"/>
          </p:cNvSpPr>
          <p:nvPr>
            <p:ph type="body" sz="quarter" idx="24" hasCustomPrompt="1"/>
          </p:nvPr>
        </p:nvSpPr>
        <p:spPr>
          <a:xfrm>
            <a:off x="4350716" y="2214001"/>
            <a:ext cx="3490531" cy="3825000"/>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
        <p:nvSpPr>
          <p:cNvPr id="27" name="Textplatzhalter 3">
            <a:extLst>
              <a:ext uri="{FF2B5EF4-FFF2-40B4-BE49-F238E27FC236}">
                <a16:creationId xmlns:a16="http://schemas.microsoft.com/office/drawing/2014/main" id="{111623A6-FDC0-4B01-9A3C-D84B5E5F9BF3}"/>
              </a:ext>
            </a:extLst>
          </p:cNvPr>
          <p:cNvSpPr>
            <a:spLocks noGrp="1"/>
          </p:cNvSpPr>
          <p:nvPr>
            <p:ph type="body" sz="quarter" idx="25" hasCustomPrompt="1"/>
          </p:nvPr>
        </p:nvSpPr>
        <p:spPr>
          <a:xfrm>
            <a:off x="8287781" y="2214001"/>
            <a:ext cx="3490531" cy="3825000"/>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Tree>
    <p:extLst>
      <p:ext uri="{BB962C8B-B14F-4D97-AF65-F5344CB8AC3E}">
        <p14:creationId xmlns:p14="http://schemas.microsoft.com/office/powerpoint/2010/main" val="216135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Zwei Inhalte + Bilder">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45991C8-F067-4ED4-9F86-319DBB30D425}"/>
              </a:ext>
            </a:extLst>
          </p:cNvPr>
          <p:cNvSpPr>
            <a:spLocks noGrp="1"/>
          </p:cNvSpPr>
          <p:nvPr>
            <p:ph type="pic" sz="quarter" idx="13"/>
          </p:nvPr>
        </p:nvSpPr>
        <p:spPr>
          <a:xfrm>
            <a:off x="336549" y="1223963"/>
            <a:ext cx="5661855" cy="2654300"/>
          </a:xfrm>
          <a:solidFill>
            <a:schemeClr val="tx2"/>
          </a:solidFill>
          <a:ln>
            <a:noFill/>
          </a:ln>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sp>
        <p:nvSpPr>
          <p:cNvPr id="36" name="Bildplatzhalter 3">
            <a:extLst>
              <a:ext uri="{FF2B5EF4-FFF2-40B4-BE49-F238E27FC236}">
                <a16:creationId xmlns:a16="http://schemas.microsoft.com/office/drawing/2014/main" id="{4660D7CD-083C-4A0B-9E6F-B1C3B6FA59C5}"/>
              </a:ext>
            </a:extLst>
          </p:cNvPr>
          <p:cNvSpPr>
            <a:spLocks noGrp="1"/>
          </p:cNvSpPr>
          <p:nvPr>
            <p:ph type="pic" sz="quarter" idx="16"/>
          </p:nvPr>
        </p:nvSpPr>
        <p:spPr>
          <a:xfrm>
            <a:off x="6193301" y="1223963"/>
            <a:ext cx="5661854" cy="2654300"/>
          </a:xfrm>
          <a:solidFill>
            <a:schemeClr val="tx2"/>
          </a:solidFill>
          <a:ln>
            <a:noFill/>
          </a:ln>
        </p:spPr>
        <p:txBody>
          <a:bodyPr/>
          <a:lstStyle>
            <a:lvl1pPr marL="0" indent="0">
              <a:buNone/>
              <a:defRPr/>
            </a:lvl1pPr>
          </a:lstStyle>
          <a:p>
            <a:pPr marL="0" marR="0" lvl="0" indent="0" algn="l" defTabSz="914400" rtl="0" eaLnBrk="1" fontAlgn="auto" latinLnBrk="0" hangingPunct="1">
              <a:lnSpc>
                <a:spcPct val="100000"/>
              </a:lnSpc>
              <a:spcBef>
                <a:spcPts val="1200"/>
              </a:spcBef>
              <a:spcAft>
                <a:spcPts val="0"/>
              </a:spcAft>
              <a:buClr>
                <a:schemeClr val="bg1"/>
              </a:buClr>
              <a:buSzTx/>
              <a:buFont typeface="Arial" panose="020B0604020202020204" pitchFamily="34" charset="0"/>
              <a:buNone/>
              <a:tabLst/>
              <a:defRPr/>
            </a:pPr>
            <a:r>
              <a:rPr lang="de-DE"/>
              <a:t>Bild durch Klicken auf Symbol hinzufügen</a:t>
            </a:r>
          </a:p>
        </p:txBody>
      </p:sp>
      <p:sp>
        <p:nvSpPr>
          <p:cNvPr id="2" name="Titel 1">
            <a:extLst>
              <a:ext uri="{FF2B5EF4-FFF2-40B4-BE49-F238E27FC236}">
                <a16:creationId xmlns:a16="http://schemas.microsoft.com/office/drawing/2014/main" id="{30F329E2-C42E-4610-9F65-2D9839005C18}"/>
              </a:ext>
            </a:extLst>
          </p:cNvPr>
          <p:cNvSpPr>
            <a:spLocks noGrp="1"/>
          </p:cNvSpPr>
          <p:nvPr>
            <p:ph type="title" hasCustomPrompt="1"/>
          </p:nvPr>
        </p:nvSpPr>
        <p:spPr/>
        <p:txBody>
          <a:bodyPr rIns="0">
            <a:spAutoFit/>
          </a:bodyPr>
          <a:lstStyle>
            <a:lvl1pPr>
              <a:defRPr/>
            </a:lvl1pPr>
          </a:lstStyle>
          <a:p>
            <a:r>
              <a:rPr lang="de-DE"/>
              <a:t>Überschrift </a:t>
            </a:r>
            <a:r>
              <a:rPr lang="de-DE" err="1"/>
              <a:t>max</a:t>
            </a:r>
            <a:r>
              <a:rPr lang="de-DE"/>
              <a:t> 2 Zeile – 22pt</a:t>
            </a:r>
          </a:p>
        </p:txBody>
      </p:sp>
      <p:sp>
        <p:nvSpPr>
          <p:cNvPr id="7" name="Foliennummernplatzhalter 6">
            <a:extLst>
              <a:ext uri="{FF2B5EF4-FFF2-40B4-BE49-F238E27FC236}">
                <a16:creationId xmlns:a16="http://schemas.microsoft.com/office/drawing/2014/main" id="{BFF6EC17-EF95-48F7-8636-4C0901BAEDE3}"/>
              </a:ext>
            </a:extLst>
          </p:cNvPr>
          <p:cNvSpPr>
            <a:spLocks noGrp="1"/>
          </p:cNvSpPr>
          <p:nvPr>
            <p:ph type="sldNum" sz="quarter" idx="12"/>
          </p:nvPr>
        </p:nvSpPr>
        <p:spPr/>
        <p:txBody>
          <a:bodyPr/>
          <a:lstStyle/>
          <a:p>
            <a:fld id="{B241D5F9-5D9C-4D68-AA05-9CF0420C48C8}" type="slidenum">
              <a:rPr lang="de-DE" smtClean="0"/>
              <a:t>‹Nr.›</a:t>
            </a:fld>
            <a:endParaRPr lang="de-DE"/>
          </a:p>
        </p:txBody>
      </p:sp>
      <p:cxnSp>
        <p:nvCxnSpPr>
          <p:cNvPr id="10" name="Gerader Verbinder 14">
            <a:extLst>
              <a:ext uri="{FF2B5EF4-FFF2-40B4-BE49-F238E27FC236}">
                <a16:creationId xmlns:a16="http://schemas.microsoft.com/office/drawing/2014/main" id="{B74A8553-0DE3-4C02-9A5A-43B00566174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11" name="Grafik 27">
            <a:extLst>
              <a:ext uri="{FF2B5EF4-FFF2-40B4-BE49-F238E27FC236}">
                <a16:creationId xmlns:a16="http://schemas.microsoft.com/office/drawing/2014/main" id="{E05403B2-A3C1-4E61-9FA7-6C0F8ED3A525}"/>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22" name="Rechteck 21">
            <a:extLst>
              <a:ext uri="{FF2B5EF4-FFF2-40B4-BE49-F238E27FC236}">
                <a16:creationId xmlns:a16="http://schemas.microsoft.com/office/drawing/2014/main" id="{52F6EF61-146B-441F-8C91-2BF389E8E10E}"/>
              </a:ext>
            </a:extLst>
          </p:cNvPr>
          <p:cNvSpPr/>
          <p:nvPr userDrawn="1"/>
        </p:nvSpPr>
        <p:spPr>
          <a:xfrm>
            <a:off x="335999" y="1224001"/>
            <a:ext cx="5662699"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EF1BA7F9-6780-4DC4-994F-AB41CDE3780A}"/>
              </a:ext>
            </a:extLst>
          </p:cNvPr>
          <p:cNvSpPr/>
          <p:nvPr userDrawn="1"/>
        </p:nvSpPr>
        <p:spPr>
          <a:xfrm>
            <a:off x="6192750" y="1224001"/>
            <a:ext cx="5662699" cy="49053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C8A3A7D6-4AFD-4F51-9DD4-AED2E490CCB9}"/>
              </a:ext>
            </a:extLst>
          </p:cNvPr>
          <p:cNvSpPr txBox="1"/>
          <p:nvPr userDrawn="1"/>
        </p:nvSpPr>
        <p:spPr>
          <a:xfrm>
            <a:off x="12396000" y="2124075"/>
            <a:ext cx="2430000" cy="461665"/>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eine neue Ebene einzufügen, auf die Tabulatortaste vor dem Text klicken</a:t>
            </a:r>
          </a:p>
        </p:txBody>
      </p:sp>
      <p:sp>
        <p:nvSpPr>
          <p:cNvPr id="18" name="Textplatzhalter 3">
            <a:extLst>
              <a:ext uri="{FF2B5EF4-FFF2-40B4-BE49-F238E27FC236}">
                <a16:creationId xmlns:a16="http://schemas.microsoft.com/office/drawing/2014/main" id="{FBB9F8F5-832B-4134-AB35-5839C83BB86B}"/>
              </a:ext>
            </a:extLst>
          </p:cNvPr>
          <p:cNvSpPr>
            <a:spLocks noGrp="1"/>
          </p:cNvSpPr>
          <p:nvPr>
            <p:ph type="body" sz="quarter" idx="24" hasCustomPrompt="1"/>
          </p:nvPr>
        </p:nvSpPr>
        <p:spPr>
          <a:xfrm>
            <a:off x="6321450" y="4014001"/>
            <a:ext cx="5408591" cy="2025000"/>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
        <p:nvSpPr>
          <p:cNvPr id="19" name="Textplatzhalter 3">
            <a:extLst>
              <a:ext uri="{FF2B5EF4-FFF2-40B4-BE49-F238E27FC236}">
                <a16:creationId xmlns:a16="http://schemas.microsoft.com/office/drawing/2014/main" id="{D8DD9CA5-A0AC-4A1A-9729-2E71F3242AD3}"/>
              </a:ext>
            </a:extLst>
          </p:cNvPr>
          <p:cNvSpPr>
            <a:spLocks noGrp="1"/>
          </p:cNvSpPr>
          <p:nvPr>
            <p:ph type="body" sz="quarter" idx="25" hasCustomPrompt="1"/>
          </p:nvPr>
        </p:nvSpPr>
        <p:spPr>
          <a:xfrm>
            <a:off x="463052" y="4014001"/>
            <a:ext cx="5408591" cy="2025000"/>
          </a:xfrm>
        </p:spPr>
        <p:txBody>
          <a:bodyPr/>
          <a:lstStyle>
            <a:lvl1pPr marL="266700" indent="-266700">
              <a:spcBef>
                <a:spcPts val="800"/>
              </a:spcBef>
              <a:buClrTx/>
              <a:defRPr sz="1400" b="0"/>
            </a:lvl1pPr>
            <a:lvl2pPr marL="539750" indent="-263525">
              <a:spcBef>
                <a:spcPts val="800"/>
              </a:spcBef>
              <a:buClrTx/>
              <a:defRPr sz="1400" b="0"/>
            </a:lvl2pPr>
            <a:lvl3pPr marL="806450" indent="-266700">
              <a:spcBef>
                <a:spcPts val="800"/>
              </a:spcBef>
              <a:buClrTx/>
              <a:defRPr sz="1400" b="0"/>
            </a:lvl3pPr>
            <a:lvl4pPr marL="1255713" indent="-182563">
              <a:spcBef>
                <a:spcPts val="800"/>
              </a:spcBef>
              <a:buClrTx/>
              <a:defRPr sz="1400" b="0"/>
            </a:lvl4pPr>
            <a:lvl5pPr marL="1616075" indent="-180975">
              <a:spcBef>
                <a:spcPts val="800"/>
              </a:spcBef>
              <a:buClrTx/>
              <a:defRPr sz="1400" b="0"/>
            </a:lvl5pPr>
          </a:lstStyle>
          <a:p>
            <a:pPr lvl="0"/>
            <a:r>
              <a:rPr lang="de-DE"/>
              <a:t>Erste Ebene </a:t>
            </a:r>
          </a:p>
          <a:p>
            <a:pPr lvl="1"/>
            <a:r>
              <a:rPr lang="de-DE"/>
              <a:t>Zweite Ebene</a:t>
            </a:r>
          </a:p>
          <a:p>
            <a:pPr lvl="2"/>
            <a:r>
              <a:rPr lang="de-DE"/>
              <a:t>Dritte Ebene</a:t>
            </a:r>
          </a:p>
        </p:txBody>
      </p:sp>
    </p:spTree>
    <p:extLst>
      <p:ext uri="{BB962C8B-B14F-4D97-AF65-F5344CB8AC3E}">
        <p14:creationId xmlns:p14="http://schemas.microsoft.com/office/powerpoint/2010/main" val="888114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lanko Layout">
    <p:spTree>
      <p:nvGrpSpPr>
        <p:cNvPr id="1" name=""/>
        <p:cNvGrpSpPr/>
        <p:nvPr/>
      </p:nvGrpSpPr>
      <p:grpSpPr>
        <a:xfrm>
          <a:off x="0" y="0"/>
          <a:ext cx="0" cy="0"/>
          <a:chOff x="0" y="0"/>
          <a:chExt cx="0" cy="0"/>
        </a:xfrm>
      </p:grpSpPr>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5" name="Titel 1">
            <a:extLst>
              <a:ext uri="{FF2B5EF4-FFF2-40B4-BE49-F238E27FC236}">
                <a16:creationId xmlns:a16="http://schemas.microsoft.com/office/drawing/2014/main" id="{1BFE1D77-AF64-3E43-A068-C37831362CE6}"/>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spTree>
    <p:extLst>
      <p:ext uri="{BB962C8B-B14F-4D97-AF65-F5344CB8AC3E}">
        <p14:creationId xmlns:p14="http://schemas.microsoft.com/office/powerpoint/2010/main" val="2236002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Zeistrahl">
    <p:spTree>
      <p:nvGrpSpPr>
        <p:cNvPr id="1" name=""/>
        <p:cNvGrpSpPr/>
        <p:nvPr/>
      </p:nvGrpSpPr>
      <p:grpSpPr>
        <a:xfrm>
          <a:off x="0" y="0"/>
          <a:ext cx="0" cy="0"/>
          <a:chOff x="0" y="0"/>
          <a:chExt cx="0" cy="0"/>
        </a:xfrm>
      </p:grpSpPr>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5" name="Titel 1">
            <a:extLst>
              <a:ext uri="{FF2B5EF4-FFF2-40B4-BE49-F238E27FC236}">
                <a16:creationId xmlns:a16="http://schemas.microsoft.com/office/drawing/2014/main" id="{1BFE1D77-AF64-3E43-A068-C37831362CE6}"/>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sp>
        <p:nvSpPr>
          <p:cNvPr id="45" name="Foliennummernplatzhalter 6">
            <a:extLst>
              <a:ext uri="{FF2B5EF4-FFF2-40B4-BE49-F238E27FC236}">
                <a16:creationId xmlns:a16="http://schemas.microsoft.com/office/drawing/2014/main" id="{660D79F8-F69E-45FB-AAD3-4ADA587084E9}"/>
              </a:ext>
            </a:extLst>
          </p:cNvPr>
          <p:cNvSpPr txBox="1">
            <a:spLocks/>
          </p:cNvSpPr>
          <p:nvPr userDrawn="1"/>
        </p:nvSpPr>
        <p:spPr>
          <a:xfrm>
            <a:off x="9112250" y="6489700"/>
            <a:ext cx="2743200" cy="365125"/>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41D5F9-5D9C-4D68-AA05-9CF0420C48C8}" type="slidenum">
              <a:rPr lang="de-DE" smtClean="0"/>
              <a:pPr/>
              <a:t>‹Nr.›</a:t>
            </a:fld>
            <a:endParaRPr lang="de-DE"/>
          </a:p>
        </p:txBody>
      </p:sp>
      <p:cxnSp>
        <p:nvCxnSpPr>
          <p:cNvPr id="46" name="Gerader Verbinder 14">
            <a:extLst>
              <a:ext uri="{FF2B5EF4-FFF2-40B4-BE49-F238E27FC236}">
                <a16:creationId xmlns:a16="http://schemas.microsoft.com/office/drawing/2014/main" id="{587BEACE-E512-4385-A215-66E76299351C}"/>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7" name="Grafik 27">
            <a:extLst>
              <a:ext uri="{FF2B5EF4-FFF2-40B4-BE49-F238E27FC236}">
                <a16:creationId xmlns:a16="http://schemas.microsoft.com/office/drawing/2014/main" id="{FC4485E4-5D9A-43D4-9BD7-0F7F202FFDE4}"/>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cxnSp>
        <p:nvCxnSpPr>
          <p:cNvPr id="48" name="Gerader Verbinder 14">
            <a:extLst>
              <a:ext uri="{FF2B5EF4-FFF2-40B4-BE49-F238E27FC236}">
                <a16:creationId xmlns:a16="http://schemas.microsoft.com/office/drawing/2014/main" id="{7B1D5A66-3A23-407E-8CE0-A28B1D7EDEA5}"/>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cxnSp>
        <p:nvCxnSpPr>
          <p:cNvPr id="49" name="Gerade Verbindung mit Pfeil 40">
            <a:extLst>
              <a:ext uri="{FF2B5EF4-FFF2-40B4-BE49-F238E27FC236}">
                <a16:creationId xmlns:a16="http://schemas.microsoft.com/office/drawing/2014/main" id="{243C5490-BC2D-4C81-A427-8F4E50C152B2}"/>
              </a:ext>
            </a:extLst>
          </p:cNvPr>
          <p:cNvCxnSpPr>
            <a:cxnSpLocks/>
          </p:cNvCxnSpPr>
          <p:nvPr userDrawn="1"/>
        </p:nvCxnSpPr>
        <p:spPr>
          <a:xfrm>
            <a:off x="345709" y="1660339"/>
            <a:ext cx="115097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Ellipse 41">
            <a:extLst>
              <a:ext uri="{FF2B5EF4-FFF2-40B4-BE49-F238E27FC236}">
                <a16:creationId xmlns:a16="http://schemas.microsoft.com/office/drawing/2014/main" id="{76C53E3C-9457-4033-B5D6-4602F46EE209}"/>
              </a:ext>
            </a:extLst>
          </p:cNvPr>
          <p:cNvSpPr/>
          <p:nvPr userDrawn="1"/>
        </p:nvSpPr>
        <p:spPr>
          <a:xfrm>
            <a:off x="300709" y="1126268"/>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42">
            <a:extLst>
              <a:ext uri="{FF2B5EF4-FFF2-40B4-BE49-F238E27FC236}">
                <a16:creationId xmlns:a16="http://schemas.microsoft.com/office/drawing/2014/main" id="{A702B604-2EE4-4287-83C5-53C1FEAF6F64}"/>
              </a:ext>
            </a:extLst>
          </p:cNvPr>
          <p:cNvSpPr/>
          <p:nvPr userDrawn="1"/>
        </p:nvSpPr>
        <p:spPr>
          <a:xfrm>
            <a:off x="4660986" y="1126268"/>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43">
            <a:extLst>
              <a:ext uri="{FF2B5EF4-FFF2-40B4-BE49-F238E27FC236}">
                <a16:creationId xmlns:a16="http://schemas.microsoft.com/office/drawing/2014/main" id="{5F1D01B7-5FD1-41BA-AC4E-A0BC0C2BDA0B}"/>
              </a:ext>
            </a:extLst>
          </p:cNvPr>
          <p:cNvSpPr/>
          <p:nvPr userDrawn="1"/>
        </p:nvSpPr>
        <p:spPr>
          <a:xfrm>
            <a:off x="9021263" y="1126268"/>
            <a:ext cx="1080000" cy="10808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platzhalter 4">
            <a:extLst>
              <a:ext uri="{FF2B5EF4-FFF2-40B4-BE49-F238E27FC236}">
                <a16:creationId xmlns:a16="http://schemas.microsoft.com/office/drawing/2014/main" id="{9A9BDC95-10E5-49E7-838B-8C468CFEE41A}"/>
              </a:ext>
            </a:extLst>
          </p:cNvPr>
          <p:cNvSpPr txBox="1">
            <a:spLocks/>
          </p:cNvSpPr>
          <p:nvPr userDrawn="1"/>
        </p:nvSpPr>
        <p:spPr>
          <a:xfrm>
            <a:off x="346075" y="1441768"/>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4" name="Textplatzhalter 4">
            <a:extLst>
              <a:ext uri="{FF2B5EF4-FFF2-40B4-BE49-F238E27FC236}">
                <a16:creationId xmlns:a16="http://schemas.microsoft.com/office/drawing/2014/main" id="{6F0832BE-A84E-4FF5-9B25-683C151CB9B3}"/>
              </a:ext>
            </a:extLst>
          </p:cNvPr>
          <p:cNvSpPr txBox="1">
            <a:spLocks/>
          </p:cNvSpPr>
          <p:nvPr userDrawn="1"/>
        </p:nvSpPr>
        <p:spPr>
          <a:xfrm>
            <a:off x="4722443" y="1441768"/>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5" name="Textplatzhalter 4">
            <a:extLst>
              <a:ext uri="{FF2B5EF4-FFF2-40B4-BE49-F238E27FC236}">
                <a16:creationId xmlns:a16="http://schemas.microsoft.com/office/drawing/2014/main" id="{88BAB081-02EC-4DD6-B0E4-24342F436042}"/>
              </a:ext>
            </a:extLst>
          </p:cNvPr>
          <p:cNvSpPr txBox="1">
            <a:spLocks/>
          </p:cNvSpPr>
          <p:nvPr userDrawn="1"/>
        </p:nvSpPr>
        <p:spPr>
          <a:xfrm>
            <a:off x="9076281" y="1441768"/>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6" name="Textplatzhalter 3">
            <a:extLst>
              <a:ext uri="{FF2B5EF4-FFF2-40B4-BE49-F238E27FC236}">
                <a16:creationId xmlns:a16="http://schemas.microsoft.com/office/drawing/2014/main" id="{959A4D0B-4AD5-4DB3-8E85-280CF2BAB14F}"/>
              </a:ext>
            </a:extLst>
          </p:cNvPr>
          <p:cNvSpPr txBox="1">
            <a:spLocks/>
          </p:cNvSpPr>
          <p:nvPr userDrawn="1"/>
        </p:nvSpPr>
        <p:spPr>
          <a:xfrm>
            <a:off x="332395" y="4059000"/>
            <a:ext cx="5673118" cy="2025000"/>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57" name="Textplatzhalter 3">
            <a:extLst>
              <a:ext uri="{FF2B5EF4-FFF2-40B4-BE49-F238E27FC236}">
                <a16:creationId xmlns:a16="http://schemas.microsoft.com/office/drawing/2014/main" id="{F1B08B65-2265-43E3-A774-1500C163F439}"/>
              </a:ext>
            </a:extLst>
          </p:cNvPr>
          <p:cNvSpPr txBox="1">
            <a:spLocks/>
          </p:cNvSpPr>
          <p:nvPr userDrawn="1"/>
        </p:nvSpPr>
        <p:spPr>
          <a:xfrm>
            <a:off x="6186489" y="4059000"/>
            <a:ext cx="5673118" cy="2025000"/>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58" name="Textplatzhalter 4">
            <a:extLst>
              <a:ext uri="{FF2B5EF4-FFF2-40B4-BE49-F238E27FC236}">
                <a16:creationId xmlns:a16="http://schemas.microsoft.com/office/drawing/2014/main" id="{D8406ED1-1163-4F03-92FF-72EEBE868173}"/>
              </a:ext>
            </a:extLst>
          </p:cNvPr>
          <p:cNvSpPr txBox="1">
            <a:spLocks/>
          </p:cNvSpPr>
          <p:nvPr userDrawn="1"/>
        </p:nvSpPr>
        <p:spPr>
          <a:xfrm>
            <a:off x="335999"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59" name="Textplatzhalter 3">
            <a:extLst>
              <a:ext uri="{FF2B5EF4-FFF2-40B4-BE49-F238E27FC236}">
                <a16:creationId xmlns:a16="http://schemas.microsoft.com/office/drawing/2014/main" id="{E60B9AA3-36BF-4E6D-BBC4-B16C55166FCF}"/>
              </a:ext>
            </a:extLst>
          </p:cNvPr>
          <p:cNvSpPr txBox="1">
            <a:spLocks/>
          </p:cNvSpPr>
          <p:nvPr userDrawn="1"/>
        </p:nvSpPr>
        <p:spPr>
          <a:xfrm>
            <a:off x="345709" y="2971058"/>
            <a:ext cx="2105291" cy="542081"/>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60" name="Textplatzhalter 4">
            <a:extLst>
              <a:ext uri="{FF2B5EF4-FFF2-40B4-BE49-F238E27FC236}">
                <a16:creationId xmlns:a16="http://schemas.microsoft.com/office/drawing/2014/main" id="{93E3D9A8-B06B-438F-970B-E4730FE6EA76}"/>
              </a:ext>
            </a:extLst>
          </p:cNvPr>
          <p:cNvSpPr txBox="1">
            <a:spLocks/>
          </p:cNvSpPr>
          <p:nvPr userDrawn="1"/>
        </p:nvSpPr>
        <p:spPr>
          <a:xfrm>
            <a:off x="4660986"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61" name="Textplatzhalter 3">
            <a:extLst>
              <a:ext uri="{FF2B5EF4-FFF2-40B4-BE49-F238E27FC236}">
                <a16:creationId xmlns:a16="http://schemas.microsoft.com/office/drawing/2014/main" id="{52B66282-DB80-4C66-A137-39A972C5626C}"/>
              </a:ext>
            </a:extLst>
          </p:cNvPr>
          <p:cNvSpPr txBox="1">
            <a:spLocks/>
          </p:cNvSpPr>
          <p:nvPr userDrawn="1"/>
        </p:nvSpPr>
        <p:spPr>
          <a:xfrm>
            <a:off x="4670696" y="2971058"/>
            <a:ext cx="2105291" cy="542081"/>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62" name="Textplatzhalter 4">
            <a:extLst>
              <a:ext uri="{FF2B5EF4-FFF2-40B4-BE49-F238E27FC236}">
                <a16:creationId xmlns:a16="http://schemas.microsoft.com/office/drawing/2014/main" id="{3C07CD44-1946-407B-8307-AE4C8F142EFB}"/>
              </a:ext>
            </a:extLst>
          </p:cNvPr>
          <p:cNvSpPr txBox="1">
            <a:spLocks/>
          </p:cNvSpPr>
          <p:nvPr userDrawn="1"/>
        </p:nvSpPr>
        <p:spPr>
          <a:xfrm>
            <a:off x="9038907"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63" name="Textplatzhalter 3">
            <a:extLst>
              <a:ext uri="{FF2B5EF4-FFF2-40B4-BE49-F238E27FC236}">
                <a16:creationId xmlns:a16="http://schemas.microsoft.com/office/drawing/2014/main" id="{6CEF6340-99DF-4401-B177-5622CBB74F1C}"/>
              </a:ext>
            </a:extLst>
          </p:cNvPr>
          <p:cNvSpPr txBox="1">
            <a:spLocks/>
          </p:cNvSpPr>
          <p:nvPr userDrawn="1"/>
        </p:nvSpPr>
        <p:spPr>
          <a:xfrm>
            <a:off x="9048617" y="2971058"/>
            <a:ext cx="2105291" cy="542081"/>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Tree>
    <p:extLst>
      <p:ext uri="{BB962C8B-B14F-4D97-AF65-F5344CB8AC3E}">
        <p14:creationId xmlns:p14="http://schemas.microsoft.com/office/powerpoint/2010/main" val="399728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dirty="0"/>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9" name="Bildplatzhalter 13">
            <a:extLst>
              <a:ext uri="{FF2B5EF4-FFF2-40B4-BE49-F238E27FC236}">
                <a16:creationId xmlns:a16="http://schemas.microsoft.com/office/drawing/2014/main" id="{C991D9E4-A70C-DEC0-6BA6-10E6260BABCB}"/>
              </a:ext>
            </a:extLst>
          </p:cNvPr>
          <p:cNvSpPr>
            <a:spLocks noGrp="1"/>
          </p:cNvSpPr>
          <p:nvPr>
            <p:ph type="pic" sz="quarter" idx="15"/>
          </p:nvPr>
        </p:nvSpPr>
        <p:spPr>
          <a:xfrm>
            <a:off x="6258787" y="1444625"/>
            <a:ext cx="5057775" cy="4689414"/>
          </a:xfrm>
        </p:spPr>
        <p:txBody>
          <a:bodyPr/>
          <a:lstStyle>
            <a:lvl1pPr marL="0" indent="0" algn="ctr">
              <a:buNone/>
              <a:defRPr>
                <a:solidFill>
                  <a:schemeClr val="tx1"/>
                </a:solidFill>
              </a:defRPr>
            </a:lvl1pPr>
          </a:lstStyle>
          <a:p>
            <a:r>
              <a:rPr lang="de-DE" dirty="0"/>
              <a:t>Bild durch Klicken auf Symbol hinzufügen</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Tree>
    <p:extLst>
      <p:ext uri="{BB962C8B-B14F-4D97-AF65-F5344CB8AC3E}">
        <p14:creationId xmlns:p14="http://schemas.microsoft.com/office/powerpoint/2010/main" val="1414914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Zeistrahl">
    <p:spTree>
      <p:nvGrpSpPr>
        <p:cNvPr id="1" name=""/>
        <p:cNvGrpSpPr/>
        <p:nvPr/>
      </p:nvGrpSpPr>
      <p:grpSpPr>
        <a:xfrm>
          <a:off x="0" y="0"/>
          <a:ext cx="0" cy="0"/>
          <a:chOff x="0" y="0"/>
          <a:chExt cx="0" cy="0"/>
        </a:xfrm>
      </p:grpSpPr>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5" name="Titel 1">
            <a:extLst>
              <a:ext uri="{FF2B5EF4-FFF2-40B4-BE49-F238E27FC236}">
                <a16:creationId xmlns:a16="http://schemas.microsoft.com/office/drawing/2014/main" id="{1BFE1D77-AF64-3E43-A068-C37831362CE6}"/>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cxnSp>
        <p:nvCxnSpPr>
          <p:cNvPr id="24" name="Gerade Verbindung mit Pfeil 11">
            <a:extLst>
              <a:ext uri="{FF2B5EF4-FFF2-40B4-BE49-F238E27FC236}">
                <a16:creationId xmlns:a16="http://schemas.microsoft.com/office/drawing/2014/main" id="{E3E0F013-3D63-4E65-9D28-B20361673A89}"/>
              </a:ext>
            </a:extLst>
          </p:cNvPr>
          <p:cNvCxnSpPr>
            <a:cxnSpLocks/>
          </p:cNvCxnSpPr>
          <p:nvPr userDrawn="1"/>
        </p:nvCxnSpPr>
        <p:spPr>
          <a:xfrm>
            <a:off x="345709" y="2568071"/>
            <a:ext cx="115097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12">
            <a:extLst>
              <a:ext uri="{FF2B5EF4-FFF2-40B4-BE49-F238E27FC236}">
                <a16:creationId xmlns:a16="http://schemas.microsoft.com/office/drawing/2014/main" id="{30CF5CD0-8AAC-47BE-AA91-AE80BEACEF93}"/>
              </a:ext>
            </a:extLst>
          </p:cNvPr>
          <p:cNvSpPr/>
          <p:nvPr userDrawn="1"/>
        </p:nvSpPr>
        <p:spPr>
          <a:xfrm>
            <a:off x="300709"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13">
            <a:extLst>
              <a:ext uri="{FF2B5EF4-FFF2-40B4-BE49-F238E27FC236}">
                <a16:creationId xmlns:a16="http://schemas.microsoft.com/office/drawing/2014/main" id="{0E9413C4-06FF-4126-AE98-918FA18D07BF}"/>
              </a:ext>
            </a:extLst>
          </p:cNvPr>
          <p:cNvSpPr/>
          <p:nvPr userDrawn="1"/>
        </p:nvSpPr>
        <p:spPr>
          <a:xfrm>
            <a:off x="2697491"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14">
            <a:extLst>
              <a:ext uri="{FF2B5EF4-FFF2-40B4-BE49-F238E27FC236}">
                <a16:creationId xmlns:a16="http://schemas.microsoft.com/office/drawing/2014/main" id="{C122D095-DFA1-4DC2-AB27-0796FCD6BE31}"/>
              </a:ext>
            </a:extLst>
          </p:cNvPr>
          <p:cNvSpPr/>
          <p:nvPr userDrawn="1"/>
        </p:nvSpPr>
        <p:spPr>
          <a:xfrm>
            <a:off x="5063564"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15">
            <a:extLst>
              <a:ext uri="{FF2B5EF4-FFF2-40B4-BE49-F238E27FC236}">
                <a16:creationId xmlns:a16="http://schemas.microsoft.com/office/drawing/2014/main" id="{E302DA06-84FD-46B1-A384-4B97AA5684D6}"/>
              </a:ext>
            </a:extLst>
          </p:cNvPr>
          <p:cNvSpPr/>
          <p:nvPr userDrawn="1"/>
        </p:nvSpPr>
        <p:spPr>
          <a:xfrm>
            <a:off x="7429637" y="2034000"/>
            <a:ext cx="1080000" cy="10808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16">
            <a:extLst>
              <a:ext uri="{FF2B5EF4-FFF2-40B4-BE49-F238E27FC236}">
                <a16:creationId xmlns:a16="http://schemas.microsoft.com/office/drawing/2014/main" id="{9BFB12A0-4D98-45D6-8D1E-4579A85314B7}"/>
              </a:ext>
            </a:extLst>
          </p:cNvPr>
          <p:cNvSpPr/>
          <p:nvPr userDrawn="1"/>
        </p:nvSpPr>
        <p:spPr>
          <a:xfrm>
            <a:off x="9795709"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platzhalter 4">
            <a:extLst>
              <a:ext uri="{FF2B5EF4-FFF2-40B4-BE49-F238E27FC236}">
                <a16:creationId xmlns:a16="http://schemas.microsoft.com/office/drawing/2014/main" id="{CF726167-E4CF-425F-9CDF-6849F69929E3}"/>
              </a:ext>
            </a:extLst>
          </p:cNvPr>
          <p:cNvSpPr txBox="1">
            <a:spLocks/>
          </p:cNvSpPr>
          <p:nvPr userDrawn="1"/>
        </p:nvSpPr>
        <p:spPr>
          <a:xfrm>
            <a:off x="346075"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1" name="Textplatzhalter 4">
            <a:extLst>
              <a:ext uri="{FF2B5EF4-FFF2-40B4-BE49-F238E27FC236}">
                <a16:creationId xmlns:a16="http://schemas.microsoft.com/office/drawing/2014/main" id="{EDBE6188-AC5C-44DA-A9FC-AC72FA352F85}"/>
              </a:ext>
            </a:extLst>
          </p:cNvPr>
          <p:cNvSpPr txBox="1">
            <a:spLocks/>
          </p:cNvSpPr>
          <p:nvPr userDrawn="1"/>
        </p:nvSpPr>
        <p:spPr>
          <a:xfrm>
            <a:off x="2752509"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2" name="Textplatzhalter 4">
            <a:extLst>
              <a:ext uri="{FF2B5EF4-FFF2-40B4-BE49-F238E27FC236}">
                <a16:creationId xmlns:a16="http://schemas.microsoft.com/office/drawing/2014/main" id="{86495AAE-6DBC-4DA0-B20E-FF55704655D2}"/>
              </a:ext>
            </a:extLst>
          </p:cNvPr>
          <p:cNvSpPr txBox="1">
            <a:spLocks/>
          </p:cNvSpPr>
          <p:nvPr userDrawn="1"/>
        </p:nvSpPr>
        <p:spPr>
          <a:xfrm>
            <a:off x="5118582"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3" name="Textplatzhalter 4">
            <a:extLst>
              <a:ext uri="{FF2B5EF4-FFF2-40B4-BE49-F238E27FC236}">
                <a16:creationId xmlns:a16="http://schemas.microsoft.com/office/drawing/2014/main" id="{BDE19FEE-6995-44EA-8674-3875F23D6275}"/>
              </a:ext>
            </a:extLst>
          </p:cNvPr>
          <p:cNvSpPr txBox="1">
            <a:spLocks/>
          </p:cNvSpPr>
          <p:nvPr userDrawn="1"/>
        </p:nvSpPr>
        <p:spPr>
          <a:xfrm>
            <a:off x="7484655"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4" name="Textplatzhalter 4">
            <a:extLst>
              <a:ext uri="{FF2B5EF4-FFF2-40B4-BE49-F238E27FC236}">
                <a16:creationId xmlns:a16="http://schemas.microsoft.com/office/drawing/2014/main" id="{1D495058-F385-4F27-AC48-AE587C0F44D4}"/>
              </a:ext>
            </a:extLst>
          </p:cNvPr>
          <p:cNvSpPr txBox="1">
            <a:spLocks/>
          </p:cNvSpPr>
          <p:nvPr userDrawn="1"/>
        </p:nvSpPr>
        <p:spPr>
          <a:xfrm>
            <a:off x="9850727"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5" name="Textplatzhalter 4">
            <a:extLst>
              <a:ext uri="{FF2B5EF4-FFF2-40B4-BE49-F238E27FC236}">
                <a16:creationId xmlns:a16="http://schemas.microsoft.com/office/drawing/2014/main" id="{5615A3F9-9996-4F2A-B63E-2CA1ABBDFA49}"/>
              </a:ext>
            </a:extLst>
          </p:cNvPr>
          <p:cNvSpPr txBox="1">
            <a:spLocks/>
          </p:cNvSpPr>
          <p:nvPr userDrawn="1"/>
        </p:nvSpPr>
        <p:spPr>
          <a:xfrm>
            <a:off x="335999" y="3209334"/>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6" name="Textplatzhalter 4">
            <a:extLst>
              <a:ext uri="{FF2B5EF4-FFF2-40B4-BE49-F238E27FC236}">
                <a16:creationId xmlns:a16="http://schemas.microsoft.com/office/drawing/2014/main" id="{B1CB01CB-CB4F-445C-83B7-843EEF99E6C2}"/>
              </a:ext>
            </a:extLst>
          </p:cNvPr>
          <p:cNvSpPr txBox="1">
            <a:spLocks/>
          </p:cNvSpPr>
          <p:nvPr userDrawn="1"/>
        </p:nvSpPr>
        <p:spPr>
          <a:xfrm>
            <a:off x="2697491" y="3209334"/>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7" name="Textplatzhalter 4">
            <a:extLst>
              <a:ext uri="{FF2B5EF4-FFF2-40B4-BE49-F238E27FC236}">
                <a16:creationId xmlns:a16="http://schemas.microsoft.com/office/drawing/2014/main" id="{5B171E87-E766-4125-BF0D-9E30B0AA9308}"/>
              </a:ext>
            </a:extLst>
          </p:cNvPr>
          <p:cNvSpPr txBox="1">
            <a:spLocks/>
          </p:cNvSpPr>
          <p:nvPr userDrawn="1"/>
        </p:nvSpPr>
        <p:spPr>
          <a:xfrm>
            <a:off x="5068693" y="3209334"/>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8" name="Textplatzhalter 4">
            <a:extLst>
              <a:ext uri="{FF2B5EF4-FFF2-40B4-BE49-F238E27FC236}">
                <a16:creationId xmlns:a16="http://schemas.microsoft.com/office/drawing/2014/main" id="{DCB55389-013A-40B7-A657-50F3820761DB}"/>
              </a:ext>
            </a:extLst>
          </p:cNvPr>
          <p:cNvSpPr txBox="1">
            <a:spLocks/>
          </p:cNvSpPr>
          <p:nvPr userDrawn="1"/>
        </p:nvSpPr>
        <p:spPr>
          <a:xfrm>
            <a:off x="7433668" y="3209334"/>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9" name="Textplatzhalter 4">
            <a:extLst>
              <a:ext uri="{FF2B5EF4-FFF2-40B4-BE49-F238E27FC236}">
                <a16:creationId xmlns:a16="http://schemas.microsoft.com/office/drawing/2014/main" id="{C6B6075B-7ACC-4D29-9A64-C7A53D51557A}"/>
              </a:ext>
            </a:extLst>
          </p:cNvPr>
          <p:cNvSpPr txBox="1">
            <a:spLocks/>
          </p:cNvSpPr>
          <p:nvPr userDrawn="1"/>
        </p:nvSpPr>
        <p:spPr>
          <a:xfrm>
            <a:off x="9799504" y="3209334"/>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40" name="Textplatzhalter 3">
            <a:extLst>
              <a:ext uri="{FF2B5EF4-FFF2-40B4-BE49-F238E27FC236}">
                <a16:creationId xmlns:a16="http://schemas.microsoft.com/office/drawing/2014/main" id="{4B8A1BE7-E083-4B36-AC56-AFC39850F6ED}"/>
              </a:ext>
            </a:extLst>
          </p:cNvPr>
          <p:cNvSpPr txBox="1">
            <a:spLocks/>
          </p:cNvSpPr>
          <p:nvPr userDrawn="1"/>
        </p:nvSpPr>
        <p:spPr>
          <a:xfrm>
            <a:off x="345709" y="3878262"/>
            <a:ext cx="1925291"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41" name="Textplatzhalter 3">
            <a:extLst>
              <a:ext uri="{FF2B5EF4-FFF2-40B4-BE49-F238E27FC236}">
                <a16:creationId xmlns:a16="http://schemas.microsoft.com/office/drawing/2014/main" id="{8D6346AD-B278-486F-82E3-26FE31457BFD}"/>
              </a:ext>
            </a:extLst>
          </p:cNvPr>
          <p:cNvSpPr txBox="1">
            <a:spLocks/>
          </p:cNvSpPr>
          <p:nvPr userDrawn="1"/>
        </p:nvSpPr>
        <p:spPr>
          <a:xfrm>
            <a:off x="2697491" y="3878261"/>
            <a:ext cx="1925291"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42" name="Textplatzhalter 3">
            <a:extLst>
              <a:ext uri="{FF2B5EF4-FFF2-40B4-BE49-F238E27FC236}">
                <a16:creationId xmlns:a16="http://schemas.microsoft.com/office/drawing/2014/main" id="{BACB9676-B041-427E-AFA4-B14083720EB0}"/>
              </a:ext>
            </a:extLst>
          </p:cNvPr>
          <p:cNvSpPr txBox="1">
            <a:spLocks/>
          </p:cNvSpPr>
          <p:nvPr userDrawn="1"/>
        </p:nvSpPr>
        <p:spPr>
          <a:xfrm>
            <a:off x="5063564" y="3878262"/>
            <a:ext cx="1925291"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43" name="Textplatzhalter 3">
            <a:extLst>
              <a:ext uri="{FF2B5EF4-FFF2-40B4-BE49-F238E27FC236}">
                <a16:creationId xmlns:a16="http://schemas.microsoft.com/office/drawing/2014/main" id="{74E8C370-F94E-4740-9729-88E47F924A44}"/>
              </a:ext>
            </a:extLst>
          </p:cNvPr>
          <p:cNvSpPr txBox="1">
            <a:spLocks/>
          </p:cNvSpPr>
          <p:nvPr userDrawn="1"/>
        </p:nvSpPr>
        <p:spPr>
          <a:xfrm>
            <a:off x="7484655" y="3865971"/>
            <a:ext cx="1925291"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44" name="Textplatzhalter 3">
            <a:extLst>
              <a:ext uri="{FF2B5EF4-FFF2-40B4-BE49-F238E27FC236}">
                <a16:creationId xmlns:a16="http://schemas.microsoft.com/office/drawing/2014/main" id="{3A6573EA-4EC8-4EA1-A2EA-020CB846873C}"/>
              </a:ext>
            </a:extLst>
          </p:cNvPr>
          <p:cNvSpPr txBox="1">
            <a:spLocks/>
          </p:cNvSpPr>
          <p:nvPr userDrawn="1"/>
        </p:nvSpPr>
        <p:spPr>
          <a:xfrm>
            <a:off x="9844424" y="3878261"/>
            <a:ext cx="1925291"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Tree>
    <p:extLst>
      <p:ext uri="{BB962C8B-B14F-4D97-AF65-F5344CB8AC3E}">
        <p14:creationId xmlns:p14="http://schemas.microsoft.com/office/powerpoint/2010/main" val="3785973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Zeistrahl">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1F6C6922-76E4-40CE-B07D-1C1F2ADA7B50}"/>
              </a:ext>
            </a:extLst>
          </p:cNvPr>
          <p:cNvSpPr/>
          <p:nvPr userDrawn="1"/>
        </p:nvSpPr>
        <p:spPr>
          <a:xfrm>
            <a:off x="0" y="3878264"/>
            <a:ext cx="12192000" cy="2611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5" name="Titel 1">
            <a:extLst>
              <a:ext uri="{FF2B5EF4-FFF2-40B4-BE49-F238E27FC236}">
                <a16:creationId xmlns:a16="http://schemas.microsoft.com/office/drawing/2014/main" id="{1BFE1D77-AF64-3E43-A068-C37831362CE6}"/>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cxnSp>
        <p:nvCxnSpPr>
          <p:cNvPr id="7" name="Gerade Verbindung mit Pfeil 11">
            <a:extLst>
              <a:ext uri="{FF2B5EF4-FFF2-40B4-BE49-F238E27FC236}">
                <a16:creationId xmlns:a16="http://schemas.microsoft.com/office/drawing/2014/main" id="{B6847D09-8F0D-4E3C-910E-FE11810B7BF2}"/>
              </a:ext>
            </a:extLst>
          </p:cNvPr>
          <p:cNvCxnSpPr>
            <a:cxnSpLocks/>
          </p:cNvCxnSpPr>
          <p:nvPr userDrawn="1"/>
        </p:nvCxnSpPr>
        <p:spPr>
          <a:xfrm>
            <a:off x="345709" y="2568071"/>
            <a:ext cx="115097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12">
            <a:extLst>
              <a:ext uri="{FF2B5EF4-FFF2-40B4-BE49-F238E27FC236}">
                <a16:creationId xmlns:a16="http://schemas.microsoft.com/office/drawing/2014/main" id="{C1D75F01-B7D4-48C8-AEB3-EC0D80359A2B}"/>
              </a:ext>
            </a:extLst>
          </p:cNvPr>
          <p:cNvSpPr/>
          <p:nvPr userDrawn="1"/>
        </p:nvSpPr>
        <p:spPr>
          <a:xfrm>
            <a:off x="300709"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13">
            <a:extLst>
              <a:ext uri="{FF2B5EF4-FFF2-40B4-BE49-F238E27FC236}">
                <a16:creationId xmlns:a16="http://schemas.microsoft.com/office/drawing/2014/main" id="{BC0D03D5-CB18-4F73-BAE8-F8389CEC5031}"/>
              </a:ext>
            </a:extLst>
          </p:cNvPr>
          <p:cNvSpPr/>
          <p:nvPr userDrawn="1"/>
        </p:nvSpPr>
        <p:spPr>
          <a:xfrm>
            <a:off x="3207560"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14">
            <a:extLst>
              <a:ext uri="{FF2B5EF4-FFF2-40B4-BE49-F238E27FC236}">
                <a16:creationId xmlns:a16="http://schemas.microsoft.com/office/drawing/2014/main" id="{630C4D7C-60AD-4381-A2FB-622D816394E9}"/>
              </a:ext>
            </a:extLst>
          </p:cNvPr>
          <p:cNvSpPr/>
          <p:nvPr userDrawn="1"/>
        </p:nvSpPr>
        <p:spPr>
          <a:xfrm>
            <a:off x="6114411" y="2034000"/>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5">
            <a:extLst>
              <a:ext uri="{FF2B5EF4-FFF2-40B4-BE49-F238E27FC236}">
                <a16:creationId xmlns:a16="http://schemas.microsoft.com/office/drawing/2014/main" id="{FDD3E3FC-6478-4B0C-9EDD-8C7A75497268}"/>
              </a:ext>
            </a:extLst>
          </p:cNvPr>
          <p:cNvSpPr/>
          <p:nvPr userDrawn="1"/>
        </p:nvSpPr>
        <p:spPr>
          <a:xfrm>
            <a:off x="9021263" y="2034000"/>
            <a:ext cx="1080000" cy="10808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4">
            <a:extLst>
              <a:ext uri="{FF2B5EF4-FFF2-40B4-BE49-F238E27FC236}">
                <a16:creationId xmlns:a16="http://schemas.microsoft.com/office/drawing/2014/main" id="{684EB4D9-AA20-4512-B0B8-63A8C4B9A0E7}"/>
              </a:ext>
            </a:extLst>
          </p:cNvPr>
          <p:cNvSpPr txBox="1">
            <a:spLocks/>
          </p:cNvSpPr>
          <p:nvPr userDrawn="1"/>
        </p:nvSpPr>
        <p:spPr>
          <a:xfrm>
            <a:off x="346075"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13" name="Textplatzhalter 4">
            <a:extLst>
              <a:ext uri="{FF2B5EF4-FFF2-40B4-BE49-F238E27FC236}">
                <a16:creationId xmlns:a16="http://schemas.microsoft.com/office/drawing/2014/main" id="{DFF24773-826F-485D-875E-7C1ADFB48D1E}"/>
              </a:ext>
            </a:extLst>
          </p:cNvPr>
          <p:cNvSpPr txBox="1">
            <a:spLocks/>
          </p:cNvSpPr>
          <p:nvPr userDrawn="1"/>
        </p:nvSpPr>
        <p:spPr>
          <a:xfrm>
            <a:off x="3264008"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14" name="Textplatzhalter 4">
            <a:extLst>
              <a:ext uri="{FF2B5EF4-FFF2-40B4-BE49-F238E27FC236}">
                <a16:creationId xmlns:a16="http://schemas.microsoft.com/office/drawing/2014/main" id="{AD663643-11DC-4B16-818B-45DAB2804292}"/>
              </a:ext>
            </a:extLst>
          </p:cNvPr>
          <p:cNvSpPr txBox="1">
            <a:spLocks/>
          </p:cNvSpPr>
          <p:nvPr userDrawn="1"/>
        </p:nvSpPr>
        <p:spPr>
          <a:xfrm>
            <a:off x="6167498"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15" name="Textplatzhalter 4">
            <a:extLst>
              <a:ext uri="{FF2B5EF4-FFF2-40B4-BE49-F238E27FC236}">
                <a16:creationId xmlns:a16="http://schemas.microsoft.com/office/drawing/2014/main" id="{CA64103A-F138-485F-9135-94F1812E6632}"/>
              </a:ext>
            </a:extLst>
          </p:cNvPr>
          <p:cNvSpPr txBox="1">
            <a:spLocks/>
          </p:cNvSpPr>
          <p:nvPr userDrawn="1"/>
        </p:nvSpPr>
        <p:spPr>
          <a:xfrm>
            <a:off x="9076281" y="2349500"/>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16" name="Textplatzhalter 4">
            <a:extLst>
              <a:ext uri="{FF2B5EF4-FFF2-40B4-BE49-F238E27FC236}">
                <a16:creationId xmlns:a16="http://schemas.microsoft.com/office/drawing/2014/main" id="{341D1B7F-8907-4B8E-8809-E9A4A885031C}"/>
              </a:ext>
            </a:extLst>
          </p:cNvPr>
          <p:cNvSpPr txBox="1">
            <a:spLocks/>
          </p:cNvSpPr>
          <p:nvPr userDrawn="1"/>
        </p:nvSpPr>
        <p:spPr>
          <a:xfrm>
            <a:off x="335999" y="3209334"/>
            <a:ext cx="2295713"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17" name="Textplatzhalter 4">
            <a:extLst>
              <a:ext uri="{FF2B5EF4-FFF2-40B4-BE49-F238E27FC236}">
                <a16:creationId xmlns:a16="http://schemas.microsoft.com/office/drawing/2014/main" id="{626A841E-4E1C-41DD-BD66-7BFA931A566C}"/>
              </a:ext>
            </a:extLst>
          </p:cNvPr>
          <p:cNvSpPr txBox="1">
            <a:spLocks/>
          </p:cNvSpPr>
          <p:nvPr userDrawn="1"/>
        </p:nvSpPr>
        <p:spPr>
          <a:xfrm>
            <a:off x="3122159" y="3209334"/>
            <a:ext cx="2295713"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18" name="Textplatzhalter 4">
            <a:extLst>
              <a:ext uri="{FF2B5EF4-FFF2-40B4-BE49-F238E27FC236}">
                <a16:creationId xmlns:a16="http://schemas.microsoft.com/office/drawing/2014/main" id="{B1C34F13-DE15-4E13-B038-818BDA6147C9}"/>
              </a:ext>
            </a:extLst>
          </p:cNvPr>
          <p:cNvSpPr txBox="1">
            <a:spLocks/>
          </p:cNvSpPr>
          <p:nvPr userDrawn="1"/>
        </p:nvSpPr>
        <p:spPr>
          <a:xfrm>
            <a:off x="6024431" y="3209334"/>
            <a:ext cx="2295713"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87312" indent="0" algn="l" defTabSz="914400" rtl="0" eaLnBrk="1" latinLnBrk="0" hangingPunct="1">
              <a:lnSpc>
                <a:spcPct val="100000"/>
              </a:lnSpc>
              <a:spcBef>
                <a:spcPts val="600"/>
              </a:spcBef>
              <a:buClr>
                <a:schemeClr val="tx1"/>
              </a:buClr>
              <a:buFont typeface="Arial" panose="020B0604020202020204" pitchFamily="34" charset="0"/>
              <a:buNone/>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19" name="Textplatzhalter 4">
            <a:extLst>
              <a:ext uri="{FF2B5EF4-FFF2-40B4-BE49-F238E27FC236}">
                <a16:creationId xmlns:a16="http://schemas.microsoft.com/office/drawing/2014/main" id="{F79ABBBA-9B21-4EED-812C-0201EEBC9585}"/>
              </a:ext>
            </a:extLst>
          </p:cNvPr>
          <p:cNvSpPr txBox="1">
            <a:spLocks/>
          </p:cNvSpPr>
          <p:nvPr userDrawn="1"/>
        </p:nvSpPr>
        <p:spPr>
          <a:xfrm>
            <a:off x="8933112" y="3209334"/>
            <a:ext cx="2295713"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20" name="Textplatzhalter 3">
            <a:extLst>
              <a:ext uri="{FF2B5EF4-FFF2-40B4-BE49-F238E27FC236}">
                <a16:creationId xmlns:a16="http://schemas.microsoft.com/office/drawing/2014/main" id="{90D655D5-5A8D-4A4D-9701-00CD539BE96B}"/>
              </a:ext>
            </a:extLst>
          </p:cNvPr>
          <p:cNvSpPr txBox="1">
            <a:spLocks/>
          </p:cNvSpPr>
          <p:nvPr userDrawn="1"/>
        </p:nvSpPr>
        <p:spPr>
          <a:xfrm>
            <a:off x="345709" y="3878262"/>
            <a:ext cx="2295713"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21" name="Textplatzhalter 3">
            <a:extLst>
              <a:ext uri="{FF2B5EF4-FFF2-40B4-BE49-F238E27FC236}">
                <a16:creationId xmlns:a16="http://schemas.microsoft.com/office/drawing/2014/main" id="{2DF80B8E-AD52-42DF-9D16-9564DB231B5B}"/>
              </a:ext>
            </a:extLst>
          </p:cNvPr>
          <p:cNvSpPr txBox="1">
            <a:spLocks/>
          </p:cNvSpPr>
          <p:nvPr userDrawn="1"/>
        </p:nvSpPr>
        <p:spPr>
          <a:xfrm>
            <a:off x="3118259" y="3878262"/>
            <a:ext cx="2295713"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22" name="Textplatzhalter 3">
            <a:extLst>
              <a:ext uri="{FF2B5EF4-FFF2-40B4-BE49-F238E27FC236}">
                <a16:creationId xmlns:a16="http://schemas.microsoft.com/office/drawing/2014/main" id="{974C7449-A5E1-46C4-B29F-1475C5D0957F}"/>
              </a:ext>
            </a:extLst>
          </p:cNvPr>
          <p:cNvSpPr txBox="1">
            <a:spLocks/>
          </p:cNvSpPr>
          <p:nvPr userDrawn="1"/>
        </p:nvSpPr>
        <p:spPr>
          <a:xfrm>
            <a:off x="6005513" y="3878262"/>
            <a:ext cx="2295713"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23" name="Textplatzhalter 3">
            <a:extLst>
              <a:ext uri="{FF2B5EF4-FFF2-40B4-BE49-F238E27FC236}">
                <a16:creationId xmlns:a16="http://schemas.microsoft.com/office/drawing/2014/main" id="{BD5B9D8D-DB5D-4AD6-B848-68D066D0476B}"/>
              </a:ext>
            </a:extLst>
          </p:cNvPr>
          <p:cNvSpPr txBox="1">
            <a:spLocks/>
          </p:cNvSpPr>
          <p:nvPr userDrawn="1"/>
        </p:nvSpPr>
        <p:spPr>
          <a:xfrm>
            <a:off x="8927097" y="3878262"/>
            <a:ext cx="2295713" cy="2249483"/>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Tree>
    <p:extLst>
      <p:ext uri="{BB962C8B-B14F-4D97-AF65-F5344CB8AC3E}">
        <p14:creationId xmlns:p14="http://schemas.microsoft.com/office/powerpoint/2010/main" val="704711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Zeistrahl">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38302584-B1E4-4805-B821-75F45F974395}"/>
              </a:ext>
            </a:extLst>
          </p:cNvPr>
          <p:cNvSpPr/>
          <p:nvPr userDrawn="1"/>
        </p:nvSpPr>
        <p:spPr>
          <a:xfrm>
            <a:off x="0" y="3878264"/>
            <a:ext cx="12192000" cy="2611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17" name="Titel 1">
            <a:extLst>
              <a:ext uri="{FF2B5EF4-FFF2-40B4-BE49-F238E27FC236}">
                <a16:creationId xmlns:a16="http://schemas.microsoft.com/office/drawing/2014/main" id="{EAF9F980-5E46-4A4D-ABF0-75F4A5F52C0B}"/>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sp>
        <p:nvSpPr>
          <p:cNvPr id="18" name="Foliennummernplatzhalter 6">
            <a:extLst>
              <a:ext uri="{FF2B5EF4-FFF2-40B4-BE49-F238E27FC236}">
                <a16:creationId xmlns:a16="http://schemas.microsoft.com/office/drawing/2014/main" id="{4C81AB92-79D7-42FA-9F8B-8D7D21AE6B95}"/>
              </a:ext>
            </a:extLst>
          </p:cNvPr>
          <p:cNvSpPr txBox="1">
            <a:spLocks/>
          </p:cNvSpPr>
          <p:nvPr userDrawn="1"/>
        </p:nvSpPr>
        <p:spPr>
          <a:xfrm>
            <a:off x="9112250" y="6489700"/>
            <a:ext cx="2743200" cy="365125"/>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41D5F9-5D9C-4D68-AA05-9CF0420C48C8}" type="slidenum">
              <a:rPr lang="de-DE" smtClean="0"/>
              <a:pPr/>
              <a:t>‹Nr.›</a:t>
            </a:fld>
            <a:endParaRPr lang="de-DE"/>
          </a:p>
        </p:txBody>
      </p:sp>
      <p:cxnSp>
        <p:nvCxnSpPr>
          <p:cNvPr id="19" name="Gerader Verbinder 14">
            <a:extLst>
              <a:ext uri="{FF2B5EF4-FFF2-40B4-BE49-F238E27FC236}">
                <a16:creationId xmlns:a16="http://schemas.microsoft.com/office/drawing/2014/main" id="{CC3387F8-96D6-4B32-93DF-F1AD8D894B70}"/>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20" name="Grafik 27">
            <a:extLst>
              <a:ext uri="{FF2B5EF4-FFF2-40B4-BE49-F238E27FC236}">
                <a16:creationId xmlns:a16="http://schemas.microsoft.com/office/drawing/2014/main" id="{91BF65B3-9B13-4A7E-AA13-F080AB793E02}"/>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21" name="Textplatzhalter 3">
            <a:extLst>
              <a:ext uri="{FF2B5EF4-FFF2-40B4-BE49-F238E27FC236}">
                <a16:creationId xmlns:a16="http://schemas.microsoft.com/office/drawing/2014/main" id="{BB76C35F-551F-4CE4-AA87-CAD9F944DB6D}"/>
              </a:ext>
            </a:extLst>
          </p:cNvPr>
          <p:cNvSpPr txBox="1">
            <a:spLocks/>
          </p:cNvSpPr>
          <p:nvPr userDrawn="1"/>
        </p:nvSpPr>
        <p:spPr>
          <a:xfrm>
            <a:off x="332395" y="4059000"/>
            <a:ext cx="5673118" cy="2025000"/>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22" name="Textplatzhalter 3">
            <a:extLst>
              <a:ext uri="{FF2B5EF4-FFF2-40B4-BE49-F238E27FC236}">
                <a16:creationId xmlns:a16="http://schemas.microsoft.com/office/drawing/2014/main" id="{36B11A2C-4962-4952-9FFD-D41BDF395C1B}"/>
              </a:ext>
            </a:extLst>
          </p:cNvPr>
          <p:cNvSpPr txBox="1">
            <a:spLocks/>
          </p:cNvSpPr>
          <p:nvPr userDrawn="1"/>
        </p:nvSpPr>
        <p:spPr>
          <a:xfrm>
            <a:off x="6186489" y="4059000"/>
            <a:ext cx="5673118" cy="2025000"/>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cxnSp>
        <p:nvCxnSpPr>
          <p:cNvPr id="23" name="Gerade Verbindung mit Pfeil 26">
            <a:extLst>
              <a:ext uri="{FF2B5EF4-FFF2-40B4-BE49-F238E27FC236}">
                <a16:creationId xmlns:a16="http://schemas.microsoft.com/office/drawing/2014/main" id="{D27F168D-CCA7-460A-B810-DB55F8AA7DE7}"/>
              </a:ext>
            </a:extLst>
          </p:cNvPr>
          <p:cNvCxnSpPr>
            <a:cxnSpLocks/>
          </p:cNvCxnSpPr>
          <p:nvPr userDrawn="1"/>
        </p:nvCxnSpPr>
        <p:spPr>
          <a:xfrm>
            <a:off x="345709" y="1663153"/>
            <a:ext cx="115097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7">
            <a:extLst>
              <a:ext uri="{FF2B5EF4-FFF2-40B4-BE49-F238E27FC236}">
                <a16:creationId xmlns:a16="http://schemas.microsoft.com/office/drawing/2014/main" id="{9D56A85A-6AD7-45B6-B873-06B09D3DA9B0}"/>
              </a:ext>
            </a:extLst>
          </p:cNvPr>
          <p:cNvSpPr/>
          <p:nvPr userDrawn="1"/>
        </p:nvSpPr>
        <p:spPr>
          <a:xfrm>
            <a:off x="300709"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30">
            <a:extLst>
              <a:ext uri="{FF2B5EF4-FFF2-40B4-BE49-F238E27FC236}">
                <a16:creationId xmlns:a16="http://schemas.microsoft.com/office/drawing/2014/main" id="{FAD95697-4A51-412F-9711-3259B868A756}"/>
              </a:ext>
            </a:extLst>
          </p:cNvPr>
          <p:cNvSpPr/>
          <p:nvPr userDrawn="1"/>
        </p:nvSpPr>
        <p:spPr>
          <a:xfrm>
            <a:off x="3207560"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31">
            <a:extLst>
              <a:ext uri="{FF2B5EF4-FFF2-40B4-BE49-F238E27FC236}">
                <a16:creationId xmlns:a16="http://schemas.microsoft.com/office/drawing/2014/main" id="{5960BF81-F68A-4EC9-8CAB-B6033F7E0168}"/>
              </a:ext>
            </a:extLst>
          </p:cNvPr>
          <p:cNvSpPr/>
          <p:nvPr userDrawn="1"/>
        </p:nvSpPr>
        <p:spPr>
          <a:xfrm>
            <a:off x="6114411"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34">
            <a:extLst>
              <a:ext uri="{FF2B5EF4-FFF2-40B4-BE49-F238E27FC236}">
                <a16:creationId xmlns:a16="http://schemas.microsoft.com/office/drawing/2014/main" id="{95F158F4-E47D-4FFD-BF6E-6121236C3A95}"/>
              </a:ext>
            </a:extLst>
          </p:cNvPr>
          <p:cNvSpPr/>
          <p:nvPr userDrawn="1"/>
        </p:nvSpPr>
        <p:spPr>
          <a:xfrm>
            <a:off x="9021263" y="1129082"/>
            <a:ext cx="1080000" cy="10808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platzhalter 4">
            <a:extLst>
              <a:ext uri="{FF2B5EF4-FFF2-40B4-BE49-F238E27FC236}">
                <a16:creationId xmlns:a16="http://schemas.microsoft.com/office/drawing/2014/main" id="{BC64B36D-1CAA-4639-8E5C-13C0E679C578}"/>
              </a:ext>
            </a:extLst>
          </p:cNvPr>
          <p:cNvSpPr txBox="1">
            <a:spLocks/>
          </p:cNvSpPr>
          <p:nvPr userDrawn="1"/>
        </p:nvSpPr>
        <p:spPr>
          <a:xfrm>
            <a:off x="346075"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29" name="Textplatzhalter 4">
            <a:extLst>
              <a:ext uri="{FF2B5EF4-FFF2-40B4-BE49-F238E27FC236}">
                <a16:creationId xmlns:a16="http://schemas.microsoft.com/office/drawing/2014/main" id="{6F9879D8-24AB-43F6-83AC-ED092761AA30}"/>
              </a:ext>
            </a:extLst>
          </p:cNvPr>
          <p:cNvSpPr txBox="1">
            <a:spLocks/>
          </p:cNvSpPr>
          <p:nvPr userDrawn="1"/>
        </p:nvSpPr>
        <p:spPr>
          <a:xfrm>
            <a:off x="3264008"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0" name="Textplatzhalter 4">
            <a:extLst>
              <a:ext uri="{FF2B5EF4-FFF2-40B4-BE49-F238E27FC236}">
                <a16:creationId xmlns:a16="http://schemas.microsoft.com/office/drawing/2014/main" id="{62D6F72C-C69B-4C72-BF8C-1DB183991362}"/>
              </a:ext>
            </a:extLst>
          </p:cNvPr>
          <p:cNvSpPr txBox="1">
            <a:spLocks/>
          </p:cNvSpPr>
          <p:nvPr userDrawn="1"/>
        </p:nvSpPr>
        <p:spPr>
          <a:xfrm>
            <a:off x="6167498"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1" name="Textplatzhalter 4">
            <a:extLst>
              <a:ext uri="{FF2B5EF4-FFF2-40B4-BE49-F238E27FC236}">
                <a16:creationId xmlns:a16="http://schemas.microsoft.com/office/drawing/2014/main" id="{B501899E-9461-499B-80CF-8F0F7BF087FA}"/>
              </a:ext>
            </a:extLst>
          </p:cNvPr>
          <p:cNvSpPr txBox="1">
            <a:spLocks/>
          </p:cNvSpPr>
          <p:nvPr userDrawn="1"/>
        </p:nvSpPr>
        <p:spPr>
          <a:xfrm>
            <a:off x="9076281"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32" name="Textplatzhalter 4">
            <a:extLst>
              <a:ext uri="{FF2B5EF4-FFF2-40B4-BE49-F238E27FC236}">
                <a16:creationId xmlns:a16="http://schemas.microsoft.com/office/drawing/2014/main" id="{16B58CD6-3E6C-4ACA-8534-80A45E2FC66E}"/>
              </a:ext>
            </a:extLst>
          </p:cNvPr>
          <p:cNvSpPr txBox="1">
            <a:spLocks/>
          </p:cNvSpPr>
          <p:nvPr userDrawn="1"/>
        </p:nvSpPr>
        <p:spPr>
          <a:xfrm>
            <a:off x="335999"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3" name="Textplatzhalter 3">
            <a:extLst>
              <a:ext uri="{FF2B5EF4-FFF2-40B4-BE49-F238E27FC236}">
                <a16:creationId xmlns:a16="http://schemas.microsoft.com/office/drawing/2014/main" id="{67054F67-3DFE-4A28-8EF1-440AF93E99AA}"/>
              </a:ext>
            </a:extLst>
          </p:cNvPr>
          <p:cNvSpPr txBox="1">
            <a:spLocks/>
          </p:cNvSpPr>
          <p:nvPr userDrawn="1"/>
        </p:nvSpPr>
        <p:spPr>
          <a:xfrm>
            <a:off x="345709" y="2971058"/>
            <a:ext cx="2105291" cy="591164"/>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34" name="Textplatzhalter 4">
            <a:extLst>
              <a:ext uri="{FF2B5EF4-FFF2-40B4-BE49-F238E27FC236}">
                <a16:creationId xmlns:a16="http://schemas.microsoft.com/office/drawing/2014/main" id="{B1675C2E-565F-42B0-9900-E7A59A6BF7BB}"/>
              </a:ext>
            </a:extLst>
          </p:cNvPr>
          <p:cNvSpPr txBox="1">
            <a:spLocks/>
          </p:cNvSpPr>
          <p:nvPr userDrawn="1"/>
        </p:nvSpPr>
        <p:spPr>
          <a:xfrm>
            <a:off x="3210259"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5" name="Textplatzhalter 3">
            <a:extLst>
              <a:ext uri="{FF2B5EF4-FFF2-40B4-BE49-F238E27FC236}">
                <a16:creationId xmlns:a16="http://schemas.microsoft.com/office/drawing/2014/main" id="{071733E5-A9F1-4956-9452-ECE59B14B466}"/>
              </a:ext>
            </a:extLst>
          </p:cNvPr>
          <p:cNvSpPr txBox="1">
            <a:spLocks/>
          </p:cNvSpPr>
          <p:nvPr userDrawn="1"/>
        </p:nvSpPr>
        <p:spPr>
          <a:xfrm>
            <a:off x="3219969" y="2971058"/>
            <a:ext cx="2105291" cy="591164"/>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36" name="Textplatzhalter 4">
            <a:extLst>
              <a:ext uri="{FF2B5EF4-FFF2-40B4-BE49-F238E27FC236}">
                <a16:creationId xmlns:a16="http://schemas.microsoft.com/office/drawing/2014/main" id="{700FC1B4-E824-41B7-BD85-82561C5FA776}"/>
              </a:ext>
            </a:extLst>
          </p:cNvPr>
          <p:cNvSpPr txBox="1">
            <a:spLocks/>
          </p:cNvSpPr>
          <p:nvPr userDrawn="1"/>
        </p:nvSpPr>
        <p:spPr>
          <a:xfrm>
            <a:off x="6114411"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7" name="Textplatzhalter 3">
            <a:extLst>
              <a:ext uri="{FF2B5EF4-FFF2-40B4-BE49-F238E27FC236}">
                <a16:creationId xmlns:a16="http://schemas.microsoft.com/office/drawing/2014/main" id="{837F8436-0E8B-4675-A6EC-BB122F537D9F}"/>
              </a:ext>
            </a:extLst>
          </p:cNvPr>
          <p:cNvSpPr txBox="1">
            <a:spLocks/>
          </p:cNvSpPr>
          <p:nvPr userDrawn="1"/>
        </p:nvSpPr>
        <p:spPr>
          <a:xfrm>
            <a:off x="6124121" y="2971058"/>
            <a:ext cx="2105291" cy="591164"/>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38" name="Textplatzhalter 4">
            <a:extLst>
              <a:ext uri="{FF2B5EF4-FFF2-40B4-BE49-F238E27FC236}">
                <a16:creationId xmlns:a16="http://schemas.microsoft.com/office/drawing/2014/main" id="{2F3EC080-D42E-4B4F-819A-1E1C1C1A51B0}"/>
              </a:ext>
            </a:extLst>
          </p:cNvPr>
          <p:cNvSpPr txBox="1">
            <a:spLocks/>
          </p:cNvSpPr>
          <p:nvPr userDrawn="1"/>
        </p:nvSpPr>
        <p:spPr>
          <a:xfrm>
            <a:off x="9020063"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39" name="Textplatzhalter 3">
            <a:extLst>
              <a:ext uri="{FF2B5EF4-FFF2-40B4-BE49-F238E27FC236}">
                <a16:creationId xmlns:a16="http://schemas.microsoft.com/office/drawing/2014/main" id="{7832A873-4E4D-45A9-8F88-47D11972B83E}"/>
              </a:ext>
            </a:extLst>
          </p:cNvPr>
          <p:cNvSpPr txBox="1">
            <a:spLocks/>
          </p:cNvSpPr>
          <p:nvPr userDrawn="1"/>
        </p:nvSpPr>
        <p:spPr>
          <a:xfrm>
            <a:off x="9029773" y="2971058"/>
            <a:ext cx="2105291" cy="591164"/>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Tree>
    <p:extLst>
      <p:ext uri="{BB962C8B-B14F-4D97-AF65-F5344CB8AC3E}">
        <p14:creationId xmlns:p14="http://schemas.microsoft.com/office/powerpoint/2010/main" val="486625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Zeistrahl">
    <p:spTree>
      <p:nvGrpSpPr>
        <p:cNvPr id="1" name=""/>
        <p:cNvGrpSpPr/>
        <p:nvPr/>
      </p:nvGrpSpPr>
      <p:grpSpPr>
        <a:xfrm>
          <a:off x="0" y="0"/>
          <a:ext cx="0" cy="0"/>
          <a:chOff x="0" y="0"/>
          <a:chExt cx="0" cy="0"/>
        </a:xfrm>
      </p:grpSpPr>
      <p:sp>
        <p:nvSpPr>
          <p:cNvPr id="40" name="Rechteck 39">
            <a:extLst>
              <a:ext uri="{FF2B5EF4-FFF2-40B4-BE49-F238E27FC236}">
                <a16:creationId xmlns:a16="http://schemas.microsoft.com/office/drawing/2014/main" id="{38302584-B1E4-4805-B821-75F45F974395}"/>
              </a:ext>
            </a:extLst>
          </p:cNvPr>
          <p:cNvSpPr/>
          <p:nvPr userDrawn="1"/>
        </p:nvSpPr>
        <p:spPr>
          <a:xfrm>
            <a:off x="0" y="3878264"/>
            <a:ext cx="12192000" cy="2611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6">
            <a:extLst>
              <a:ext uri="{FF2B5EF4-FFF2-40B4-BE49-F238E27FC236}">
                <a16:creationId xmlns:a16="http://schemas.microsoft.com/office/drawing/2014/main" id="{4047B2F9-6596-A04B-8B0E-1C6711890C44}"/>
              </a:ext>
            </a:extLst>
          </p:cNvPr>
          <p:cNvSpPr>
            <a:spLocks noGrp="1"/>
          </p:cNvSpPr>
          <p:nvPr>
            <p:ph type="sldNum" sz="quarter" idx="12"/>
          </p:nvPr>
        </p:nvSpPr>
        <p:spPr>
          <a:xfrm>
            <a:off x="9112250" y="6489700"/>
            <a:ext cx="2743200" cy="365125"/>
          </a:xfrm>
        </p:spPr>
        <p:txBody>
          <a:bodyPr/>
          <a:lstStyle/>
          <a:p>
            <a:fld id="{B241D5F9-5D9C-4D68-AA05-9CF0420C48C8}" type="slidenum">
              <a:rPr lang="de-DE" smtClean="0"/>
              <a:t>‹Nr.›</a:t>
            </a:fld>
            <a:endParaRPr lang="de-DE"/>
          </a:p>
        </p:txBody>
      </p:sp>
      <p:cxnSp>
        <p:nvCxnSpPr>
          <p:cNvPr id="3" name="Gerader Verbinder 14">
            <a:extLst>
              <a:ext uri="{FF2B5EF4-FFF2-40B4-BE49-F238E27FC236}">
                <a16:creationId xmlns:a16="http://schemas.microsoft.com/office/drawing/2014/main" id="{DC935927-CC70-AE49-8F01-D22B14F44BA1}"/>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4" name="Grafik 27">
            <a:extLst>
              <a:ext uri="{FF2B5EF4-FFF2-40B4-BE49-F238E27FC236}">
                <a16:creationId xmlns:a16="http://schemas.microsoft.com/office/drawing/2014/main" id="{8E48FF32-47AD-DD4A-89FF-0A080FCF759F}"/>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17" name="Titel 1">
            <a:extLst>
              <a:ext uri="{FF2B5EF4-FFF2-40B4-BE49-F238E27FC236}">
                <a16:creationId xmlns:a16="http://schemas.microsoft.com/office/drawing/2014/main" id="{EAF9F980-5E46-4A4D-ABF0-75F4A5F52C0B}"/>
              </a:ext>
            </a:extLst>
          </p:cNvPr>
          <p:cNvSpPr>
            <a:spLocks noGrp="1"/>
          </p:cNvSpPr>
          <p:nvPr>
            <p:ph type="title" hasCustomPrompt="1"/>
          </p:nvPr>
        </p:nvSpPr>
        <p:spPr>
          <a:xfrm>
            <a:off x="336550" y="365125"/>
            <a:ext cx="10515600" cy="304699"/>
          </a:xfrm>
        </p:spPr>
        <p:txBody>
          <a:bodyPr>
            <a:spAutoFit/>
          </a:bodyPr>
          <a:lstStyle>
            <a:lvl1pPr>
              <a:defRPr/>
            </a:lvl1pPr>
          </a:lstStyle>
          <a:p>
            <a:r>
              <a:rPr lang="de-DE"/>
              <a:t>Überschrift </a:t>
            </a:r>
            <a:r>
              <a:rPr lang="de-DE" err="1"/>
              <a:t>max</a:t>
            </a:r>
            <a:r>
              <a:rPr lang="de-DE"/>
              <a:t> 2 Zeile – 22pt</a:t>
            </a:r>
          </a:p>
        </p:txBody>
      </p:sp>
      <p:sp>
        <p:nvSpPr>
          <p:cNvPr id="18" name="Foliennummernplatzhalter 6">
            <a:extLst>
              <a:ext uri="{FF2B5EF4-FFF2-40B4-BE49-F238E27FC236}">
                <a16:creationId xmlns:a16="http://schemas.microsoft.com/office/drawing/2014/main" id="{4C81AB92-79D7-42FA-9F8B-8D7D21AE6B95}"/>
              </a:ext>
            </a:extLst>
          </p:cNvPr>
          <p:cNvSpPr txBox="1">
            <a:spLocks/>
          </p:cNvSpPr>
          <p:nvPr userDrawn="1"/>
        </p:nvSpPr>
        <p:spPr>
          <a:xfrm>
            <a:off x="9112250" y="6489700"/>
            <a:ext cx="2743200" cy="365125"/>
          </a:xfrm>
          <a:prstGeom prst="rect">
            <a:avLst/>
          </a:prstGeom>
        </p:spPr>
        <p:txBody>
          <a:bodyPr vert="horz" lIns="0" tIns="0" rIns="0" bIns="0" rtlCol="0" anchor="ctr"/>
          <a:lstStyle>
            <a:defPPr>
              <a:defRPr lang="de-DE"/>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41D5F9-5D9C-4D68-AA05-9CF0420C48C8}" type="slidenum">
              <a:rPr lang="de-DE" smtClean="0"/>
              <a:pPr/>
              <a:t>‹Nr.›</a:t>
            </a:fld>
            <a:endParaRPr lang="de-DE"/>
          </a:p>
        </p:txBody>
      </p:sp>
      <p:cxnSp>
        <p:nvCxnSpPr>
          <p:cNvPr id="19" name="Gerader Verbinder 14">
            <a:extLst>
              <a:ext uri="{FF2B5EF4-FFF2-40B4-BE49-F238E27FC236}">
                <a16:creationId xmlns:a16="http://schemas.microsoft.com/office/drawing/2014/main" id="{CC3387F8-96D6-4B32-93DF-F1AD8D894B70}"/>
              </a:ext>
            </a:extLst>
          </p:cNvPr>
          <p:cNvCxnSpPr>
            <a:cxnSpLocks/>
          </p:cNvCxnSpPr>
          <p:nvPr userDrawn="1"/>
        </p:nvCxnSpPr>
        <p:spPr>
          <a:xfrm>
            <a:off x="336550" y="6491287"/>
            <a:ext cx="11518900" cy="0"/>
          </a:xfrm>
          <a:prstGeom prst="line">
            <a:avLst/>
          </a:prstGeom>
        </p:spPr>
        <p:style>
          <a:lnRef idx="1">
            <a:schemeClr val="dk1"/>
          </a:lnRef>
          <a:fillRef idx="0">
            <a:schemeClr val="dk1"/>
          </a:fillRef>
          <a:effectRef idx="0">
            <a:schemeClr val="dk1"/>
          </a:effectRef>
          <a:fontRef idx="minor">
            <a:schemeClr val="tx1"/>
          </a:fontRef>
        </p:style>
      </p:cxnSp>
      <p:sp>
        <p:nvSpPr>
          <p:cNvPr id="20" name="Grafik 27">
            <a:extLst>
              <a:ext uri="{FF2B5EF4-FFF2-40B4-BE49-F238E27FC236}">
                <a16:creationId xmlns:a16="http://schemas.microsoft.com/office/drawing/2014/main" id="{91BF65B3-9B13-4A7E-AA13-F080AB793E02}"/>
              </a:ext>
            </a:extLst>
          </p:cNvPr>
          <p:cNvSpPr/>
          <p:nvPr userDrawn="1"/>
        </p:nvSpPr>
        <p:spPr>
          <a:xfrm>
            <a:off x="335999" y="6584948"/>
            <a:ext cx="1270021" cy="172722"/>
          </a:xfrm>
          <a:custGeom>
            <a:avLst/>
            <a:gdLst>
              <a:gd name="connsiteX0" fmla="*/ 1080827 w 1270021"/>
              <a:gd name="connsiteY0" fmla="*/ 23618 h 172722"/>
              <a:gd name="connsiteX1" fmla="*/ 1054861 w 1270021"/>
              <a:gd name="connsiteY1" fmla="*/ 23618 h 172722"/>
              <a:gd name="connsiteX2" fmla="*/ 1005260 w 1270021"/>
              <a:gd name="connsiteY2" fmla="*/ 148973 h 172722"/>
              <a:gd name="connsiteX3" fmla="*/ 1027638 w 1270021"/>
              <a:gd name="connsiteY3" fmla="*/ 148973 h 172722"/>
              <a:gd name="connsiteX4" fmla="*/ 1039462 w 1270021"/>
              <a:gd name="connsiteY4" fmla="*/ 118350 h 172722"/>
              <a:gd name="connsiteX5" fmla="*/ 1095153 w 1270021"/>
              <a:gd name="connsiteY5" fmla="*/ 118350 h 172722"/>
              <a:gd name="connsiteX6" fmla="*/ 1106970 w 1270021"/>
              <a:gd name="connsiteY6" fmla="*/ 148973 h 172722"/>
              <a:gd name="connsiteX7" fmla="*/ 1129538 w 1270021"/>
              <a:gd name="connsiteY7" fmla="*/ 148973 h 172722"/>
              <a:gd name="connsiteX8" fmla="*/ 1046803 w 1270021"/>
              <a:gd name="connsiteY8" fmla="*/ 99014 h 172722"/>
              <a:gd name="connsiteX9" fmla="*/ 1067218 w 1270021"/>
              <a:gd name="connsiteY9" fmla="*/ 46004 h 172722"/>
              <a:gd name="connsiteX10" fmla="*/ 1087628 w 1270021"/>
              <a:gd name="connsiteY10" fmla="*/ 99014 h 172722"/>
              <a:gd name="connsiteX11" fmla="*/ 549142 w 1270021"/>
              <a:gd name="connsiteY11" fmla="*/ 51556 h 172722"/>
              <a:gd name="connsiteX12" fmla="*/ 549142 w 1270021"/>
              <a:gd name="connsiteY12" fmla="*/ 148973 h 172722"/>
              <a:gd name="connsiteX13" fmla="*/ 527654 w 1270021"/>
              <a:gd name="connsiteY13" fmla="*/ 148973 h 172722"/>
              <a:gd name="connsiteX14" fmla="*/ 527654 w 1270021"/>
              <a:gd name="connsiteY14" fmla="*/ 23622 h 172722"/>
              <a:gd name="connsiteX15" fmla="*/ 556307 w 1270021"/>
              <a:gd name="connsiteY15" fmla="*/ 23622 h 172722"/>
              <a:gd name="connsiteX16" fmla="*/ 609494 w 1270021"/>
              <a:gd name="connsiteY16" fmla="*/ 120683 h 172722"/>
              <a:gd name="connsiteX17" fmla="*/ 609494 w 1270021"/>
              <a:gd name="connsiteY17" fmla="*/ 23622 h 172722"/>
              <a:gd name="connsiteX18" fmla="*/ 630984 w 1270021"/>
              <a:gd name="connsiteY18" fmla="*/ 23622 h 172722"/>
              <a:gd name="connsiteX19" fmla="*/ 630984 w 1270021"/>
              <a:gd name="connsiteY19" fmla="*/ 148973 h 172722"/>
              <a:gd name="connsiteX20" fmla="*/ 602331 w 1270021"/>
              <a:gd name="connsiteY20" fmla="*/ 148973 h 172722"/>
              <a:gd name="connsiteX21" fmla="*/ 731190 w 1270021"/>
              <a:gd name="connsiteY21" fmla="*/ 42781 h 172722"/>
              <a:gd name="connsiteX22" fmla="*/ 687311 w 1270021"/>
              <a:gd name="connsiteY22" fmla="*/ 42781 h 172722"/>
              <a:gd name="connsiteX23" fmla="*/ 687311 w 1270021"/>
              <a:gd name="connsiteY23" fmla="*/ 23622 h 172722"/>
              <a:gd name="connsiteX24" fmla="*/ 796729 w 1270021"/>
              <a:gd name="connsiteY24" fmla="*/ 23622 h 172722"/>
              <a:gd name="connsiteX25" fmla="*/ 796729 w 1270021"/>
              <a:gd name="connsiteY25" fmla="*/ 42781 h 172722"/>
              <a:gd name="connsiteX26" fmla="*/ 752679 w 1270021"/>
              <a:gd name="connsiteY26" fmla="*/ 42781 h 172722"/>
              <a:gd name="connsiteX27" fmla="*/ 752679 w 1270021"/>
              <a:gd name="connsiteY27" fmla="*/ 148973 h 172722"/>
              <a:gd name="connsiteX28" fmla="*/ 731190 w 1270021"/>
              <a:gd name="connsiteY28" fmla="*/ 148973 h 172722"/>
              <a:gd name="connsiteX29" fmla="*/ 944039 w 1270021"/>
              <a:gd name="connsiteY29" fmla="*/ 104740 h 172722"/>
              <a:gd name="connsiteX30" fmla="*/ 926659 w 1270021"/>
              <a:gd name="connsiteY30" fmla="*/ 88801 h 172722"/>
              <a:gd name="connsiteX31" fmla="*/ 948332 w 1270021"/>
              <a:gd name="connsiteY31" fmla="*/ 57646 h 172722"/>
              <a:gd name="connsiteX32" fmla="*/ 909469 w 1270021"/>
              <a:gd name="connsiteY32" fmla="*/ 23618 h 172722"/>
              <a:gd name="connsiteX33" fmla="*/ 853061 w 1270021"/>
              <a:gd name="connsiteY33" fmla="*/ 23618 h 172722"/>
              <a:gd name="connsiteX34" fmla="*/ 853061 w 1270021"/>
              <a:gd name="connsiteY34" fmla="*/ 148973 h 172722"/>
              <a:gd name="connsiteX35" fmla="*/ 874556 w 1270021"/>
              <a:gd name="connsiteY35" fmla="*/ 148973 h 172722"/>
              <a:gd name="connsiteX36" fmla="*/ 874556 w 1270021"/>
              <a:gd name="connsiteY36" fmla="*/ 100442 h 172722"/>
              <a:gd name="connsiteX37" fmla="*/ 910542 w 1270021"/>
              <a:gd name="connsiteY37" fmla="*/ 100442 h 172722"/>
              <a:gd name="connsiteX38" fmla="*/ 923439 w 1270021"/>
              <a:gd name="connsiteY38" fmla="*/ 111910 h 172722"/>
              <a:gd name="connsiteX39" fmla="*/ 935257 w 1270021"/>
              <a:gd name="connsiteY39" fmla="*/ 148972 h 172722"/>
              <a:gd name="connsiteX40" fmla="*/ 958181 w 1270021"/>
              <a:gd name="connsiteY40" fmla="*/ 148972 h 172722"/>
              <a:gd name="connsiteX41" fmla="*/ 904103 w 1270021"/>
              <a:gd name="connsiteY41" fmla="*/ 81459 h 172722"/>
              <a:gd name="connsiteX42" fmla="*/ 874556 w 1270021"/>
              <a:gd name="connsiteY42" fmla="*/ 81459 h 172722"/>
              <a:gd name="connsiteX43" fmla="*/ 874556 w 1270021"/>
              <a:gd name="connsiteY43" fmla="*/ 42780 h 172722"/>
              <a:gd name="connsiteX44" fmla="*/ 904103 w 1270021"/>
              <a:gd name="connsiteY44" fmla="*/ 42780 h 172722"/>
              <a:gd name="connsiteX45" fmla="*/ 926843 w 1270021"/>
              <a:gd name="connsiteY45" fmla="*/ 61402 h 172722"/>
              <a:gd name="connsiteX46" fmla="*/ 904103 w 1270021"/>
              <a:gd name="connsiteY46" fmla="*/ 81459 h 172722"/>
              <a:gd name="connsiteX47" fmla="*/ 1270022 w 1270021"/>
              <a:gd name="connsiteY47" fmla="*/ 113518 h 172722"/>
              <a:gd name="connsiteX48" fmla="*/ 1222739 w 1270021"/>
              <a:gd name="connsiteY48" fmla="*/ 150769 h 172722"/>
              <a:gd name="connsiteX49" fmla="*/ 1174389 w 1270021"/>
              <a:gd name="connsiteY49" fmla="*/ 107612 h 172722"/>
              <a:gd name="connsiteX50" fmla="*/ 1195853 w 1270021"/>
              <a:gd name="connsiteY50" fmla="*/ 107612 h 172722"/>
              <a:gd name="connsiteX51" fmla="*/ 1223990 w 1270021"/>
              <a:gd name="connsiteY51" fmla="*/ 131606 h 172722"/>
              <a:gd name="connsiteX52" fmla="*/ 1225787 w 1270021"/>
              <a:gd name="connsiteY52" fmla="*/ 131606 h 172722"/>
              <a:gd name="connsiteX53" fmla="*/ 1248527 w 1270021"/>
              <a:gd name="connsiteY53" fmla="*/ 114773 h 172722"/>
              <a:gd name="connsiteX54" fmla="*/ 1232054 w 1270021"/>
              <a:gd name="connsiteY54" fmla="*/ 98834 h 172722"/>
              <a:gd name="connsiteX55" fmla="*/ 1210743 w 1270021"/>
              <a:gd name="connsiteY55" fmla="*/ 94535 h 172722"/>
              <a:gd name="connsiteX56" fmla="*/ 1178682 w 1270021"/>
              <a:gd name="connsiteY56" fmla="*/ 58721 h 172722"/>
              <a:gd name="connsiteX57" fmla="*/ 1225069 w 1270021"/>
              <a:gd name="connsiteY57" fmla="*/ 21831 h 172722"/>
              <a:gd name="connsiteX58" fmla="*/ 1270022 w 1270021"/>
              <a:gd name="connsiteY58" fmla="*/ 62306 h 172722"/>
              <a:gd name="connsiteX59" fmla="*/ 1248558 w 1270021"/>
              <a:gd name="connsiteY59" fmla="*/ 62306 h 172722"/>
              <a:gd name="connsiteX60" fmla="*/ 1227774 w 1270021"/>
              <a:gd name="connsiteY60" fmla="*/ 40898 h 172722"/>
              <a:gd name="connsiteX61" fmla="*/ 1225431 w 1270021"/>
              <a:gd name="connsiteY61" fmla="*/ 40994 h 172722"/>
              <a:gd name="connsiteX62" fmla="*/ 1223641 w 1270021"/>
              <a:gd name="connsiteY62" fmla="*/ 40994 h 172722"/>
              <a:gd name="connsiteX63" fmla="*/ 1200177 w 1270021"/>
              <a:gd name="connsiteY63" fmla="*/ 58007 h 172722"/>
              <a:gd name="connsiteX64" fmla="*/ 1216300 w 1270021"/>
              <a:gd name="connsiteY64" fmla="*/ 73766 h 172722"/>
              <a:gd name="connsiteX65" fmla="*/ 1235636 w 1270021"/>
              <a:gd name="connsiteY65" fmla="*/ 77523 h 172722"/>
              <a:gd name="connsiteX66" fmla="*/ 1270022 w 1270021"/>
              <a:gd name="connsiteY66" fmla="*/ 113518 h 172722"/>
              <a:gd name="connsiteX67" fmla="*/ 225252 w 1270021"/>
              <a:gd name="connsiteY67" fmla="*/ 86361 h 172722"/>
              <a:gd name="connsiteX68" fmla="*/ 172864 w 1270021"/>
              <a:gd name="connsiteY68" fmla="*/ 138749 h 172722"/>
              <a:gd name="connsiteX69" fmla="*/ 120475 w 1270021"/>
              <a:gd name="connsiteY69" fmla="*/ 86361 h 172722"/>
              <a:gd name="connsiteX70" fmla="*/ 172864 w 1270021"/>
              <a:gd name="connsiteY70" fmla="*/ 33973 h 172722"/>
              <a:gd name="connsiteX71" fmla="*/ 225252 w 1270021"/>
              <a:gd name="connsiteY71" fmla="*/ 86361 h 172722"/>
              <a:gd name="connsiteX72" fmla="*/ 59876 w 1270021"/>
              <a:gd name="connsiteY72" fmla="*/ 86361 h 172722"/>
              <a:gd name="connsiteX73" fmla="*/ 29939 w 1270021"/>
              <a:gd name="connsiteY73" fmla="*/ 116300 h 172722"/>
              <a:gd name="connsiteX74" fmla="*/ 0 w 1270021"/>
              <a:gd name="connsiteY74" fmla="*/ 86362 h 172722"/>
              <a:gd name="connsiteX75" fmla="*/ 29933 w 1270021"/>
              <a:gd name="connsiteY75" fmla="*/ 56424 h 172722"/>
              <a:gd name="connsiteX76" fmla="*/ 59876 w 1270021"/>
              <a:gd name="connsiteY76" fmla="*/ 86355 h 172722"/>
              <a:gd name="connsiteX77" fmla="*/ 59876 w 1270021"/>
              <a:gd name="connsiteY77" fmla="*/ 86361 h 172722"/>
              <a:gd name="connsiteX78" fmla="*/ 372207 w 1270021"/>
              <a:gd name="connsiteY78" fmla="*/ 22402 h 172722"/>
              <a:gd name="connsiteX79" fmla="*/ 436167 w 1270021"/>
              <a:gd name="connsiteY79" fmla="*/ 86361 h 172722"/>
              <a:gd name="connsiteX80" fmla="*/ 372207 w 1270021"/>
              <a:gd name="connsiteY80" fmla="*/ 150320 h 172722"/>
              <a:gd name="connsiteX81" fmla="*/ 308247 w 1270021"/>
              <a:gd name="connsiteY81" fmla="*/ 86361 h 172722"/>
              <a:gd name="connsiteX82" fmla="*/ 372207 w 1270021"/>
              <a:gd name="connsiteY82" fmla="*/ 22402 h 172722"/>
              <a:gd name="connsiteX83" fmla="*/ 372207 w 1270021"/>
              <a:gd name="connsiteY83" fmla="*/ 0 h 172722"/>
              <a:gd name="connsiteX84" fmla="*/ 285846 w 1270021"/>
              <a:gd name="connsiteY84" fmla="*/ 86361 h 172722"/>
              <a:gd name="connsiteX85" fmla="*/ 372207 w 1270021"/>
              <a:gd name="connsiteY85" fmla="*/ 172722 h 172722"/>
              <a:gd name="connsiteX86" fmla="*/ 458568 w 1270021"/>
              <a:gd name="connsiteY86" fmla="*/ 86361 h 172722"/>
              <a:gd name="connsiteX87" fmla="*/ 372207 w 1270021"/>
              <a:gd name="connsiteY87" fmla="*/ 0 h 17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0021" h="172722">
                <a:moveTo>
                  <a:pt x="1080827" y="23618"/>
                </a:moveTo>
                <a:lnTo>
                  <a:pt x="1054861" y="23618"/>
                </a:lnTo>
                <a:lnTo>
                  <a:pt x="1005260" y="148973"/>
                </a:lnTo>
                <a:lnTo>
                  <a:pt x="1027638" y="148973"/>
                </a:lnTo>
                <a:lnTo>
                  <a:pt x="1039462" y="118350"/>
                </a:lnTo>
                <a:lnTo>
                  <a:pt x="1095153" y="118350"/>
                </a:lnTo>
                <a:lnTo>
                  <a:pt x="1106970" y="148973"/>
                </a:lnTo>
                <a:lnTo>
                  <a:pt x="1129538" y="148973"/>
                </a:lnTo>
                <a:close/>
                <a:moveTo>
                  <a:pt x="1046803" y="99014"/>
                </a:moveTo>
                <a:lnTo>
                  <a:pt x="1067218" y="46004"/>
                </a:lnTo>
                <a:lnTo>
                  <a:pt x="1087628" y="99014"/>
                </a:lnTo>
                <a:close/>
                <a:moveTo>
                  <a:pt x="549142" y="51556"/>
                </a:moveTo>
                <a:lnTo>
                  <a:pt x="549142" y="148973"/>
                </a:lnTo>
                <a:lnTo>
                  <a:pt x="527654" y="148973"/>
                </a:lnTo>
                <a:lnTo>
                  <a:pt x="527654" y="23622"/>
                </a:lnTo>
                <a:lnTo>
                  <a:pt x="556307" y="23622"/>
                </a:lnTo>
                <a:lnTo>
                  <a:pt x="609494" y="120683"/>
                </a:lnTo>
                <a:lnTo>
                  <a:pt x="609494" y="23622"/>
                </a:lnTo>
                <a:lnTo>
                  <a:pt x="630984" y="23622"/>
                </a:lnTo>
                <a:lnTo>
                  <a:pt x="630984" y="148973"/>
                </a:lnTo>
                <a:lnTo>
                  <a:pt x="602331" y="148973"/>
                </a:lnTo>
                <a:close/>
                <a:moveTo>
                  <a:pt x="731190" y="42781"/>
                </a:moveTo>
                <a:lnTo>
                  <a:pt x="687311" y="42781"/>
                </a:lnTo>
                <a:lnTo>
                  <a:pt x="687311" y="23622"/>
                </a:lnTo>
                <a:lnTo>
                  <a:pt x="796729" y="23622"/>
                </a:lnTo>
                <a:lnTo>
                  <a:pt x="796729" y="42781"/>
                </a:lnTo>
                <a:lnTo>
                  <a:pt x="752679" y="42781"/>
                </a:lnTo>
                <a:lnTo>
                  <a:pt x="752679" y="148973"/>
                </a:lnTo>
                <a:lnTo>
                  <a:pt x="731190" y="148973"/>
                </a:lnTo>
                <a:close/>
                <a:moveTo>
                  <a:pt x="944039" y="104740"/>
                </a:moveTo>
                <a:cubicBezTo>
                  <a:pt x="940629" y="93994"/>
                  <a:pt x="938121" y="89523"/>
                  <a:pt x="926659" y="88801"/>
                </a:cubicBezTo>
                <a:cubicBezTo>
                  <a:pt x="940096" y="84506"/>
                  <a:pt x="948979" y="71735"/>
                  <a:pt x="948332" y="57646"/>
                </a:cubicBezTo>
                <a:cubicBezTo>
                  <a:pt x="948332" y="37950"/>
                  <a:pt x="931675" y="23618"/>
                  <a:pt x="909469" y="23618"/>
                </a:cubicBezTo>
                <a:lnTo>
                  <a:pt x="853061" y="23618"/>
                </a:lnTo>
                <a:lnTo>
                  <a:pt x="853061" y="148973"/>
                </a:lnTo>
                <a:lnTo>
                  <a:pt x="874556" y="148973"/>
                </a:lnTo>
                <a:lnTo>
                  <a:pt x="874556" y="100442"/>
                </a:lnTo>
                <a:lnTo>
                  <a:pt x="910542" y="100442"/>
                </a:lnTo>
                <a:cubicBezTo>
                  <a:pt x="918429" y="100442"/>
                  <a:pt x="920575" y="103313"/>
                  <a:pt x="923439" y="111910"/>
                </a:cubicBezTo>
                <a:lnTo>
                  <a:pt x="935257" y="148972"/>
                </a:lnTo>
                <a:lnTo>
                  <a:pt x="958181" y="148972"/>
                </a:lnTo>
                <a:close/>
                <a:moveTo>
                  <a:pt x="904103" y="81459"/>
                </a:moveTo>
                <a:lnTo>
                  <a:pt x="874556" y="81459"/>
                </a:lnTo>
                <a:lnTo>
                  <a:pt x="874556" y="42780"/>
                </a:lnTo>
                <a:lnTo>
                  <a:pt x="904103" y="42780"/>
                </a:lnTo>
                <a:cubicBezTo>
                  <a:pt x="918956" y="42780"/>
                  <a:pt x="926843" y="49048"/>
                  <a:pt x="926843" y="61402"/>
                </a:cubicBezTo>
                <a:cubicBezTo>
                  <a:pt x="926843" y="73407"/>
                  <a:pt x="918962" y="81459"/>
                  <a:pt x="904103" y="81459"/>
                </a:cubicBezTo>
                <a:close/>
                <a:moveTo>
                  <a:pt x="1270022" y="113518"/>
                </a:moveTo>
                <a:cubicBezTo>
                  <a:pt x="1270022" y="135182"/>
                  <a:pt x="1252286" y="150769"/>
                  <a:pt x="1222739" y="150769"/>
                </a:cubicBezTo>
                <a:cubicBezTo>
                  <a:pt x="1190328" y="150769"/>
                  <a:pt x="1175284" y="134469"/>
                  <a:pt x="1174389" y="107612"/>
                </a:cubicBezTo>
                <a:lnTo>
                  <a:pt x="1195853" y="107612"/>
                </a:lnTo>
                <a:cubicBezTo>
                  <a:pt x="1196386" y="122114"/>
                  <a:pt x="1205187" y="131606"/>
                  <a:pt x="1223990" y="131606"/>
                </a:cubicBezTo>
                <a:lnTo>
                  <a:pt x="1225787" y="131606"/>
                </a:lnTo>
                <a:cubicBezTo>
                  <a:pt x="1240652" y="131606"/>
                  <a:pt x="1248527" y="123903"/>
                  <a:pt x="1248527" y="114773"/>
                </a:cubicBezTo>
                <a:cubicBezTo>
                  <a:pt x="1248527" y="106356"/>
                  <a:pt x="1244050" y="101344"/>
                  <a:pt x="1232054" y="98834"/>
                </a:cubicBezTo>
                <a:lnTo>
                  <a:pt x="1210743" y="94535"/>
                </a:lnTo>
                <a:cubicBezTo>
                  <a:pt x="1189248" y="90056"/>
                  <a:pt x="1178682" y="77882"/>
                  <a:pt x="1178682" y="58721"/>
                </a:cubicBezTo>
                <a:cubicBezTo>
                  <a:pt x="1178682" y="39560"/>
                  <a:pt x="1195878" y="21831"/>
                  <a:pt x="1225069" y="21831"/>
                </a:cubicBezTo>
                <a:cubicBezTo>
                  <a:pt x="1254254" y="21831"/>
                  <a:pt x="1269660" y="38303"/>
                  <a:pt x="1270022" y="62306"/>
                </a:cubicBezTo>
                <a:lnTo>
                  <a:pt x="1248558" y="62306"/>
                </a:lnTo>
                <a:cubicBezTo>
                  <a:pt x="1248730" y="50656"/>
                  <a:pt x="1239427" y="41071"/>
                  <a:pt x="1227774" y="40898"/>
                </a:cubicBezTo>
                <a:cubicBezTo>
                  <a:pt x="1226993" y="40886"/>
                  <a:pt x="1226212" y="40918"/>
                  <a:pt x="1225431" y="40994"/>
                </a:cubicBezTo>
                <a:lnTo>
                  <a:pt x="1223641" y="40994"/>
                </a:lnTo>
                <a:cubicBezTo>
                  <a:pt x="1209308" y="40994"/>
                  <a:pt x="1200177" y="48688"/>
                  <a:pt x="1200177" y="58007"/>
                </a:cubicBezTo>
                <a:cubicBezTo>
                  <a:pt x="1200177" y="66957"/>
                  <a:pt x="1205555" y="71617"/>
                  <a:pt x="1216300" y="73766"/>
                </a:cubicBezTo>
                <a:lnTo>
                  <a:pt x="1235636" y="77523"/>
                </a:lnTo>
                <a:cubicBezTo>
                  <a:pt x="1257125" y="81820"/>
                  <a:pt x="1270022" y="93100"/>
                  <a:pt x="1270022" y="113518"/>
                </a:cubicBezTo>
                <a:close/>
                <a:moveTo>
                  <a:pt x="225252" y="86361"/>
                </a:moveTo>
                <a:cubicBezTo>
                  <a:pt x="225252" y="115294"/>
                  <a:pt x="201797" y="138749"/>
                  <a:pt x="172864" y="138749"/>
                </a:cubicBezTo>
                <a:cubicBezTo>
                  <a:pt x="143931" y="138749"/>
                  <a:pt x="120475" y="115294"/>
                  <a:pt x="120475" y="86361"/>
                </a:cubicBezTo>
                <a:cubicBezTo>
                  <a:pt x="120475" y="57428"/>
                  <a:pt x="143931" y="33973"/>
                  <a:pt x="172864" y="33973"/>
                </a:cubicBezTo>
                <a:cubicBezTo>
                  <a:pt x="201797" y="33973"/>
                  <a:pt x="225252" y="57428"/>
                  <a:pt x="225252" y="86361"/>
                </a:cubicBezTo>
                <a:close/>
                <a:moveTo>
                  <a:pt x="59876" y="86361"/>
                </a:moveTo>
                <a:cubicBezTo>
                  <a:pt x="59877" y="102895"/>
                  <a:pt x="46473" y="116299"/>
                  <a:pt x="29939" y="116300"/>
                </a:cubicBezTo>
                <a:cubicBezTo>
                  <a:pt x="13404" y="116300"/>
                  <a:pt x="0" y="102897"/>
                  <a:pt x="0" y="86362"/>
                </a:cubicBezTo>
                <a:cubicBezTo>
                  <a:pt x="0" y="69830"/>
                  <a:pt x="13400" y="56426"/>
                  <a:pt x="29933" y="56424"/>
                </a:cubicBezTo>
                <a:cubicBezTo>
                  <a:pt x="46467" y="56420"/>
                  <a:pt x="59873" y="69822"/>
                  <a:pt x="59876" y="86355"/>
                </a:cubicBezTo>
                <a:cubicBezTo>
                  <a:pt x="59876" y="86357"/>
                  <a:pt x="59876" y="86359"/>
                  <a:pt x="59876" y="86361"/>
                </a:cubicBezTo>
                <a:close/>
                <a:moveTo>
                  <a:pt x="372207" y="22402"/>
                </a:moveTo>
                <a:cubicBezTo>
                  <a:pt x="407531" y="22402"/>
                  <a:pt x="436167" y="51037"/>
                  <a:pt x="436167" y="86361"/>
                </a:cubicBezTo>
                <a:cubicBezTo>
                  <a:pt x="436167" y="121685"/>
                  <a:pt x="407531" y="150320"/>
                  <a:pt x="372207" y="150320"/>
                </a:cubicBezTo>
                <a:cubicBezTo>
                  <a:pt x="336883" y="150320"/>
                  <a:pt x="308247" y="121685"/>
                  <a:pt x="308247" y="86361"/>
                </a:cubicBezTo>
                <a:cubicBezTo>
                  <a:pt x="308287" y="51054"/>
                  <a:pt x="336900" y="22442"/>
                  <a:pt x="372207" y="22402"/>
                </a:cubicBezTo>
                <a:moveTo>
                  <a:pt x="372207" y="0"/>
                </a:moveTo>
                <a:cubicBezTo>
                  <a:pt x="324511" y="0"/>
                  <a:pt x="285846" y="38665"/>
                  <a:pt x="285846" y="86361"/>
                </a:cubicBezTo>
                <a:cubicBezTo>
                  <a:pt x="285846" y="134057"/>
                  <a:pt x="324511" y="172722"/>
                  <a:pt x="372207" y="172722"/>
                </a:cubicBezTo>
                <a:cubicBezTo>
                  <a:pt x="419903" y="172722"/>
                  <a:pt x="458568" y="134057"/>
                  <a:pt x="458568" y="86361"/>
                </a:cubicBezTo>
                <a:cubicBezTo>
                  <a:pt x="458568" y="38665"/>
                  <a:pt x="419903" y="0"/>
                  <a:pt x="372207" y="0"/>
                </a:cubicBezTo>
                <a:close/>
              </a:path>
            </a:pathLst>
          </a:custGeom>
          <a:solidFill>
            <a:srgbClr val="000000"/>
          </a:solidFill>
          <a:ln w="6334" cap="flat">
            <a:noFill/>
            <a:prstDash val="solid"/>
            <a:miter/>
          </a:ln>
        </p:spPr>
        <p:txBody>
          <a:bodyPr rtlCol="0" anchor="ctr"/>
          <a:lstStyle/>
          <a:p>
            <a:endParaRPr lang="de-DE"/>
          </a:p>
        </p:txBody>
      </p:sp>
      <p:sp>
        <p:nvSpPr>
          <p:cNvPr id="41" name="Textplatzhalter 3">
            <a:extLst>
              <a:ext uri="{FF2B5EF4-FFF2-40B4-BE49-F238E27FC236}">
                <a16:creationId xmlns:a16="http://schemas.microsoft.com/office/drawing/2014/main" id="{794C652F-ED80-46CF-9BFE-FCC3664AD777}"/>
              </a:ext>
            </a:extLst>
          </p:cNvPr>
          <p:cNvSpPr txBox="1">
            <a:spLocks/>
          </p:cNvSpPr>
          <p:nvPr userDrawn="1"/>
        </p:nvSpPr>
        <p:spPr>
          <a:xfrm>
            <a:off x="332395" y="4059000"/>
            <a:ext cx="5673118" cy="2025000"/>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sp>
        <p:nvSpPr>
          <p:cNvPr id="42" name="Textplatzhalter 3">
            <a:extLst>
              <a:ext uri="{FF2B5EF4-FFF2-40B4-BE49-F238E27FC236}">
                <a16:creationId xmlns:a16="http://schemas.microsoft.com/office/drawing/2014/main" id="{9F4A35E8-EAA3-4215-A158-A131D5F549D9}"/>
              </a:ext>
            </a:extLst>
          </p:cNvPr>
          <p:cNvSpPr txBox="1">
            <a:spLocks/>
          </p:cNvSpPr>
          <p:nvPr userDrawn="1"/>
        </p:nvSpPr>
        <p:spPr>
          <a:xfrm>
            <a:off x="6186489" y="4059000"/>
            <a:ext cx="5673118" cy="2025000"/>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a:p>
            <a:pPr lvl="2"/>
            <a:r>
              <a:rPr lang="de-DE"/>
              <a:t>Dritte Ebene</a:t>
            </a:r>
          </a:p>
        </p:txBody>
      </p:sp>
      <p:cxnSp>
        <p:nvCxnSpPr>
          <p:cNvPr id="43" name="Gerade Verbindung mit Pfeil 11">
            <a:extLst>
              <a:ext uri="{FF2B5EF4-FFF2-40B4-BE49-F238E27FC236}">
                <a16:creationId xmlns:a16="http://schemas.microsoft.com/office/drawing/2014/main" id="{42444114-AF47-4F36-8EF2-E0C48BA4A6C1}"/>
              </a:ext>
            </a:extLst>
          </p:cNvPr>
          <p:cNvCxnSpPr>
            <a:cxnSpLocks/>
          </p:cNvCxnSpPr>
          <p:nvPr userDrawn="1"/>
        </p:nvCxnSpPr>
        <p:spPr>
          <a:xfrm>
            <a:off x="345709" y="1663153"/>
            <a:ext cx="115097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Ellipse 12">
            <a:extLst>
              <a:ext uri="{FF2B5EF4-FFF2-40B4-BE49-F238E27FC236}">
                <a16:creationId xmlns:a16="http://schemas.microsoft.com/office/drawing/2014/main" id="{31AB7F3F-5DDA-4E13-A4EA-A73BC550EF82}"/>
              </a:ext>
            </a:extLst>
          </p:cNvPr>
          <p:cNvSpPr/>
          <p:nvPr userDrawn="1"/>
        </p:nvSpPr>
        <p:spPr>
          <a:xfrm>
            <a:off x="300709"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13">
            <a:extLst>
              <a:ext uri="{FF2B5EF4-FFF2-40B4-BE49-F238E27FC236}">
                <a16:creationId xmlns:a16="http://schemas.microsoft.com/office/drawing/2014/main" id="{4379EBAF-D587-4182-8ABB-194E28688AA6}"/>
              </a:ext>
            </a:extLst>
          </p:cNvPr>
          <p:cNvSpPr/>
          <p:nvPr userDrawn="1"/>
        </p:nvSpPr>
        <p:spPr>
          <a:xfrm>
            <a:off x="2697491"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14">
            <a:extLst>
              <a:ext uri="{FF2B5EF4-FFF2-40B4-BE49-F238E27FC236}">
                <a16:creationId xmlns:a16="http://schemas.microsoft.com/office/drawing/2014/main" id="{22C6376C-773D-4AB9-8C04-C7FF336740F1}"/>
              </a:ext>
            </a:extLst>
          </p:cNvPr>
          <p:cNvSpPr/>
          <p:nvPr userDrawn="1"/>
        </p:nvSpPr>
        <p:spPr>
          <a:xfrm>
            <a:off x="5063564"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15">
            <a:extLst>
              <a:ext uri="{FF2B5EF4-FFF2-40B4-BE49-F238E27FC236}">
                <a16:creationId xmlns:a16="http://schemas.microsoft.com/office/drawing/2014/main" id="{7D6DA0CF-432A-44E1-9C40-168251DEF6FA}"/>
              </a:ext>
            </a:extLst>
          </p:cNvPr>
          <p:cNvSpPr/>
          <p:nvPr userDrawn="1"/>
        </p:nvSpPr>
        <p:spPr>
          <a:xfrm>
            <a:off x="7429637" y="1129082"/>
            <a:ext cx="1080000" cy="10808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16">
            <a:extLst>
              <a:ext uri="{FF2B5EF4-FFF2-40B4-BE49-F238E27FC236}">
                <a16:creationId xmlns:a16="http://schemas.microsoft.com/office/drawing/2014/main" id="{899B7C53-8549-4880-84E9-F82AA5B7C387}"/>
              </a:ext>
            </a:extLst>
          </p:cNvPr>
          <p:cNvSpPr/>
          <p:nvPr userDrawn="1"/>
        </p:nvSpPr>
        <p:spPr>
          <a:xfrm>
            <a:off x="9795709" y="1129082"/>
            <a:ext cx="1080000" cy="10808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platzhalter 4">
            <a:extLst>
              <a:ext uri="{FF2B5EF4-FFF2-40B4-BE49-F238E27FC236}">
                <a16:creationId xmlns:a16="http://schemas.microsoft.com/office/drawing/2014/main" id="{BA716F4E-F383-480F-8604-7EC85EB373ED}"/>
              </a:ext>
            </a:extLst>
          </p:cNvPr>
          <p:cNvSpPr txBox="1">
            <a:spLocks/>
          </p:cNvSpPr>
          <p:nvPr userDrawn="1"/>
        </p:nvSpPr>
        <p:spPr>
          <a:xfrm>
            <a:off x="346075"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0" name="Textplatzhalter 4">
            <a:extLst>
              <a:ext uri="{FF2B5EF4-FFF2-40B4-BE49-F238E27FC236}">
                <a16:creationId xmlns:a16="http://schemas.microsoft.com/office/drawing/2014/main" id="{22926673-8D36-4C9E-B132-3BF44739184D}"/>
              </a:ext>
            </a:extLst>
          </p:cNvPr>
          <p:cNvSpPr txBox="1">
            <a:spLocks/>
          </p:cNvSpPr>
          <p:nvPr userDrawn="1"/>
        </p:nvSpPr>
        <p:spPr>
          <a:xfrm>
            <a:off x="2752509"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1" name="Textplatzhalter 4">
            <a:extLst>
              <a:ext uri="{FF2B5EF4-FFF2-40B4-BE49-F238E27FC236}">
                <a16:creationId xmlns:a16="http://schemas.microsoft.com/office/drawing/2014/main" id="{87CB970A-877A-41D4-ADAD-77CE94AB4FE6}"/>
              </a:ext>
            </a:extLst>
          </p:cNvPr>
          <p:cNvSpPr txBox="1">
            <a:spLocks/>
          </p:cNvSpPr>
          <p:nvPr userDrawn="1"/>
        </p:nvSpPr>
        <p:spPr>
          <a:xfrm>
            <a:off x="5118582"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2" name="Textplatzhalter 4">
            <a:extLst>
              <a:ext uri="{FF2B5EF4-FFF2-40B4-BE49-F238E27FC236}">
                <a16:creationId xmlns:a16="http://schemas.microsoft.com/office/drawing/2014/main" id="{7820B928-0FCC-45C0-8377-517C864EB266}"/>
              </a:ext>
            </a:extLst>
          </p:cNvPr>
          <p:cNvSpPr txBox="1">
            <a:spLocks/>
          </p:cNvSpPr>
          <p:nvPr userDrawn="1"/>
        </p:nvSpPr>
        <p:spPr>
          <a:xfrm>
            <a:off x="7484655"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3" name="Textplatzhalter 4">
            <a:extLst>
              <a:ext uri="{FF2B5EF4-FFF2-40B4-BE49-F238E27FC236}">
                <a16:creationId xmlns:a16="http://schemas.microsoft.com/office/drawing/2014/main" id="{45DD1ECE-27A9-4B97-9A88-A8A5265722C1}"/>
              </a:ext>
            </a:extLst>
          </p:cNvPr>
          <p:cNvSpPr txBox="1">
            <a:spLocks/>
          </p:cNvSpPr>
          <p:nvPr userDrawn="1"/>
        </p:nvSpPr>
        <p:spPr>
          <a:xfrm>
            <a:off x="9850727" y="1444582"/>
            <a:ext cx="969963" cy="449263"/>
          </a:xfrm>
          <a:prstGeom prst="rect">
            <a:avLst/>
          </a:prstGeom>
        </p:spPr>
        <p:txBody>
          <a:bodyPr anchor="ctr">
            <a:noAutofit/>
          </a:bodyPr>
          <a:lstStyle>
            <a:lvl1pPr marL="0" indent="0" algn="ctr" defTabSz="914400" rtl="0" eaLnBrk="1" latinLnBrk="0" hangingPunct="1">
              <a:lnSpc>
                <a:spcPct val="100000"/>
              </a:lnSpc>
              <a:spcBef>
                <a:spcPts val="0"/>
              </a:spcBef>
              <a:buClrTx/>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a:t>
            </a:r>
            <a:r>
              <a:rPr lang="de-DE"/>
              <a:t>ext oder Datum hier</a:t>
            </a:r>
          </a:p>
        </p:txBody>
      </p:sp>
      <p:sp>
        <p:nvSpPr>
          <p:cNvPr id="54" name="Textplatzhalter 4">
            <a:extLst>
              <a:ext uri="{FF2B5EF4-FFF2-40B4-BE49-F238E27FC236}">
                <a16:creationId xmlns:a16="http://schemas.microsoft.com/office/drawing/2014/main" id="{30344547-637F-4C7C-B153-17447316DE23}"/>
              </a:ext>
            </a:extLst>
          </p:cNvPr>
          <p:cNvSpPr txBox="1">
            <a:spLocks/>
          </p:cNvSpPr>
          <p:nvPr userDrawn="1"/>
        </p:nvSpPr>
        <p:spPr>
          <a:xfrm>
            <a:off x="335999"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55" name="Textplatzhalter 3">
            <a:extLst>
              <a:ext uri="{FF2B5EF4-FFF2-40B4-BE49-F238E27FC236}">
                <a16:creationId xmlns:a16="http://schemas.microsoft.com/office/drawing/2014/main" id="{19280590-9F4B-4CDA-B98D-0B3D5A90DE5C}"/>
              </a:ext>
            </a:extLst>
          </p:cNvPr>
          <p:cNvSpPr txBox="1">
            <a:spLocks/>
          </p:cNvSpPr>
          <p:nvPr userDrawn="1"/>
        </p:nvSpPr>
        <p:spPr>
          <a:xfrm>
            <a:off x="345709" y="2971058"/>
            <a:ext cx="2105291" cy="615552"/>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56" name="Textplatzhalter 4">
            <a:extLst>
              <a:ext uri="{FF2B5EF4-FFF2-40B4-BE49-F238E27FC236}">
                <a16:creationId xmlns:a16="http://schemas.microsoft.com/office/drawing/2014/main" id="{44662D32-CFDF-484B-ADEB-A9632EDC5DF3}"/>
              </a:ext>
            </a:extLst>
          </p:cNvPr>
          <p:cNvSpPr txBox="1">
            <a:spLocks/>
          </p:cNvSpPr>
          <p:nvPr userDrawn="1"/>
        </p:nvSpPr>
        <p:spPr>
          <a:xfrm>
            <a:off x="2697491"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57" name="Textplatzhalter 3">
            <a:extLst>
              <a:ext uri="{FF2B5EF4-FFF2-40B4-BE49-F238E27FC236}">
                <a16:creationId xmlns:a16="http://schemas.microsoft.com/office/drawing/2014/main" id="{15D4FE3E-3B29-42F5-A0EA-7B3C95C80F0B}"/>
              </a:ext>
            </a:extLst>
          </p:cNvPr>
          <p:cNvSpPr txBox="1">
            <a:spLocks/>
          </p:cNvSpPr>
          <p:nvPr userDrawn="1"/>
        </p:nvSpPr>
        <p:spPr>
          <a:xfrm>
            <a:off x="2707201" y="2971058"/>
            <a:ext cx="2105291" cy="615552"/>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58" name="Textplatzhalter 4">
            <a:extLst>
              <a:ext uri="{FF2B5EF4-FFF2-40B4-BE49-F238E27FC236}">
                <a16:creationId xmlns:a16="http://schemas.microsoft.com/office/drawing/2014/main" id="{5578415C-A064-487C-A940-3FA48899E74C}"/>
              </a:ext>
            </a:extLst>
          </p:cNvPr>
          <p:cNvSpPr txBox="1">
            <a:spLocks/>
          </p:cNvSpPr>
          <p:nvPr userDrawn="1"/>
        </p:nvSpPr>
        <p:spPr>
          <a:xfrm>
            <a:off x="5068693"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59" name="Textplatzhalter 3">
            <a:extLst>
              <a:ext uri="{FF2B5EF4-FFF2-40B4-BE49-F238E27FC236}">
                <a16:creationId xmlns:a16="http://schemas.microsoft.com/office/drawing/2014/main" id="{ABA9DE00-E689-4041-8C24-D462B4310E98}"/>
              </a:ext>
            </a:extLst>
          </p:cNvPr>
          <p:cNvSpPr txBox="1">
            <a:spLocks/>
          </p:cNvSpPr>
          <p:nvPr userDrawn="1"/>
        </p:nvSpPr>
        <p:spPr>
          <a:xfrm>
            <a:off x="5078403" y="2971058"/>
            <a:ext cx="2105291" cy="615552"/>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60" name="Textplatzhalter 4">
            <a:extLst>
              <a:ext uri="{FF2B5EF4-FFF2-40B4-BE49-F238E27FC236}">
                <a16:creationId xmlns:a16="http://schemas.microsoft.com/office/drawing/2014/main" id="{F5BA14F0-C709-4A38-A8A7-C853FCBC436D}"/>
              </a:ext>
            </a:extLst>
          </p:cNvPr>
          <p:cNvSpPr txBox="1">
            <a:spLocks/>
          </p:cNvSpPr>
          <p:nvPr userDrawn="1"/>
        </p:nvSpPr>
        <p:spPr>
          <a:xfrm>
            <a:off x="7433668"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61" name="Textplatzhalter 3">
            <a:extLst>
              <a:ext uri="{FF2B5EF4-FFF2-40B4-BE49-F238E27FC236}">
                <a16:creationId xmlns:a16="http://schemas.microsoft.com/office/drawing/2014/main" id="{20C366EA-D38B-4C3F-88F6-81F9873A7557}"/>
              </a:ext>
            </a:extLst>
          </p:cNvPr>
          <p:cNvSpPr txBox="1">
            <a:spLocks/>
          </p:cNvSpPr>
          <p:nvPr userDrawn="1"/>
        </p:nvSpPr>
        <p:spPr>
          <a:xfrm>
            <a:off x="7443378" y="2971058"/>
            <a:ext cx="2105291" cy="615552"/>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
        <p:nvSpPr>
          <p:cNvPr id="62" name="Textplatzhalter 4">
            <a:extLst>
              <a:ext uri="{FF2B5EF4-FFF2-40B4-BE49-F238E27FC236}">
                <a16:creationId xmlns:a16="http://schemas.microsoft.com/office/drawing/2014/main" id="{F2C3C45C-D006-4CB1-AACC-D01F26DA2E10}"/>
              </a:ext>
            </a:extLst>
          </p:cNvPr>
          <p:cNvSpPr txBox="1">
            <a:spLocks/>
          </p:cNvSpPr>
          <p:nvPr userDrawn="1"/>
        </p:nvSpPr>
        <p:spPr>
          <a:xfrm>
            <a:off x="9799504" y="2302129"/>
            <a:ext cx="2105291" cy="533863"/>
          </a:xfrm>
          <a:prstGeom prst="rect">
            <a:avLst/>
          </a:prstGeom>
        </p:spPr>
        <p:txBody>
          <a:bodyPr anchor="t">
            <a:noAutofit/>
          </a:bodyPr>
          <a:lstStyle>
            <a:lvl1pPr marL="0" indent="0" algn="l" defTabSz="914400" rtl="0" eaLnBrk="1" latinLnBrk="0" hangingPunct="1">
              <a:lnSpc>
                <a:spcPct val="100000"/>
              </a:lnSpc>
              <a:spcBef>
                <a:spcPts val="0"/>
              </a:spcBef>
              <a:buClr>
                <a:schemeClr val="bg1"/>
              </a:buClr>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266700" indent="-179388" algn="l" defTabSz="914400" rtl="0" eaLnBrk="1" latinLnBrk="0" hangingPunct="1">
              <a:lnSpc>
                <a:spcPct val="100000"/>
              </a:lnSpc>
              <a:spcBef>
                <a:spcPts val="600"/>
              </a:spcBef>
              <a:buClr>
                <a:schemeClr val="tx1"/>
              </a:buClr>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077913" indent="-182563"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Überschrift Bold 18pt</a:t>
            </a:r>
          </a:p>
        </p:txBody>
      </p:sp>
      <p:sp>
        <p:nvSpPr>
          <p:cNvPr id="63" name="Textplatzhalter 3">
            <a:extLst>
              <a:ext uri="{FF2B5EF4-FFF2-40B4-BE49-F238E27FC236}">
                <a16:creationId xmlns:a16="http://schemas.microsoft.com/office/drawing/2014/main" id="{93AFFFD9-C8DA-455C-895B-82F2AE2E2EDC}"/>
              </a:ext>
            </a:extLst>
          </p:cNvPr>
          <p:cNvSpPr txBox="1">
            <a:spLocks/>
          </p:cNvSpPr>
          <p:nvPr userDrawn="1"/>
        </p:nvSpPr>
        <p:spPr>
          <a:xfrm>
            <a:off x="9809214" y="2971058"/>
            <a:ext cx="2105291" cy="615552"/>
          </a:xfrm>
          <a:prstGeom prst="rect">
            <a:avLst/>
          </a:prstGeom>
        </p:spPr>
        <p:txBody>
          <a:bodyPr/>
          <a:lstStyle>
            <a:lvl1pPr marL="26670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1pPr>
            <a:lvl2pPr marL="539750" indent="-26352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3pPr>
            <a:lvl4pPr marL="1255713" indent="-182563"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4pPr>
            <a:lvl5pPr marL="1616075" indent="-180975" algn="l" defTabSz="914400" rtl="0" eaLnBrk="1" latinLnBrk="0" hangingPunct="1">
              <a:lnSpc>
                <a:spcPct val="100000"/>
              </a:lnSpc>
              <a:spcBef>
                <a:spcPts val="800"/>
              </a:spcBef>
              <a:buClrTx/>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Erste Ebene </a:t>
            </a:r>
          </a:p>
          <a:p>
            <a:pPr lvl="1"/>
            <a:r>
              <a:rPr lang="de-DE"/>
              <a:t>Zweite Ebene</a:t>
            </a:r>
          </a:p>
        </p:txBody>
      </p:sp>
    </p:spTree>
    <p:extLst>
      <p:ext uri="{BB962C8B-B14F-4D97-AF65-F5344CB8AC3E}">
        <p14:creationId xmlns:p14="http://schemas.microsoft.com/office/powerpoint/2010/main" val="4287113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bschlussfolie 1">
    <p:bg>
      <p:bgPr>
        <a:solidFill>
          <a:schemeClr val="bg2"/>
        </a:solidFill>
        <a:effectLst/>
      </p:bgPr>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C7D9C94-B0A8-4D6A-87AC-1A0B798B26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16" name="Grafik 6">
            <a:extLst>
              <a:ext uri="{FF2B5EF4-FFF2-40B4-BE49-F238E27FC236}">
                <a16:creationId xmlns:a16="http://schemas.microsoft.com/office/drawing/2014/main" id="{E101AB93-F696-4055-B5B2-844FC312822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26000" y="5219470"/>
            <a:ext cx="1317821" cy="179224"/>
          </a:xfrm>
          <a:prstGeom prst="rect">
            <a:avLst/>
          </a:prstGeom>
        </p:spPr>
      </p:pic>
      <p:cxnSp>
        <p:nvCxnSpPr>
          <p:cNvPr id="17" name="Gerader Verbinder 23">
            <a:extLst>
              <a:ext uri="{FF2B5EF4-FFF2-40B4-BE49-F238E27FC236}">
                <a16:creationId xmlns:a16="http://schemas.microsoft.com/office/drawing/2014/main" id="{93E82957-F885-4482-81B5-DD9EFA609048}"/>
              </a:ext>
            </a:extLst>
          </p:cNvPr>
          <p:cNvCxnSpPr>
            <a:cxnSpLocks/>
          </p:cNvCxnSpPr>
          <p:nvPr userDrawn="1"/>
        </p:nvCxnSpPr>
        <p:spPr>
          <a:xfrm>
            <a:off x="426000" y="5049000"/>
            <a:ext cx="11240743" cy="0"/>
          </a:xfrm>
          <a:prstGeom prst="line">
            <a:avLst/>
          </a:prstGeom>
        </p:spPr>
        <p:style>
          <a:lnRef idx="1">
            <a:schemeClr val="dk1"/>
          </a:lnRef>
          <a:fillRef idx="0">
            <a:schemeClr val="dk1"/>
          </a:fillRef>
          <a:effectRef idx="0">
            <a:schemeClr val="dk1"/>
          </a:effectRef>
          <a:fontRef idx="minor">
            <a:schemeClr val="tx1"/>
          </a:fontRef>
        </p:style>
      </p:cxnSp>
      <p:sp>
        <p:nvSpPr>
          <p:cNvPr id="20" name="Textplatzhalter 5">
            <a:extLst>
              <a:ext uri="{FF2B5EF4-FFF2-40B4-BE49-F238E27FC236}">
                <a16:creationId xmlns:a16="http://schemas.microsoft.com/office/drawing/2014/main" id="{5D30E5F3-B438-422A-A21C-165D7C2D2DDB}"/>
              </a:ext>
            </a:extLst>
          </p:cNvPr>
          <p:cNvSpPr>
            <a:spLocks noGrp="1"/>
          </p:cNvSpPr>
          <p:nvPr>
            <p:ph type="body" sz="quarter" idx="12" hasCustomPrompt="1"/>
          </p:nvPr>
        </p:nvSpPr>
        <p:spPr>
          <a:xfrm>
            <a:off x="9696000" y="5246012"/>
            <a:ext cx="1966193" cy="369332"/>
          </a:xfrm>
        </p:spPr>
        <p:txBody>
          <a:bodyPr wrap="square">
            <a:spAutoFit/>
          </a:bodyPr>
          <a:lstStyle>
            <a:lvl1pPr marL="90488" indent="-90488">
              <a:spcBef>
                <a:spcPts val="0"/>
              </a:spcBef>
              <a:buClr>
                <a:schemeClr val="bg2"/>
              </a:buClr>
              <a:buFont typeface="Arial" panose="020B0604020202020204" pitchFamily="34" charset="0"/>
              <a:buChar char="•"/>
              <a:defRPr sz="1200" b="1"/>
            </a:lvl1pPr>
            <a:lvl2pPr marL="90488" indent="-90488">
              <a:spcBef>
                <a:spcPts val="0"/>
              </a:spcBef>
              <a:buClr>
                <a:schemeClr val="bg2"/>
              </a:buClr>
              <a:buFont typeface="Arial" panose="020B0604020202020204" pitchFamily="34" charset="0"/>
              <a:buChar char="•"/>
              <a:defRPr sz="1200"/>
            </a:lvl2pPr>
            <a:lvl3pPr marL="538162" indent="0">
              <a:buNone/>
              <a:defRPr sz="1200"/>
            </a:lvl3pPr>
            <a:lvl4pPr marL="895350" indent="0">
              <a:buNone/>
              <a:defRPr sz="1200"/>
            </a:lvl4pPr>
            <a:lvl5pPr marL="1252538" indent="0">
              <a:buNone/>
              <a:defRPr sz="1200"/>
            </a:lvl5pPr>
          </a:lstStyle>
          <a:p>
            <a:pPr lvl="0"/>
            <a:r>
              <a:rPr lang="de-DE"/>
              <a:t>Name Nachname</a:t>
            </a:r>
          </a:p>
          <a:p>
            <a:pPr lvl="1"/>
            <a:r>
              <a:rPr lang="de-DE"/>
              <a:t>Position</a:t>
            </a:r>
          </a:p>
        </p:txBody>
      </p:sp>
      <p:sp>
        <p:nvSpPr>
          <p:cNvPr id="8" name="Textfeld 7">
            <a:extLst>
              <a:ext uri="{FF2B5EF4-FFF2-40B4-BE49-F238E27FC236}">
                <a16:creationId xmlns:a16="http://schemas.microsoft.com/office/drawing/2014/main" id="{82887337-D8F2-454F-8DC7-E0F1FB9BC4C8}"/>
              </a:ext>
            </a:extLst>
          </p:cNvPr>
          <p:cNvSpPr txBox="1"/>
          <p:nvPr userDrawn="1"/>
        </p:nvSpPr>
        <p:spPr>
          <a:xfrm>
            <a:off x="12396000" y="5122901"/>
            <a:ext cx="2160000" cy="615553"/>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die Position/Abteilung einzufügen, auf die Tabulatortaste in einer neuen Zeile klicken</a:t>
            </a:r>
          </a:p>
        </p:txBody>
      </p:sp>
      <p:sp>
        <p:nvSpPr>
          <p:cNvPr id="11" name="Textplatzhalter 2">
            <a:extLst>
              <a:ext uri="{FF2B5EF4-FFF2-40B4-BE49-F238E27FC236}">
                <a16:creationId xmlns:a16="http://schemas.microsoft.com/office/drawing/2014/main" id="{B3FB8000-4FE4-4DA3-B6F7-308ABE8F5DE9}"/>
              </a:ext>
            </a:extLst>
          </p:cNvPr>
          <p:cNvSpPr>
            <a:spLocks noGrp="1"/>
          </p:cNvSpPr>
          <p:nvPr>
            <p:ph type="body" sz="quarter" idx="14" hasCustomPrompt="1"/>
          </p:nvPr>
        </p:nvSpPr>
        <p:spPr>
          <a:xfrm>
            <a:off x="426000" y="1268217"/>
            <a:ext cx="4949825" cy="3240087"/>
          </a:xfrm>
        </p:spPr>
        <p:txBody>
          <a:bodyPr/>
          <a:lstStyle>
            <a:lvl1pPr marL="0" indent="0">
              <a:buNone/>
              <a:defRPr sz="4500" b="1"/>
            </a:lvl1pPr>
          </a:lstStyle>
          <a:p>
            <a:pPr lvl="0"/>
            <a:r>
              <a:rPr lang="de-DE"/>
              <a:t>Vielen Dank</a:t>
            </a:r>
          </a:p>
        </p:txBody>
      </p:sp>
      <p:sp>
        <p:nvSpPr>
          <p:cNvPr id="12" name="Textplatzhalter 5">
            <a:extLst>
              <a:ext uri="{FF2B5EF4-FFF2-40B4-BE49-F238E27FC236}">
                <a16:creationId xmlns:a16="http://schemas.microsoft.com/office/drawing/2014/main" id="{F6DF1373-928F-4464-8612-ABA654633D11}"/>
              </a:ext>
            </a:extLst>
          </p:cNvPr>
          <p:cNvSpPr>
            <a:spLocks noGrp="1"/>
          </p:cNvSpPr>
          <p:nvPr>
            <p:ph type="body" sz="quarter" idx="15" hasCustomPrompt="1"/>
          </p:nvPr>
        </p:nvSpPr>
        <p:spPr>
          <a:xfrm>
            <a:off x="7221000" y="5246011"/>
            <a:ext cx="1966193" cy="184666"/>
          </a:xfrm>
        </p:spPr>
        <p:txBody>
          <a:bodyPr wrap="square">
            <a:spAutoFit/>
          </a:bodyPr>
          <a:lstStyle>
            <a:lvl1pPr marL="90488" indent="-90488">
              <a:spcBef>
                <a:spcPts val="0"/>
              </a:spcBef>
              <a:buClr>
                <a:schemeClr val="bg2"/>
              </a:buClr>
              <a:buFont typeface="Arial" panose="020B0604020202020204" pitchFamily="34" charset="0"/>
              <a:buChar char="•"/>
              <a:defRPr sz="1200"/>
            </a:lvl1pPr>
            <a:lvl2pPr marL="90488" indent="-90488">
              <a:spcBef>
                <a:spcPts val="0"/>
              </a:spcBef>
              <a:buClr>
                <a:schemeClr val="bg2"/>
              </a:buClr>
              <a:buFont typeface="Arial" panose="020B0604020202020204" pitchFamily="34" charset="0"/>
              <a:buChar char="•"/>
              <a:defRPr sz="1200"/>
            </a:lvl2pPr>
            <a:lvl3pPr marL="538162" indent="0">
              <a:buNone/>
              <a:defRPr sz="1200"/>
            </a:lvl3pPr>
            <a:lvl4pPr marL="895350" indent="0">
              <a:buNone/>
              <a:defRPr sz="1200"/>
            </a:lvl4pPr>
            <a:lvl5pPr marL="1252538" indent="0">
              <a:buNone/>
              <a:defRPr sz="1200"/>
            </a:lvl5pPr>
          </a:lstStyle>
          <a:p>
            <a:pPr lvl="1"/>
            <a:r>
              <a:rPr lang="de-DE"/>
              <a:t>Kontaktdaten</a:t>
            </a:r>
          </a:p>
        </p:txBody>
      </p:sp>
    </p:spTree>
    <p:extLst>
      <p:ext uri="{BB962C8B-B14F-4D97-AF65-F5344CB8AC3E}">
        <p14:creationId xmlns:p14="http://schemas.microsoft.com/office/powerpoint/2010/main" val="204232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schlussfolie 2">
    <p:spTree>
      <p:nvGrpSpPr>
        <p:cNvPr id="1" name=""/>
        <p:cNvGrpSpPr/>
        <p:nvPr/>
      </p:nvGrpSpPr>
      <p:grpSpPr>
        <a:xfrm>
          <a:off x="0" y="0"/>
          <a:ext cx="0" cy="0"/>
          <a:chOff x="0" y="0"/>
          <a:chExt cx="0" cy="0"/>
        </a:xfrm>
      </p:grpSpPr>
      <p:sp>
        <p:nvSpPr>
          <p:cNvPr id="27" name="Rechteck 6">
            <a:extLst>
              <a:ext uri="{FF2B5EF4-FFF2-40B4-BE49-F238E27FC236}">
                <a16:creationId xmlns:a16="http://schemas.microsoft.com/office/drawing/2014/main" id="{E422DB75-D5D6-4EAF-A3CB-7841A7D01D41}"/>
              </a:ext>
            </a:extLst>
          </p:cNvPr>
          <p:cNvSpPr/>
          <p:nvPr userDrawn="1"/>
        </p:nvSpPr>
        <p:spPr>
          <a:xfrm>
            <a:off x="6867532" y="-1"/>
            <a:ext cx="5324467" cy="68579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6">
            <a:extLst>
              <a:ext uri="{FF2B5EF4-FFF2-40B4-BE49-F238E27FC236}">
                <a16:creationId xmlns:a16="http://schemas.microsoft.com/office/drawing/2014/main" id="{4B1ED8DA-2A02-4A80-B205-6FEA77168EF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63174" y="5056142"/>
            <a:ext cx="1317821" cy="179224"/>
          </a:xfrm>
          <a:prstGeom prst="rect">
            <a:avLst/>
          </a:prstGeom>
        </p:spPr>
      </p:pic>
      <p:cxnSp>
        <p:nvCxnSpPr>
          <p:cNvPr id="32" name="Gerader Verbinder 23">
            <a:extLst>
              <a:ext uri="{FF2B5EF4-FFF2-40B4-BE49-F238E27FC236}">
                <a16:creationId xmlns:a16="http://schemas.microsoft.com/office/drawing/2014/main" id="{111224EB-CD56-48C1-A0F2-CE53FDD79CE7}"/>
              </a:ext>
            </a:extLst>
          </p:cNvPr>
          <p:cNvCxnSpPr>
            <a:cxnSpLocks/>
          </p:cNvCxnSpPr>
          <p:nvPr userDrawn="1"/>
        </p:nvCxnSpPr>
        <p:spPr>
          <a:xfrm>
            <a:off x="7163174" y="4885672"/>
            <a:ext cx="4692276" cy="0"/>
          </a:xfrm>
          <a:prstGeom prst="line">
            <a:avLst/>
          </a:prstGeom>
        </p:spPr>
        <p:style>
          <a:lnRef idx="1">
            <a:schemeClr val="dk1"/>
          </a:lnRef>
          <a:fillRef idx="0">
            <a:schemeClr val="dk1"/>
          </a:fillRef>
          <a:effectRef idx="0">
            <a:schemeClr val="dk1"/>
          </a:effectRef>
          <a:fontRef idx="minor">
            <a:schemeClr val="tx1"/>
          </a:fontRef>
        </p:style>
      </p:cxnSp>
      <p:sp>
        <p:nvSpPr>
          <p:cNvPr id="41" name="Ellipse 40">
            <a:extLst>
              <a:ext uri="{FF2B5EF4-FFF2-40B4-BE49-F238E27FC236}">
                <a16:creationId xmlns:a16="http://schemas.microsoft.com/office/drawing/2014/main" id="{1217082D-54CC-48F1-A965-665F811D1176}"/>
              </a:ext>
            </a:extLst>
          </p:cNvPr>
          <p:cNvSpPr/>
          <p:nvPr userDrawn="1"/>
        </p:nvSpPr>
        <p:spPr>
          <a:xfrm rot="16200000">
            <a:off x="1275" y="7750"/>
            <a:ext cx="3428995" cy="343154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1289CB4A-3408-47AA-8EF7-BED72BD13038}"/>
              </a:ext>
            </a:extLst>
          </p:cNvPr>
          <p:cNvSpPr/>
          <p:nvPr userDrawn="1"/>
        </p:nvSpPr>
        <p:spPr>
          <a:xfrm rot="16200000">
            <a:off x="4549464" y="1123002"/>
            <a:ext cx="1200148" cy="12010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18758511-0D76-4A5C-8EBA-0F04B32DDEB5}"/>
              </a:ext>
            </a:extLst>
          </p:cNvPr>
          <p:cNvSpPr/>
          <p:nvPr userDrawn="1"/>
        </p:nvSpPr>
        <p:spPr>
          <a:xfrm rot="16200000">
            <a:off x="689294" y="4189230"/>
            <a:ext cx="2057397" cy="205892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CD543F7D-AFDA-44D3-8A43-CBA65E96F334}"/>
              </a:ext>
            </a:extLst>
          </p:cNvPr>
          <p:cNvSpPr/>
          <p:nvPr userDrawn="1"/>
        </p:nvSpPr>
        <p:spPr>
          <a:xfrm rot="16200000">
            <a:off x="4120840" y="4189230"/>
            <a:ext cx="2057397" cy="205892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9171684E-7CE2-4D76-AF05-D9A223DD3FFD}"/>
              </a:ext>
            </a:extLst>
          </p:cNvPr>
          <p:cNvSpPr txBox="1"/>
          <p:nvPr userDrawn="1"/>
        </p:nvSpPr>
        <p:spPr>
          <a:xfrm>
            <a:off x="12396000" y="5122901"/>
            <a:ext cx="2160000" cy="615553"/>
          </a:xfrm>
          <a:prstGeom prst="rect">
            <a:avLst/>
          </a:prstGeom>
          <a:noFill/>
        </p:spPr>
        <p:txBody>
          <a:bodyPr wrap="square" lIns="0" tIns="0" rIns="0" bIns="0" rtlCol="0">
            <a:spAutoFit/>
          </a:bodyPr>
          <a:lstStyle/>
          <a:p>
            <a:pPr algn="l"/>
            <a:r>
              <a:rPr lang="de-DE" sz="1000" b="1">
                <a:solidFill>
                  <a:schemeClr val="accent3"/>
                </a:solidFill>
                <a:latin typeface="Arial" panose="020B0604020202020204" pitchFamily="34" charset="0"/>
                <a:cs typeface="Arial" panose="020B0604020202020204" pitchFamily="34" charset="0"/>
              </a:rPr>
              <a:t>Texthinweis:</a:t>
            </a:r>
          </a:p>
          <a:p>
            <a:pPr algn="l"/>
            <a:r>
              <a:rPr lang="de-DE" sz="1000">
                <a:solidFill>
                  <a:schemeClr val="accent3"/>
                </a:solidFill>
                <a:latin typeface="Arial" panose="020B0604020202020204" pitchFamily="34" charset="0"/>
                <a:cs typeface="Arial" panose="020B0604020202020204" pitchFamily="34" charset="0"/>
              </a:rPr>
              <a:t>Um die Position/Abteilung einzufügen, auf die Tabulatortaste in einer neuen Zeile klicken</a:t>
            </a:r>
          </a:p>
        </p:txBody>
      </p:sp>
      <p:sp>
        <p:nvSpPr>
          <p:cNvPr id="14" name="Textplatzhalter 5">
            <a:extLst>
              <a:ext uri="{FF2B5EF4-FFF2-40B4-BE49-F238E27FC236}">
                <a16:creationId xmlns:a16="http://schemas.microsoft.com/office/drawing/2014/main" id="{2625C963-4A87-4BB7-BB71-EA51979E3F57}"/>
              </a:ext>
            </a:extLst>
          </p:cNvPr>
          <p:cNvSpPr>
            <a:spLocks noGrp="1"/>
          </p:cNvSpPr>
          <p:nvPr>
            <p:ph type="body" sz="quarter" idx="13" hasCustomPrompt="1"/>
          </p:nvPr>
        </p:nvSpPr>
        <p:spPr>
          <a:xfrm>
            <a:off x="9696000" y="5604836"/>
            <a:ext cx="2150743" cy="184666"/>
          </a:xfrm>
        </p:spPr>
        <p:txBody>
          <a:bodyPr wrap="square">
            <a:spAutoFit/>
          </a:bodyPr>
          <a:lstStyle>
            <a:lvl1pPr marL="90488" indent="-90488">
              <a:spcBef>
                <a:spcPts val="0"/>
              </a:spcBef>
              <a:buClr>
                <a:schemeClr val="bg2"/>
              </a:buClr>
              <a:buFont typeface="Arial" panose="020B0604020202020204" pitchFamily="34" charset="0"/>
              <a:buChar char="•"/>
              <a:defRPr sz="1200"/>
            </a:lvl1pPr>
            <a:lvl2pPr marL="90488" indent="-90488">
              <a:spcBef>
                <a:spcPts val="0"/>
              </a:spcBef>
              <a:buClr>
                <a:schemeClr val="bg2"/>
              </a:buClr>
              <a:buFont typeface="Arial" panose="020B0604020202020204" pitchFamily="34" charset="0"/>
              <a:buChar char="•"/>
              <a:defRPr sz="1200"/>
            </a:lvl2pPr>
            <a:lvl3pPr marL="538162" indent="0">
              <a:buNone/>
              <a:defRPr sz="1200"/>
            </a:lvl3pPr>
            <a:lvl4pPr marL="895350" indent="0">
              <a:buNone/>
              <a:defRPr sz="1200"/>
            </a:lvl4pPr>
            <a:lvl5pPr marL="1252538" indent="0">
              <a:buNone/>
              <a:defRPr sz="1200"/>
            </a:lvl5pPr>
          </a:lstStyle>
          <a:p>
            <a:pPr lvl="1"/>
            <a:r>
              <a:rPr lang="de-DE"/>
              <a:t>Kontaktdaten</a:t>
            </a:r>
          </a:p>
        </p:txBody>
      </p:sp>
      <p:sp>
        <p:nvSpPr>
          <p:cNvPr id="15" name="Textplatzhalter 2">
            <a:extLst>
              <a:ext uri="{FF2B5EF4-FFF2-40B4-BE49-F238E27FC236}">
                <a16:creationId xmlns:a16="http://schemas.microsoft.com/office/drawing/2014/main" id="{15125939-3EEF-4DC6-8B49-FA35213600D1}"/>
              </a:ext>
            </a:extLst>
          </p:cNvPr>
          <p:cNvSpPr>
            <a:spLocks noGrp="1"/>
          </p:cNvSpPr>
          <p:nvPr>
            <p:ph type="body" sz="quarter" idx="14" hasCustomPrompt="1"/>
          </p:nvPr>
        </p:nvSpPr>
        <p:spPr>
          <a:xfrm>
            <a:off x="7163175" y="1293306"/>
            <a:ext cx="4692276" cy="3240087"/>
          </a:xfrm>
        </p:spPr>
        <p:txBody>
          <a:bodyPr/>
          <a:lstStyle>
            <a:lvl1pPr marL="0" indent="0">
              <a:buNone/>
              <a:defRPr sz="4500" b="1"/>
            </a:lvl1pPr>
          </a:lstStyle>
          <a:p>
            <a:pPr lvl="0"/>
            <a:r>
              <a:rPr lang="de-DE"/>
              <a:t>Vielen Dank</a:t>
            </a:r>
          </a:p>
        </p:txBody>
      </p:sp>
      <p:sp>
        <p:nvSpPr>
          <p:cNvPr id="16" name="Textplatzhalter 5">
            <a:extLst>
              <a:ext uri="{FF2B5EF4-FFF2-40B4-BE49-F238E27FC236}">
                <a16:creationId xmlns:a16="http://schemas.microsoft.com/office/drawing/2014/main" id="{905D8313-56E4-432B-A449-28705DB59742}"/>
              </a:ext>
            </a:extLst>
          </p:cNvPr>
          <p:cNvSpPr>
            <a:spLocks noGrp="1"/>
          </p:cNvSpPr>
          <p:nvPr>
            <p:ph type="body" sz="quarter" idx="12" hasCustomPrompt="1"/>
          </p:nvPr>
        </p:nvSpPr>
        <p:spPr>
          <a:xfrm>
            <a:off x="9696000" y="5031740"/>
            <a:ext cx="2150743" cy="430887"/>
          </a:xfrm>
        </p:spPr>
        <p:txBody>
          <a:bodyPr wrap="square">
            <a:spAutoFit/>
          </a:bodyPr>
          <a:lstStyle>
            <a:lvl1pPr marL="90488" indent="-90488">
              <a:spcBef>
                <a:spcPts val="0"/>
              </a:spcBef>
              <a:buClr>
                <a:schemeClr val="bg2"/>
              </a:buClr>
              <a:buFont typeface="Arial" panose="020B0604020202020204" pitchFamily="34" charset="0"/>
              <a:buChar char="•"/>
              <a:defRPr sz="1400" b="1"/>
            </a:lvl1pPr>
            <a:lvl2pPr marL="90488" indent="-90488">
              <a:spcBef>
                <a:spcPts val="0"/>
              </a:spcBef>
              <a:buClr>
                <a:schemeClr val="bg2"/>
              </a:buClr>
              <a:buFont typeface="Arial" panose="020B0604020202020204" pitchFamily="34" charset="0"/>
              <a:buChar char="•"/>
              <a:defRPr sz="1400"/>
            </a:lvl2pPr>
            <a:lvl3pPr marL="538162" indent="0">
              <a:buNone/>
              <a:defRPr sz="1200"/>
            </a:lvl3pPr>
            <a:lvl4pPr marL="895350" indent="0">
              <a:buNone/>
              <a:defRPr sz="1200"/>
            </a:lvl4pPr>
            <a:lvl5pPr marL="1252538" indent="0">
              <a:buNone/>
              <a:defRPr sz="1200"/>
            </a:lvl5pPr>
          </a:lstStyle>
          <a:p>
            <a:pPr lvl="0"/>
            <a:r>
              <a:rPr lang="de-DE"/>
              <a:t>Name Nachname</a:t>
            </a:r>
          </a:p>
          <a:p>
            <a:pPr lvl="1"/>
            <a:r>
              <a:rPr lang="de-DE"/>
              <a:t>Position</a:t>
            </a:r>
          </a:p>
        </p:txBody>
      </p:sp>
    </p:spTree>
    <p:extLst>
      <p:ext uri="{BB962C8B-B14F-4D97-AF65-F5344CB8AC3E}">
        <p14:creationId xmlns:p14="http://schemas.microsoft.com/office/powerpoint/2010/main" val="277947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a:solidFill>
                  <a:schemeClr val="bg1"/>
                </a:solidFill>
              </a:rPr>
              <a:t>TITEL DER</a:t>
            </a:r>
          </a:p>
          <a:p>
            <a:pPr algn="r">
              <a:lnSpc>
                <a:spcPts val="4600"/>
              </a:lnSpc>
            </a:pPr>
            <a:r>
              <a:rPr lang="de-DE" sz="4400" b="1">
                <a:solidFill>
                  <a:schemeClr val="bg1"/>
                </a:solidFill>
              </a:rPr>
              <a:t>PRÄSENTATION</a:t>
            </a:r>
            <a:endParaRPr lang="en-US" sz="4400" b="1">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494"/>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1322" y="5954890"/>
            <a:ext cx="2555151" cy="720000"/>
          </a:xfrm>
          <a:prstGeom prst="rect">
            <a:avLst/>
          </a:prstGeom>
        </p:spPr>
      </p:pic>
      <p:sp>
        <p:nvSpPr>
          <p:cNvPr id="4" name="Foliennummernplatzhalter 3">
            <a:extLst>
              <a:ext uri="{FF2B5EF4-FFF2-40B4-BE49-F238E27FC236}">
                <a16:creationId xmlns:a16="http://schemas.microsoft.com/office/drawing/2014/main" id="{4E86EAEB-07AA-4E3B-A0DD-DB8C38229F29}"/>
              </a:ext>
            </a:extLst>
          </p:cNvPr>
          <p:cNvSpPr>
            <a:spLocks noGrp="1"/>
          </p:cNvSpPr>
          <p:nvPr>
            <p:ph type="sldNum" sz="quarter" idx="10"/>
          </p:nvPr>
        </p:nvSpPr>
        <p:spPr/>
        <p:txBody>
          <a:bodyPr/>
          <a:lstStyle/>
          <a:p>
            <a:fld id="{218FE4E1-62DF-4D55-B72A-550417AF5381}" type="slidenum">
              <a:rPr lang="en-US" smtClean="0"/>
              <a:pPr/>
              <a:t>‹Nr.›</a:t>
            </a:fld>
            <a:endParaRPr lang="en-US"/>
          </a:p>
        </p:txBody>
      </p:sp>
      <p:sp>
        <p:nvSpPr>
          <p:cNvPr id="14" name="Textplatzhalter 13">
            <a:extLst>
              <a:ext uri="{FF2B5EF4-FFF2-40B4-BE49-F238E27FC236}">
                <a16:creationId xmlns:a16="http://schemas.microsoft.com/office/drawing/2014/main" id="{C73DD6D5-5CD6-4FDE-9F3F-F80CE87C998E}"/>
              </a:ext>
            </a:extLst>
          </p:cNvPr>
          <p:cNvSpPr>
            <a:spLocks noGrp="1"/>
          </p:cNvSpPr>
          <p:nvPr>
            <p:ph type="body" sz="quarter" idx="14" hasCustomPrompt="1"/>
          </p:nvPr>
        </p:nvSpPr>
        <p:spPr>
          <a:xfrm>
            <a:off x="2476800" y="2462400"/>
            <a:ext cx="9079200" cy="1868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6600" b="0" i="0" kern="1200" spc="300" baseline="0" dirty="0">
                <a:solidFill>
                  <a:schemeClr val="bg1"/>
                </a:solidFill>
                <a:latin typeface="Roboto Slab" pitchFamily="2" charset="0"/>
                <a:ea typeface="Roboto Slab" pitchFamily="2" charset="0"/>
                <a:cs typeface="+mn-cs"/>
              </a:defRPr>
            </a:lvl1pPr>
          </a:lstStyle>
          <a:p>
            <a:pPr lvl="0"/>
            <a:r>
              <a:rPr lang="de-DE"/>
              <a:t>TITEL DER PRÄSENTATION</a:t>
            </a:r>
          </a:p>
        </p:txBody>
      </p:sp>
      <p:sp>
        <p:nvSpPr>
          <p:cNvPr id="6" name="Textplatzhalter 5">
            <a:extLst>
              <a:ext uri="{FF2B5EF4-FFF2-40B4-BE49-F238E27FC236}">
                <a16:creationId xmlns:a16="http://schemas.microsoft.com/office/drawing/2014/main" id="{6CA37CFD-035C-4307-ACAD-2AE990EF9DF2}"/>
              </a:ext>
            </a:extLst>
          </p:cNvPr>
          <p:cNvSpPr>
            <a:spLocks noGrp="1"/>
          </p:cNvSpPr>
          <p:nvPr>
            <p:ph type="body" sz="quarter" idx="15" hasCustomPrompt="1"/>
          </p:nvPr>
        </p:nvSpPr>
        <p:spPr>
          <a:xfrm>
            <a:off x="8917200" y="4330800"/>
            <a:ext cx="2638800" cy="446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1800" b="0" kern="1200" spc="300" baseline="0" dirty="0">
                <a:solidFill>
                  <a:schemeClr val="bg1"/>
                </a:solidFill>
                <a:latin typeface="Dosis" panose="02010503020202060003" pitchFamily="2" charset="0"/>
                <a:ea typeface="+mn-ea"/>
                <a:cs typeface="+mn-cs"/>
              </a:defRPr>
            </a:lvl1pPr>
          </a:lstStyle>
          <a:p>
            <a:pPr lvl="0"/>
            <a:r>
              <a:rPr lang="de-DE"/>
              <a:t>REFERENT </a:t>
            </a:r>
          </a:p>
        </p:txBody>
      </p:sp>
      <p:pic>
        <p:nvPicPr>
          <p:cNvPr id="11" name="Grafik 10">
            <a:extLst>
              <a:ext uri="{FF2B5EF4-FFF2-40B4-BE49-F238E27FC236}">
                <a16:creationId xmlns:a16="http://schemas.microsoft.com/office/drawing/2014/main" id="{42886AD0-CF89-42DD-BBC2-A5EBD864FE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4601" y="5734877"/>
            <a:ext cx="3011496" cy="1026178"/>
          </a:xfrm>
          <a:prstGeom prst="rect">
            <a:avLst/>
          </a:prstGeom>
        </p:spPr>
      </p:pic>
      <p:pic>
        <p:nvPicPr>
          <p:cNvPr id="16" name="Grafik 15">
            <a:extLst>
              <a:ext uri="{FF2B5EF4-FFF2-40B4-BE49-F238E27FC236}">
                <a16:creationId xmlns:a16="http://schemas.microsoft.com/office/drawing/2014/main" id="{553BAA77-7187-4A05-9157-894177AEC91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6829266" y="5827700"/>
            <a:ext cx="1451934" cy="824772"/>
          </a:xfrm>
          <a:prstGeom prst="rect">
            <a:avLst/>
          </a:prstGeom>
        </p:spPr>
      </p:pic>
      <p:pic>
        <p:nvPicPr>
          <p:cNvPr id="8" name="Grafik 7">
            <a:extLst>
              <a:ext uri="{FF2B5EF4-FFF2-40B4-BE49-F238E27FC236}">
                <a16:creationId xmlns:a16="http://schemas.microsoft.com/office/drawing/2014/main" id="{14D0A909-4477-5994-D2C6-6609C6D76E9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21304" y="5968290"/>
            <a:ext cx="1830591" cy="535708"/>
          </a:xfrm>
          <a:prstGeom prst="rect">
            <a:avLst/>
          </a:prstGeom>
        </p:spPr>
      </p:pic>
    </p:spTree>
    <p:extLst>
      <p:ext uri="{BB962C8B-B14F-4D97-AF65-F5344CB8AC3E}">
        <p14:creationId xmlns:p14="http://schemas.microsoft.com/office/powerpoint/2010/main" val="618885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a:solidFill>
                  <a:schemeClr val="bg1"/>
                </a:solidFill>
              </a:rPr>
              <a:t>TITEL DER</a:t>
            </a:r>
          </a:p>
          <a:p>
            <a:pPr algn="r">
              <a:lnSpc>
                <a:spcPts val="4600"/>
              </a:lnSpc>
            </a:pPr>
            <a:r>
              <a:rPr lang="de-DE" sz="4400" b="1">
                <a:solidFill>
                  <a:schemeClr val="bg1"/>
                </a:solidFill>
              </a:rPr>
              <a:t>PRÄSENTATION</a:t>
            </a:r>
            <a:endParaRPr lang="en-US" sz="4400" b="1">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21"/>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400" y="5149596"/>
            <a:ext cx="2555151" cy="720000"/>
          </a:xfrm>
          <a:prstGeom prst="rect">
            <a:avLst/>
          </a:prstGeom>
        </p:spPr>
      </p:pic>
      <p:sp>
        <p:nvSpPr>
          <p:cNvPr id="4" name="Foliennummernplatzhalter 3">
            <a:extLst>
              <a:ext uri="{FF2B5EF4-FFF2-40B4-BE49-F238E27FC236}">
                <a16:creationId xmlns:a16="http://schemas.microsoft.com/office/drawing/2014/main" id="{4E86EAEB-07AA-4E3B-A0DD-DB8C38229F29}"/>
              </a:ext>
            </a:extLst>
          </p:cNvPr>
          <p:cNvSpPr>
            <a:spLocks noGrp="1"/>
          </p:cNvSpPr>
          <p:nvPr>
            <p:ph type="sldNum" sz="quarter" idx="10"/>
          </p:nvPr>
        </p:nvSpPr>
        <p:spPr/>
        <p:txBody>
          <a:bodyPr/>
          <a:lstStyle/>
          <a:p>
            <a:fld id="{218FE4E1-62DF-4D55-B72A-550417AF5381}" type="slidenum">
              <a:rPr lang="en-US" smtClean="0"/>
              <a:pPr/>
              <a:t>‹Nr.›</a:t>
            </a:fld>
            <a:endParaRPr lang="en-US"/>
          </a:p>
        </p:txBody>
      </p:sp>
      <p:sp>
        <p:nvSpPr>
          <p:cNvPr id="14" name="Textplatzhalter 13">
            <a:extLst>
              <a:ext uri="{FF2B5EF4-FFF2-40B4-BE49-F238E27FC236}">
                <a16:creationId xmlns:a16="http://schemas.microsoft.com/office/drawing/2014/main" id="{C73DD6D5-5CD6-4FDE-9F3F-F80CE87C998E}"/>
              </a:ext>
            </a:extLst>
          </p:cNvPr>
          <p:cNvSpPr>
            <a:spLocks noGrp="1"/>
          </p:cNvSpPr>
          <p:nvPr>
            <p:ph type="body" sz="quarter" idx="14" hasCustomPrompt="1"/>
          </p:nvPr>
        </p:nvSpPr>
        <p:spPr>
          <a:xfrm>
            <a:off x="2476800" y="2462400"/>
            <a:ext cx="9079200" cy="1868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6600" b="0" i="0" kern="1200" spc="300" baseline="0" dirty="0">
                <a:solidFill>
                  <a:schemeClr val="bg1"/>
                </a:solidFill>
                <a:latin typeface="Roboto Slab" pitchFamily="2" charset="0"/>
                <a:ea typeface="Roboto Slab" pitchFamily="2" charset="0"/>
                <a:cs typeface="+mn-cs"/>
              </a:defRPr>
            </a:lvl1pPr>
          </a:lstStyle>
          <a:p>
            <a:pPr lvl="0"/>
            <a:r>
              <a:rPr lang="de-DE"/>
              <a:t>TITEL DER PRÄSENTATION</a:t>
            </a:r>
          </a:p>
        </p:txBody>
      </p:sp>
      <p:sp>
        <p:nvSpPr>
          <p:cNvPr id="6" name="Textplatzhalter 5">
            <a:extLst>
              <a:ext uri="{FF2B5EF4-FFF2-40B4-BE49-F238E27FC236}">
                <a16:creationId xmlns:a16="http://schemas.microsoft.com/office/drawing/2014/main" id="{6CA37CFD-035C-4307-ACAD-2AE990EF9DF2}"/>
              </a:ext>
            </a:extLst>
          </p:cNvPr>
          <p:cNvSpPr>
            <a:spLocks noGrp="1"/>
          </p:cNvSpPr>
          <p:nvPr>
            <p:ph type="body" sz="quarter" idx="15" hasCustomPrompt="1"/>
          </p:nvPr>
        </p:nvSpPr>
        <p:spPr>
          <a:xfrm>
            <a:off x="8917200" y="4330800"/>
            <a:ext cx="2638800" cy="446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1800" b="0" kern="1200" spc="300" baseline="0" dirty="0">
                <a:solidFill>
                  <a:schemeClr val="bg1"/>
                </a:solidFill>
                <a:latin typeface="Dosis" panose="02010503020202060003" pitchFamily="2" charset="0"/>
                <a:ea typeface="+mn-ea"/>
                <a:cs typeface="+mn-cs"/>
              </a:defRPr>
            </a:lvl1pPr>
          </a:lstStyle>
          <a:p>
            <a:pPr lvl="0"/>
            <a:r>
              <a:rPr lang="de-DE"/>
              <a:t>REFERENT </a:t>
            </a:r>
          </a:p>
        </p:txBody>
      </p:sp>
      <p:pic>
        <p:nvPicPr>
          <p:cNvPr id="5" name="Grafik 4">
            <a:extLst>
              <a:ext uri="{FF2B5EF4-FFF2-40B4-BE49-F238E27FC236}">
                <a16:creationId xmlns:a16="http://schemas.microsoft.com/office/drawing/2014/main" id="{7A74BA99-609F-9B6D-FF4F-89C0C2BB72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09883" y="5306134"/>
            <a:ext cx="1026307" cy="300340"/>
          </a:xfrm>
          <a:prstGeom prst="rect">
            <a:avLst/>
          </a:prstGeom>
        </p:spPr>
      </p:pic>
      <p:pic>
        <p:nvPicPr>
          <p:cNvPr id="11" name="Grafik 10">
            <a:extLst>
              <a:ext uri="{FF2B5EF4-FFF2-40B4-BE49-F238E27FC236}">
                <a16:creationId xmlns:a16="http://schemas.microsoft.com/office/drawing/2014/main" id="{42886AD0-CF89-42DD-BBC2-A5EBD864FE2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635" y="5840135"/>
            <a:ext cx="3011496" cy="1026178"/>
          </a:xfrm>
          <a:prstGeom prst="rect">
            <a:avLst/>
          </a:prstGeom>
        </p:spPr>
      </p:pic>
      <p:pic>
        <p:nvPicPr>
          <p:cNvPr id="16" name="Grafik 15">
            <a:extLst>
              <a:ext uri="{FF2B5EF4-FFF2-40B4-BE49-F238E27FC236}">
                <a16:creationId xmlns:a16="http://schemas.microsoft.com/office/drawing/2014/main" id="{553BAA77-7187-4A05-9157-894177AEC9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3251492" y="6034230"/>
            <a:ext cx="993775" cy="564515"/>
          </a:xfrm>
          <a:prstGeom prst="rect">
            <a:avLst/>
          </a:prstGeom>
        </p:spPr>
      </p:pic>
    </p:spTree>
    <p:extLst>
      <p:ext uri="{BB962C8B-B14F-4D97-AF65-F5344CB8AC3E}">
        <p14:creationId xmlns:p14="http://schemas.microsoft.com/office/powerpoint/2010/main" val="3885346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4" name="Titel 1">
            <a:extLst>
              <a:ext uri="{FF2B5EF4-FFF2-40B4-BE49-F238E27FC236}">
                <a16:creationId xmlns:a16="http://schemas.microsoft.com/office/drawing/2014/main" id="{F93B8138-8E58-4D57-B7D5-6C65C299CE6A}"/>
              </a:ext>
            </a:extLst>
          </p:cNvPr>
          <p:cNvSpPr txBox="1">
            <a:spLocks/>
          </p:cNvSpPr>
          <p:nvPr userDrawn="1"/>
        </p:nvSpPr>
        <p:spPr>
          <a:xfrm>
            <a:off x="6196613" y="6203431"/>
            <a:ext cx="5725533"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717075"/>
              </a:solidFill>
              <a:latin typeface="+mn-lt"/>
            </a:endParaRPr>
          </a:p>
        </p:txBody>
      </p:sp>
      <p:sp>
        <p:nvSpPr>
          <p:cNvPr id="5" name="Textplatzhalter 5">
            <a:extLst>
              <a:ext uri="{FF2B5EF4-FFF2-40B4-BE49-F238E27FC236}">
                <a16:creationId xmlns:a16="http://schemas.microsoft.com/office/drawing/2014/main" id="{28E523EB-2ECB-818A-B77E-B1E93F072916}"/>
              </a:ext>
            </a:extLst>
          </p:cNvPr>
          <p:cNvSpPr>
            <a:spLocks noGrp="1"/>
          </p:cNvSpPr>
          <p:nvPr>
            <p:ph type="body" sz="quarter" idx="11" hasCustomPrompt="1"/>
          </p:nvPr>
        </p:nvSpPr>
        <p:spPr>
          <a:xfrm>
            <a:off x="1053280" y="434976"/>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
        <p:nvSpPr>
          <p:cNvPr id="7" name="Textplatzhalter 5">
            <a:extLst>
              <a:ext uri="{FF2B5EF4-FFF2-40B4-BE49-F238E27FC236}">
                <a16:creationId xmlns:a16="http://schemas.microsoft.com/office/drawing/2014/main" id="{EDB955FC-60CA-CDD0-3D74-F04ABBC9FB6B}"/>
              </a:ext>
            </a:extLst>
          </p:cNvPr>
          <p:cNvSpPr>
            <a:spLocks noGrp="1"/>
          </p:cNvSpPr>
          <p:nvPr>
            <p:ph type="body" sz="quarter" idx="12"/>
          </p:nvPr>
        </p:nvSpPr>
        <p:spPr>
          <a:xfrm>
            <a:off x="1053280" y="1279802"/>
            <a:ext cx="10633075" cy="3993900"/>
          </a:xfrm>
          <a:prstGeom prst="rect">
            <a:avLst/>
          </a:prstGeom>
        </p:spPr>
        <p:txBody>
          <a:bodyPr/>
          <a:lstStyle>
            <a:lvl1pPr marL="228600" indent="-228600">
              <a:buFont typeface="Wingdings" panose="05000000000000000000" pitchFamily="2" charset="2"/>
              <a:buChar char="§"/>
              <a:defRPr sz="1200" b="0"/>
            </a:lvl1pPr>
          </a:lstStyle>
          <a:p>
            <a:pPr>
              <a:spcBef>
                <a:spcPts val="0"/>
              </a:spcBef>
              <a:spcAft>
                <a:spcPts val="600"/>
              </a:spcAft>
            </a:pPr>
            <a:endParaRPr lang="de-DE" sz="3200" b="1" dirty="0">
              <a:latin typeface="+mn-lt"/>
            </a:endParaRPr>
          </a:p>
        </p:txBody>
      </p:sp>
    </p:spTree>
    <p:extLst>
      <p:ext uri="{BB962C8B-B14F-4D97-AF65-F5344CB8AC3E}">
        <p14:creationId xmlns:p14="http://schemas.microsoft.com/office/powerpoint/2010/main" val="3717373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4" name="Titel 1">
            <a:extLst>
              <a:ext uri="{FF2B5EF4-FFF2-40B4-BE49-F238E27FC236}">
                <a16:creationId xmlns:a16="http://schemas.microsoft.com/office/drawing/2014/main" id="{F93B8138-8E58-4D57-B7D5-6C65C299CE6A}"/>
              </a:ext>
            </a:extLst>
          </p:cNvPr>
          <p:cNvSpPr txBox="1">
            <a:spLocks/>
          </p:cNvSpPr>
          <p:nvPr userDrawn="1"/>
        </p:nvSpPr>
        <p:spPr>
          <a:xfrm>
            <a:off x="6196613" y="6203431"/>
            <a:ext cx="5725533"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717075"/>
              </a:solidFill>
              <a:latin typeface="+mn-lt"/>
            </a:endParaRPr>
          </a:p>
        </p:txBody>
      </p:sp>
      <p:sp>
        <p:nvSpPr>
          <p:cNvPr id="5" name="Textplatzhalter 5">
            <a:extLst>
              <a:ext uri="{FF2B5EF4-FFF2-40B4-BE49-F238E27FC236}">
                <a16:creationId xmlns:a16="http://schemas.microsoft.com/office/drawing/2014/main" id="{28E523EB-2ECB-818A-B77E-B1E93F072916}"/>
              </a:ext>
            </a:extLst>
          </p:cNvPr>
          <p:cNvSpPr>
            <a:spLocks noGrp="1"/>
          </p:cNvSpPr>
          <p:nvPr>
            <p:ph type="body" sz="quarter" idx="11" hasCustomPrompt="1"/>
          </p:nvPr>
        </p:nvSpPr>
        <p:spPr>
          <a:xfrm>
            <a:off x="1053280" y="434976"/>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
        <p:nvSpPr>
          <p:cNvPr id="7" name="Textplatzhalter 5">
            <a:extLst>
              <a:ext uri="{FF2B5EF4-FFF2-40B4-BE49-F238E27FC236}">
                <a16:creationId xmlns:a16="http://schemas.microsoft.com/office/drawing/2014/main" id="{EDB955FC-60CA-CDD0-3D74-F04ABBC9FB6B}"/>
              </a:ext>
            </a:extLst>
          </p:cNvPr>
          <p:cNvSpPr>
            <a:spLocks noGrp="1"/>
          </p:cNvSpPr>
          <p:nvPr>
            <p:ph type="body" sz="quarter" idx="12"/>
          </p:nvPr>
        </p:nvSpPr>
        <p:spPr>
          <a:xfrm>
            <a:off x="1053280" y="1279802"/>
            <a:ext cx="10633075" cy="3993900"/>
          </a:xfrm>
          <a:prstGeom prst="rect">
            <a:avLst/>
          </a:prstGeom>
        </p:spPr>
        <p:txBody>
          <a:bodyPr/>
          <a:lstStyle>
            <a:lvl1pPr marL="228600" indent="-228600">
              <a:buFont typeface="Wingdings" panose="05000000000000000000" pitchFamily="2" charset="2"/>
              <a:buChar char="§"/>
              <a:defRPr sz="2800"/>
            </a:lvl1pPr>
          </a:lstStyle>
          <a:p>
            <a:pPr>
              <a:spcBef>
                <a:spcPts val="0"/>
              </a:spcBef>
              <a:spcAft>
                <a:spcPts val="600"/>
              </a:spcAft>
            </a:pPr>
            <a:endParaRPr lang="de-DE" sz="3200" b="1" dirty="0">
              <a:latin typeface="+mn-lt"/>
            </a:endParaRPr>
          </a:p>
        </p:txBody>
      </p:sp>
    </p:spTree>
    <p:extLst>
      <p:ext uri="{BB962C8B-B14F-4D97-AF65-F5344CB8AC3E}">
        <p14:creationId xmlns:p14="http://schemas.microsoft.com/office/powerpoint/2010/main" val="391371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9" name="Bildplatzhalter 13">
            <a:extLst>
              <a:ext uri="{FF2B5EF4-FFF2-40B4-BE49-F238E27FC236}">
                <a16:creationId xmlns:a16="http://schemas.microsoft.com/office/drawing/2014/main" id="{C991D9E4-A70C-DEC0-6BA6-10E6260BABCB}"/>
              </a:ext>
            </a:extLst>
          </p:cNvPr>
          <p:cNvSpPr>
            <a:spLocks noGrp="1"/>
          </p:cNvSpPr>
          <p:nvPr>
            <p:ph type="pic" sz="quarter" idx="15"/>
          </p:nvPr>
        </p:nvSpPr>
        <p:spPr>
          <a:xfrm>
            <a:off x="6258787" y="1444625"/>
            <a:ext cx="5057775" cy="4088782"/>
          </a:xfrm>
        </p:spPr>
        <p:txBody>
          <a:bodyPr/>
          <a:lstStyle>
            <a:lvl1pPr marL="0" indent="0" algn="ctr">
              <a:buNone/>
              <a:defRPr>
                <a:solidFill>
                  <a:schemeClr val="tx1"/>
                </a:solidFill>
              </a:defRPr>
            </a:lvl1pPr>
          </a:lstStyle>
          <a:p>
            <a:r>
              <a:rPr lang="de-DE" dirty="0"/>
              <a:t>Bild durch Klicken auf Symbol hinzufügen</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3776231"/>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4" name="Textplatzhalter 3">
            <a:extLst>
              <a:ext uri="{FF2B5EF4-FFF2-40B4-BE49-F238E27FC236}">
                <a16:creationId xmlns:a16="http://schemas.microsoft.com/office/drawing/2014/main" id="{BDB2B0A1-2D7A-605B-F72B-DD753C173AB9}"/>
              </a:ext>
            </a:extLst>
          </p:cNvPr>
          <p:cNvSpPr>
            <a:spLocks noGrp="1"/>
          </p:cNvSpPr>
          <p:nvPr>
            <p:ph type="body" sz="quarter" idx="17" hasCustomPrompt="1"/>
          </p:nvPr>
        </p:nvSpPr>
        <p:spPr>
          <a:xfrm>
            <a:off x="6258787" y="5555383"/>
            <a:ext cx="5057775" cy="578657"/>
          </a:xfrm>
        </p:spPr>
        <p:txBody>
          <a:bodyPr anchor="ctr"/>
          <a:lstStyle>
            <a:lvl1pPr marL="0" indent="0">
              <a:buNone/>
              <a:defRPr sz="1800"/>
            </a:lvl1pPr>
          </a:lstStyle>
          <a:p>
            <a:pPr lvl="0"/>
            <a:r>
              <a:rPr lang="de-DE" dirty="0"/>
              <a:t>Bildunterschrift</a:t>
            </a:r>
          </a:p>
        </p:txBody>
      </p:sp>
      <p:sp>
        <p:nvSpPr>
          <p:cNvPr id="7" name="Rechteck 6">
            <a:extLst>
              <a:ext uri="{FF2B5EF4-FFF2-40B4-BE49-F238E27FC236}">
                <a16:creationId xmlns:a16="http://schemas.microsoft.com/office/drawing/2014/main" id="{C4565A3A-BF56-9BB9-F55D-05EA676D10F4}"/>
              </a:ext>
            </a:extLst>
          </p:cNvPr>
          <p:cNvSpPr/>
          <p:nvPr userDrawn="1"/>
        </p:nvSpPr>
        <p:spPr>
          <a:xfrm>
            <a:off x="4267200" y="5220857"/>
            <a:ext cx="1510183" cy="65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D6F81D0-574D-2C2F-FD0D-79AD3A923E1D}"/>
              </a:ext>
            </a:extLst>
          </p:cNvPr>
          <p:cNvSpPr/>
          <p:nvPr userDrawn="1"/>
        </p:nvSpPr>
        <p:spPr>
          <a:xfrm>
            <a:off x="4258887" y="5895658"/>
            <a:ext cx="1510183" cy="23838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6" name="Textplatzhalter 2">
            <a:extLst>
              <a:ext uri="{FF2B5EF4-FFF2-40B4-BE49-F238E27FC236}">
                <a16:creationId xmlns:a16="http://schemas.microsoft.com/office/drawing/2014/main" id="{FC0A9856-3420-0A83-1FBC-57976D8E4FAF}"/>
              </a:ext>
            </a:extLst>
          </p:cNvPr>
          <p:cNvSpPr>
            <a:spLocks noGrp="1"/>
          </p:cNvSpPr>
          <p:nvPr>
            <p:ph type="body" sz="quarter" idx="29" hasCustomPrompt="1"/>
          </p:nvPr>
        </p:nvSpPr>
        <p:spPr>
          <a:xfrm>
            <a:off x="4272113" y="5908615"/>
            <a:ext cx="1505889" cy="225425"/>
          </a:xfrm>
        </p:spPr>
        <p:txBody>
          <a:bodyPr anchor="ctr"/>
          <a:lstStyle>
            <a:lvl1pPr marL="0" indent="0" algn="ctr">
              <a:buNone/>
              <a:defRPr sz="800">
                <a:solidFill>
                  <a:schemeClr val="bg1"/>
                </a:solidFill>
              </a:defRPr>
            </a:lvl1pPr>
            <a:lvl2pPr marL="179387" indent="0" algn="ctr">
              <a:buFont typeface="Arial" panose="020B0604020202020204" pitchFamily="34" charset="0"/>
              <a:buNone/>
              <a:defRPr sz="600">
                <a:solidFill>
                  <a:schemeClr val="accent2"/>
                </a:solidFill>
              </a:defRPr>
            </a:lvl2pPr>
            <a:lvl3pPr marL="311150" indent="0" algn="ctr">
              <a:buFont typeface="Arial" panose="020B0604020202020204" pitchFamily="34" charset="0"/>
              <a:buNone/>
              <a:defRPr sz="600">
                <a:solidFill>
                  <a:schemeClr val="accent2"/>
                </a:solidFill>
              </a:defRPr>
            </a:lvl3pPr>
            <a:lvl4pPr marL="1020608" indent="0" algn="ctr">
              <a:buNone/>
              <a:defRPr sz="600">
                <a:solidFill>
                  <a:schemeClr val="accent2"/>
                </a:solidFill>
              </a:defRPr>
            </a:lvl4pPr>
            <a:lvl5pPr marL="1360810" indent="0" algn="ctr">
              <a:buNone/>
              <a:defRPr sz="600">
                <a:solidFill>
                  <a:schemeClr val="accent2"/>
                </a:solidFill>
              </a:defRPr>
            </a:lvl5pPr>
          </a:lstStyle>
          <a:p>
            <a:pPr lvl="0"/>
            <a:r>
              <a:rPr lang="de-DE" dirty="0"/>
              <a:t>Text</a:t>
            </a:r>
          </a:p>
        </p:txBody>
      </p:sp>
      <p:sp>
        <p:nvSpPr>
          <p:cNvPr id="18" name="Inhaltsplatzhalter 2">
            <a:extLst>
              <a:ext uri="{FF2B5EF4-FFF2-40B4-BE49-F238E27FC236}">
                <a16:creationId xmlns:a16="http://schemas.microsoft.com/office/drawing/2014/main" id="{BE7418B6-837C-5662-ED90-11C01A7590DB}"/>
              </a:ext>
            </a:extLst>
          </p:cNvPr>
          <p:cNvSpPr>
            <a:spLocks noGrp="1"/>
          </p:cNvSpPr>
          <p:nvPr>
            <p:ph sz="quarter" idx="31" hasCustomPrompt="1"/>
          </p:nvPr>
        </p:nvSpPr>
        <p:spPr>
          <a:xfrm>
            <a:off x="4467236" y="5305886"/>
            <a:ext cx="1162873" cy="480165"/>
          </a:xfrm>
        </p:spPr>
        <p:txBody>
          <a:bodyPr/>
          <a:lstStyle/>
          <a:p>
            <a:pPr lvl="0"/>
            <a:r>
              <a:rPr lang="de-DE" dirty="0"/>
              <a:t>Grafik</a:t>
            </a:r>
          </a:p>
        </p:txBody>
      </p:sp>
      <p:sp>
        <p:nvSpPr>
          <p:cNvPr id="20" name="Rechteck 19">
            <a:extLst>
              <a:ext uri="{FF2B5EF4-FFF2-40B4-BE49-F238E27FC236}">
                <a16:creationId xmlns:a16="http://schemas.microsoft.com/office/drawing/2014/main" id="{BE9E2934-3AEF-6615-FD22-477C9B2B7F48}"/>
              </a:ext>
            </a:extLst>
          </p:cNvPr>
          <p:cNvSpPr/>
          <p:nvPr userDrawn="1"/>
        </p:nvSpPr>
        <p:spPr>
          <a:xfrm>
            <a:off x="716174" y="5220857"/>
            <a:ext cx="1510183" cy="65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C55D6132-1FCE-1971-4137-024665D2DEA3}"/>
              </a:ext>
            </a:extLst>
          </p:cNvPr>
          <p:cNvSpPr/>
          <p:nvPr userDrawn="1"/>
        </p:nvSpPr>
        <p:spPr>
          <a:xfrm>
            <a:off x="716174" y="5895658"/>
            <a:ext cx="1510183" cy="23838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4" name="Textplatzhalter 2">
            <a:extLst>
              <a:ext uri="{FF2B5EF4-FFF2-40B4-BE49-F238E27FC236}">
                <a16:creationId xmlns:a16="http://schemas.microsoft.com/office/drawing/2014/main" id="{8634D204-8F05-E2E4-D867-F4B35F6125E0}"/>
              </a:ext>
            </a:extLst>
          </p:cNvPr>
          <p:cNvSpPr>
            <a:spLocks noGrp="1"/>
          </p:cNvSpPr>
          <p:nvPr>
            <p:ph type="body" sz="quarter" idx="32" hasCustomPrompt="1"/>
          </p:nvPr>
        </p:nvSpPr>
        <p:spPr>
          <a:xfrm>
            <a:off x="721087" y="5908615"/>
            <a:ext cx="1505889" cy="225425"/>
          </a:xfrm>
        </p:spPr>
        <p:txBody>
          <a:bodyPr anchor="ctr"/>
          <a:lstStyle>
            <a:lvl1pPr marL="0" indent="0" algn="ctr">
              <a:buNone/>
              <a:defRPr sz="800">
                <a:solidFill>
                  <a:schemeClr val="bg1"/>
                </a:solidFill>
              </a:defRPr>
            </a:lvl1pPr>
            <a:lvl2pPr marL="179387" indent="0" algn="ctr">
              <a:buFont typeface="Arial" panose="020B0604020202020204" pitchFamily="34" charset="0"/>
              <a:buNone/>
              <a:defRPr sz="600">
                <a:solidFill>
                  <a:schemeClr val="accent2"/>
                </a:solidFill>
              </a:defRPr>
            </a:lvl2pPr>
            <a:lvl3pPr marL="311150" indent="0" algn="ctr">
              <a:buFont typeface="Arial" panose="020B0604020202020204" pitchFamily="34" charset="0"/>
              <a:buNone/>
              <a:defRPr sz="600">
                <a:solidFill>
                  <a:schemeClr val="accent2"/>
                </a:solidFill>
              </a:defRPr>
            </a:lvl3pPr>
            <a:lvl4pPr marL="1020608" indent="0" algn="ctr">
              <a:buNone/>
              <a:defRPr sz="600">
                <a:solidFill>
                  <a:schemeClr val="accent2"/>
                </a:solidFill>
              </a:defRPr>
            </a:lvl4pPr>
            <a:lvl5pPr marL="1360810" indent="0" algn="ctr">
              <a:buNone/>
              <a:defRPr sz="600">
                <a:solidFill>
                  <a:schemeClr val="accent2"/>
                </a:solidFill>
              </a:defRPr>
            </a:lvl5pPr>
          </a:lstStyle>
          <a:p>
            <a:pPr lvl="0"/>
            <a:r>
              <a:rPr lang="de-DE" dirty="0"/>
              <a:t>Text</a:t>
            </a:r>
          </a:p>
        </p:txBody>
      </p:sp>
      <p:sp>
        <p:nvSpPr>
          <p:cNvPr id="25" name="Inhaltsplatzhalter 2">
            <a:extLst>
              <a:ext uri="{FF2B5EF4-FFF2-40B4-BE49-F238E27FC236}">
                <a16:creationId xmlns:a16="http://schemas.microsoft.com/office/drawing/2014/main" id="{2E1CD2A2-A56B-2557-A7E1-F7A6E4194FC7}"/>
              </a:ext>
            </a:extLst>
          </p:cNvPr>
          <p:cNvSpPr>
            <a:spLocks noGrp="1"/>
          </p:cNvSpPr>
          <p:nvPr>
            <p:ph sz="quarter" idx="33" hasCustomPrompt="1"/>
          </p:nvPr>
        </p:nvSpPr>
        <p:spPr>
          <a:xfrm>
            <a:off x="899584" y="5305886"/>
            <a:ext cx="1162873" cy="480165"/>
          </a:xfrm>
        </p:spPr>
        <p:txBody>
          <a:bodyPr/>
          <a:lstStyle/>
          <a:p>
            <a:pPr lvl="0"/>
            <a:r>
              <a:rPr lang="de-DE" dirty="0"/>
              <a:t>Grafik</a:t>
            </a:r>
          </a:p>
        </p:txBody>
      </p:sp>
      <p:sp>
        <p:nvSpPr>
          <p:cNvPr id="26" name="Rechteck 25">
            <a:extLst>
              <a:ext uri="{FF2B5EF4-FFF2-40B4-BE49-F238E27FC236}">
                <a16:creationId xmlns:a16="http://schemas.microsoft.com/office/drawing/2014/main" id="{C01A9ED8-F67B-33F0-76C7-8BE5C47B8B5E}"/>
              </a:ext>
            </a:extLst>
          </p:cNvPr>
          <p:cNvSpPr/>
          <p:nvPr userDrawn="1"/>
        </p:nvSpPr>
        <p:spPr>
          <a:xfrm>
            <a:off x="2480918" y="5220857"/>
            <a:ext cx="1510183" cy="65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6104BB54-ABE0-63F6-9A7D-E257FEAC6E0C}"/>
              </a:ext>
            </a:extLst>
          </p:cNvPr>
          <p:cNvSpPr/>
          <p:nvPr userDrawn="1"/>
        </p:nvSpPr>
        <p:spPr>
          <a:xfrm>
            <a:off x="2480918" y="5895658"/>
            <a:ext cx="1510183" cy="23838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8" name="Textplatzhalter 2">
            <a:extLst>
              <a:ext uri="{FF2B5EF4-FFF2-40B4-BE49-F238E27FC236}">
                <a16:creationId xmlns:a16="http://schemas.microsoft.com/office/drawing/2014/main" id="{B4828AE5-1AC4-1DDE-BC06-C7A577796E68}"/>
              </a:ext>
            </a:extLst>
          </p:cNvPr>
          <p:cNvSpPr>
            <a:spLocks noGrp="1"/>
          </p:cNvSpPr>
          <p:nvPr>
            <p:ph type="body" sz="quarter" idx="34" hasCustomPrompt="1"/>
          </p:nvPr>
        </p:nvSpPr>
        <p:spPr>
          <a:xfrm>
            <a:off x="2477518" y="5908615"/>
            <a:ext cx="1505889" cy="225425"/>
          </a:xfrm>
        </p:spPr>
        <p:txBody>
          <a:bodyPr anchor="ctr"/>
          <a:lstStyle>
            <a:lvl1pPr marL="0" indent="0" algn="ctr">
              <a:buNone/>
              <a:defRPr sz="800">
                <a:solidFill>
                  <a:schemeClr val="bg1"/>
                </a:solidFill>
              </a:defRPr>
            </a:lvl1pPr>
            <a:lvl2pPr marL="179387" indent="0" algn="ctr">
              <a:buFont typeface="Arial" panose="020B0604020202020204" pitchFamily="34" charset="0"/>
              <a:buNone/>
              <a:defRPr sz="600">
                <a:solidFill>
                  <a:schemeClr val="accent2"/>
                </a:solidFill>
              </a:defRPr>
            </a:lvl2pPr>
            <a:lvl3pPr marL="311150" indent="0" algn="ctr">
              <a:buFont typeface="Arial" panose="020B0604020202020204" pitchFamily="34" charset="0"/>
              <a:buNone/>
              <a:defRPr sz="600">
                <a:solidFill>
                  <a:schemeClr val="accent2"/>
                </a:solidFill>
              </a:defRPr>
            </a:lvl3pPr>
            <a:lvl4pPr marL="1020608" indent="0" algn="ctr">
              <a:buNone/>
              <a:defRPr sz="600">
                <a:solidFill>
                  <a:schemeClr val="accent2"/>
                </a:solidFill>
              </a:defRPr>
            </a:lvl4pPr>
            <a:lvl5pPr marL="1360810" indent="0" algn="ctr">
              <a:buNone/>
              <a:defRPr sz="600">
                <a:solidFill>
                  <a:schemeClr val="accent2"/>
                </a:solidFill>
              </a:defRPr>
            </a:lvl5pPr>
          </a:lstStyle>
          <a:p>
            <a:pPr lvl="0"/>
            <a:r>
              <a:rPr lang="de-DE" dirty="0"/>
              <a:t>Text</a:t>
            </a:r>
          </a:p>
        </p:txBody>
      </p:sp>
      <p:sp>
        <p:nvSpPr>
          <p:cNvPr id="29" name="Inhaltsplatzhalter 2">
            <a:extLst>
              <a:ext uri="{FF2B5EF4-FFF2-40B4-BE49-F238E27FC236}">
                <a16:creationId xmlns:a16="http://schemas.microsoft.com/office/drawing/2014/main" id="{289F7EA7-E848-4FFA-C40D-3F94BBEB4FAE}"/>
              </a:ext>
            </a:extLst>
          </p:cNvPr>
          <p:cNvSpPr>
            <a:spLocks noGrp="1"/>
          </p:cNvSpPr>
          <p:nvPr>
            <p:ph sz="quarter" idx="35" hasCustomPrompt="1"/>
          </p:nvPr>
        </p:nvSpPr>
        <p:spPr>
          <a:xfrm>
            <a:off x="2672641" y="5305886"/>
            <a:ext cx="1162873" cy="480165"/>
          </a:xfrm>
        </p:spPr>
        <p:txBody>
          <a:bodyPr/>
          <a:lstStyle/>
          <a:p>
            <a:pPr lvl="0"/>
            <a:r>
              <a:rPr lang="de-DE" dirty="0"/>
              <a:t>Grafik</a:t>
            </a:r>
          </a:p>
        </p:txBody>
      </p:sp>
    </p:spTree>
    <p:extLst>
      <p:ext uri="{BB962C8B-B14F-4D97-AF65-F5344CB8AC3E}">
        <p14:creationId xmlns:p14="http://schemas.microsoft.com/office/powerpoint/2010/main" val="3999325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22" name="Rectangle 21"/>
          <p:cNvSpPr/>
          <p:nvPr userDrawn="1"/>
        </p:nvSpPr>
        <p:spPr>
          <a:xfrm>
            <a:off x="6771594" y="1827730"/>
            <a:ext cx="412432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822834" y="6356352"/>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6">
            <a:extLst>
              <a:ext uri="{FF2B5EF4-FFF2-40B4-BE49-F238E27FC236}">
                <a16:creationId xmlns:a16="http://schemas.microsoft.com/office/drawing/2014/main" id="{538924CD-842A-48E8-B4B9-50A022144D84}"/>
              </a:ext>
            </a:extLst>
          </p:cNvPr>
          <p:cNvSpPr>
            <a:spLocks noGrp="1"/>
          </p:cNvSpPr>
          <p:nvPr>
            <p:ph type="body" sz="quarter" idx="11" hasCustomPrompt="1"/>
          </p:nvPr>
        </p:nvSpPr>
        <p:spPr>
          <a:xfrm>
            <a:off x="6677025" y="1051200"/>
            <a:ext cx="5223600" cy="6048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BILD- UND TEXTTEIL</a:t>
            </a:r>
          </a:p>
        </p:txBody>
      </p:sp>
      <p:sp>
        <p:nvSpPr>
          <p:cNvPr id="11" name="Textplatzhalter 10">
            <a:extLst>
              <a:ext uri="{FF2B5EF4-FFF2-40B4-BE49-F238E27FC236}">
                <a16:creationId xmlns:a16="http://schemas.microsoft.com/office/drawing/2014/main" id="{C41FDFD4-242A-41AA-B863-EB8503320EDC}"/>
              </a:ext>
            </a:extLst>
          </p:cNvPr>
          <p:cNvSpPr>
            <a:spLocks noGrp="1"/>
          </p:cNvSpPr>
          <p:nvPr>
            <p:ph type="body" sz="quarter" idx="12" hasCustomPrompt="1"/>
          </p:nvPr>
        </p:nvSpPr>
        <p:spPr>
          <a:xfrm>
            <a:off x="6771600" y="1872000"/>
            <a:ext cx="4125600" cy="3996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a:t>LANGE ZWISCHENÜBERSCHRIFT</a:t>
            </a:r>
          </a:p>
        </p:txBody>
      </p:sp>
      <p:sp>
        <p:nvSpPr>
          <p:cNvPr id="13" name="Textplatzhalter 12">
            <a:extLst>
              <a:ext uri="{FF2B5EF4-FFF2-40B4-BE49-F238E27FC236}">
                <a16:creationId xmlns:a16="http://schemas.microsoft.com/office/drawing/2014/main" id="{81B2A99E-9959-4A6A-B968-3F4396545943}"/>
              </a:ext>
            </a:extLst>
          </p:cNvPr>
          <p:cNvSpPr>
            <a:spLocks noGrp="1"/>
          </p:cNvSpPr>
          <p:nvPr>
            <p:ph type="body" sz="quarter" idx="13" hasCustomPrompt="1"/>
          </p:nvPr>
        </p:nvSpPr>
        <p:spPr>
          <a:xfrm>
            <a:off x="6678000" y="2444400"/>
            <a:ext cx="4219200" cy="36828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a:t>
            </a:r>
            <a:b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b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a:t>
            </a:r>
          </a:p>
          <a:p>
            <a:pPr lvl="0"/>
            <a:endParaRPr lang="de-DE"/>
          </a:p>
        </p:txBody>
      </p:sp>
      <p:sp>
        <p:nvSpPr>
          <p:cNvPr id="17" name="Bildplatzhalter 16">
            <a:extLst>
              <a:ext uri="{FF2B5EF4-FFF2-40B4-BE49-F238E27FC236}">
                <a16:creationId xmlns:a16="http://schemas.microsoft.com/office/drawing/2014/main" id="{D583F137-3F1D-4B07-AC91-256A08E9DAD9}"/>
              </a:ext>
            </a:extLst>
          </p:cNvPr>
          <p:cNvSpPr>
            <a:spLocks noGrp="1"/>
          </p:cNvSpPr>
          <p:nvPr>
            <p:ph type="pic" sz="quarter" idx="14"/>
          </p:nvPr>
        </p:nvSpPr>
        <p:spPr>
          <a:xfrm>
            <a:off x="-3600" y="0"/>
            <a:ext cx="5842800" cy="6858000"/>
          </a:xfrm>
          <a:prstGeom prst="rect">
            <a:avLst/>
          </a:prstGeom>
        </p:spPr>
        <p:txBody>
          <a:bodyPr/>
          <a:lstStyle>
            <a:lvl1pPr marL="0" indent="0">
              <a:buNone/>
              <a:defRPr/>
            </a:lvl1pPr>
          </a:lstStyle>
          <a:p>
            <a:endParaRPr lang="de-DE"/>
          </a:p>
        </p:txBody>
      </p:sp>
      <p:sp>
        <p:nvSpPr>
          <p:cNvPr id="19" name="Textplatzhalter 18">
            <a:extLst>
              <a:ext uri="{FF2B5EF4-FFF2-40B4-BE49-F238E27FC236}">
                <a16:creationId xmlns:a16="http://schemas.microsoft.com/office/drawing/2014/main" id="{DEFAB946-CC54-4B3F-9933-344109E7F3B5}"/>
              </a:ext>
            </a:extLst>
          </p:cNvPr>
          <p:cNvSpPr>
            <a:spLocks noGrp="1"/>
          </p:cNvSpPr>
          <p:nvPr>
            <p:ph type="body" sz="quarter" idx="15" hasCustomPrompt="1"/>
          </p:nvPr>
        </p:nvSpPr>
        <p:spPr>
          <a:xfrm>
            <a:off x="4510800" y="6400800"/>
            <a:ext cx="2685600" cy="374400"/>
          </a:xfrm>
          <a:prstGeom prst="rect">
            <a:avLst/>
          </a:prstGeom>
        </p:spPr>
        <p:txBody>
          <a:bodyPr anchor="ctr" anchorCtr="0"/>
          <a:lstStyle>
            <a:lvl1pPr marL="0" indent="0" algn="ctr">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a:t>BILDUNTERSCHRIFT</a:t>
            </a:r>
          </a:p>
        </p:txBody>
      </p:sp>
      <p:sp>
        <p:nvSpPr>
          <p:cNvPr id="14" name="Titel 1">
            <a:extLst>
              <a:ext uri="{FF2B5EF4-FFF2-40B4-BE49-F238E27FC236}">
                <a16:creationId xmlns:a16="http://schemas.microsoft.com/office/drawing/2014/main" id="{C1FC3FFF-6CDF-4E4D-8643-1EBA9BD7A5E0}"/>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1D1D1B"/>
              </a:solidFill>
              <a:latin typeface="+mn-lt"/>
            </a:endParaRPr>
          </a:p>
        </p:txBody>
      </p:sp>
    </p:spTree>
    <p:extLst>
      <p:ext uri="{BB962C8B-B14F-4D97-AF65-F5344CB8AC3E}">
        <p14:creationId xmlns:p14="http://schemas.microsoft.com/office/powerpoint/2010/main" val="3576315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10" name="Textplatzhalter 9">
            <a:extLst>
              <a:ext uri="{FF2B5EF4-FFF2-40B4-BE49-F238E27FC236}">
                <a16:creationId xmlns:a16="http://schemas.microsoft.com/office/drawing/2014/main" id="{409680C3-79D0-4A1A-BAE6-7318ED70DC67}"/>
              </a:ext>
            </a:extLst>
          </p:cNvPr>
          <p:cNvSpPr>
            <a:spLocks noGrp="1"/>
          </p:cNvSpPr>
          <p:nvPr>
            <p:ph type="body" sz="quarter" idx="12" hasCustomPrompt="1"/>
          </p:nvPr>
        </p:nvSpPr>
        <p:spPr>
          <a:xfrm>
            <a:off x="1095375" y="1345722"/>
            <a:ext cx="9626400" cy="1130060"/>
          </a:xfrm>
          <a:prstGeom prst="rect">
            <a:avLst/>
          </a:prstGeom>
        </p:spPr>
        <p:txBody>
          <a:bodyPr/>
          <a:lstStyle>
            <a:lvl1pPr marL="0" marR="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lang="en-US" sz="2200" b="0" kern="1200" baseline="0" dirty="0" smtClean="0">
                <a:solidFill>
                  <a:srgbClr val="00B1B2"/>
                </a:solidFill>
                <a:latin typeface="Dosis" panose="02010503020202060003" pitchFamily="2"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0">
                <a:solidFill>
                  <a:srgbClr val="00B1B2"/>
                </a:solidFill>
                <a:latin typeface="Dosis" panose="02010503020202060003" pitchFamily="2" charset="0"/>
              </a:rPr>
              <a:t>Lorem ipsum dolor sit </a:t>
            </a:r>
            <a:r>
              <a:rPr lang="en-US" sz="2200" b="0" err="1">
                <a:solidFill>
                  <a:srgbClr val="00B1B2"/>
                </a:solidFill>
                <a:latin typeface="Dosis" panose="02010503020202060003" pitchFamily="2" charset="0"/>
              </a:rPr>
              <a:t>amet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consetetur</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sadipscing</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elitr</a:t>
            </a:r>
            <a:r>
              <a:rPr lang="en-US" sz="2200" b="0">
                <a:solidFill>
                  <a:srgbClr val="00B1B2"/>
                </a:solidFill>
                <a:latin typeface="Dosis" panose="02010503020202060003" pitchFamily="2" charset="0"/>
              </a:rPr>
              <a:t>, sed diam </a:t>
            </a:r>
            <a:r>
              <a:rPr lang="en-US" sz="2200" b="0" err="1">
                <a:solidFill>
                  <a:srgbClr val="00B1B2"/>
                </a:solidFill>
                <a:latin typeface="Dosis" panose="02010503020202060003" pitchFamily="2" charset="0"/>
              </a:rPr>
              <a:t>nonumy</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eirmod</a:t>
            </a:r>
            <a:r>
              <a:rPr lang="en-US" sz="2200" b="0">
                <a:solidFill>
                  <a:srgbClr val="00B1B2"/>
                </a:solidFill>
                <a:latin typeface="Dosis" panose="02010503020202060003" pitchFamily="2" charset="0"/>
              </a:rPr>
              <a:t> </a:t>
            </a:r>
            <a:br>
              <a:rPr lang="en-US" sz="2200" b="0">
                <a:solidFill>
                  <a:srgbClr val="00B1B2"/>
                </a:solidFill>
                <a:latin typeface="Dosis" panose="02010503020202060003" pitchFamily="2" charset="0"/>
              </a:rPr>
            </a:br>
            <a:r>
              <a:rPr lang="en-US" sz="2200" b="0" err="1">
                <a:solidFill>
                  <a:srgbClr val="00B1B2"/>
                </a:solidFill>
                <a:latin typeface="Dosis" panose="02010503020202060003" pitchFamily="2" charset="0"/>
              </a:rPr>
              <a:t>tempor</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invidunt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ut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labore</a:t>
            </a:r>
            <a:r>
              <a:rPr lang="en-US" sz="2200" b="0">
                <a:solidFill>
                  <a:srgbClr val="00B1B2"/>
                </a:solidFill>
                <a:latin typeface="Dosis" panose="02010503020202060003" pitchFamily="2" charset="0"/>
              </a:rPr>
              <a:t> et dolore magna </a:t>
            </a:r>
            <a:r>
              <a:rPr lang="en-US" sz="2200" b="0" err="1">
                <a:solidFill>
                  <a:srgbClr val="00B1B2"/>
                </a:solidFill>
                <a:latin typeface="Dosis" panose="02010503020202060003" pitchFamily="2" charset="0"/>
              </a:rPr>
              <a:t>aliquyam</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erat</a:t>
            </a:r>
            <a:r>
              <a:rPr lang="en-US" sz="2200" b="0">
                <a:solidFill>
                  <a:srgbClr val="00B1B2"/>
                </a:solidFill>
                <a:latin typeface="Dosis" panose="02010503020202060003" pitchFamily="2" charset="0"/>
              </a:rPr>
              <a:t>, sed diam </a:t>
            </a:r>
            <a:r>
              <a:rPr lang="en-US" sz="2200" b="0" err="1">
                <a:solidFill>
                  <a:srgbClr val="00B1B2"/>
                </a:solidFill>
                <a:latin typeface="Dosis" panose="02010503020202060003" pitchFamily="2" charset="0"/>
              </a:rPr>
              <a:t>voluptua</a:t>
            </a:r>
            <a:r>
              <a:rPr lang="en-US" sz="2200" b="0">
                <a:solidFill>
                  <a:srgbClr val="00B1B2"/>
                </a:solidFill>
                <a:latin typeface="Dosis" panose="02010503020202060003" pitchFamily="2" charset="0"/>
              </a:rPr>
              <a:t>. </a:t>
            </a:r>
            <a:br>
              <a:rPr lang="en-US" sz="2200" b="0">
                <a:solidFill>
                  <a:srgbClr val="00B1B2"/>
                </a:solidFill>
                <a:latin typeface="Dosis" panose="02010503020202060003" pitchFamily="2" charset="0"/>
              </a:rPr>
            </a:br>
            <a:r>
              <a:rPr lang="en-US" sz="2200" b="0">
                <a:solidFill>
                  <a:srgbClr val="00B1B2"/>
                </a:solidFill>
                <a:latin typeface="Dosis" panose="02010503020202060003" pitchFamily="2" charset="0"/>
              </a:rPr>
              <a:t>At </a:t>
            </a:r>
            <a:r>
              <a:rPr lang="en-US" sz="2200" b="0" err="1">
                <a:solidFill>
                  <a:srgbClr val="00B1B2"/>
                </a:solidFill>
                <a:latin typeface="Dosis" panose="02010503020202060003" pitchFamily="2" charset="0"/>
              </a:rPr>
              <a:t>vero</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eos</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accusam</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justo</a:t>
            </a:r>
            <a:r>
              <a:rPr lang="en-US" sz="2200" b="0">
                <a:solidFill>
                  <a:srgbClr val="00B1B2"/>
                </a:solidFill>
                <a:latin typeface="Dosis" panose="02010503020202060003" pitchFamily="2" charset="0"/>
              </a:rPr>
              <a:t> duo </a:t>
            </a:r>
            <a:r>
              <a:rPr lang="en-US" sz="2200" b="0" err="1">
                <a:solidFill>
                  <a:srgbClr val="00B1B2"/>
                </a:solidFill>
                <a:latin typeface="Dosis" panose="02010503020202060003" pitchFamily="2" charset="0"/>
              </a:rPr>
              <a:t>dolores</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ea</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rebum</a:t>
            </a:r>
            <a:endParaRPr lang="en-US" sz="2200" b="0">
              <a:solidFill>
                <a:srgbClr val="00B1B2"/>
              </a:solidFill>
              <a:latin typeface="Dosis" panose="02010503020202060003" pitchFamily="2" charset="0"/>
            </a:endParaRPr>
          </a:p>
          <a:p>
            <a:pPr lvl="0"/>
            <a:endParaRPr lang="de-DE"/>
          </a:p>
        </p:txBody>
      </p:sp>
      <p:sp>
        <p:nvSpPr>
          <p:cNvPr id="12" name="Textplatzhalter 11">
            <a:extLst>
              <a:ext uri="{FF2B5EF4-FFF2-40B4-BE49-F238E27FC236}">
                <a16:creationId xmlns:a16="http://schemas.microsoft.com/office/drawing/2014/main" id="{80794105-4161-46D2-9147-7D7E3025D07D}"/>
              </a:ext>
            </a:extLst>
          </p:cNvPr>
          <p:cNvSpPr>
            <a:spLocks noGrp="1"/>
          </p:cNvSpPr>
          <p:nvPr>
            <p:ph type="body" sz="quarter" idx="13" hasCustomPrompt="1"/>
          </p:nvPr>
        </p:nvSpPr>
        <p:spPr>
          <a:xfrm>
            <a:off x="1095375" y="2717322"/>
            <a:ext cx="9626400" cy="2935334"/>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labore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labore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a:t>
            </a:r>
          </a:p>
          <a:p>
            <a:pPr lvl="0"/>
            <a:endParaRPr lang="de-DE"/>
          </a:p>
        </p:txBody>
      </p:sp>
      <p:sp>
        <p:nvSpPr>
          <p:cNvPr id="9" name="Titel 1">
            <a:extLst>
              <a:ext uri="{FF2B5EF4-FFF2-40B4-BE49-F238E27FC236}">
                <a16:creationId xmlns:a16="http://schemas.microsoft.com/office/drawing/2014/main" id="{85682BAB-9364-4CD8-BB6C-5E8D5D630E3B}"/>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1D1D1B"/>
              </a:solidFill>
              <a:latin typeface="+mn-lt"/>
            </a:endParaRPr>
          </a:p>
        </p:txBody>
      </p:sp>
      <p:sp>
        <p:nvSpPr>
          <p:cNvPr id="2" name="Textplatzhalter 5">
            <a:extLst>
              <a:ext uri="{FF2B5EF4-FFF2-40B4-BE49-F238E27FC236}">
                <a16:creationId xmlns:a16="http://schemas.microsoft.com/office/drawing/2014/main" id="{5C92EC55-4AA7-08F3-05FE-13362B87BFF0}"/>
              </a:ext>
            </a:extLst>
          </p:cNvPr>
          <p:cNvSpPr>
            <a:spLocks noGrp="1"/>
          </p:cNvSpPr>
          <p:nvPr>
            <p:ph type="body" sz="quarter" idx="11" hasCustomPrompt="1"/>
          </p:nvPr>
        </p:nvSpPr>
        <p:spPr>
          <a:xfrm>
            <a:off x="1053280" y="434976"/>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Tree>
    <p:extLst>
      <p:ext uri="{BB962C8B-B14F-4D97-AF65-F5344CB8AC3E}">
        <p14:creationId xmlns:p14="http://schemas.microsoft.com/office/powerpoint/2010/main" val="16164746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a:solidFill>
                  <a:schemeClr val="bg1"/>
                </a:solidFill>
              </a:rPr>
              <a:t>TITEL DER</a:t>
            </a:r>
          </a:p>
          <a:p>
            <a:pPr algn="r">
              <a:lnSpc>
                <a:spcPts val="4600"/>
              </a:lnSpc>
            </a:pPr>
            <a:r>
              <a:rPr lang="de-DE" sz="4400" b="1">
                <a:solidFill>
                  <a:schemeClr val="bg1"/>
                </a:solidFill>
              </a:rPr>
              <a:t>PRÄSENTATION</a:t>
            </a:r>
            <a:endParaRPr lang="en-US" sz="4400" b="1">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494"/>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41322" y="5954890"/>
            <a:ext cx="2555151" cy="720000"/>
          </a:xfrm>
          <a:prstGeom prst="rect">
            <a:avLst/>
          </a:prstGeom>
        </p:spPr>
      </p:pic>
      <p:sp>
        <p:nvSpPr>
          <p:cNvPr id="4" name="Foliennummernplatzhalter 3">
            <a:extLst>
              <a:ext uri="{FF2B5EF4-FFF2-40B4-BE49-F238E27FC236}">
                <a16:creationId xmlns:a16="http://schemas.microsoft.com/office/drawing/2014/main" id="{4E86EAEB-07AA-4E3B-A0DD-DB8C38229F29}"/>
              </a:ext>
            </a:extLst>
          </p:cNvPr>
          <p:cNvSpPr>
            <a:spLocks noGrp="1"/>
          </p:cNvSpPr>
          <p:nvPr>
            <p:ph type="sldNum" sz="quarter" idx="10"/>
          </p:nvPr>
        </p:nvSpPr>
        <p:spPr/>
        <p:txBody>
          <a:bodyPr/>
          <a:lstStyle/>
          <a:p>
            <a:fld id="{218FE4E1-62DF-4D55-B72A-550417AF5381}" type="slidenum">
              <a:rPr lang="en-US" smtClean="0"/>
              <a:pPr/>
              <a:t>‹Nr.›</a:t>
            </a:fld>
            <a:endParaRPr lang="en-US"/>
          </a:p>
        </p:txBody>
      </p:sp>
      <p:sp>
        <p:nvSpPr>
          <p:cNvPr id="14" name="Textplatzhalter 13">
            <a:extLst>
              <a:ext uri="{FF2B5EF4-FFF2-40B4-BE49-F238E27FC236}">
                <a16:creationId xmlns:a16="http://schemas.microsoft.com/office/drawing/2014/main" id="{C73DD6D5-5CD6-4FDE-9F3F-F80CE87C998E}"/>
              </a:ext>
            </a:extLst>
          </p:cNvPr>
          <p:cNvSpPr>
            <a:spLocks noGrp="1"/>
          </p:cNvSpPr>
          <p:nvPr>
            <p:ph type="body" sz="quarter" idx="14" hasCustomPrompt="1"/>
          </p:nvPr>
        </p:nvSpPr>
        <p:spPr>
          <a:xfrm>
            <a:off x="2476800" y="2462400"/>
            <a:ext cx="9079200" cy="1868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6600" b="0" i="0" kern="1200" spc="300" baseline="0" dirty="0">
                <a:solidFill>
                  <a:schemeClr val="bg1"/>
                </a:solidFill>
                <a:latin typeface="Roboto Slab" pitchFamily="2" charset="0"/>
                <a:ea typeface="Roboto Slab" pitchFamily="2" charset="0"/>
                <a:cs typeface="+mn-cs"/>
              </a:defRPr>
            </a:lvl1pPr>
          </a:lstStyle>
          <a:p>
            <a:pPr lvl="0"/>
            <a:r>
              <a:rPr lang="de-DE"/>
              <a:t>TITEL DER PRÄSENTATION</a:t>
            </a:r>
          </a:p>
        </p:txBody>
      </p:sp>
      <p:sp>
        <p:nvSpPr>
          <p:cNvPr id="6" name="Textplatzhalter 5">
            <a:extLst>
              <a:ext uri="{FF2B5EF4-FFF2-40B4-BE49-F238E27FC236}">
                <a16:creationId xmlns:a16="http://schemas.microsoft.com/office/drawing/2014/main" id="{6CA37CFD-035C-4307-ACAD-2AE990EF9DF2}"/>
              </a:ext>
            </a:extLst>
          </p:cNvPr>
          <p:cNvSpPr>
            <a:spLocks noGrp="1"/>
          </p:cNvSpPr>
          <p:nvPr>
            <p:ph type="body" sz="quarter" idx="15" hasCustomPrompt="1"/>
          </p:nvPr>
        </p:nvSpPr>
        <p:spPr>
          <a:xfrm>
            <a:off x="8917200" y="4330800"/>
            <a:ext cx="2638800" cy="446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1800" b="0" kern="1200" spc="300" baseline="0" dirty="0">
                <a:solidFill>
                  <a:schemeClr val="bg1"/>
                </a:solidFill>
                <a:latin typeface="Dosis" panose="02010503020202060003" pitchFamily="2" charset="0"/>
                <a:ea typeface="+mn-ea"/>
                <a:cs typeface="+mn-cs"/>
              </a:defRPr>
            </a:lvl1pPr>
          </a:lstStyle>
          <a:p>
            <a:pPr lvl="0"/>
            <a:r>
              <a:rPr lang="de-DE"/>
              <a:t>REFERENT </a:t>
            </a:r>
          </a:p>
        </p:txBody>
      </p:sp>
      <p:pic>
        <p:nvPicPr>
          <p:cNvPr id="11" name="Grafik 10">
            <a:extLst>
              <a:ext uri="{FF2B5EF4-FFF2-40B4-BE49-F238E27FC236}">
                <a16:creationId xmlns:a16="http://schemas.microsoft.com/office/drawing/2014/main" id="{42886AD0-CF89-42DD-BBC2-A5EBD864FE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4601" y="5734877"/>
            <a:ext cx="3011496" cy="1026178"/>
          </a:xfrm>
          <a:prstGeom prst="rect">
            <a:avLst/>
          </a:prstGeom>
        </p:spPr>
      </p:pic>
      <p:pic>
        <p:nvPicPr>
          <p:cNvPr id="16" name="Grafik 15">
            <a:extLst>
              <a:ext uri="{FF2B5EF4-FFF2-40B4-BE49-F238E27FC236}">
                <a16:creationId xmlns:a16="http://schemas.microsoft.com/office/drawing/2014/main" id="{553BAA77-7187-4A05-9157-894177AEC91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6829266" y="5827700"/>
            <a:ext cx="1451934" cy="824772"/>
          </a:xfrm>
          <a:prstGeom prst="rect">
            <a:avLst/>
          </a:prstGeom>
        </p:spPr>
      </p:pic>
      <p:pic>
        <p:nvPicPr>
          <p:cNvPr id="8" name="Grafik 7">
            <a:extLst>
              <a:ext uri="{FF2B5EF4-FFF2-40B4-BE49-F238E27FC236}">
                <a16:creationId xmlns:a16="http://schemas.microsoft.com/office/drawing/2014/main" id="{14D0A909-4477-5994-D2C6-6609C6D76E9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21304" y="5968290"/>
            <a:ext cx="1830591" cy="535708"/>
          </a:xfrm>
          <a:prstGeom prst="rect">
            <a:avLst/>
          </a:prstGeom>
        </p:spPr>
      </p:pic>
    </p:spTree>
    <p:extLst>
      <p:ext uri="{BB962C8B-B14F-4D97-AF65-F5344CB8AC3E}">
        <p14:creationId xmlns:p14="http://schemas.microsoft.com/office/powerpoint/2010/main" val="41572399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a:solidFill>
                  <a:schemeClr val="bg1"/>
                </a:solidFill>
              </a:rPr>
              <a:t>TITEL DER</a:t>
            </a:r>
          </a:p>
          <a:p>
            <a:pPr algn="r">
              <a:lnSpc>
                <a:spcPts val="4600"/>
              </a:lnSpc>
            </a:pPr>
            <a:r>
              <a:rPr lang="de-DE" sz="4400" b="1">
                <a:solidFill>
                  <a:schemeClr val="bg1"/>
                </a:solidFill>
              </a:rPr>
              <a:t>PRÄSENTATION</a:t>
            </a:r>
            <a:endParaRPr lang="en-US" sz="4400" b="1">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21"/>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400" y="5149596"/>
            <a:ext cx="2555151" cy="720000"/>
          </a:xfrm>
          <a:prstGeom prst="rect">
            <a:avLst/>
          </a:prstGeom>
        </p:spPr>
      </p:pic>
      <p:sp>
        <p:nvSpPr>
          <p:cNvPr id="4" name="Foliennummernplatzhalter 3">
            <a:extLst>
              <a:ext uri="{FF2B5EF4-FFF2-40B4-BE49-F238E27FC236}">
                <a16:creationId xmlns:a16="http://schemas.microsoft.com/office/drawing/2014/main" id="{4E86EAEB-07AA-4E3B-A0DD-DB8C38229F29}"/>
              </a:ext>
            </a:extLst>
          </p:cNvPr>
          <p:cNvSpPr>
            <a:spLocks noGrp="1"/>
          </p:cNvSpPr>
          <p:nvPr>
            <p:ph type="sldNum" sz="quarter" idx="10"/>
          </p:nvPr>
        </p:nvSpPr>
        <p:spPr/>
        <p:txBody>
          <a:bodyPr/>
          <a:lstStyle/>
          <a:p>
            <a:fld id="{218FE4E1-62DF-4D55-B72A-550417AF5381}" type="slidenum">
              <a:rPr lang="en-US" smtClean="0"/>
              <a:pPr/>
              <a:t>‹Nr.›</a:t>
            </a:fld>
            <a:endParaRPr lang="en-US"/>
          </a:p>
        </p:txBody>
      </p:sp>
      <p:sp>
        <p:nvSpPr>
          <p:cNvPr id="14" name="Textplatzhalter 13">
            <a:extLst>
              <a:ext uri="{FF2B5EF4-FFF2-40B4-BE49-F238E27FC236}">
                <a16:creationId xmlns:a16="http://schemas.microsoft.com/office/drawing/2014/main" id="{C73DD6D5-5CD6-4FDE-9F3F-F80CE87C998E}"/>
              </a:ext>
            </a:extLst>
          </p:cNvPr>
          <p:cNvSpPr>
            <a:spLocks noGrp="1"/>
          </p:cNvSpPr>
          <p:nvPr>
            <p:ph type="body" sz="quarter" idx="14" hasCustomPrompt="1"/>
          </p:nvPr>
        </p:nvSpPr>
        <p:spPr>
          <a:xfrm>
            <a:off x="2476800" y="2462400"/>
            <a:ext cx="9079200" cy="1868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6600" b="0" i="0" kern="1200" spc="300" baseline="0" dirty="0">
                <a:solidFill>
                  <a:schemeClr val="bg1"/>
                </a:solidFill>
                <a:latin typeface="Roboto Slab" pitchFamily="2" charset="0"/>
                <a:ea typeface="Roboto Slab" pitchFamily="2" charset="0"/>
                <a:cs typeface="+mn-cs"/>
              </a:defRPr>
            </a:lvl1pPr>
          </a:lstStyle>
          <a:p>
            <a:pPr lvl="0"/>
            <a:r>
              <a:rPr lang="de-DE"/>
              <a:t>TITEL DER PRÄSENTATION</a:t>
            </a:r>
          </a:p>
        </p:txBody>
      </p:sp>
      <p:sp>
        <p:nvSpPr>
          <p:cNvPr id="6" name="Textplatzhalter 5">
            <a:extLst>
              <a:ext uri="{FF2B5EF4-FFF2-40B4-BE49-F238E27FC236}">
                <a16:creationId xmlns:a16="http://schemas.microsoft.com/office/drawing/2014/main" id="{6CA37CFD-035C-4307-ACAD-2AE990EF9DF2}"/>
              </a:ext>
            </a:extLst>
          </p:cNvPr>
          <p:cNvSpPr>
            <a:spLocks noGrp="1"/>
          </p:cNvSpPr>
          <p:nvPr>
            <p:ph type="body" sz="quarter" idx="15" hasCustomPrompt="1"/>
          </p:nvPr>
        </p:nvSpPr>
        <p:spPr>
          <a:xfrm>
            <a:off x="8917200" y="4330800"/>
            <a:ext cx="2638800" cy="446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1800" b="0" kern="1200" spc="300" baseline="0" dirty="0">
                <a:solidFill>
                  <a:schemeClr val="bg1"/>
                </a:solidFill>
                <a:latin typeface="Dosis" panose="02010503020202060003" pitchFamily="2" charset="0"/>
                <a:ea typeface="+mn-ea"/>
                <a:cs typeface="+mn-cs"/>
              </a:defRPr>
            </a:lvl1pPr>
          </a:lstStyle>
          <a:p>
            <a:pPr lvl="0"/>
            <a:r>
              <a:rPr lang="de-DE"/>
              <a:t>REFERENT </a:t>
            </a:r>
          </a:p>
        </p:txBody>
      </p:sp>
      <p:pic>
        <p:nvPicPr>
          <p:cNvPr id="5" name="Grafik 4">
            <a:extLst>
              <a:ext uri="{FF2B5EF4-FFF2-40B4-BE49-F238E27FC236}">
                <a16:creationId xmlns:a16="http://schemas.microsoft.com/office/drawing/2014/main" id="{7A74BA99-609F-9B6D-FF4F-89C0C2BB72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09883" y="5306134"/>
            <a:ext cx="1026307" cy="300340"/>
          </a:xfrm>
          <a:prstGeom prst="rect">
            <a:avLst/>
          </a:prstGeom>
        </p:spPr>
      </p:pic>
      <p:pic>
        <p:nvPicPr>
          <p:cNvPr id="11" name="Grafik 10">
            <a:extLst>
              <a:ext uri="{FF2B5EF4-FFF2-40B4-BE49-F238E27FC236}">
                <a16:creationId xmlns:a16="http://schemas.microsoft.com/office/drawing/2014/main" id="{42886AD0-CF89-42DD-BBC2-A5EBD864FE2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635" y="5840135"/>
            <a:ext cx="3011496" cy="1026178"/>
          </a:xfrm>
          <a:prstGeom prst="rect">
            <a:avLst/>
          </a:prstGeom>
        </p:spPr>
      </p:pic>
      <p:pic>
        <p:nvPicPr>
          <p:cNvPr id="16" name="Grafik 15">
            <a:extLst>
              <a:ext uri="{FF2B5EF4-FFF2-40B4-BE49-F238E27FC236}">
                <a16:creationId xmlns:a16="http://schemas.microsoft.com/office/drawing/2014/main" id="{553BAA77-7187-4A05-9157-894177AEC9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3251492" y="6034230"/>
            <a:ext cx="993775" cy="564515"/>
          </a:xfrm>
          <a:prstGeom prst="rect">
            <a:avLst/>
          </a:prstGeom>
        </p:spPr>
      </p:pic>
    </p:spTree>
    <p:extLst>
      <p:ext uri="{BB962C8B-B14F-4D97-AF65-F5344CB8AC3E}">
        <p14:creationId xmlns:p14="http://schemas.microsoft.com/office/powerpoint/2010/main" val="4233332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4" name="Titel 1">
            <a:extLst>
              <a:ext uri="{FF2B5EF4-FFF2-40B4-BE49-F238E27FC236}">
                <a16:creationId xmlns:a16="http://schemas.microsoft.com/office/drawing/2014/main" id="{F93B8138-8E58-4D57-B7D5-6C65C299CE6A}"/>
              </a:ext>
            </a:extLst>
          </p:cNvPr>
          <p:cNvSpPr txBox="1">
            <a:spLocks/>
          </p:cNvSpPr>
          <p:nvPr userDrawn="1"/>
        </p:nvSpPr>
        <p:spPr>
          <a:xfrm>
            <a:off x="6196613" y="6203431"/>
            <a:ext cx="5725533"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717075"/>
              </a:solidFill>
              <a:latin typeface="+mn-lt"/>
            </a:endParaRPr>
          </a:p>
        </p:txBody>
      </p:sp>
      <p:sp>
        <p:nvSpPr>
          <p:cNvPr id="5" name="Textplatzhalter 5">
            <a:extLst>
              <a:ext uri="{FF2B5EF4-FFF2-40B4-BE49-F238E27FC236}">
                <a16:creationId xmlns:a16="http://schemas.microsoft.com/office/drawing/2014/main" id="{28E523EB-2ECB-818A-B77E-B1E93F072916}"/>
              </a:ext>
            </a:extLst>
          </p:cNvPr>
          <p:cNvSpPr>
            <a:spLocks noGrp="1"/>
          </p:cNvSpPr>
          <p:nvPr>
            <p:ph type="body" sz="quarter" idx="11" hasCustomPrompt="1"/>
          </p:nvPr>
        </p:nvSpPr>
        <p:spPr>
          <a:xfrm>
            <a:off x="1053280" y="434976"/>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
        <p:nvSpPr>
          <p:cNvPr id="7" name="Textplatzhalter 5">
            <a:extLst>
              <a:ext uri="{FF2B5EF4-FFF2-40B4-BE49-F238E27FC236}">
                <a16:creationId xmlns:a16="http://schemas.microsoft.com/office/drawing/2014/main" id="{EDB955FC-60CA-CDD0-3D74-F04ABBC9FB6B}"/>
              </a:ext>
            </a:extLst>
          </p:cNvPr>
          <p:cNvSpPr>
            <a:spLocks noGrp="1"/>
          </p:cNvSpPr>
          <p:nvPr>
            <p:ph type="body" sz="quarter" idx="12"/>
          </p:nvPr>
        </p:nvSpPr>
        <p:spPr>
          <a:xfrm>
            <a:off x="1053280" y="1279802"/>
            <a:ext cx="10633075" cy="3993900"/>
          </a:xfrm>
          <a:prstGeom prst="rect">
            <a:avLst/>
          </a:prstGeom>
        </p:spPr>
        <p:txBody>
          <a:bodyPr/>
          <a:lstStyle>
            <a:lvl1pPr marL="228600" indent="-228600">
              <a:buFont typeface="Wingdings" panose="05000000000000000000" pitchFamily="2" charset="2"/>
              <a:buChar char="§"/>
              <a:defRPr sz="1200"/>
            </a:lvl1pPr>
          </a:lstStyle>
          <a:p>
            <a:pPr>
              <a:spcBef>
                <a:spcPts val="0"/>
              </a:spcBef>
              <a:spcAft>
                <a:spcPts val="600"/>
              </a:spcAft>
            </a:pPr>
            <a:endParaRPr lang="de-DE" sz="3200" b="1" dirty="0">
              <a:latin typeface="+mn-lt"/>
            </a:endParaRPr>
          </a:p>
        </p:txBody>
      </p:sp>
    </p:spTree>
    <p:extLst>
      <p:ext uri="{BB962C8B-B14F-4D97-AF65-F5344CB8AC3E}">
        <p14:creationId xmlns:p14="http://schemas.microsoft.com/office/powerpoint/2010/main" val="28597529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22" name="Rectangle 21"/>
          <p:cNvSpPr/>
          <p:nvPr userDrawn="1"/>
        </p:nvSpPr>
        <p:spPr>
          <a:xfrm>
            <a:off x="6771594" y="1827730"/>
            <a:ext cx="412432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822834" y="6356352"/>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6">
            <a:extLst>
              <a:ext uri="{FF2B5EF4-FFF2-40B4-BE49-F238E27FC236}">
                <a16:creationId xmlns:a16="http://schemas.microsoft.com/office/drawing/2014/main" id="{538924CD-842A-48E8-B4B9-50A022144D84}"/>
              </a:ext>
            </a:extLst>
          </p:cNvPr>
          <p:cNvSpPr>
            <a:spLocks noGrp="1"/>
          </p:cNvSpPr>
          <p:nvPr>
            <p:ph type="body" sz="quarter" idx="11" hasCustomPrompt="1"/>
          </p:nvPr>
        </p:nvSpPr>
        <p:spPr>
          <a:xfrm>
            <a:off x="6677025" y="1051200"/>
            <a:ext cx="5223600" cy="6048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BILD- UND TEXTTEIL</a:t>
            </a:r>
          </a:p>
        </p:txBody>
      </p:sp>
      <p:sp>
        <p:nvSpPr>
          <p:cNvPr id="11" name="Textplatzhalter 10">
            <a:extLst>
              <a:ext uri="{FF2B5EF4-FFF2-40B4-BE49-F238E27FC236}">
                <a16:creationId xmlns:a16="http://schemas.microsoft.com/office/drawing/2014/main" id="{C41FDFD4-242A-41AA-B863-EB8503320EDC}"/>
              </a:ext>
            </a:extLst>
          </p:cNvPr>
          <p:cNvSpPr>
            <a:spLocks noGrp="1"/>
          </p:cNvSpPr>
          <p:nvPr>
            <p:ph type="body" sz="quarter" idx="12" hasCustomPrompt="1"/>
          </p:nvPr>
        </p:nvSpPr>
        <p:spPr>
          <a:xfrm>
            <a:off x="6771600" y="1872000"/>
            <a:ext cx="4125600" cy="3996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a:t>LANGE ZWISCHENÜBERSCHRIFT</a:t>
            </a:r>
          </a:p>
        </p:txBody>
      </p:sp>
      <p:sp>
        <p:nvSpPr>
          <p:cNvPr id="13" name="Textplatzhalter 12">
            <a:extLst>
              <a:ext uri="{FF2B5EF4-FFF2-40B4-BE49-F238E27FC236}">
                <a16:creationId xmlns:a16="http://schemas.microsoft.com/office/drawing/2014/main" id="{81B2A99E-9959-4A6A-B968-3F4396545943}"/>
              </a:ext>
            </a:extLst>
          </p:cNvPr>
          <p:cNvSpPr>
            <a:spLocks noGrp="1"/>
          </p:cNvSpPr>
          <p:nvPr>
            <p:ph type="body" sz="quarter" idx="13" hasCustomPrompt="1"/>
          </p:nvPr>
        </p:nvSpPr>
        <p:spPr>
          <a:xfrm>
            <a:off x="6678000" y="2444400"/>
            <a:ext cx="4219200" cy="36828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a:t>
            </a:r>
            <a:b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b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a:t>
            </a:r>
          </a:p>
          <a:p>
            <a:pPr lvl="0"/>
            <a:endParaRPr lang="de-DE"/>
          </a:p>
        </p:txBody>
      </p:sp>
      <p:sp>
        <p:nvSpPr>
          <p:cNvPr id="17" name="Bildplatzhalter 16">
            <a:extLst>
              <a:ext uri="{FF2B5EF4-FFF2-40B4-BE49-F238E27FC236}">
                <a16:creationId xmlns:a16="http://schemas.microsoft.com/office/drawing/2014/main" id="{D583F137-3F1D-4B07-AC91-256A08E9DAD9}"/>
              </a:ext>
            </a:extLst>
          </p:cNvPr>
          <p:cNvSpPr>
            <a:spLocks noGrp="1"/>
          </p:cNvSpPr>
          <p:nvPr>
            <p:ph type="pic" sz="quarter" idx="14"/>
          </p:nvPr>
        </p:nvSpPr>
        <p:spPr>
          <a:xfrm>
            <a:off x="-3600" y="0"/>
            <a:ext cx="5842800" cy="6858000"/>
          </a:xfrm>
          <a:prstGeom prst="rect">
            <a:avLst/>
          </a:prstGeom>
        </p:spPr>
        <p:txBody>
          <a:bodyPr/>
          <a:lstStyle>
            <a:lvl1pPr marL="0" indent="0">
              <a:buNone/>
              <a:defRPr/>
            </a:lvl1pPr>
          </a:lstStyle>
          <a:p>
            <a:endParaRPr lang="de-DE"/>
          </a:p>
        </p:txBody>
      </p:sp>
      <p:sp>
        <p:nvSpPr>
          <p:cNvPr id="19" name="Textplatzhalter 18">
            <a:extLst>
              <a:ext uri="{FF2B5EF4-FFF2-40B4-BE49-F238E27FC236}">
                <a16:creationId xmlns:a16="http://schemas.microsoft.com/office/drawing/2014/main" id="{DEFAB946-CC54-4B3F-9933-344109E7F3B5}"/>
              </a:ext>
            </a:extLst>
          </p:cNvPr>
          <p:cNvSpPr>
            <a:spLocks noGrp="1"/>
          </p:cNvSpPr>
          <p:nvPr>
            <p:ph type="body" sz="quarter" idx="15" hasCustomPrompt="1"/>
          </p:nvPr>
        </p:nvSpPr>
        <p:spPr>
          <a:xfrm>
            <a:off x="4510800" y="6400800"/>
            <a:ext cx="2685600" cy="374400"/>
          </a:xfrm>
          <a:prstGeom prst="rect">
            <a:avLst/>
          </a:prstGeom>
        </p:spPr>
        <p:txBody>
          <a:bodyPr anchor="ctr" anchorCtr="0"/>
          <a:lstStyle>
            <a:lvl1pPr marL="0" indent="0" algn="ctr">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a:t>BILDUNTERSCHRIFT</a:t>
            </a:r>
          </a:p>
        </p:txBody>
      </p:sp>
      <p:sp>
        <p:nvSpPr>
          <p:cNvPr id="14" name="Titel 1">
            <a:extLst>
              <a:ext uri="{FF2B5EF4-FFF2-40B4-BE49-F238E27FC236}">
                <a16:creationId xmlns:a16="http://schemas.microsoft.com/office/drawing/2014/main" id="{C1FC3FFF-6CDF-4E4D-8643-1EBA9BD7A5E0}"/>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1D1D1B"/>
              </a:solidFill>
              <a:latin typeface="+mn-lt"/>
            </a:endParaRPr>
          </a:p>
        </p:txBody>
      </p:sp>
    </p:spTree>
    <p:extLst>
      <p:ext uri="{BB962C8B-B14F-4D97-AF65-F5344CB8AC3E}">
        <p14:creationId xmlns:p14="http://schemas.microsoft.com/office/powerpoint/2010/main" val="2423669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10" name="Textplatzhalter 9">
            <a:extLst>
              <a:ext uri="{FF2B5EF4-FFF2-40B4-BE49-F238E27FC236}">
                <a16:creationId xmlns:a16="http://schemas.microsoft.com/office/drawing/2014/main" id="{409680C3-79D0-4A1A-BAE6-7318ED70DC67}"/>
              </a:ext>
            </a:extLst>
          </p:cNvPr>
          <p:cNvSpPr>
            <a:spLocks noGrp="1"/>
          </p:cNvSpPr>
          <p:nvPr>
            <p:ph type="body" sz="quarter" idx="12" hasCustomPrompt="1"/>
          </p:nvPr>
        </p:nvSpPr>
        <p:spPr>
          <a:xfrm>
            <a:off x="1095375" y="1345722"/>
            <a:ext cx="9626400" cy="1130060"/>
          </a:xfrm>
          <a:prstGeom prst="rect">
            <a:avLst/>
          </a:prstGeom>
        </p:spPr>
        <p:txBody>
          <a:bodyPr/>
          <a:lstStyle>
            <a:lvl1pPr marL="0" marR="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lang="en-US" sz="2200" b="0" kern="1200" baseline="0" dirty="0" smtClean="0">
                <a:solidFill>
                  <a:srgbClr val="00B1B2"/>
                </a:solidFill>
                <a:latin typeface="Dosis" panose="02010503020202060003" pitchFamily="2"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0">
                <a:solidFill>
                  <a:srgbClr val="00B1B2"/>
                </a:solidFill>
                <a:latin typeface="Dosis" panose="02010503020202060003" pitchFamily="2" charset="0"/>
              </a:rPr>
              <a:t>Lorem ipsum dolor sit </a:t>
            </a:r>
            <a:r>
              <a:rPr lang="en-US" sz="2200" b="0" err="1">
                <a:solidFill>
                  <a:srgbClr val="00B1B2"/>
                </a:solidFill>
                <a:latin typeface="Dosis" panose="02010503020202060003" pitchFamily="2" charset="0"/>
              </a:rPr>
              <a:t>amet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consetetur</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sadipscing</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elitr</a:t>
            </a:r>
            <a:r>
              <a:rPr lang="en-US" sz="2200" b="0">
                <a:solidFill>
                  <a:srgbClr val="00B1B2"/>
                </a:solidFill>
                <a:latin typeface="Dosis" panose="02010503020202060003" pitchFamily="2" charset="0"/>
              </a:rPr>
              <a:t>, sed diam </a:t>
            </a:r>
            <a:r>
              <a:rPr lang="en-US" sz="2200" b="0" err="1">
                <a:solidFill>
                  <a:srgbClr val="00B1B2"/>
                </a:solidFill>
                <a:latin typeface="Dosis" panose="02010503020202060003" pitchFamily="2" charset="0"/>
              </a:rPr>
              <a:t>nonumy</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eirmod</a:t>
            </a:r>
            <a:r>
              <a:rPr lang="en-US" sz="2200" b="0">
                <a:solidFill>
                  <a:srgbClr val="00B1B2"/>
                </a:solidFill>
                <a:latin typeface="Dosis" panose="02010503020202060003" pitchFamily="2" charset="0"/>
              </a:rPr>
              <a:t> </a:t>
            </a:r>
            <a:br>
              <a:rPr lang="en-US" sz="2200" b="0">
                <a:solidFill>
                  <a:srgbClr val="00B1B2"/>
                </a:solidFill>
                <a:latin typeface="Dosis" panose="02010503020202060003" pitchFamily="2" charset="0"/>
              </a:rPr>
            </a:br>
            <a:r>
              <a:rPr lang="en-US" sz="2200" b="0" err="1">
                <a:solidFill>
                  <a:srgbClr val="00B1B2"/>
                </a:solidFill>
                <a:latin typeface="Dosis" panose="02010503020202060003" pitchFamily="2" charset="0"/>
              </a:rPr>
              <a:t>tempor</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invidunt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ut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labore</a:t>
            </a:r>
            <a:r>
              <a:rPr lang="en-US" sz="2200" b="0">
                <a:solidFill>
                  <a:srgbClr val="00B1B2"/>
                </a:solidFill>
                <a:latin typeface="Dosis" panose="02010503020202060003" pitchFamily="2" charset="0"/>
              </a:rPr>
              <a:t> et dolore magna </a:t>
            </a:r>
            <a:r>
              <a:rPr lang="en-US" sz="2200" b="0" err="1">
                <a:solidFill>
                  <a:srgbClr val="00B1B2"/>
                </a:solidFill>
                <a:latin typeface="Dosis" panose="02010503020202060003" pitchFamily="2" charset="0"/>
              </a:rPr>
              <a:t>aliquyam</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erat</a:t>
            </a:r>
            <a:r>
              <a:rPr lang="en-US" sz="2200" b="0">
                <a:solidFill>
                  <a:srgbClr val="00B1B2"/>
                </a:solidFill>
                <a:latin typeface="Dosis" panose="02010503020202060003" pitchFamily="2" charset="0"/>
              </a:rPr>
              <a:t>, sed diam </a:t>
            </a:r>
            <a:r>
              <a:rPr lang="en-US" sz="2200" b="0" err="1">
                <a:solidFill>
                  <a:srgbClr val="00B1B2"/>
                </a:solidFill>
                <a:latin typeface="Dosis" panose="02010503020202060003" pitchFamily="2" charset="0"/>
              </a:rPr>
              <a:t>voluptua</a:t>
            </a:r>
            <a:r>
              <a:rPr lang="en-US" sz="2200" b="0">
                <a:solidFill>
                  <a:srgbClr val="00B1B2"/>
                </a:solidFill>
                <a:latin typeface="Dosis" panose="02010503020202060003" pitchFamily="2" charset="0"/>
              </a:rPr>
              <a:t>. </a:t>
            </a:r>
            <a:br>
              <a:rPr lang="en-US" sz="2200" b="0">
                <a:solidFill>
                  <a:srgbClr val="00B1B2"/>
                </a:solidFill>
                <a:latin typeface="Dosis" panose="02010503020202060003" pitchFamily="2" charset="0"/>
              </a:rPr>
            </a:br>
            <a:r>
              <a:rPr lang="en-US" sz="2200" b="0">
                <a:solidFill>
                  <a:srgbClr val="00B1B2"/>
                </a:solidFill>
                <a:latin typeface="Dosis" panose="02010503020202060003" pitchFamily="2" charset="0"/>
              </a:rPr>
              <a:t>At </a:t>
            </a:r>
            <a:r>
              <a:rPr lang="en-US" sz="2200" b="0" err="1">
                <a:solidFill>
                  <a:srgbClr val="00B1B2"/>
                </a:solidFill>
                <a:latin typeface="Dosis" panose="02010503020202060003" pitchFamily="2" charset="0"/>
              </a:rPr>
              <a:t>vero</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eos</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accusam</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justo</a:t>
            </a:r>
            <a:r>
              <a:rPr lang="en-US" sz="2200" b="0">
                <a:solidFill>
                  <a:srgbClr val="00B1B2"/>
                </a:solidFill>
                <a:latin typeface="Dosis" panose="02010503020202060003" pitchFamily="2" charset="0"/>
              </a:rPr>
              <a:t> duo </a:t>
            </a:r>
            <a:r>
              <a:rPr lang="en-US" sz="2200" b="0" err="1">
                <a:solidFill>
                  <a:srgbClr val="00B1B2"/>
                </a:solidFill>
                <a:latin typeface="Dosis" panose="02010503020202060003" pitchFamily="2" charset="0"/>
              </a:rPr>
              <a:t>dolores</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ea</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rebum</a:t>
            </a:r>
            <a:endParaRPr lang="en-US" sz="2200" b="0">
              <a:solidFill>
                <a:srgbClr val="00B1B2"/>
              </a:solidFill>
              <a:latin typeface="Dosis" panose="02010503020202060003" pitchFamily="2" charset="0"/>
            </a:endParaRPr>
          </a:p>
          <a:p>
            <a:pPr lvl="0"/>
            <a:endParaRPr lang="de-DE"/>
          </a:p>
        </p:txBody>
      </p:sp>
      <p:sp>
        <p:nvSpPr>
          <p:cNvPr id="12" name="Textplatzhalter 11">
            <a:extLst>
              <a:ext uri="{FF2B5EF4-FFF2-40B4-BE49-F238E27FC236}">
                <a16:creationId xmlns:a16="http://schemas.microsoft.com/office/drawing/2014/main" id="{80794105-4161-46D2-9147-7D7E3025D07D}"/>
              </a:ext>
            </a:extLst>
          </p:cNvPr>
          <p:cNvSpPr>
            <a:spLocks noGrp="1"/>
          </p:cNvSpPr>
          <p:nvPr>
            <p:ph type="body" sz="quarter" idx="13" hasCustomPrompt="1"/>
          </p:nvPr>
        </p:nvSpPr>
        <p:spPr>
          <a:xfrm>
            <a:off x="1095375" y="2717322"/>
            <a:ext cx="9626400" cy="2935334"/>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labore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labore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a:t>
            </a:r>
          </a:p>
          <a:p>
            <a:pPr lvl="0"/>
            <a:endParaRPr lang="de-DE"/>
          </a:p>
        </p:txBody>
      </p:sp>
      <p:sp>
        <p:nvSpPr>
          <p:cNvPr id="9" name="Titel 1">
            <a:extLst>
              <a:ext uri="{FF2B5EF4-FFF2-40B4-BE49-F238E27FC236}">
                <a16:creationId xmlns:a16="http://schemas.microsoft.com/office/drawing/2014/main" id="{85682BAB-9364-4CD8-BB6C-5E8D5D630E3B}"/>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1D1D1B"/>
              </a:solidFill>
              <a:latin typeface="+mn-lt"/>
            </a:endParaRPr>
          </a:p>
        </p:txBody>
      </p:sp>
      <p:sp>
        <p:nvSpPr>
          <p:cNvPr id="2" name="Textplatzhalter 5">
            <a:extLst>
              <a:ext uri="{FF2B5EF4-FFF2-40B4-BE49-F238E27FC236}">
                <a16:creationId xmlns:a16="http://schemas.microsoft.com/office/drawing/2014/main" id="{5C92EC55-4AA7-08F3-05FE-13362B87BFF0}"/>
              </a:ext>
            </a:extLst>
          </p:cNvPr>
          <p:cNvSpPr>
            <a:spLocks noGrp="1"/>
          </p:cNvSpPr>
          <p:nvPr>
            <p:ph type="body" sz="quarter" idx="11" hasCustomPrompt="1"/>
          </p:nvPr>
        </p:nvSpPr>
        <p:spPr>
          <a:xfrm>
            <a:off x="1053280" y="434976"/>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Tree>
    <p:extLst>
      <p:ext uri="{BB962C8B-B14F-4D97-AF65-F5344CB8AC3E}">
        <p14:creationId xmlns:p14="http://schemas.microsoft.com/office/powerpoint/2010/main" val="588334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6" name="Textplatzhalter 5">
            <a:extLst>
              <a:ext uri="{FF2B5EF4-FFF2-40B4-BE49-F238E27FC236}">
                <a16:creationId xmlns:a16="http://schemas.microsoft.com/office/drawing/2014/main" id="{068AE51C-1FB1-4990-88A3-82386B6EAEA1}"/>
              </a:ext>
            </a:extLst>
          </p:cNvPr>
          <p:cNvSpPr>
            <a:spLocks noGrp="1"/>
          </p:cNvSpPr>
          <p:nvPr>
            <p:ph type="body" sz="quarter" idx="11" hasCustomPrompt="1"/>
          </p:nvPr>
        </p:nvSpPr>
        <p:spPr>
          <a:xfrm>
            <a:off x="1076399" y="856890"/>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BREITER, EINSPALTIGER TEXTBLOCK</a:t>
            </a:r>
          </a:p>
        </p:txBody>
      </p:sp>
      <p:sp>
        <p:nvSpPr>
          <p:cNvPr id="4" name="Titel 1">
            <a:extLst>
              <a:ext uri="{FF2B5EF4-FFF2-40B4-BE49-F238E27FC236}">
                <a16:creationId xmlns:a16="http://schemas.microsoft.com/office/drawing/2014/main" id="{F93B8138-8E58-4D57-B7D5-6C65C299CE6A}"/>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de-DE" sz="1400" dirty="0">
                <a:solidFill>
                  <a:srgbClr val="1D1D1B"/>
                </a:solidFill>
                <a:latin typeface="+mn-lt"/>
              </a:rPr>
              <a:t>Austausch "IPCEI H2„ Berlin 16.06.2022</a:t>
            </a:r>
          </a:p>
          <a:p>
            <a:pPr algn="r"/>
            <a:r>
              <a:rPr lang="de-DE" sz="1400" dirty="0">
                <a:solidFill>
                  <a:srgbClr val="1D1D1B"/>
                </a:solidFill>
                <a:latin typeface="+mn-lt"/>
              </a:rPr>
              <a:t> - „Wasserstoffnetz Mitteldeutschland“</a:t>
            </a:r>
          </a:p>
          <a:p>
            <a:pPr algn="r"/>
            <a:endParaRPr lang="de-DE" sz="1400" dirty="0">
              <a:solidFill>
                <a:srgbClr val="1D1D1B"/>
              </a:solidFill>
              <a:latin typeface="+mn-lt"/>
            </a:endParaRPr>
          </a:p>
        </p:txBody>
      </p:sp>
      <p:pic>
        <p:nvPicPr>
          <p:cNvPr id="8" name="Grafik 7">
            <a:extLst>
              <a:ext uri="{FF2B5EF4-FFF2-40B4-BE49-F238E27FC236}">
                <a16:creationId xmlns:a16="http://schemas.microsoft.com/office/drawing/2014/main" id="{824BAA20-028D-40CA-B282-707D8AC215B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5459" y="6111687"/>
            <a:ext cx="1170541" cy="388541"/>
          </a:xfrm>
          <a:prstGeom prst="rect">
            <a:avLst/>
          </a:prstGeom>
          <a:noFill/>
          <a:ln>
            <a:noFill/>
          </a:ln>
        </p:spPr>
      </p:pic>
    </p:spTree>
    <p:extLst>
      <p:ext uri="{BB962C8B-B14F-4D97-AF65-F5344CB8AC3E}">
        <p14:creationId xmlns:p14="http://schemas.microsoft.com/office/powerpoint/2010/main" val="2178008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a:solidFill>
                  <a:schemeClr val="bg1"/>
                </a:solidFill>
              </a:rPr>
              <a:t>TITEL DER</a:t>
            </a:r>
          </a:p>
          <a:p>
            <a:pPr algn="r">
              <a:lnSpc>
                <a:spcPts val="4600"/>
              </a:lnSpc>
            </a:pPr>
            <a:r>
              <a:rPr lang="de-DE" sz="4400" b="1">
                <a:solidFill>
                  <a:schemeClr val="bg1"/>
                </a:solidFill>
              </a:rPr>
              <a:t>PRÄSENTATION</a:t>
            </a:r>
            <a:endParaRPr lang="en-US" sz="4400" b="1">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21"/>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0400" y="5149596"/>
            <a:ext cx="2555151" cy="720000"/>
          </a:xfrm>
          <a:prstGeom prst="rect">
            <a:avLst/>
          </a:prstGeom>
        </p:spPr>
      </p:pic>
      <p:sp>
        <p:nvSpPr>
          <p:cNvPr id="4" name="Foliennummernplatzhalter 3">
            <a:extLst>
              <a:ext uri="{FF2B5EF4-FFF2-40B4-BE49-F238E27FC236}">
                <a16:creationId xmlns:a16="http://schemas.microsoft.com/office/drawing/2014/main" id="{4E86EAEB-07AA-4E3B-A0DD-DB8C38229F29}"/>
              </a:ext>
            </a:extLst>
          </p:cNvPr>
          <p:cNvSpPr>
            <a:spLocks noGrp="1"/>
          </p:cNvSpPr>
          <p:nvPr>
            <p:ph type="sldNum" sz="quarter" idx="10"/>
          </p:nvPr>
        </p:nvSpPr>
        <p:spPr/>
        <p:txBody>
          <a:bodyPr/>
          <a:lstStyle/>
          <a:p>
            <a:fld id="{218FE4E1-62DF-4D55-B72A-550417AF5381}" type="slidenum">
              <a:rPr lang="en-US" smtClean="0"/>
              <a:pPr/>
              <a:t>‹Nr.›</a:t>
            </a:fld>
            <a:endParaRPr lang="en-US"/>
          </a:p>
        </p:txBody>
      </p:sp>
      <p:sp>
        <p:nvSpPr>
          <p:cNvPr id="14" name="Textplatzhalter 13">
            <a:extLst>
              <a:ext uri="{FF2B5EF4-FFF2-40B4-BE49-F238E27FC236}">
                <a16:creationId xmlns:a16="http://schemas.microsoft.com/office/drawing/2014/main" id="{C73DD6D5-5CD6-4FDE-9F3F-F80CE87C998E}"/>
              </a:ext>
            </a:extLst>
          </p:cNvPr>
          <p:cNvSpPr>
            <a:spLocks noGrp="1"/>
          </p:cNvSpPr>
          <p:nvPr>
            <p:ph type="body" sz="quarter" idx="14" hasCustomPrompt="1"/>
          </p:nvPr>
        </p:nvSpPr>
        <p:spPr>
          <a:xfrm>
            <a:off x="2476800" y="2462400"/>
            <a:ext cx="9079200" cy="1868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6600" b="0" i="0" kern="1200" spc="300" baseline="0" dirty="0">
                <a:solidFill>
                  <a:schemeClr val="bg1"/>
                </a:solidFill>
                <a:latin typeface="Roboto Slab" pitchFamily="2" charset="0"/>
                <a:ea typeface="Roboto Slab" pitchFamily="2" charset="0"/>
                <a:cs typeface="+mn-cs"/>
              </a:defRPr>
            </a:lvl1pPr>
          </a:lstStyle>
          <a:p>
            <a:pPr lvl="0"/>
            <a:r>
              <a:rPr lang="de-DE"/>
              <a:t>TITEL DER PRÄSENTATION</a:t>
            </a:r>
          </a:p>
        </p:txBody>
      </p:sp>
      <p:sp>
        <p:nvSpPr>
          <p:cNvPr id="6" name="Textplatzhalter 5">
            <a:extLst>
              <a:ext uri="{FF2B5EF4-FFF2-40B4-BE49-F238E27FC236}">
                <a16:creationId xmlns:a16="http://schemas.microsoft.com/office/drawing/2014/main" id="{6CA37CFD-035C-4307-ACAD-2AE990EF9DF2}"/>
              </a:ext>
            </a:extLst>
          </p:cNvPr>
          <p:cNvSpPr>
            <a:spLocks noGrp="1"/>
          </p:cNvSpPr>
          <p:nvPr>
            <p:ph type="body" sz="quarter" idx="15" hasCustomPrompt="1"/>
          </p:nvPr>
        </p:nvSpPr>
        <p:spPr>
          <a:xfrm>
            <a:off x="8917200" y="4330800"/>
            <a:ext cx="2638800" cy="446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1800" b="0" kern="1200" spc="300" baseline="0" dirty="0">
                <a:solidFill>
                  <a:schemeClr val="bg1"/>
                </a:solidFill>
                <a:latin typeface="Dosis" panose="02010503020202060003" pitchFamily="2" charset="0"/>
                <a:ea typeface="+mn-ea"/>
                <a:cs typeface="+mn-cs"/>
              </a:defRPr>
            </a:lvl1pPr>
          </a:lstStyle>
          <a:p>
            <a:pPr lvl="0"/>
            <a:r>
              <a:rPr lang="de-DE"/>
              <a:t>REFERENT </a:t>
            </a:r>
          </a:p>
        </p:txBody>
      </p:sp>
      <p:pic>
        <p:nvPicPr>
          <p:cNvPr id="11" name="Grafik 10">
            <a:extLst>
              <a:ext uri="{FF2B5EF4-FFF2-40B4-BE49-F238E27FC236}">
                <a16:creationId xmlns:a16="http://schemas.microsoft.com/office/drawing/2014/main" id="{42886AD0-CF89-42DD-BBC2-A5EBD864FE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635" y="5840135"/>
            <a:ext cx="3011496" cy="1026178"/>
          </a:xfrm>
          <a:prstGeom prst="rect">
            <a:avLst/>
          </a:prstGeom>
        </p:spPr>
      </p:pic>
      <p:pic>
        <p:nvPicPr>
          <p:cNvPr id="15" name="Grafik 14">
            <a:extLst>
              <a:ext uri="{FF2B5EF4-FFF2-40B4-BE49-F238E27FC236}">
                <a16:creationId xmlns:a16="http://schemas.microsoft.com/office/drawing/2014/main" id="{8ABC9C4B-9D92-451E-9E35-542EA107F6F9}"/>
              </a:ext>
            </a:extLst>
          </p:cNvPr>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66705" y="5270502"/>
            <a:ext cx="1170541" cy="388541"/>
          </a:xfrm>
          <a:prstGeom prst="rect">
            <a:avLst/>
          </a:prstGeom>
          <a:noFill/>
          <a:ln>
            <a:noFill/>
          </a:ln>
        </p:spPr>
      </p:pic>
      <p:pic>
        <p:nvPicPr>
          <p:cNvPr id="16" name="Grafik 15">
            <a:extLst>
              <a:ext uri="{FF2B5EF4-FFF2-40B4-BE49-F238E27FC236}">
                <a16:creationId xmlns:a16="http://schemas.microsoft.com/office/drawing/2014/main" id="{553BAA77-7187-4A05-9157-894177AEC9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3251492" y="6034230"/>
            <a:ext cx="993775" cy="564515"/>
          </a:xfrm>
          <a:prstGeom prst="rect">
            <a:avLst/>
          </a:prstGeom>
        </p:spPr>
      </p:pic>
    </p:spTree>
    <p:extLst>
      <p:ext uri="{BB962C8B-B14F-4D97-AF65-F5344CB8AC3E}">
        <p14:creationId xmlns:p14="http://schemas.microsoft.com/office/powerpoint/2010/main" val="1813016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6" name="Textplatzhalter 5">
            <a:extLst>
              <a:ext uri="{FF2B5EF4-FFF2-40B4-BE49-F238E27FC236}">
                <a16:creationId xmlns:a16="http://schemas.microsoft.com/office/drawing/2014/main" id="{068AE51C-1FB1-4990-88A3-82386B6EAEA1}"/>
              </a:ext>
            </a:extLst>
          </p:cNvPr>
          <p:cNvSpPr>
            <a:spLocks noGrp="1"/>
          </p:cNvSpPr>
          <p:nvPr>
            <p:ph type="body" sz="quarter" idx="11" hasCustomPrompt="1"/>
          </p:nvPr>
        </p:nvSpPr>
        <p:spPr>
          <a:xfrm>
            <a:off x="1076399" y="856890"/>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
        <p:nvSpPr>
          <p:cNvPr id="4" name="Titel 1">
            <a:extLst>
              <a:ext uri="{FF2B5EF4-FFF2-40B4-BE49-F238E27FC236}">
                <a16:creationId xmlns:a16="http://schemas.microsoft.com/office/drawing/2014/main" id="{F93B8138-8E58-4D57-B7D5-6C65C299CE6A}"/>
              </a:ext>
            </a:extLst>
          </p:cNvPr>
          <p:cNvSpPr txBox="1">
            <a:spLocks/>
          </p:cNvSpPr>
          <p:nvPr userDrawn="1"/>
        </p:nvSpPr>
        <p:spPr>
          <a:xfrm>
            <a:off x="6196613" y="6203431"/>
            <a:ext cx="5725533"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717075"/>
              </a:solidFill>
              <a:latin typeface="+mn-lt"/>
            </a:endParaRPr>
          </a:p>
        </p:txBody>
      </p:sp>
      <p:pic>
        <p:nvPicPr>
          <p:cNvPr id="8" name="Grafik 7">
            <a:extLst>
              <a:ext uri="{FF2B5EF4-FFF2-40B4-BE49-F238E27FC236}">
                <a16:creationId xmlns:a16="http://schemas.microsoft.com/office/drawing/2014/main" id="{824BAA20-028D-40CA-B282-707D8AC215B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5459" y="6111687"/>
            <a:ext cx="1170541" cy="388541"/>
          </a:xfrm>
          <a:prstGeom prst="rect">
            <a:avLst/>
          </a:prstGeom>
          <a:noFill/>
          <a:ln>
            <a:noFill/>
          </a:ln>
        </p:spPr>
      </p:pic>
    </p:spTree>
    <p:extLst>
      <p:ext uri="{BB962C8B-B14F-4D97-AF65-F5344CB8AC3E}">
        <p14:creationId xmlns:p14="http://schemas.microsoft.com/office/powerpoint/2010/main" val="212648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9" name="Bildplatzhalter 13">
            <a:extLst>
              <a:ext uri="{FF2B5EF4-FFF2-40B4-BE49-F238E27FC236}">
                <a16:creationId xmlns:a16="http://schemas.microsoft.com/office/drawing/2014/main" id="{C991D9E4-A70C-DEC0-6BA6-10E6260BABCB}"/>
              </a:ext>
            </a:extLst>
          </p:cNvPr>
          <p:cNvSpPr>
            <a:spLocks noGrp="1"/>
          </p:cNvSpPr>
          <p:nvPr>
            <p:ph type="pic" sz="quarter" idx="15"/>
          </p:nvPr>
        </p:nvSpPr>
        <p:spPr>
          <a:xfrm>
            <a:off x="6258787" y="1444625"/>
            <a:ext cx="5057775" cy="4088782"/>
          </a:xfrm>
        </p:spPr>
        <p:txBody>
          <a:bodyPr/>
          <a:lstStyle>
            <a:lvl1pPr marL="0" indent="0" algn="ctr">
              <a:buNone/>
              <a:defRPr>
                <a:solidFill>
                  <a:schemeClr val="tx1"/>
                </a:solidFill>
              </a:defRPr>
            </a:lvl1pPr>
          </a:lstStyle>
          <a:p>
            <a:r>
              <a:rPr lang="de-DE" dirty="0"/>
              <a:t>Bild durch Klicken auf Symbol hinzufügen</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3776231"/>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4" name="Textplatzhalter 3">
            <a:extLst>
              <a:ext uri="{FF2B5EF4-FFF2-40B4-BE49-F238E27FC236}">
                <a16:creationId xmlns:a16="http://schemas.microsoft.com/office/drawing/2014/main" id="{BDB2B0A1-2D7A-605B-F72B-DD753C173AB9}"/>
              </a:ext>
            </a:extLst>
          </p:cNvPr>
          <p:cNvSpPr>
            <a:spLocks noGrp="1"/>
          </p:cNvSpPr>
          <p:nvPr>
            <p:ph type="body" sz="quarter" idx="17" hasCustomPrompt="1"/>
          </p:nvPr>
        </p:nvSpPr>
        <p:spPr>
          <a:xfrm>
            <a:off x="6258787" y="5555383"/>
            <a:ext cx="5057775" cy="578657"/>
          </a:xfrm>
        </p:spPr>
        <p:txBody>
          <a:bodyPr anchor="ctr"/>
          <a:lstStyle>
            <a:lvl1pPr marL="0" indent="0">
              <a:buNone/>
              <a:defRPr sz="1800"/>
            </a:lvl1pPr>
          </a:lstStyle>
          <a:p>
            <a:pPr lvl="0"/>
            <a:r>
              <a:rPr lang="de-DE" dirty="0"/>
              <a:t>Bildunterschrift</a:t>
            </a:r>
          </a:p>
        </p:txBody>
      </p:sp>
      <p:sp>
        <p:nvSpPr>
          <p:cNvPr id="12" name="Rechteck 11">
            <a:extLst>
              <a:ext uri="{FF2B5EF4-FFF2-40B4-BE49-F238E27FC236}">
                <a16:creationId xmlns:a16="http://schemas.microsoft.com/office/drawing/2014/main" id="{2D6F81D0-574D-2C2F-FD0D-79AD3A923E1D}"/>
              </a:ext>
            </a:extLst>
          </p:cNvPr>
          <p:cNvSpPr/>
          <p:nvPr userDrawn="1"/>
        </p:nvSpPr>
        <p:spPr>
          <a:xfrm>
            <a:off x="4267200" y="5895658"/>
            <a:ext cx="1510183" cy="23838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6" name="Textplatzhalter 2">
            <a:extLst>
              <a:ext uri="{FF2B5EF4-FFF2-40B4-BE49-F238E27FC236}">
                <a16:creationId xmlns:a16="http://schemas.microsoft.com/office/drawing/2014/main" id="{FC0A9856-3420-0A83-1FBC-57976D8E4FAF}"/>
              </a:ext>
            </a:extLst>
          </p:cNvPr>
          <p:cNvSpPr>
            <a:spLocks noGrp="1"/>
          </p:cNvSpPr>
          <p:nvPr>
            <p:ph type="body" sz="quarter" idx="29" hasCustomPrompt="1"/>
          </p:nvPr>
        </p:nvSpPr>
        <p:spPr>
          <a:xfrm>
            <a:off x="4272113" y="5908615"/>
            <a:ext cx="1505889" cy="225425"/>
          </a:xfrm>
        </p:spPr>
        <p:txBody>
          <a:bodyPr anchor="ctr"/>
          <a:lstStyle>
            <a:lvl1pPr marL="0" indent="0" algn="ctr">
              <a:buNone/>
              <a:defRPr sz="800">
                <a:solidFill>
                  <a:schemeClr val="bg1"/>
                </a:solidFill>
              </a:defRPr>
            </a:lvl1pPr>
            <a:lvl2pPr marL="179387" indent="0" algn="ctr">
              <a:buFont typeface="Arial" panose="020B0604020202020204" pitchFamily="34" charset="0"/>
              <a:buNone/>
              <a:defRPr sz="600">
                <a:solidFill>
                  <a:schemeClr val="accent2"/>
                </a:solidFill>
              </a:defRPr>
            </a:lvl2pPr>
            <a:lvl3pPr marL="311150" indent="0" algn="ctr">
              <a:buFont typeface="Arial" panose="020B0604020202020204" pitchFamily="34" charset="0"/>
              <a:buNone/>
              <a:defRPr sz="600">
                <a:solidFill>
                  <a:schemeClr val="accent2"/>
                </a:solidFill>
              </a:defRPr>
            </a:lvl3pPr>
            <a:lvl4pPr marL="1020608" indent="0" algn="ctr">
              <a:buNone/>
              <a:defRPr sz="600">
                <a:solidFill>
                  <a:schemeClr val="accent2"/>
                </a:solidFill>
              </a:defRPr>
            </a:lvl4pPr>
            <a:lvl5pPr marL="1360810" indent="0" algn="ctr">
              <a:buNone/>
              <a:defRPr sz="600">
                <a:solidFill>
                  <a:schemeClr val="accent2"/>
                </a:solidFill>
              </a:defRPr>
            </a:lvl5pPr>
          </a:lstStyle>
          <a:p>
            <a:pPr lvl="0"/>
            <a:r>
              <a:rPr lang="de-DE" dirty="0"/>
              <a:t>Text</a:t>
            </a:r>
          </a:p>
        </p:txBody>
      </p:sp>
      <p:sp>
        <p:nvSpPr>
          <p:cNvPr id="21" name="Rechteck 20">
            <a:extLst>
              <a:ext uri="{FF2B5EF4-FFF2-40B4-BE49-F238E27FC236}">
                <a16:creationId xmlns:a16="http://schemas.microsoft.com/office/drawing/2014/main" id="{C55D6132-1FCE-1971-4137-024665D2DEA3}"/>
              </a:ext>
            </a:extLst>
          </p:cNvPr>
          <p:cNvSpPr/>
          <p:nvPr userDrawn="1"/>
        </p:nvSpPr>
        <p:spPr>
          <a:xfrm>
            <a:off x="724487" y="5895658"/>
            <a:ext cx="1510183" cy="23838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4" name="Textplatzhalter 2">
            <a:extLst>
              <a:ext uri="{FF2B5EF4-FFF2-40B4-BE49-F238E27FC236}">
                <a16:creationId xmlns:a16="http://schemas.microsoft.com/office/drawing/2014/main" id="{8634D204-8F05-E2E4-D867-F4B35F6125E0}"/>
              </a:ext>
            </a:extLst>
          </p:cNvPr>
          <p:cNvSpPr>
            <a:spLocks noGrp="1"/>
          </p:cNvSpPr>
          <p:nvPr>
            <p:ph type="body" sz="quarter" idx="32" hasCustomPrompt="1"/>
          </p:nvPr>
        </p:nvSpPr>
        <p:spPr>
          <a:xfrm>
            <a:off x="721087" y="5908615"/>
            <a:ext cx="1505889" cy="225425"/>
          </a:xfrm>
        </p:spPr>
        <p:txBody>
          <a:bodyPr anchor="ctr"/>
          <a:lstStyle>
            <a:lvl1pPr marL="0" indent="0" algn="ctr">
              <a:buNone/>
              <a:defRPr sz="800">
                <a:solidFill>
                  <a:schemeClr val="bg1"/>
                </a:solidFill>
              </a:defRPr>
            </a:lvl1pPr>
            <a:lvl2pPr marL="179387" indent="0" algn="ctr">
              <a:buFont typeface="Arial" panose="020B0604020202020204" pitchFamily="34" charset="0"/>
              <a:buNone/>
              <a:defRPr sz="600">
                <a:solidFill>
                  <a:schemeClr val="accent2"/>
                </a:solidFill>
              </a:defRPr>
            </a:lvl2pPr>
            <a:lvl3pPr marL="311150" indent="0" algn="ctr">
              <a:buFont typeface="Arial" panose="020B0604020202020204" pitchFamily="34" charset="0"/>
              <a:buNone/>
              <a:defRPr sz="600">
                <a:solidFill>
                  <a:schemeClr val="accent2"/>
                </a:solidFill>
              </a:defRPr>
            </a:lvl3pPr>
            <a:lvl4pPr marL="1020608" indent="0" algn="ctr">
              <a:buNone/>
              <a:defRPr sz="600">
                <a:solidFill>
                  <a:schemeClr val="accent2"/>
                </a:solidFill>
              </a:defRPr>
            </a:lvl4pPr>
            <a:lvl5pPr marL="1360810" indent="0" algn="ctr">
              <a:buNone/>
              <a:defRPr sz="600">
                <a:solidFill>
                  <a:schemeClr val="accent2"/>
                </a:solidFill>
              </a:defRPr>
            </a:lvl5pPr>
          </a:lstStyle>
          <a:p>
            <a:pPr lvl="0"/>
            <a:r>
              <a:rPr lang="de-DE" dirty="0"/>
              <a:t>Text</a:t>
            </a:r>
          </a:p>
        </p:txBody>
      </p:sp>
      <p:sp>
        <p:nvSpPr>
          <p:cNvPr id="27" name="Rechteck 26">
            <a:extLst>
              <a:ext uri="{FF2B5EF4-FFF2-40B4-BE49-F238E27FC236}">
                <a16:creationId xmlns:a16="http://schemas.microsoft.com/office/drawing/2014/main" id="{6104BB54-ABE0-63F6-9A7D-E257FEAC6E0C}"/>
              </a:ext>
            </a:extLst>
          </p:cNvPr>
          <p:cNvSpPr/>
          <p:nvPr userDrawn="1"/>
        </p:nvSpPr>
        <p:spPr>
          <a:xfrm>
            <a:off x="2480918" y="5895658"/>
            <a:ext cx="1510183" cy="23838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8" name="Textplatzhalter 2">
            <a:extLst>
              <a:ext uri="{FF2B5EF4-FFF2-40B4-BE49-F238E27FC236}">
                <a16:creationId xmlns:a16="http://schemas.microsoft.com/office/drawing/2014/main" id="{B4828AE5-1AC4-1DDE-BC06-C7A577796E68}"/>
              </a:ext>
            </a:extLst>
          </p:cNvPr>
          <p:cNvSpPr>
            <a:spLocks noGrp="1"/>
          </p:cNvSpPr>
          <p:nvPr>
            <p:ph type="body" sz="quarter" idx="34" hasCustomPrompt="1"/>
          </p:nvPr>
        </p:nvSpPr>
        <p:spPr>
          <a:xfrm>
            <a:off x="2485831" y="5908615"/>
            <a:ext cx="1505889" cy="225425"/>
          </a:xfrm>
        </p:spPr>
        <p:txBody>
          <a:bodyPr anchor="ctr"/>
          <a:lstStyle>
            <a:lvl1pPr marL="0" indent="0" algn="ctr">
              <a:buNone/>
              <a:defRPr sz="800">
                <a:solidFill>
                  <a:schemeClr val="bg1"/>
                </a:solidFill>
              </a:defRPr>
            </a:lvl1pPr>
            <a:lvl2pPr marL="179387" indent="0" algn="ctr">
              <a:buFont typeface="Arial" panose="020B0604020202020204" pitchFamily="34" charset="0"/>
              <a:buNone/>
              <a:defRPr sz="600">
                <a:solidFill>
                  <a:schemeClr val="accent2"/>
                </a:solidFill>
              </a:defRPr>
            </a:lvl2pPr>
            <a:lvl3pPr marL="311150" indent="0" algn="ctr">
              <a:buFont typeface="Arial" panose="020B0604020202020204" pitchFamily="34" charset="0"/>
              <a:buNone/>
              <a:defRPr sz="600">
                <a:solidFill>
                  <a:schemeClr val="accent2"/>
                </a:solidFill>
              </a:defRPr>
            </a:lvl3pPr>
            <a:lvl4pPr marL="1020608" indent="0" algn="ctr">
              <a:buNone/>
              <a:defRPr sz="600">
                <a:solidFill>
                  <a:schemeClr val="accent2"/>
                </a:solidFill>
              </a:defRPr>
            </a:lvl4pPr>
            <a:lvl5pPr marL="1360810" indent="0" algn="ctr">
              <a:buNone/>
              <a:defRPr sz="600">
                <a:solidFill>
                  <a:schemeClr val="accent2"/>
                </a:solidFill>
              </a:defRPr>
            </a:lvl5pPr>
          </a:lstStyle>
          <a:p>
            <a:pPr lvl="0"/>
            <a:r>
              <a:rPr lang="de-DE" dirty="0"/>
              <a:t>Text</a:t>
            </a:r>
          </a:p>
        </p:txBody>
      </p:sp>
      <p:sp>
        <p:nvSpPr>
          <p:cNvPr id="5" name="Bildplatzhalter 4">
            <a:extLst>
              <a:ext uri="{FF2B5EF4-FFF2-40B4-BE49-F238E27FC236}">
                <a16:creationId xmlns:a16="http://schemas.microsoft.com/office/drawing/2014/main" id="{1C8CAAD3-0EDD-D8CC-9006-729FCE7B96AE}"/>
              </a:ext>
            </a:extLst>
          </p:cNvPr>
          <p:cNvSpPr>
            <a:spLocks noGrp="1"/>
          </p:cNvSpPr>
          <p:nvPr>
            <p:ph type="pic" sz="quarter" idx="35"/>
          </p:nvPr>
        </p:nvSpPr>
        <p:spPr>
          <a:xfrm>
            <a:off x="716174" y="5233813"/>
            <a:ext cx="1510183" cy="652825"/>
          </a:xfrm>
        </p:spPr>
        <p:txBody>
          <a:bodyPr/>
          <a:lstStyle/>
          <a:p>
            <a:endParaRPr lang="de-DE"/>
          </a:p>
        </p:txBody>
      </p:sp>
      <p:sp>
        <p:nvSpPr>
          <p:cNvPr id="8" name="Bildplatzhalter 4">
            <a:extLst>
              <a:ext uri="{FF2B5EF4-FFF2-40B4-BE49-F238E27FC236}">
                <a16:creationId xmlns:a16="http://schemas.microsoft.com/office/drawing/2014/main" id="{94E6154C-62B3-60F2-0533-CDF77375E029}"/>
              </a:ext>
            </a:extLst>
          </p:cNvPr>
          <p:cNvSpPr>
            <a:spLocks noGrp="1"/>
          </p:cNvSpPr>
          <p:nvPr>
            <p:ph type="pic" sz="quarter" idx="36"/>
          </p:nvPr>
        </p:nvSpPr>
        <p:spPr>
          <a:xfrm>
            <a:off x="2480917" y="5233813"/>
            <a:ext cx="1510183" cy="652825"/>
          </a:xfrm>
        </p:spPr>
        <p:txBody>
          <a:bodyPr/>
          <a:lstStyle/>
          <a:p>
            <a:endParaRPr lang="de-DE"/>
          </a:p>
        </p:txBody>
      </p:sp>
      <p:sp>
        <p:nvSpPr>
          <p:cNvPr id="10" name="Bildplatzhalter 4">
            <a:extLst>
              <a:ext uri="{FF2B5EF4-FFF2-40B4-BE49-F238E27FC236}">
                <a16:creationId xmlns:a16="http://schemas.microsoft.com/office/drawing/2014/main" id="{2F951F44-B287-2393-1E5A-A18B0BEAB98E}"/>
              </a:ext>
            </a:extLst>
          </p:cNvPr>
          <p:cNvSpPr>
            <a:spLocks noGrp="1"/>
          </p:cNvSpPr>
          <p:nvPr>
            <p:ph type="pic" sz="quarter" idx="37"/>
          </p:nvPr>
        </p:nvSpPr>
        <p:spPr>
          <a:xfrm>
            <a:off x="4272113" y="5233813"/>
            <a:ext cx="1510183" cy="652825"/>
          </a:xfrm>
        </p:spPr>
        <p:txBody>
          <a:bodyPr/>
          <a:lstStyle/>
          <a:p>
            <a:endParaRPr lang="de-DE"/>
          </a:p>
        </p:txBody>
      </p:sp>
    </p:spTree>
    <p:extLst>
      <p:ext uri="{BB962C8B-B14F-4D97-AF65-F5344CB8AC3E}">
        <p14:creationId xmlns:p14="http://schemas.microsoft.com/office/powerpoint/2010/main" val="294895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22" name="Rectangle 21"/>
          <p:cNvSpPr/>
          <p:nvPr userDrawn="1"/>
        </p:nvSpPr>
        <p:spPr>
          <a:xfrm>
            <a:off x="6771594" y="1827730"/>
            <a:ext cx="412432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822834" y="6356352"/>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6">
            <a:extLst>
              <a:ext uri="{FF2B5EF4-FFF2-40B4-BE49-F238E27FC236}">
                <a16:creationId xmlns:a16="http://schemas.microsoft.com/office/drawing/2014/main" id="{538924CD-842A-48E8-B4B9-50A022144D84}"/>
              </a:ext>
            </a:extLst>
          </p:cNvPr>
          <p:cNvSpPr>
            <a:spLocks noGrp="1"/>
          </p:cNvSpPr>
          <p:nvPr>
            <p:ph type="body" sz="quarter" idx="11" hasCustomPrompt="1"/>
          </p:nvPr>
        </p:nvSpPr>
        <p:spPr>
          <a:xfrm>
            <a:off x="6677025" y="1051200"/>
            <a:ext cx="5223600" cy="6048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BILD- UND TEXTTEIL</a:t>
            </a:r>
          </a:p>
        </p:txBody>
      </p:sp>
      <p:sp>
        <p:nvSpPr>
          <p:cNvPr id="11" name="Textplatzhalter 10">
            <a:extLst>
              <a:ext uri="{FF2B5EF4-FFF2-40B4-BE49-F238E27FC236}">
                <a16:creationId xmlns:a16="http://schemas.microsoft.com/office/drawing/2014/main" id="{C41FDFD4-242A-41AA-B863-EB8503320EDC}"/>
              </a:ext>
            </a:extLst>
          </p:cNvPr>
          <p:cNvSpPr>
            <a:spLocks noGrp="1"/>
          </p:cNvSpPr>
          <p:nvPr>
            <p:ph type="body" sz="quarter" idx="12" hasCustomPrompt="1"/>
          </p:nvPr>
        </p:nvSpPr>
        <p:spPr>
          <a:xfrm>
            <a:off x="6771600" y="1872000"/>
            <a:ext cx="4125600" cy="3996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a:t>LANGE ZWISCHENÜBERSCHRIFT</a:t>
            </a:r>
          </a:p>
        </p:txBody>
      </p:sp>
      <p:sp>
        <p:nvSpPr>
          <p:cNvPr id="13" name="Textplatzhalter 12">
            <a:extLst>
              <a:ext uri="{FF2B5EF4-FFF2-40B4-BE49-F238E27FC236}">
                <a16:creationId xmlns:a16="http://schemas.microsoft.com/office/drawing/2014/main" id="{81B2A99E-9959-4A6A-B968-3F4396545943}"/>
              </a:ext>
            </a:extLst>
          </p:cNvPr>
          <p:cNvSpPr>
            <a:spLocks noGrp="1"/>
          </p:cNvSpPr>
          <p:nvPr>
            <p:ph type="body" sz="quarter" idx="13" hasCustomPrompt="1"/>
          </p:nvPr>
        </p:nvSpPr>
        <p:spPr>
          <a:xfrm>
            <a:off x="6678000" y="2444400"/>
            <a:ext cx="4219200" cy="36828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a:t>
            </a:r>
            <a:b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b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a:t>
            </a:r>
          </a:p>
          <a:p>
            <a:pPr lvl="0"/>
            <a:endParaRPr lang="de-DE"/>
          </a:p>
        </p:txBody>
      </p:sp>
      <p:sp>
        <p:nvSpPr>
          <p:cNvPr id="17" name="Bildplatzhalter 16">
            <a:extLst>
              <a:ext uri="{FF2B5EF4-FFF2-40B4-BE49-F238E27FC236}">
                <a16:creationId xmlns:a16="http://schemas.microsoft.com/office/drawing/2014/main" id="{D583F137-3F1D-4B07-AC91-256A08E9DAD9}"/>
              </a:ext>
            </a:extLst>
          </p:cNvPr>
          <p:cNvSpPr>
            <a:spLocks noGrp="1"/>
          </p:cNvSpPr>
          <p:nvPr>
            <p:ph type="pic" sz="quarter" idx="14"/>
          </p:nvPr>
        </p:nvSpPr>
        <p:spPr>
          <a:xfrm>
            <a:off x="-3600" y="0"/>
            <a:ext cx="5842800" cy="6858000"/>
          </a:xfrm>
          <a:prstGeom prst="rect">
            <a:avLst/>
          </a:prstGeom>
        </p:spPr>
        <p:txBody>
          <a:bodyPr/>
          <a:lstStyle>
            <a:lvl1pPr marL="0" indent="0">
              <a:buNone/>
              <a:defRPr/>
            </a:lvl1pPr>
          </a:lstStyle>
          <a:p>
            <a:endParaRPr lang="de-DE"/>
          </a:p>
        </p:txBody>
      </p:sp>
      <p:sp>
        <p:nvSpPr>
          <p:cNvPr id="19" name="Textplatzhalter 18">
            <a:extLst>
              <a:ext uri="{FF2B5EF4-FFF2-40B4-BE49-F238E27FC236}">
                <a16:creationId xmlns:a16="http://schemas.microsoft.com/office/drawing/2014/main" id="{DEFAB946-CC54-4B3F-9933-344109E7F3B5}"/>
              </a:ext>
            </a:extLst>
          </p:cNvPr>
          <p:cNvSpPr>
            <a:spLocks noGrp="1"/>
          </p:cNvSpPr>
          <p:nvPr>
            <p:ph type="body" sz="quarter" idx="15" hasCustomPrompt="1"/>
          </p:nvPr>
        </p:nvSpPr>
        <p:spPr>
          <a:xfrm>
            <a:off x="4510800" y="6400800"/>
            <a:ext cx="2685600" cy="374400"/>
          </a:xfrm>
          <a:prstGeom prst="rect">
            <a:avLst/>
          </a:prstGeom>
        </p:spPr>
        <p:txBody>
          <a:bodyPr anchor="ctr" anchorCtr="0"/>
          <a:lstStyle>
            <a:lvl1pPr marL="0" indent="0" algn="ctr">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a:t>BILDUNTERSCHRIFT</a:t>
            </a:r>
          </a:p>
        </p:txBody>
      </p:sp>
      <p:sp>
        <p:nvSpPr>
          <p:cNvPr id="14" name="Titel 1">
            <a:extLst>
              <a:ext uri="{FF2B5EF4-FFF2-40B4-BE49-F238E27FC236}">
                <a16:creationId xmlns:a16="http://schemas.microsoft.com/office/drawing/2014/main" id="{C1FC3FFF-6CDF-4E4D-8643-1EBA9BD7A5E0}"/>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1D1D1B"/>
              </a:solidFill>
              <a:latin typeface="+mn-lt"/>
            </a:endParaRPr>
          </a:p>
        </p:txBody>
      </p:sp>
      <p:pic>
        <p:nvPicPr>
          <p:cNvPr id="16" name="Grafik 15">
            <a:extLst>
              <a:ext uri="{FF2B5EF4-FFF2-40B4-BE49-F238E27FC236}">
                <a16:creationId xmlns:a16="http://schemas.microsoft.com/office/drawing/2014/main" id="{E03200C8-E2BB-4506-82BC-CF78A99659C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5459" y="6111687"/>
            <a:ext cx="1170541" cy="388541"/>
          </a:xfrm>
          <a:prstGeom prst="rect">
            <a:avLst/>
          </a:prstGeom>
          <a:noFill/>
          <a:ln>
            <a:noFill/>
          </a:ln>
        </p:spPr>
      </p:pic>
    </p:spTree>
    <p:extLst>
      <p:ext uri="{BB962C8B-B14F-4D97-AF65-F5344CB8AC3E}">
        <p14:creationId xmlns:p14="http://schemas.microsoft.com/office/powerpoint/2010/main" val="1834156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a:p>
        </p:txBody>
      </p:sp>
      <p:sp>
        <p:nvSpPr>
          <p:cNvPr id="6" name="Textplatzhalter 5">
            <a:extLst>
              <a:ext uri="{FF2B5EF4-FFF2-40B4-BE49-F238E27FC236}">
                <a16:creationId xmlns:a16="http://schemas.microsoft.com/office/drawing/2014/main" id="{068AE51C-1FB1-4990-88A3-82386B6EAEA1}"/>
              </a:ext>
            </a:extLst>
          </p:cNvPr>
          <p:cNvSpPr>
            <a:spLocks noGrp="1"/>
          </p:cNvSpPr>
          <p:nvPr>
            <p:ph type="body" sz="quarter" idx="11" hasCustomPrompt="1"/>
          </p:nvPr>
        </p:nvSpPr>
        <p:spPr>
          <a:xfrm>
            <a:off x="1076400" y="1051200"/>
            <a:ext cx="7470000"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a:t>BREITER, EINSPALTIGER TEXTBLOCK</a:t>
            </a:r>
          </a:p>
        </p:txBody>
      </p:sp>
      <p:sp>
        <p:nvSpPr>
          <p:cNvPr id="10" name="Textplatzhalter 9">
            <a:extLst>
              <a:ext uri="{FF2B5EF4-FFF2-40B4-BE49-F238E27FC236}">
                <a16:creationId xmlns:a16="http://schemas.microsoft.com/office/drawing/2014/main" id="{409680C3-79D0-4A1A-BAE6-7318ED70DC67}"/>
              </a:ext>
            </a:extLst>
          </p:cNvPr>
          <p:cNvSpPr>
            <a:spLocks noGrp="1"/>
          </p:cNvSpPr>
          <p:nvPr>
            <p:ph type="body" sz="quarter" idx="12" hasCustomPrompt="1"/>
          </p:nvPr>
        </p:nvSpPr>
        <p:spPr>
          <a:xfrm>
            <a:off x="1095375" y="1911600"/>
            <a:ext cx="9626400" cy="1047600"/>
          </a:xfrm>
          <a:prstGeom prst="rect">
            <a:avLst/>
          </a:prstGeom>
        </p:spPr>
        <p:txBody>
          <a:bodyPr/>
          <a:lstStyle>
            <a:lvl1pPr marL="0" marR="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lang="en-US" sz="2200" b="0" kern="1200" baseline="0" dirty="0" smtClean="0">
                <a:solidFill>
                  <a:srgbClr val="00B1B2"/>
                </a:solidFill>
                <a:latin typeface="Dosis" panose="02010503020202060003" pitchFamily="2"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0">
                <a:solidFill>
                  <a:srgbClr val="00B1B2"/>
                </a:solidFill>
                <a:latin typeface="Dosis" panose="02010503020202060003" pitchFamily="2" charset="0"/>
              </a:rPr>
              <a:t>Lorem ipsum dolor sit </a:t>
            </a:r>
            <a:r>
              <a:rPr lang="en-US" sz="2200" b="0" err="1">
                <a:solidFill>
                  <a:srgbClr val="00B1B2"/>
                </a:solidFill>
                <a:latin typeface="Dosis" panose="02010503020202060003" pitchFamily="2" charset="0"/>
              </a:rPr>
              <a:t>amet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consetetur</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sadipscing</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elitr</a:t>
            </a:r>
            <a:r>
              <a:rPr lang="en-US" sz="2200" b="0">
                <a:solidFill>
                  <a:srgbClr val="00B1B2"/>
                </a:solidFill>
                <a:latin typeface="Dosis" panose="02010503020202060003" pitchFamily="2" charset="0"/>
              </a:rPr>
              <a:t>, sed diam </a:t>
            </a:r>
            <a:r>
              <a:rPr lang="en-US" sz="2200" b="0" err="1">
                <a:solidFill>
                  <a:srgbClr val="00B1B2"/>
                </a:solidFill>
                <a:latin typeface="Dosis" panose="02010503020202060003" pitchFamily="2" charset="0"/>
              </a:rPr>
              <a:t>nonumy</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eirmod</a:t>
            </a:r>
            <a:r>
              <a:rPr lang="en-US" sz="2200" b="0">
                <a:solidFill>
                  <a:srgbClr val="00B1B2"/>
                </a:solidFill>
                <a:latin typeface="Dosis" panose="02010503020202060003" pitchFamily="2" charset="0"/>
              </a:rPr>
              <a:t> </a:t>
            </a:r>
            <a:br>
              <a:rPr lang="en-US" sz="2200" b="0">
                <a:solidFill>
                  <a:srgbClr val="00B1B2"/>
                </a:solidFill>
                <a:latin typeface="Dosis" panose="02010503020202060003" pitchFamily="2" charset="0"/>
              </a:rPr>
            </a:br>
            <a:r>
              <a:rPr lang="en-US" sz="2200" b="0" err="1">
                <a:solidFill>
                  <a:srgbClr val="00B1B2"/>
                </a:solidFill>
                <a:latin typeface="Dosis" panose="02010503020202060003" pitchFamily="2" charset="0"/>
              </a:rPr>
              <a:t>tempor</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invidunt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ut</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labore</a:t>
            </a:r>
            <a:r>
              <a:rPr lang="en-US" sz="2200" b="0">
                <a:solidFill>
                  <a:srgbClr val="00B1B2"/>
                </a:solidFill>
                <a:latin typeface="Dosis" panose="02010503020202060003" pitchFamily="2" charset="0"/>
              </a:rPr>
              <a:t> et dolore magna </a:t>
            </a:r>
            <a:r>
              <a:rPr lang="en-US" sz="2200" b="0" err="1">
                <a:solidFill>
                  <a:srgbClr val="00B1B2"/>
                </a:solidFill>
                <a:latin typeface="Dosis" panose="02010503020202060003" pitchFamily="2" charset="0"/>
              </a:rPr>
              <a:t>aliquyam</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erat</a:t>
            </a:r>
            <a:r>
              <a:rPr lang="en-US" sz="2200" b="0">
                <a:solidFill>
                  <a:srgbClr val="00B1B2"/>
                </a:solidFill>
                <a:latin typeface="Dosis" panose="02010503020202060003" pitchFamily="2" charset="0"/>
              </a:rPr>
              <a:t>, sed diam </a:t>
            </a:r>
            <a:r>
              <a:rPr lang="en-US" sz="2200" b="0" err="1">
                <a:solidFill>
                  <a:srgbClr val="00B1B2"/>
                </a:solidFill>
                <a:latin typeface="Dosis" panose="02010503020202060003" pitchFamily="2" charset="0"/>
              </a:rPr>
              <a:t>voluptua</a:t>
            </a:r>
            <a:r>
              <a:rPr lang="en-US" sz="2200" b="0">
                <a:solidFill>
                  <a:srgbClr val="00B1B2"/>
                </a:solidFill>
                <a:latin typeface="Dosis" panose="02010503020202060003" pitchFamily="2" charset="0"/>
              </a:rPr>
              <a:t>. </a:t>
            </a:r>
            <a:br>
              <a:rPr lang="en-US" sz="2200" b="0">
                <a:solidFill>
                  <a:srgbClr val="00B1B2"/>
                </a:solidFill>
                <a:latin typeface="Dosis" panose="02010503020202060003" pitchFamily="2" charset="0"/>
              </a:rPr>
            </a:br>
            <a:r>
              <a:rPr lang="en-US" sz="2200" b="0">
                <a:solidFill>
                  <a:srgbClr val="00B1B2"/>
                </a:solidFill>
                <a:latin typeface="Dosis" panose="02010503020202060003" pitchFamily="2" charset="0"/>
              </a:rPr>
              <a:t>At </a:t>
            </a:r>
            <a:r>
              <a:rPr lang="en-US" sz="2200" b="0" err="1">
                <a:solidFill>
                  <a:srgbClr val="00B1B2"/>
                </a:solidFill>
                <a:latin typeface="Dosis" panose="02010503020202060003" pitchFamily="2" charset="0"/>
              </a:rPr>
              <a:t>vero</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eos</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accusam</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justo</a:t>
            </a:r>
            <a:r>
              <a:rPr lang="en-US" sz="2200" b="0">
                <a:solidFill>
                  <a:srgbClr val="00B1B2"/>
                </a:solidFill>
                <a:latin typeface="Dosis" panose="02010503020202060003" pitchFamily="2" charset="0"/>
              </a:rPr>
              <a:t> duo </a:t>
            </a:r>
            <a:r>
              <a:rPr lang="en-US" sz="2200" b="0" err="1">
                <a:solidFill>
                  <a:srgbClr val="00B1B2"/>
                </a:solidFill>
                <a:latin typeface="Dosis" panose="02010503020202060003" pitchFamily="2" charset="0"/>
              </a:rPr>
              <a:t>dolores</a:t>
            </a:r>
            <a:r>
              <a:rPr lang="en-US" sz="2200" b="0">
                <a:solidFill>
                  <a:srgbClr val="00B1B2"/>
                </a:solidFill>
                <a:latin typeface="Dosis" panose="02010503020202060003" pitchFamily="2" charset="0"/>
              </a:rPr>
              <a:t> et </a:t>
            </a:r>
            <a:r>
              <a:rPr lang="en-US" sz="2200" b="0" err="1">
                <a:solidFill>
                  <a:srgbClr val="00B1B2"/>
                </a:solidFill>
                <a:latin typeface="Dosis" panose="02010503020202060003" pitchFamily="2" charset="0"/>
              </a:rPr>
              <a:t>ea</a:t>
            </a:r>
            <a:r>
              <a:rPr lang="en-US" sz="2200" b="0">
                <a:solidFill>
                  <a:srgbClr val="00B1B2"/>
                </a:solidFill>
                <a:latin typeface="Dosis" panose="02010503020202060003" pitchFamily="2" charset="0"/>
              </a:rPr>
              <a:t> </a:t>
            </a:r>
            <a:r>
              <a:rPr lang="en-US" sz="2200" b="0" err="1">
                <a:solidFill>
                  <a:srgbClr val="00B1B2"/>
                </a:solidFill>
                <a:latin typeface="Dosis" panose="02010503020202060003" pitchFamily="2" charset="0"/>
              </a:rPr>
              <a:t>rebum</a:t>
            </a:r>
            <a:endParaRPr lang="en-US" sz="2200" b="0">
              <a:solidFill>
                <a:srgbClr val="00B1B2"/>
              </a:solidFill>
              <a:latin typeface="Dosis" panose="02010503020202060003" pitchFamily="2" charset="0"/>
            </a:endParaRPr>
          </a:p>
          <a:p>
            <a:pPr lvl="0"/>
            <a:endParaRPr lang="de-DE"/>
          </a:p>
        </p:txBody>
      </p:sp>
      <p:sp>
        <p:nvSpPr>
          <p:cNvPr id="12" name="Textplatzhalter 11">
            <a:extLst>
              <a:ext uri="{FF2B5EF4-FFF2-40B4-BE49-F238E27FC236}">
                <a16:creationId xmlns:a16="http://schemas.microsoft.com/office/drawing/2014/main" id="{80794105-4161-46D2-9147-7D7E3025D07D}"/>
              </a:ext>
            </a:extLst>
          </p:cNvPr>
          <p:cNvSpPr>
            <a:spLocks noGrp="1"/>
          </p:cNvSpPr>
          <p:nvPr>
            <p:ph type="body" sz="quarter" idx="13" hasCustomPrompt="1"/>
          </p:nvPr>
        </p:nvSpPr>
        <p:spPr>
          <a:xfrm>
            <a:off x="1095375" y="3160800"/>
            <a:ext cx="9626400" cy="2491855"/>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a:ln>
                  <a:noFill/>
                </a:ln>
                <a:solidFill>
                  <a:srgbClr val="1D1D1B"/>
                </a:solidFill>
                <a:effectLst/>
                <a:uLnTx/>
                <a:uFillTx/>
                <a:latin typeface="Dosis" panose="02010503020202060003" pitchFamily="2" charset="0"/>
                <a:ea typeface="+mn-ea"/>
                <a:cs typeface="+mn-cs"/>
              </a:rPr>
              <a:t> Lorem ipsum dolor.</a:t>
            </a:r>
          </a:p>
          <a:p>
            <a:pPr lvl="0"/>
            <a:endParaRPr lang="de-DE"/>
          </a:p>
        </p:txBody>
      </p:sp>
      <p:sp>
        <p:nvSpPr>
          <p:cNvPr id="9" name="Titel 1">
            <a:extLst>
              <a:ext uri="{FF2B5EF4-FFF2-40B4-BE49-F238E27FC236}">
                <a16:creationId xmlns:a16="http://schemas.microsoft.com/office/drawing/2014/main" id="{85682BAB-9364-4CD8-BB6C-5E8D5D630E3B}"/>
              </a:ext>
            </a:extLst>
          </p:cNvPr>
          <p:cNvSpPr txBox="1">
            <a:spLocks/>
          </p:cNvSpPr>
          <p:nvPr userDrawn="1"/>
        </p:nvSpPr>
        <p:spPr>
          <a:xfrm>
            <a:off x="4323657" y="6203431"/>
            <a:ext cx="7372350" cy="4704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1400">
              <a:solidFill>
                <a:srgbClr val="1D1D1B"/>
              </a:solidFill>
              <a:latin typeface="+mn-lt"/>
            </a:endParaRPr>
          </a:p>
        </p:txBody>
      </p:sp>
      <p:pic>
        <p:nvPicPr>
          <p:cNvPr id="11" name="Grafik 10">
            <a:extLst>
              <a:ext uri="{FF2B5EF4-FFF2-40B4-BE49-F238E27FC236}">
                <a16:creationId xmlns:a16="http://schemas.microsoft.com/office/drawing/2014/main" id="{12686CA2-E8A1-4B72-A8A4-D57977DC1F2E}"/>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25459" y="6111687"/>
            <a:ext cx="1170541" cy="388541"/>
          </a:xfrm>
          <a:prstGeom prst="rect">
            <a:avLst/>
          </a:prstGeom>
          <a:noFill/>
          <a:ln>
            <a:noFill/>
          </a:ln>
        </p:spPr>
      </p:pic>
    </p:spTree>
    <p:extLst>
      <p:ext uri="{BB962C8B-B14F-4D97-AF65-F5344CB8AC3E}">
        <p14:creationId xmlns:p14="http://schemas.microsoft.com/office/powerpoint/2010/main" val="3698479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dirty="0">
                <a:solidFill>
                  <a:schemeClr val="bg1"/>
                </a:solidFill>
              </a:rPr>
              <a:t>TITEL DER</a:t>
            </a:r>
          </a:p>
          <a:p>
            <a:pPr algn="r">
              <a:lnSpc>
                <a:spcPts val="4600"/>
              </a:lnSpc>
            </a:pPr>
            <a:r>
              <a:rPr lang="de-DE" sz="4400" b="1" dirty="0">
                <a:solidFill>
                  <a:schemeClr val="bg1"/>
                </a:solidFill>
              </a:rPr>
              <a:t>PRÄSENTATION</a:t>
            </a:r>
            <a:endParaRPr lang="en-US" sz="4400" b="1" dirty="0">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21"/>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2604" y="5473900"/>
            <a:ext cx="3612437" cy="1017926"/>
          </a:xfrm>
          <a:prstGeom prst="rect">
            <a:avLst/>
          </a:prstGeom>
        </p:spPr>
      </p:pic>
      <p:sp>
        <p:nvSpPr>
          <p:cNvPr id="4" name="Foliennummernplatzhalter 3">
            <a:extLst>
              <a:ext uri="{FF2B5EF4-FFF2-40B4-BE49-F238E27FC236}">
                <a16:creationId xmlns:a16="http://schemas.microsoft.com/office/drawing/2014/main" id="{4E86EAEB-07AA-4E3B-A0DD-DB8C38229F29}"/>
              </a:ext>
            </a:extLst>
          </p:cNvPr>
          <p:cNvSpPr>
            <a:spLocks noGrp="1"/>
          </p:cNvSpPr>
          <p:nvPr>
            <p:ph type="sldNum" sz="quarter" idx="10"/>
          </p:nvPr>
        </p:nvSpPr>
        <p:spPr/>
        <p:txBody>
          <a:bodyPr/>
          <a:lstStyle/>
          <a:p>
            <a:fld id="{218FE4E1-62DF-4D55-B72A-550417AF5381}" type="slidenum">
              <a:rPr lang="en-US" smtClean="0"/>
              <a:pPr/>
              <a:t>‹Nr.›</a:t>
            </a:fld>
            <a:endParaRPr lang="en-US" dirty="0"/>
          </a:p>
        </p:txBody>
      </p:sp>
      <p:sp>
        <p:nvSpPr>
          <p:cNvPr id="8" name="Textplatzhalter 7">
            <a:extLst>
              <a:ext uri="{FF2B5EF4-FFF2-40B4-BE49-F238E27FC236}">
                <a16:creationId xmlns:a16="http://schemas.microsoft.com/office/drawing/2014/main" id="{4C59EEC3-AE45-440D-A71B-09AF7FC079EF}"/>
              </a:ext>
            </a:extLst>
          </p:cNvPr>
          <p:cNvSpPr>
            <a:spLocks noGrp="1"/>
          </p:cNvSpPr>
          <p:nvPr>
            <p:ph type="body" sz="quarter" idx="12" hasCustomPrompt="1"/>
          </p:nvPr>
        </p:nvSpPr>
        <p:spPr>
          <a:xfrm>
            <a:off x="8917200" y="2080800"/>
            <a:ext cx="2638800" cy="381600"/>
          </a:xfrm>
          <a:prstGeom prst="rect">
            <a:avLst/>
          </a:prstGeom>
        </p:spPr>
        <p:txBody>
          <a:bodyPr/>
          <a:lstStyle>
            <a:lvl1pPr marL="0" indent="0" algn="r">
              <a:buNone/>
              <a:defRPr lang="de-DE" sz="1800" b="0" kern="1200" spc="300" baseline="0" dirty="0">
                <a:solidFill>
                  <a:schemeClr val="tx1"/>
                </a:solidFill>
                <a:latin typeface="Dosis" panose="02010503020202060003" pitchFamily="2" charset="0"/>
                <a:ea typeface="+mn-ea"/>
                <a:cs typeface="+mn-cs"/>
              </a:defRPr>
            </a:lvl1pPr>
          </a:lstStyle>
          <a:p>
            <a:pPr lvl="0"/>
            <a:r>
              <a:rPr lang="de-DE" dirty="0"/>
              <a:t>REFERENT</a:t>
            </a:r>
          </a:p>
        </p:txBody>
      </p:sp>
      <p:sp>
        <p:nvSpPr>
          <p:cNvPr id="14" name="Textplatzhalter 13">
            <a:extLst>
              <a:ext uri="{FF2B5EF4-FFF2-40B4-BE49-F238E27FC236}">
                <a16:creationId xmlns:a16="http://schemas.microsoft.com/office/drawing/2014/main" id="{C73DD6D5-5CD6-4FDE-9F3F-F80CE87C998E}"/>
              </a:ext>
            </a:extLst>
          </p:cNvPr>
          <p:cNvSpPr>
            <a:spLocks noGrp="1"/>
          </p:cNvSpPr>
          <p:nvPr>
            <p:ph type="body" sz="quarter" idx="14" hasCustomPrompt="1"/>
          </p:nvPr>
        </p:nvSpPr>
        <p:spPr>
          <a:xfrm>
            <a:off x="2476800" y="2462400"/>
            <a:ext cx="9079200" cy="1868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6600" b="0" i="0" kern="1200" spc="300" baseline="0" dirty="0">
                <a:solidFill>
                  <a:schemeClr val="bg1"/>
                </a:solidFill>
                <a:latin typeface="Roboto Slab" pitchFamily="2" charset="0"/>
                <a:ea typeface="Roboto Slab" pitchFamily="2" charset="0"/>
                <a:cs typeface="+mn-cs"/>
              </a:defRPr>
            </a:lvl1pPr>
          </a:lstStyle>
          <a:p>
            <a:pPr lvl="0"/>
            <a:r>
              <a:rPr lang="de-DE" dirty="0"/>
              <a:t>TITEL DER PRÄSENTATION</a:t>
            </a:r>
          </a:p>
        </p:txBody>
      </p:sp>
      <p:sp>
        <p:nvSpPr>
          <p:cNvPr id="6" name="Textplatzhalter 5">
            <a:extLst>
              <a:ext uri="{FF2B5EF4-FFF2-40B4-BE49-F238E27FC236}">
                <a16:creationId xmlns:a16="http://schemas.microsoft.com/office/drawing/2014/main" id="{6CA37CFD-035C-4307-ACAD-2AE990EF9DF2}"/>
              </a:ext>
            </a:extLst>
          </p:cNvPr>
          <p:cNvSpPr>
            <a:spLocks noGrp="1"/>
          </p:cNvSpPr>
          <p:nvPr>
            <p:ph type="body" sz="quarter" idx="15" hasCustomPrompt="1"/>
          </p:nvPr>
        </p:nvSpPr>
        <p:spPr>
          <a:xfrm>
            <a:off x="8917200" y="4330800"/>
            <a:ext cx="2638800" cy="4464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de-DE" sz="1200" b="0" kern="1200" spc="300" baseline="0" dirty="0">
                <a:solidFill>
                  <a:schemeClr val="tx1"/>
                </a:solidFill>
                <a:latin typeface="Dosis" panose="02010503020202060003" pitchFamily="2" charset="0"/>
                <a:ea typeface="+mn-ea"/>
                <a:cs typeface="+mn-cs"/>
              </a:defRPr>
            </a:lvl1pPr>
          </a:lstStyle>
          <a:p>
            <a:pPr lvl="0"/>
            <a:r>
              <a:rPr lang="de-DE" dirty="0"/>
              <a:t>ORT UND DATUM</a:t>
            </a:r>
          </a:p>
        </p:txBody>
      </p:sp>
    </p:spTree>
    <p:extLst>
      <p:ext uri="{BB962C8B-B14F-4D97-AF65-F5344CB8AC3E}">
        <p14:creationId xmlns:p14="http://schemas.microsoft.com/office/powerpoint/2010/main" val="790826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6" name="Textplatzhalter 5">
            <a:extLst>
              <a:ext uri="{FF2B5EF4-FFF2-40B4-BE49-F238E27FC236}">
                <a16:creationId xmlns:a16="http://schemas.microsoft.com/office/drawing/2014/main" id="{068AE51C-1FB1-4990-88A3-82386B6EAEA1}"/>
              </a:ext>
            </a:extLst>
          </p:cNvPr>
          <p:cNvSpPr>
            <a:spLocks noGrp="1"/>
          </p:cNvSpPr>
          <p:nvPr>
            <p:ph type="body" sz="quarter" idx="11" hasCustomPrompt="1"/>
          </p:nvPr>
        </p:nvSpPr>
        <p:spPr>
          <a:xfrm>
            <a:off x="1076399" y="856890"/>
            <a:ext cx="10619608"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BREITER, EINSPALTIGER TEXTBLOCK</a:t>
            </a:r>
          </a:p>
        </p:txBody>
      </p:sp>
    </p:spTree>
    <p:extLst>
      <p:ext uri="{BB962C8B-B14F-4D97-AF65-F5344CB8AC3E}">
        <p14:creationId xmlns:p14="http://schemas.microsoft.com/office/powerpoint/2010/main" val="3646255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3-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7" name="Rectangle 6"/>
          <p:cNvSpPr/>
          <p:nvPr userDrawn="1"/>
        </p:nvSpPr>
        <p:spPr>
          <a:xfrm>
            <a:off x="1190798" y="1992458"/>
            <a:ext cx="2686050"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4707197" y="1992458"/>
            <a:ext cx="2686050"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8220248" y="1992458"/>
            <a:ext cx="2686050"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platzhalter 13">
            <a:extLst>
              <a:ext uri="{FF2B5EF4-FFF2-40B4-BE49-F238E27FC236}">
                <a16:creationId xmlns:a16="http://schemas.microsoft.com/office/drawing/2014/main" id="{CF62547D-420E-4E70-AF4C-66EF36C3E6A4}"/>
              </a:ext>
            </a:extLst>
          </p:cNvPr>
          <p:cNvSpPr>
            <a:spLocks noGrp="1"/>
          </p:cNvSpPr>
          <p:nvPr>
            <p:ph type="body" sz="quarter" idx="12" hasCustomPrompt="1"/>
          </p:nvPr>
        </p:nvSpPr>
        <p:spPr>
          <a:xfrm>
            <a:off x="1191600" y="2037600"/>
            <a:ext cx="2685600" cy="374400"/>
          </a:xfrm>
          <a:prstGeom prst="rect">
            <a:avLst/>
          </a:prstGeom>
        </p:spPr>
        <p:txBody>
          <a:bodyPr lIns="90000" tIns="46800" anchor="ctr" anchorCtr="0"/>
          <a:lstStyle>
            <a:lvl1pPr marL="0" indent="0" algn="ctr">
              <a:lnSpc>
                <a:spcPct val="100000"/>
              </a:lnSpc>
              <a:spcBef>
                <a:spcPts val="0"/>
              </a:spcBef>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ZWISCHENÜBERSCHRIFT</a:t>
            </a:r>
          </a:p>
        </p:txBody>
      </p:sp>
      <p:sp>
        <p:nvSpPr>
          <p:cNvPr id="23" name="Textplatzhalter 13">
            <a:extLst>
              <a:ext uri="{FF2B5EF4-FFF2-40B4-BE49-F238E27FC236}">
                <a16:creationId xmlns:a16="http://schemas.microsoft.com/office/drawing/2014/main" id="{958E29FC-7004-405F-8CA5-CEB2AF1C64DD}"/>
              </a:ext>
            </a:extLst>
          </p:cNvPr>
          <p:cNvSpPr>
            <a:spLocks noGrp="1"/>
          </p:cNvSpPr>
          <p:nvPr>
            <p:ph type="body" sz="quarter" idx="13" hasCustomPrompt="1"/>
          </p:nvPr>
        </p:nvSpPr>
        <p:spPr>
          <a:xfrm>
            <a:off x="4708800" y="2037600"/>
            <a:ext cx="2685600" cy="374400"/>
          </a:xfrm>
          <a:prstGeom prst="rect">
            <a:avLst/>
          </a:prstGeom>
        </p:spPr>
        <p:txBody>
          <a:bodyPr lIns="90000" tIns="46800" anchor="ctr" anchorCtr="0"/>
          <a:lstStyle>
            <a:lvl1pPr marL="0" indent="0" algn="ctr">
              <a:lnSpc>
                <a:spcPct val="100000"/>
              </a:lnSpc>
              <a:spcBef>
                <a:spcPts val="0"/>
              </a:spcBef>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ZWISCHENÜBERSCHRIFT</a:t>
            </a:r>
          </a:p>
        </p:txBody>
      </p:sp>
      <p:sp>
        <p:nvSpPr>
          <p:cNvPr id="25" name="Textplatzhalter 13">
            <a:extLst>
              <a:ext uri="{FF2B5EF4-FFF2-40B4-BE49-F238E27FC236}">
                <a16:creationId xmlns:a16="http://schemas.microsoft.com/office/drawing/2014/main" id="{066E30C4-F545-4D32-96B4-910BE6A88093}"/>
              </a:ext>
            </a:extLst>
          </p:cNvPr>
          <p:cNvSpPr>
            <a:spLocks noGrp="1"/>
          </p:cNvSpPr>
          <p:nvPr>
            <p:ph type="body" sz="quarter" idx="14" hasCustomPrompt="1"/>
          </p:nvPr>
        </p:nvSpPr>
        <p:spPr>
          <a:xfrm>
            <a:off x="8218800" y="2037600"/>
            <a:ext cx="2685600" cy="374400"/>
          </a:xfrm>
          <a:prstGeom prst="rect">
            <a:avLst/>
          </a:prstGeom>
        </p:spPr>
        <p:txBody>
          <a:bodyPr lIns="90000" tIns="46800" anchor="ctr" anchorCtr="0"/>
          <a:lstStyle>
            <a:lvl1pPr marL="0" indent="0" algn="ctr">
              <a:lnSpc>
                <a:spcPct val="100000"/>
              </a:lnSpc>
              <a:spcBef>
                <a:spcPts val="0"/>
              </a:spcBef>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ZWISCHENÜBERSCHRIFT</a:t>
            </a:r>
          </a:p>
        </p:txBody>
      </p:sp>
      <p:sp>
        <p:nvSpPr>
          <p:cNvPr id="30" name="Textplatzhalter 29">
            <a:extLst>
              <a:ext uri="{FF2B5EF4-FFF2-40B4-BE49-F238E27FC236}">
                <a16:creationId xmlns:a16="http://schemas.microsoft.com/office/drawing/2014/main" id="{31F88A33-5ED7-4170-AD80-9DDB10FD3870}"/>
              </a:ext>
            </a:extLst>
          </p:cNvPr>
          <p:cNvSpPr>
            <a:spLocks noGrp="1"/>
          </p:cNvSpPr>
          <p:nvPr>
            <p:ph type="body" sz="quarter" idx="15" hasCustomPrompt="1"/>
          </p:nvPr>
        </p:nvSpPr>
        <p:spPr>
          <a:xfrm>
            <a:off x="1094400" y="2556000"/>
            <a:ext cx="2880000" cy="35820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a:t>
            </a:r>
          </a:p>
          <a:p>
            <a:pPr lvl="0"/>
            <a:endParaRPr lang="de-DE" dirty="0"/>
          </a:p>
        </p:txBody>
      </p:sp>
      <p:sp>
        <p:nvSpPr>
          <p:cNvPr id="31" name="Textplatzhalter 29">
            <a:extLst>
              <a:ext uri="{FF2B5EF4-FFF2-40B4-BE49-F238E27FC236}">
                <a16:creationId xmlns:a16="http://schemas.microsoft.com/office/drawing/2014/main" id="{833B5DEA-6B72-4C85-8573-69995341C61B}"/>
              </a:ext>
            </a:extLst>
          </p:cNvPr>
          <p:cNvSpPr>
            <a:spLocks noGrp="1"/>
          </p:cNvSpPr>
          <p:nvPr>
            <p:ph type="body" sz="quarter" idx="16" hasCustomPrompt="1"/>
          </p:nvPr>
        </p:nvSpPr>
        <p:spPr>
          <a:xfrm>
            <a:off x="4608000" y="2556000"/>
            <a:ext cx="2880000" cy="35820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a:t>
            </a:r>
          </a:p>
          <a:p>
            <a:pPr lvl="0"/>
            <a:endParaRPr lang="de-DE" dirty="0"/>
          </a:p>
        </p:txBody>
      </p:sp>
      <p:sp>
        <p:nvSpPr>
          <p:cNvPr id="32" name="Textplatzhalter 29">
            <a:extLst>
              <a:ext uri="{FF2B5EF4-FFF2-40B4-BE49-F238E27FC236}">
                <a16:creationId xmlns:a16="http://schemas.microsoft.com/office/drawing/2014/main" id="{03BB11BA-8F0E-4C0F-8354-E12FC7DA371E}"/>
              </a:ext>
            </a:extLst>
          </p:cNvPr>
          <p:cNvSpPr>
            <a:spLocks noGrp="1"/>
          </p:cNvSpPr>
          <p:nvPr>
            <p:ph type="body" sz="quarter" idx="17" hasCustomPrompt="1"/>
          </p:nvPr>
        </p:nvSpPr>
        <p:spPr>
          <a:xfrm>
            <a:off x="8121600" y="2556000"/>
            <a:ext cx="2880000" cy="35820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a:t>
            </a:r>
          </a:p>
          <a:p>
            <a:pPr lvl="0"/>
            <a:endParaRPr lang="de-DE" dirty="0"/>
          </a:p>
        </p:txBody>
      </p:sp>
      <p:sp>
        <p:nvSpPr>
          <p:cNvPr id="35" name="Textplatzhalter 5">
            <a:extLst>
              <a:ext uri="{FF2B5EF4-FFF2-40B4-BE49-F238E27FC236}">
                <a16:creationId xmlns:a16="http://schemas.microsoft.com/office/drawing/2014/main" id="{4F28FCBB-3746-4347-9612-57864C2A6A49}"/>
              </a:ext>
            </a:extLst>
          </p:cNvPr>
          <p:cNvSpPr>
            <a:spLocks noGrp="1"/>
          </p:cNvSpPr>
          <p:nvPr>
            <p:ph type="body" sz="quarter" idx="11" hasCustomPrompt="1"/>
          </p:nvPr>
        </p:nvSpPr>
        <p:spPr>
          <a:xfrm>
            <a:off x="1076400" y="1051200"/>
            <a:ext cx="6591600" cy="673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DREISPALTIGE TEXTFOLIE</a:t>
            </a:r>
          </a:p>
        </p:txBody>
      </p:sp>
    </p:spTree>
    <p:extLst>
      <p:ext uri="{BB962C8B-B14F-4D97-AF65-F5344CB8AC3E}">
        <p14:creationId xmlns:p14="http://schemas.microsoft.com/office/powerpoint/2010/main" val="3559547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leine Bil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11" name="Rectangle 10"/>
          <p:cNvSpPr/>
          <p:nvPr userDrawn="1"/>
        </p:nvSpPr>
        <p:spPr>
          <a:xfrm>
            <a:off x="1664780" y="4161575"/>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8499248" y="4161575"/>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5104693" y="4161575"/>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platzhalter 5">
            <a:extLst>
              <a:ext uri="{FF2B5EF4-FFF2-40B4-BE49-F238E27FC236}">
                <a16:creationId xmlns:a16="http://schemas.microsoft.com/office/drawing/2014/main" id="{11E61CDA-D8ED-484B-82FA-C531D6EF94C1}"/>
              </a:ext>
            </a:extLst>
          </p:cNvPr>
          <p:cNvSpPr>
            <a:spLocks noGrp="1"/>
          </p:cNvSpPr>
          <p:nvPr>
            <p:ph type="body" sz="quarter" idx="11" hasCustomPrompt="1"/>
          </p:nvPr>
        </p:nvSpPr>
        <p:spPr>
          <a:xfrm>
            <a:off x="1076400" y="1051200"/>
            <a:ext cx="6591600" cy="673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FOLIE MIT BILD UND TEXT</a:t>
            </a:r>
          </a:p>
        </p:txBody>
      </p:sp>
      <p:sp>
        <p:nvSpPr>
          <p:cNvPr id="9" name="Textplatzhalter 8">
            <a:extLst>
              <a:ext uri="{FF2B5EF4-FFF2-40B4-BE49-F238E27FC236}">
                <a16:creationId xmlns:a16="http://schemas.microsoft.com/office/drawing/2014/main" id="{6AA7DC1D-24C0-4E86-B684-5058464EA934}"/>
              </a:ext>
            </a:extLst>
          </p:cNvPr>
          <p:cNvSpPr>
            <a:spLocks noGrp="1"/>
          </p:cNvSpPr>
          <p:nvPr>
            <p:ph type="body" sz="quarter" idx="12" hasCustomPrompt="1"/>
          </p:nvPr>
        </p:nvSpPr>
        <p:spPr>
          <a:xfrm>
            <a:off x="1350000" y="4204800"/>
            <a:ext cx="2685600" cy="3744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BILDUNTERSCHRIFT</a:t>
            </a:r>
          </a:p>
        </p:txBody>
      </p:sp>
      <p:sp>
        <p:nvSpPr>
          <p:cNvPr id="13" name="Bildplatzhalter 12">
            <a:extLst>
              <a:ext uri="{FF2B5EF4-FFF2-40B4-BE49-F238E27FC236}">
                <a16:creationId xmlns:a16="http://schemas.microsoft.com/office/drawing/2014/main" id="{28338C6E-B29E-4CC7-B69F-2A4ADED4A37D}"/>
              </a:ext>
            </a:extLst>
          </p:cNvPr>
          <p:cNvSpPr>
            <a:spLocks noGrp="1"/>
          </p:cNvSpPr>
          <p:nvPr>
            <p:ph type="pic" sz="quarter" idx="13"/>
          </p:nvPr>
        </p:nvSpPr>
        <p:spPr>
          <a:xfrm>
            <a:off x="1328400" y="2156400"/>
            <a:ext cx="2732400" cy="2235600"/>
          </a:xfrm>
          <a:prstGeom prst="rect">
            <a:avLst/>
          </a:prstGeom>
          <a:noFill/>
        </p:spPr>
        <p:txBody>
          <a:bodyPr/>
          <a:lstStyle>
            <a:lvl1pPr marL="0" indent="0">
              <a:buNone/>
              <a:defRPr/>
            </a:lvl1pPr>
          </a:lstStyle>
          <a:p>
            <a:endParaRPr lang="de-DE" dirty="0"/>
          </a:p>
        </p:txBody>
      </p:sp>
      <p:sp>
        <p:nvSpPr>
          <p:cNvPr id="25" name="Bildplatzhalter 12">
            <a:extLst>
              <a:ext uri="{FF2B5EF4-FFF2-40B4-BE49-F238E27FC236}">
                <a16:creationId xmlns:a16="http://schemas.microsoft.com/office/drawing/2014/main" id="{F8EDF754-05E9-4FA9-8269-21168BD2F798}"/>
              </a:ext>
            </a:extLst>
          </p:cNvPr>
          <p:cNvSpPr>
            <a:spLocks noGrp="1"/>
          </p:cNvSpPr>
          <p:nvPr>
            <p:ph type="pic" sz="quarter" idx="14"/>
          </p:nvPr>
        </p:nvSpPr>
        <p:spPr>
          <a:xfrm>
            <a:off x="4748400" y="2156400"/>
            <a:ext cx="2732400" cy="2235600"/>
          </a:xfrm>
          <a:prstGeom prst="rect">
            <a:avLst/>
          </a:prstGeom>
          <a:noFill/>
        </p:spPr>
        <p:txBody>
          <a:bodyPr anchor="t" anchorCtr="0"/>
          <a:lstStyle>
            <a:lvl1pPr marL="0" indent="0">
              <a:buNone/>
              <a:defRPr/>
            </a:lvl1pPr>
          </a:lstStyle>
          <a:p>
            <a:endParaRPr lang="de-DE" dirty="0"/>
          </a:p>
        </p:txBody>
      </p:sp>
      <p:sp>
        <p:nvSpPr>
          <p:cNvPr id="26" name="Bildplatzhalter 12">
            <a:extLst>
              <a:ext uri="{FF2B5EF4-FFF2-40B4-BE49-F238E27FC236}">
                <a16:creationId xmlns:a16="http://schemas.microsoft.com/office/drawing/2014/main" id="{835E4908-16E1-48F8-9390-CCD64BB52D6A}"/>
              </a:ext>
            </a:extLst>
          </p:cNvPr>
          <p:cNvSpPr>
            <a:spLocks noGrp="1"/>
          </p:cNvSpPr>
          <p:nvPr>
            <p:ph type="pic" sz="quarter" idx="15"/>
          </p:nvPr>
        </p:nvSpPr>
        <p:spPr>
          <a:xfrm>
            <a:off x="8164800" y="2149200"/>
            <a:ext cx="2732400" cy="2235600"/>
          </a:xfrm>
          <a:prstGeom prst="rect">
            <a:avLst/>
          </a:prstGeom>
          <a:noFill/>
        </p:spPr>
        <p:txBody>
          <a:bodyPr/>
          <a:lstStyle>
            <a:lvl1pPr marL="0" indent="0">
              <a:buNone/>
              <a:defRPr/>
            </a:lvl1pPr>
          </a:lstStyle>
          <a:p>
            <a:endParaRPr lang="de-DE" dirty="0"/>
          </a:p>
        </p:txBody>
      </p:sp>
      <p:sp>
        <p:nvSpPr>
          <p:cNvPr id="27" name="Textplatzhalter 8">
            <a:extLst>
              <a:ext uri="{FF2B5EF4-FFF2-40B4-BE49-F238E27FC236}">
                <a16:creationId xmlns:a16="http://schemas.microsoft.com/office/drawing/2014/main" id="{D000DB19-3495-4A74-8D96-F9D8D0CACB7C}"/>
              </a:ext>
            </a:extLst>
          </p:cNvPr>
          <p:cNvSpPr>
            <a:spLocks noGrp="1"/>
          </p:cNvSpPr>
          <p:nvPr>
            <p:ph type="body" sz="quarter" idx="16" hasCustomPrompt="1"/>
          </p:nvPr>
        </p:nvSpPr>
        <p:spPr>
          <a:xfrm>
            <a:off x="4791600" y="4204800"/>
            <a:ext cx="2685600" cy="3744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BILDUNTERSCHRIFT</a:t>
            </a:r>
          </a:p>
        </p:txBody>
      </p:sp>
      <p:sp>
        <p:nvSpPr>
          <p:cNvPr id="28" name="Textplatzhalter 8">
            <a:extLst>
              <a:ext uri="{FF2B5EF4-FFF2-40B4-BE49-F238E27FC236}">
                <a16:creationId xmlns:a16="http://schemas.microsoft.com/office/drawing/2014/main" id="{9D246438-0BA3-4047-8C34-3CC99F901C3C}"/>
              </a:ext>
            </a:extLst>
          </p:cNvPr>
          <p:cNvSpPr>
            <a:spLocks noGrp="1"/>
          </p:cNvSpPr>
          <p:nvPr>
            <p:ph type="body" sz="quarter" idx="17" hasCustomPrompt="1"/>
          </p:nvPr>
        </p:nvSpPr>
        <p:spPr>
          <a:xfrm>
            <a:off x="8186400" y="4204800"/>
            <a:ext cx="2685600" cy="3744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BILDUNTERSCHRIFT</a:t>
            </a:r>
          </a:p>
        </p:txBody>
      </p:sp>
      <p:sp>
        <p:nvSpPr>
          <p:cNvPr id="29" name="Textplatzhalter 28">
            <a:extLst>
              <a:ext uri="{FF2B5EF4-FFF2-40B4-BE49-F238E27FC236}">
                <a16:creationId xmlns:a16="http://schemas.microsoft.com/office/drawing/2014/main" id="{742CC42C-2081-4BB8-9C4E-9307CA2A2420}"/>
              </a:ext>
            </a:extLst>
          </p:cNvPr>
          <p:cNvSpPr>
            <a:spLocks noGrp="1"/>
          </p:cNvSpPr>
          <p:nvPr>
            <p:ph type="body" sz="quarter" idx="18" hasCustomPrompt="1"/>
          </p:nvPr>
        </p:nvSpPr>
        <p:spPr>
          <a:xfrm>
            <a:off x="1281600" y="4971600"/>
            <a:ext cx="2782800" cy="1062000"/>
          </a:xfrm>
          <a:prstGeom prst="rect">
            <a:avLst/>
          </a:prstGeom>
        </p:spPr>
        <p:txBody>
          <a:bodyPr/>
          <a:lstStyle>
            <a:lvl1pPr marL="0" marR="0" indent="0" algn="ctr"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ctr"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endParaRPr kumimoji="0" lang="en-US" sz="1400" b="0" i="0" u="none" strike="noStrike" kern="1200" cap="none" spc="0" normalizeH="0" baseline="0" noProof="0" dirty="0">
              <a:ln>
                <a:noFill/>
              </a:ln>
              <a:solidFill>
                <a:srgbClr val="1D1D1B"/>
              </a:solidFill>
              <a:effectLst/>
              <a:uLnTx/>
              <a:uFillTx/>
              <a:latin typeface="+mn-lt"/>
              <a:ea typeface="+mn-ea"/>
              <a:cs typeface="+mn-cs"/>
            </a:endParaRPr>
          </a:p>
          <a:p>
            <a:pPr lvl="0"/>
            <a:endParaRPr lang="de-DE" dirty="0"/>
          </a:p>
        </p:txBody>
      </p:sp>
      <p:sp>
        <p:nvSpPr>
          <p:cNvPr id="30" name="Textplatzhalter 28">
            <a:extLst>
              <a:ext uri="{FF2B5EF4-FFF2-40B4-BE49-F238E27FC236}">
                <a16:creationId xmlns:a16="http://schemas.microsoft.com/office/drawing/2014/main" id="{B249561A-0620-4010-BFCE-115C7CDE92A1}"/>
              </a:ext>
            </a:extLst>
          </p:cNvPr>
          <p:cNvSpPr>
            <a:spLocks noGrp="1"/>
          </p:cNvSpPr>
          <p:nvPr>
            <p:ph type="body" sz="quarter" idx="19" hasCustomPrompt="1"/>
          </p:nvPr>
        </p:nvSpPr>
        <p:spPr>
          <a:xfrm>
            <a:off x="8114400" y="4971600"/>
            <a:ext cx="2782800" cy="1062000"/>
          </a:xfrm>
          <a:prstGeom prst="rect">
            <a:avLst/>
          </a:prstGeom>
        </p:spPr>
        <p:txBody>
          <a:bodyPr/>
          <a:lstStyle>
            <a:lvl1pPr marL="0" marR="0" indent="0" algn="ctr"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ctr"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endParaRPr kumimoji="0" lang="en-US" sz="1400" b="0" i="0" u="none" strike="noStrike" kern="1200" cap="none" spc="0" normalizeH="0" baseline="0" noProof="0" dirty="0">
              <a:ln>
                <a:noFill/>
              </a:ln>
              <a:solidFill>
                <a:srgbClr val="1D1D1B"/>
              </a:solidFill>
              <a:effectLst/>
              <a:uLnTx/>
              <a:uFillTx/>
              <a:latin typeface="+mn-lt"/>
              <a:ea typeface="+mn-ea"/>
              <a:cs typeface="+mn-cs"/>
            </a:endParaRPr>
          </a:p>
          <a:p>
            <a:pPr lvl="0"/>
            <a:endParaRPr lang="de-DE" dirty="0"/>
          </a:p>
        </p:txBody>
      </p:sp>
      <p:sp>
        <p:nvSpPr>
          <p:cNvPr id="31" name="Textplatzhalter 28">
            <a:extLst>
              <a:ext uri="{FF2B5EF4-FFF2-40B4-BE49-F238E27FC236}">
                <a16:creationId xmlns:a16="http://schemas.microsoft.com/office/drawing/2014/main" id="{60CA9A8C-0192-4A03-B2ED-C34EFAC75180}"/>
              </a:ext>
            </a:extLst>
          </p:cNvPr>
          <p:cNvSpPr>
            <a:spLocks noGrp="1"/>
          </p:cNvSpPr>
          <p:nvPr>
            <p:ph type="body" sz="quarter" idx="20" hasCustomPrompt="1"/>
          </p:nvPr>
        </p:nvSpPr>
        <p:spPr>
          <a:xfrm>
            <a:off x="4719600" y="4971600"/>
            <a:ext cx="2782800" cy="1062000"/>
          </a:xfrm>
          <a:prstGeom prst="rect">
            <a:avLst/>
          </a:prstGeom>
        </p:spPr>
        <p:txBody>
          <a:bodyPr/>
          <a:lstStyle>
            <a:lvl1pPr marL="0" marR="0" indent="0" algn="ctr"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ctr"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endParaRPr kumimoji="0" lang="en-US" sz="1400" b="0" i="0" u="none" strike="noStrike" kern="1200" cap="none" spc="0" normalizeH="0" baseline="0" noProof="0" dirty="0">
              <a:ln>
                <a:noFill/>
              </a:ln>
              <a:solidFill>
                <a:srgbClr val="1D1D1B"/>
              </a:solidFill>
              <a:effectLst/>
              <a:uLnTx/>
              <a:uFillTx/>
              <a:latin typeface="+mn-lt"/>
              <a:ea typeface="+mn-ea"/>
              <a:cs typeface="+mn-cs"/>
            </a:endParaRPr>
          </a:p>
          <a:p>
            <a:pPr lvl="0"/>
            <a:endParaRPr lang="de-DE" dirty="0"/>
          </a:p>
        </p:txBody>
      </p:sp>
    </p:spTree>
    <p:extLst>
      <p:ext uri="{BB962C8B-B14F-4D97-AF65-F5344CB8AC3E}">
        <p14:creationId xmlns:p14="http://schemas.microsoft.com/office/powerpoint/2010/main" val="1215860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7" name="Textplatzhalter 6">
            <a:extLst>
              <a:ext uri="{FF2B5EF4-FFF2-40B4-BE49-F238E27FC236}">
                <a16:creationId xmlns:a16="http://schemas.microsoft.com/office/drawing/2014/main" id="{BBE9DC90-C7C0-49D5-A6E7-F7BC7149E0FB}"/>
              </a:ext>
            </a:extLst>
          </p:cNvPr>
          <p:cNvSpPr>
            <a:spLocks noGrp="1"/>
          </p:cNvSpPr>
          <p:nvPr>
            <p:ph type="body" sz="quarter" idx="11" hasCustomPrompt="1"/>
          </p:nvPr>
        </p:nvSpPr>
        <p:spPr>
          <a:xfrm>
            <a:off x="1076400" y="1051200"/>
            <a:ext cx="6591600" cy="673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ILLUSTRATIVE SCHAUGRAFIK</a:t>
            </a:r>
          </a:p>
        </p:txBody>
      </p:sp>
      <p:sp>
        <p:nvSpPr>
          <p:cNvPr id="9" name="Textplatzhalter 8">
            <a:extLst>
              <a:ext uri="{FF2B5EF4-FFF2-40B4-BE49-F238E27FC236}">
                <a16:creationId xmlns:a16="http://schemas.microsoft.com/office/drawing/2014/main" id="{E6F1FC03-4E43-46F6-86F9-96C70E831585}"/>
              </a:ext>
            </a:extLst>
          </p:cNvPr>
          <p:cNvSpPr>
            <a:spLocks noGrp="1"/>
          </p:cNvSpPr>
          <p:nvPr>
            <p:ph type="body" sz="quarter" idx="12" hasCustomPrompt="1"/>
          </p:nvPr>
        </p:nvSpPr>
        <p:spPr>
          <a:xfrm>
            <a:off x="1094400" y="784800"/>
            <a:ext cx="4953600" cy="28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1300" kern="1200" baseline="0" dirty="0">
                <a:solidFill>
                  <a:schemeClr val="tx1"/>
                </a:solidFill>
                <a:latin typeface="Roboto Slab" pitchFamily="2" charset="0"/>
                <a:ea typeface="Roboto Slab" pitchFamily="2" charset="0"/>
                <a:cs typeface="+mn-cs"/>
              </a:defRPr>
            </a:lvl1pPr>
          </a:lstStyle>
          <a:p>
            <a:pPr lvl="0"/>
            <a:r>
              <a:rPr lang="de-DE" dirty="0"/>
              <a:t>Folie mit einer sich selbst erklärenden Schaugrafik</a:t>
            </a:r>
          </a:p>
        </p:txBody>
      </p:sp>
      <p:sp>
        <p:nvSpPr>
          <p:cNvPr id="11" name="Bildplatzhalter 10">
            <a:extLst>
              <a:ext uri="{FF2B5EF4-FFF2-40B4-BE49-F238E27FC236}">
                <a16:creationId xmlns:a16="http://schemas.microsoft.com/office/drawing/2014/main" id="{BBFE723F-1D06-4C4D-9D94-9F4646061943}"/>
              </a:ext>
            </a:extLst>
          </p:cNvPr>
          <p:cNvSpPr>
            <a:spLocks noGrp="1"/>
          </p:cNvSpPr>
          <p:nvPr>
            <p:ph type="pic" sz="quarter" idx="13"/>
          </p:nvPr>
        </p:nvSpPr>
        <p:spPr>
          <a:xfrm>
            <a:off x="1094400" y="1908000"/>
            <a:ext cx="8989200" cy="4658400"/>
          </a:xfrm>
          <a:prstGeom prst="rect">
            <a:avLst/>
          </a:prstGeom>
        </p:spPr>
        <p:txBody>
          <a:bodyPr/>
          <a:lstStyle>
            <a:lvl1pPr marL="0" indent="0">
              <a:buNone/>
              <a:defRPr/>
            </a:lvl1pPr>
          </a:lstStyle>
          <a:p>
            <a:endParaRPr lang="de-DE" dirty="0"/>
          </a:p>
        </p:txBody>
      </p:sp>
    </p:spTree>
    <p:extLst>
      <p:ext uri="{BB962C8B-B14F-4D97-AF65-F5344CB8AC3E}">
        <p14:creationId xmlns:p14="http://schemas.microsoft.com/office/powerpoint/2010/main" val="794922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22" name="Rectangle 21"/>
          <p:cNvSpPr/>
          <p:nvPr userDrawn="1"/>
        </p:nvSpPr>
        <p:spPr>
          <a:xfrm>
            <a:off x="6771594" y="1827730"/>
            <a:ext cx="412432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4822834" y="6356352"/>
            <a:ext cx="2031999"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platzhalter 6">
            <a:extLst>
              <a:ext uri="{FF2B5EF4-FFF2-40B4-BE49-F238E27FC236}">
                <a16:creationId xmlns:a16="http://schemas.microsoft.com/office/drawing/2014/main" id="{538924CD-842A-48E8-B4B9-50A022144D84}"/>
              </a:ext>
            </a:extLst>
          </p:cNvPr>
          <p:cNvSpPr>
            <a:spLocks noGrp="1"/>
          </p:cNvSpPr>
          <p:nvPr>
            <p:ph type="body" sz="quarter" idx="11" hasCustomPrompt="1"/>
          </p:nvPr>
        </p:nvSpPr>
        <p:spPr>
          <a:xfrm>
            <a:off x="6677025" y="1051200"/>
            <a:ext cx="5223600" cy="6048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BILD- UND TEXTTEIL</a:t>
            </a:r>
          </a:p>
        </p:txBody>
      </p:sp>
      <p:sp>
        <p:nvSpPr>
          <p:cNvPr id="11" name="Textplatzhalter 10">
            <a:extLst>
              <a:ext uri="{FF2B5EF4-FFF2-40B4-BE49-F238E27FC236}">
                <a16:creationId xmlns:a16="http://schemas.microsoft.com/office/drawing/2014/main" id="{C41FDFD4-242A-41AA-B863-EB8503320EDC}"/>
              </a:ext>
            </a:extLst>
          </p:cNvPr>
          <p:cNvSpPr>
            <a:spLocks noGrp="1"/>
          </p:cNvSpPr>
          <p:nvPr>
            <p:ph type="body" sz="quarter" idx="12" hasCustomPrompt="1"/>
          </p:nvPr>
        </p:nvSpPr>
        <p:spPr>
          <a:xfrm>
            <a:off x="6771600" y="1872000"/>
            <a:ext cx="4125600" cy="399600"/>
          </a:xfrm>
          <a:prstGeom prst="rect">
            <a:avLst/>
          </a:prstGeom>
        </p:spPr>
        <p:txBody>
          <a:bodyPr anchor="ctr" anchorCtr="0"/>
          <a:lstStyle>
            <a:lvl1pPr marL="0" indent="0" algn="ctr" defTabSz="914400" rtl="0" eaLnBrk="1" latinLnBrk="0" hangingPunct="1">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LANGE ZWISCHENÜBERSCHRIFT</a:t>
            </a:r>
          </a:p>
        </p:txBody>
      </p:sp>
      <p:sp>
        <p:nvSpPr>
          <p:cNvPr id="13" name="Textplatzhalter 12">
            <a:extLst>
              <a:ext uri="{FF2B5EF4-FFF2-40B4-BE49-F238E27FC236}">
                <a16:creationId xmlns:a16="http://schemas.microsoft.com/office/drawing/2014/main" id="{81B2A99E-9959-4A6A-B968-3F4396545943}"/>
              </a:ext>
            </a:extLst>
          </p:cNvPr>
          <p:cNvSpPr>
            <a:spLocks noGrp="1"/>
          </p:cNvSpPr>
          <p:nvPr>
            <p:ph type="body" sz="quarter" idx="13" hasCustomPrompt="1"/>
          </p:nvPr>
        </p:nvSpPr>
        <p:spPr>
          <a:xfrm>
            <a:off x="6678000" y="2444400"/>
            <a:ext cx="4219200" cy="36828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a:t>
            </a:r>
            <a:b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b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a:t>
            </a:r>
          </a:p>
          <a:p>
            <a:pPr lvl="0"/>
            <a:endParaRPr lang="de-DE" dirty="0"/>
          </a:p>
        </p:txBody>
      </p:sp>
      <p:sp>
        <p:nvSpPr>
          <p:cNvPr id="17" name="Bildplatzhalter 16">
            <a:extLst>
              <a:ext uri="{FF2B5EF4-FFF2-40B4-BE49-F238E27FC236}">
                <a16:creationId xmlns:a16="http://schemas.microsoft.com/office/drawing/2014/main" id="{D583F137-3F1D-4B07-AC91-256A08E9DAD9}"/>
              </a:ext>
            </a:extLst>
          </p:cNvPr>
          <p:cNvSpPr>
            <a:spLocks noGrp="1"/>
          </p:cNvSpPr>
          <p:nvPr>
            <p:ph type="pic" sz="quarter" idx="14"/>
          </p:nvPr>
        </p:nvSpPr>
        <p:spPr>
          <a:xfrm>
            <a:off x="-3600" y="0"/>
            <a:ext cx="5842800" cy="6858000"/>
          </a:xfrm>
          <a:prstGeom prst="rect">
            <a:avLst/>
          </a:prstGeom>
        </p:spPr>
        <p:txBody>
          <a:bodyPr/>
          <a:lstStyle>
            <a:lvl1pPr marL="0" indent="0">
              <a:buNone/>
              <a:defRPr/>
            </a:lvl1pPr>
          </a:lstStyle>
          <a:p>
            <a:endParaRPr lang="de-DE" dirty="0"/>
          </a:p>
        </p:txBody>
      </p:sp>
      <p:sp>
        <p:nvSpPr>
          <p:cNvPr id="19" name="Textplatzhalter 18">
            <a:extLst>
              <a:ext uri="{FF2B5EF4-FFF2-40B4-BE49-F238E27FC236}">
                <a16:creationId xmlns:a16="http://schemas.microsoft.com/office/drawing/2014/main" id="{DEFAB946-CC54-4B3F-9933-344109E7F3B5}"/>
              </a:ext>
            </a:extLst>
          </p:cNvPr>
          <p:cNvSpPr>
            <a:spLocks noGrp="1"/>
          </p:cNvSpPr>
          <p:nvPr>
            <p:ph type="body" sz="quarter" idx="15" hasCustomPrompt="1"/>
          </p:nvPr>
        </p:nvSpPr>
        <p:spPr>
          <a:xfrm>
            <a:off x="4510800" y="6400800"/>
            <a:ext cx="2685600" cy="374400"/>
          </a:xfrm>
          <a:prstGeom prst="rect">
            <a:avLst/>
          </a:prstGeom>
        </p:spPr>
        <p:txBody>
          <a:bodyPr anchor="ctr" anchorCtr="0"/>
          <a:lstStyle>
            <a:lvl1pPr marL="0" indent="0" algn="ctr">
              <a:buNone/>
              <a:defRPr lang="de-DE" sz="1400" kern="1200" dirty="0">
                <a:solidFill>
                  <a:schemeClr val="bg1"/>
                </a:solidFill>
                <a:latin typeface="Roboto Slab" pitchFamily="2" charset="0"/>
                <a:ea typeface="Roboto Slab" pitchFamily="2" charset="0"/>
                <a:cs typeface="Arial" panose="020B0604020202020204" pitchFamily="34" charset="0"/>
              </a:defRPr>
            </a:lvl1pPr>
          </a:lstStyle>
          <a:p>
            <a:pPr lvl="0"/>
            <a:r>
              <a:rPr lang="de-DE" dirty="0"/>
              <a:t>BILDUNTERSCHRIFT</a:t>
            </a:r>
          </a:p>
        </p:txBody>
      </p:sp>
    </p:spTree>
    <p:extLst>
      <p:ext uri="{BB962C8B-B14F-4D97-AF65-F5344CB8AC3E}">
        <p14:creationId xmlns:p14="http://schemas.microsoft.com/office/powerpoint/2010/main" val="2673720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6" name="Textplatzhalter 5">
            <a:extLst>
              <a:ext uri="{FF2B5EF4-FFF2-40B4-BE49-F238E27FC236}">
                <a16:creationId xmlns:a16="http://schemas.microsoft.com/office/drawing/2014/main" id="{068AE51C-1FB1-4990-88A3-82386B6EAEA1}"/>
              </a:ext>
            </a:extLst>
          </p:cNvPr>
          <p:cNvSpPr>
            <a:spLocks noGrp="1"/>
          </p:cNvSpPr>
          <p:nvPr>
            <p:ph type="body" sz="quarter" idx="11" hasCustomPrompt="1"/>
          </p:nvPr>
        </p:nvSpPr>
        <p:spPr>
          <a:xfrm>
            <a:off x="1076400" y="1051200"/>
            <a:ext cx="7470000"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BREITER, EINSPALTIGER TEXTBLOCK</a:t>
            </a:r>
          </a:p>
        </p:txBody>
      </p:sp>
      <p:sp>
        <p:nvSpPr>
          <p:cNvPr id="10" name="Textplatzhalter 9">
            <a:extLst>
              <a:ext uri="{FF2B5EF4-FFF2-40B4-BE49-F238E27FC236}">
                <a16:creationId xmlns:a16="http://schemas.microsoft.com/office/drawing/2014/main" id="{409680C3-79D0-4A1A-BAE6-7318ED70DC67}"/>
              </a:ext>
            </a:extLst>
          </p:cNvPr>
          <p:cNvSpPr>
            <a:spLocks noGrp="1"/>
          </p:cNvSpPr>
          <p:nvPr>
            <p:ph type="body" sz="quarter" idx="12" hasCustomPrompt="1"/>
          </p:nvPr>
        </p:nvSpPr>
        <p:spPr>
          <a:xfrm>
            <a:off x="1095375" y="1911600"/>
            <a:ext cx="9626400" cy="1047600"/>
          </a:xfrm>
          <a:prstGeom prst="rect">
            <a:avLst/>
          </a:prstGeom>
        </p:spPr>
        <p:txBody>
          <a:bodyPr/>
          <a:lstStyle>
            <a:lvl1pPr marL="0" marR="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lang="en-US" sz="2200" b="0" kern="1200" baseline="0" dirty="0" smtClean="0">
                <a:solidFill>
                  <a:srgbClr val="00B1B2"/>
                </a:solidFill>
                <a:latin typeface="Dosis" panose="02010503020202060003" pitchFamily="2" charset="0"/>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0" dirty="0">
                <a:solidFill>
                  <a:srgbClr val="00B1B2"/>
                </a:solidFill>
                <a:latin typeface="Dosis" panose="02010503020202060003" pitchFamily="2" charset="0"/>
              </a:rPr>
              <a:t>Lorem ipsum dolor sit </a:t>
            </a:r>
            <a:r>
              <a:rPr lang="en-US" sz="2200" b="0" dirty="0" err="1">
                <a:solidFill>
                  <a:srgbClr val="00B1B2"/>
                </a:solidFill>
                <a:latin typeface="Dosis" panose="02010503020202060003" pitchFamily="2" charset="0"/>
              </a:rPr>
              <a:t>amet</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consetetur</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sadipscing</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elitr</a:t>
            </a:r>
            <a:r>
              <a:rPr lang="en-US" sz="2200" b="0" dirty="0">
                <a:solidFill>
                  <a:srgbClr val="00B1B2"/>
                </a:solidFill>
                <a:latin typeface="Dosis" panose="02010503020202060003" pitchFamily="2" charset="0"/>
              </a:rPr>
              <a:t>, sed diam </a:t>
            </a:r>
            <a:r>
              <a:rPr lang="en-US" sz="2200" b="0" dirty="0" err="1">
                <a:solidFill>
                  <a:srgbClr val="00B1B2"/>
                </a:solidFill>
                <a:latin typeface="Dosis" panose="02010503020202060003" pitchFamily="2" charset="0"/>
              </a:rPr>
              <a:t>nonumy</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eirmod</a:t>
            </a:r>
            <a:r>
              <a:rPr lang="en-US" sz="2200" b="0" dirty="0">
                <a:solidFill>
                  <a:srgbClr val="00B1B2"/>
                </a:solidFill>
                <a:latin typeface="Dosis" panose="02010503020202060003" pitchFamily="2" charset="0"/>
              </a:rPr>
              <a:t> </a:t>
            </a:r>
            <a:br>
              <a:rPr lang="en-US" sz="2200" b="0" dirty="0">
                <a:solidFill>
                  <a:srgbClr val="00B1B2"/>
                </a:solidFill>
                <a:latin typeface="Dosis" panose="02010503020202060003" pitchFamily="2" charset="0"/>
              </a:rPr>
            </a:br>
            <a:r>
              <a:rPr lang="en-US" sz="2200" b="0" dirty="0" err="1">
                <a:solidFill>
                  <a:srgbClr val="00B1B2"/>
                </a:solidFill>
                <a:latin typeface="Dosis" panose="02010503020202060003" pitchFamily="2" charset="0"/>
              </a:rPr>
              <a:t>tempor</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invidunt</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ut</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labore</a:t>
            </a:r>
            <a:r>
              <a:rPr lang="en-US" sz="2200" b="0" dirty="0">
                <a:solidFill>
                  <a:srgbClr val="00B1B2"/>
                </a:solidFill>
                <a:latin typeface="Dosis" panose="02010503020202060003" pitchFamily="2" charset="0"/>
              </a:rPr>
              <a:t> et dolore magna </a:t>
            </a:r>
            <a:r>
              <a:rPr lang="en-US" sz="2200" b="0" dirty="0" err="1">
                <a:solidFill>
                  <a:srgbClr val="00B1B2"/>
                </a:solidFill>
                <a:latin typeface="Dosis" panose="02010503020202060003" pitchFamily="2" charset="0"/>
              </a:rPr>
              <a:t>aliquyam</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erat</a:t>
            </a:r>
            <a:r>
              <a:rPr lang="en-US" sz="2200" b="0" dirty="0">
                <a:solidFill>
                  <a:srgbClr val="00B1B2"/>
                </a:solidFill>
                <a:latin typeface="Dosis" panose="02010503020202060003" pitchFamily="2" charset="0"/>
              </a:rPr>
              <a:t>, sed diam </a:t>
            </a:r>
            <a:r>
              <a:rPr lang="en-US" sz="2200" b="0" dirty="0" err="1">
                <a:solidFill>
                  <a:srgbClr val="00B1B2"/>
                </a:solidFill>
                <a:latin typeface="Dosis" panose="02010503020202060003" pitchFamily="2" charset="0"/>
              </a:rPr>
              <a:t>voluptua</a:t>
            </a:r>
            <a:r>
              <a:rPr lang="en-US" sz="2200" b="0" dirty="0">
                <a:solidFill>
                  <a:srgbClr val="00B1B2"/>
                </a:solidFill>
                <a:latin typeface="Dosis" panose="02010503020202060003" pitchFamily="2" charset="0"/>
              </a:rPr>
              <a:t>. </a:t>
            </a:r>
            <a:br>
              <a:rPr lang="en-US" sz="2200" b="0" dirty="0">
                <a:solidFill>
                  <a:srgbClr val="00B1B2"/>
                </a:solidFill>
                <a:latin typeface="Dosis" panose="02010503020202060003" pitchFamily="2" charset="0"/>
              </a:rPr>
            </a:br>
            <a:r>
              <a:rPr lang="en-US" sz="2200" b="0" dirty="0">
                <a:solidFill>
                  <a:srgbClr val="00B1B2"/>
                </a:solidFill>
                <a:latin typeface="Dosis" panose="02010503020202060003" pitchFamily="2" charset="0"/>
              </a:rPr>
              <a:t>At </a:t>
            </a:r>
            <a:r>
              <a:rPr lang="en-US" sz="2200" b="0" dirty="0" err="1">
                <a:solidFill>
                  <a:srgbClr val="00B1B2"/>
                </a:solidFill>
                <a:latin typeface="Dosis" panose="02010503020202060003" pitchFamily="2" charset="0"/>
              </a:rPr>
              <a:t>vero</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eos</a:t>
            </a:r>
            <a:r>
              <a:rPr lang="en-US" sz="2200" b="0" dirty="0">
                <a:solidFill>
                  <a:srgbClr val="00B1B2"/>
                </a:solidFill>
                <a:latin typeface="Dosis" panose="02010503020202060003" pitchFamily="2" charset="0"/>
              </a:rPr>
              <a:t> et </a:t>
            </a:r>
            <a:r>
              <a:rPr lang="en-US" sz="2200" b="0" dirty="0" err="1">
                <a:solidFill>
                  <a:srgbClr val="00B1B2"/>
                </a:solidFill>
                <a:latin typeface="Dosis" panose="02010503020202060003" pitchFamily="2" charset="0"/>
              </a:rPr>
              <a:t>accusam</a:t>
            </a:r>
            <a:r>
              <a:rPr lang="en-US" sz="2200" b="0" dirty="0">
                <a:solidFill>
                  <a:srgbClr val="00B1B2"/>
                </a:solidFill>
                <a:latin typeface="Dosis" panose="02010503020202060003" pitchFamily="2" charset="0"/>
              </a:rPr>
              <a:t> et </a:t>
            </a:r>
            <a:r>
              <a:rPr lang="en-US" sz="2200" b="0" dirty="0" err="1">
                <a:solidFill>
                  <a:srgbClr val="00B1B2"/>
                </a:solidFill>
                <a:latin typeface="Dosis" panose="02010503020202060003" pitchFamily="2" charset="0"/>
              </a:rPr>
              <a:t>justo</a:t>
            </a:r>
            <a:r>
              <a:rPr lang="en-US" sz="2200" b="0" dirty="0">
                <a:solidFill>
                  <a:srgbClr val="00B1B2"/>
                </a:solidFill>
                <a:latin typeface="Dosis" panose="02010503020202060003" pitchFamily="2" charset="0"/>
              </a:rPr>
              <a:t> duo </a:t>
            </a:r>
            <a:r>
              <a:rPr lang="en-US" sz="2200" b="0" dirty="0" err="1">
                <a:solidFill>
                  <a:srgbClr val="00B1B2"/>
                </a:solidFill>
                <a:latin typeface="Dosis" panose="02010503020202060003" pitchFamily="2" charset="0"/>
              </a:rPr>
              <a:t>dolores</a:t>
            </a:r>
            <a:r>
              <a:rPr lang="en-US" sz="2200" b="0" dirty="0">
                <a:solidFill>
                  <a:srgbClr val="00B1B2"/>
                </a:solidFill>
                <a:latin typeface="Dosis" panose="02010503020202060003" pitchFamily="2" charset="0"/>
              </a:rPr>
              <a:t> et </a:t>
            </a:r>
            <a:r>
              <a:rPr lang="en-US" sz="2200" b="0" dirty="0" err="1">
                <a:solidFill>
                  <a:srgbClr val="00B1B2"/>
                </a:solidFill>
                <a:latin typeface="Dosis" panose="02010503020202060003" pitchFamily="2" charset="0"/>
              </a:rPr>
              <a:t>ea</a:t>
            </a:r>
            <a:r>
              <a:rPr lang="en-US" sz="2200" b="0" dirty="0">
                <a:solidFill>
                  <a:srgbClr val="00B1B2"/>
                </a:solidFill>
                <a:latin typeface="Dosis" panose="02010503020202060003" pitchFamily="2" charset="0"/>
              </a:rPr>
              <a:t> </a:t>
            </a:r>
            <a:r>
              <a:rPr lang="en-US" sz="2200" b="0" dirty="0" err="1">
                <a:solidFill>
                  <a:srgbClr val="00B1B2"/>
                </a:solidFill>
                <a:latin typeface="Dosis" panose="02010503020202060003" pitchFamily="2" charset="0"/>
              </a:rPr>
              <a:t>rebum</a:t>
            </a:r>
            <a:endParaRPr lang="en-US" sz="2200" b="0" dirty="0">
              <a:solidFill>
                <a:srgbClr val="00B1B2"/>
              </a:solidFill>
              <a:latin typeface="Dosis" panose="02010503020202060003" pitchFamily="2" charset="0"/>
            </a:endParaRPr>
          </a:p>
          <a:p>
            <a:pPr lvl="0"/>
            <a:endParaRPr lang="de-DE" dirty="0"/>
          </a:p>
        </p:txBody>
      </p:sp>
      <p:sp>
        <p:nvSpPr>
          <p:cNvPr id="12" name="Textplatzhalter 11">
            <a:extLst>
              <a:ext uri="{FF2B5EF4-FFF2-40B4-BE49-F238E27FC236}">
                <a16:creationId xmlns:a16="http://schemas.microsoft.com/office/drawing/2014/main" id="{80794105-4161-46D2-9147-7D7E3025D07D}"/>
              </a:ext>
            </a:extLst>
          </p:cNvPr>
          <p:cNvSpPr>
            <a:spLocks noGrp="1"/>
          </p:cNvSpPr>
          <p:nvPr>
            <p:ph type="body" sz="quarter" idx="13" hasCustomPrompt="1"/>
          </p:nvPr>
        </p:nvSpPr>
        <p:spPr>
          <a:xfrm>
            <a:off x="1095375" y="3160800"/>
            <a:ext cx="9626400" cy="3366000"/>
          </a:xfrm>
          <a:prstGeom prst="rect">
            <a:avLst/>
          </a:prstGeom>
        </p:spPr>
        <p:txBody>
          <a:bodyPr/>
          <a:lstStyle>
            <a:lvl1pPr marL="0" marR="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a:t>
            </a:r>
          </a:p>
          <a:p>
            <a:pPr marL="0" marR="0" lvl="0" indent="0" algn="l"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 sit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amet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consetetur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sadipscing</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elitr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nonumy</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eirmod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tempor</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invidunt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ut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labore</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dolore magna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aliquyam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erat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sed diam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voluptua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vero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eos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accusam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justo</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duo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dolores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rebum</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Stet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clita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kasd</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gubergren</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no sea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takimata</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sanctus</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a:t>
            </a:r>
            <a:r>
              <a:rPr kumimoji="0" lang="en-US" sz="1400" b="0" i="0" u="none" strike="noStrike" kern="1200" cap="none" spc="0" normalizeH="0" baseline="0" noProof="0" dirty="0" err="1">
                <a:ln>
                  <a:noFill/>
                </a:ln>
                <a:solidFill>
                  <a:srgbClr val="1D1D1B"/>
                </a:solidFill>
                <a:effectLst/>
                <a:uLnTx/>
                <a:uFillTx/>
                <a:latin typeface="Dosis" panose="02010503020202060003" pitchFamily="2" charset="0"/>
                <a:ea typeface="+mn-ea"/>
                <a:cs typeface="+mn-cs"/>
              </a:rPr>
              <a:t>est</a:t>
            </a:r>
            <a:r>
              <a:rPr kumimoji="0" lang="en-US" sz="1400" b="0" i="0" u="none" strike="noStrike" kern="1200" cap="none" spc="0" normalizeH="0" baseline="0" noProof="0" dirty="0">
                <a:ln>
                  <a:noFill/>
                </a:ln>
                <a:solidFill>
                  <a:srgbClr val="1D1D1B"/>
                </a:solidFill>
                <a:effectLst/>
                <a:uLnTx/>
                <a:uFillTx/>
                <a:latin typeface="Dosis" panose="02010503020202060003" pitchFamily="2" charset="0"/>
                <a:ea typeface="+mn-ea"/>
                <a:cs typeface="+mn-cs"/>
              </a:rPr>
              <a:t> Lorem ipsum dolor.</a:t>
            </a:r>
          </a:p>
          <a:p>
            <a:pPr lvl="0"/>
            <a:endParaRPr lang="de-DE" dirty="0"/>
          </a:p>
        </p:txBody>
      </p:sp>
    </p:spTree>
    <p:extLst>
      <p:ext uri="{BB962C8B-B14F-4D97-AF65-F5344CB8AC3E}">
        <p14:creationId xmlns:p14="http://schemas.microsoft.com/office/powerpoint/2010/main" val="1631579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18FE4E1-62DF-4D55-B72A-550417AF5381}" type="slidenum">
              <a:rPr lang="en-US" smtClean="0"/>
              <a:pPr/>
              <a:t>‹Nr.›</a:t>
            </a:fld>
            <a:endParaRPr lang="en-US" dirty="0"/>
          </a:p>
        </p:txBody>
      </p:sp>
      <p:sp>
        <p:nvSpPr>
          <p:cNvPr id="8" name="Textplatzhalter 7">
            <a:extLst>
              <a:ext uri="{FF2B5EF4-FFF2-40B4-BE49-F238E27FC236}">
                <a16:creationId xmlns:a16="http://schemas.microsoft.com/office/drawing/2014/main" id="{0D529DD0-6366-4A48-B7A1-9EBAD707FD46}"/>
              </a:ext>
            </a:extLst>
          </p:cNvPr>
          <p:cNvSpPr>
            <a:spLocks noGrp="1"/>
          </p:cNvSpPr>
          <p:nvPr>
            <p:ph type="body" sz="quarter" idx="11" hasCustomPrompt="1"/>
          </p:nvPr>
        </p:nvSpPr>
        <p:spPr>
          <a:xfrm>
            <a:off x="1076400" y="1051200"/>
            <a:ext cx="7470000" cy="594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stStyle>
          <a:p>
            <a:pPr lvl="0"/>
            <a:r>
              <a:rPr lang="de-DE" dirty="0"/>
              <a:t>FOLIE MIT EINER TABELLE</a:t>
            </a:r>
          </a:p>
        </p:txBody>
      </p:sp>
      <p:sp>
        <p:nvSpPr>
          <p:cNvPr id="12" name="Textplatzhalter 11">
            <a:extLst>
              <a:ext uri="{FF2B5EF4-FFF2-40B4-BE49-F238E27FC236}">
                <a16:creationId xmlns:a16="http://schemas.microsoft.com/office/drawing/2014/main" id="{36D22DF1-10ED-4793-B5DD-14AFA15EEDD5}"/>
              </a:ext>
            </a:extLst>
          </p:cNvPr>
          <p:cNvSpPr>
            <a:spLocks noGrp="1"/>
          </p:cNvSpPr>
          <p:nvPr>
            <p:ph type="body" sz="quarter" idx="12" hasCustomPrompt="1"/>
          </p:nvPr>
        </p:nvSpPr>
        <p:spPr>
          <a:xfrm>
            <a:off x="1166400" y="2055600"/>
            <a:ext cx="9838800" cy="331200"/>
          </a:xfrm>
          <a:prstGeom prst="rect">
            <a:avLst/>
          </a:prstGeom>
          <a:solidFill>
            <a:schemeClr val="tx1">
              <a:lumMod val="95000"/>
              <a:lumOff val="5000"/>
            </a:schemeClr>
          </a:solidFill>
        </p:spPr>
        <p:txBody>
          <a:bodyPr anchor="ctr" anchorCtr="0"/>
          <a:lstStyle>
            <a:lvl1pPr marL="0" indent="0" algn="ctr">
              <a:buNone/>
              <a:defRPr lang="de-DE" sz="1400" b="1" kern="1200" dirty="0">
                <a:solidFill>
                  <a:schemeClr val="lt1"/>
                </a:solidFill>
                <a:latin typeface="Roboto Slab" pitchFamily="2" charset="0"/>
                <a:ea typeface="Roboto Slab" pitchFamily="2" charset="0"/>
                <a:cs typeface="Arial" panose="020B0604020202020204" pitchFamily="34" charset="0"/>
              </a:defRPr>
            </a:lvl1pPr>
          </a:lstStyle>
          <a:p>
            <a:pPr lvl="0"/>
            <a:r>
              <a:rPr lang="de-DE" dirty="0"/>
              <a:t>Tabellentitel</a:t>
            </a:r>
          </a:p>
        </p:txBody>
      </p:sp>
      <p:sp>
        <p:nvSpPr>
          <p:cNvPr id="14" name="Tabellenplatzhalter 13">
            <a:extLst>
              <a:ext uri="{FF2B5EF4-FFF2-40B4-BE49-F238E27FC236}">
                <a16:creationId xmlns:a16="http://schemas.microsoft.com/office/drawing/2014/main" id="{CE21880B-0DF3-4745-91FA-0015B923BFC3}"/>
              </a:ext>
            </a:extLst>
          </p:cNvPr>
          <p:cNvSpPr>
            <a:spLocks noGrp="1"/>
          </p:cNvSpPr>
          <p:nvPr>
            <p:ph type="tbl" sz="quarter" idx="13"/>
          </p:nvPr>
        </p:nvSpPr>
        <p:spPr>
          <a:xfrm>
            <a:off x="1173600" y="2725200"/>
            <a:ext cx="9842400" cy="2563200"/>
          </a:xfrm>
          <a:prstGeom prst="rect">
            <a:avLst/>
          </a:prstGeom>
        </p:spPr>
        <p:txBody>
          <a:bodyPr/>
          <a:lstStyle>
            <a:lvl1pPr marL="0" indent="0">
              <a:buNone/>
              <a:defRPr/>
            </a:lvl1pPr>
          </a:lstStyle>
          <a:p>
            <a:endParaRPr lang="de-DE" dirty="0"/>
          </a:p>
        </p:txBody>
      </p:sp>
    </p:spTree>
    <p:extLst>
      <p:ext uri="{BB962C8B-B14F-4D97-AF65-F5344CB8AC3E}">
        <p14:creationId xmlns:p14="http://schemas.microsoft.com/office/powerpoint/2010/main" val="4042447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5" name="Textplatzhalter 20">
            <a:extLst>
              <a:ext uri="{FF2B5EF4-FFF2-40B4-BE49-F238E27FC236}">
                <a16:creationId xmlns:a16="http://schemas.microsoft.com/office/drawing/2014/main" id="{AC5A3E01-65FA-2AD1-350C-3700FCE62EBC}"/>
              </a:ext>
            </a:extLst>
          </p:cNvPr>
          <p:cNvSpPr>
            <a:spLocks noGrp="1"/>
          </p:cNvSpPr>
          <p:nvPr>
            <p:ph type="body" sz="quarter" idx="17" hasCustomPrompt="1"/>
          </p:nvPr>
        </p:nvSpPr>
        <p:spPr>
          <a:xfrm>
            <a:off x="6258786" y="1444625"/>
            <a:ext cx="5057775"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Tree>
    <p:extLst>
      <p:ext uri="{BB962C8B-B14F-4D97-AF65-F5344CB8AC3E}">
        <p14:creationId xmlns:p14="http://schemas.microsoft.com/office/powerpoint/2010/main" val="3786808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10" name="Subtitle 2"/>
          <p:cNvSpPr txBox="1">
            <a:spLocks/>
          </p:cNvSpPr>
          <p:nvPr userDrawn="1"/>
        </p:nvSpPr>
        <p:spPr>
          <a:xfrm>
            <a:off x="4259966" y="2958551"/>
            <a:ext cx="7295698" cy="19470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4600"/>
              </a:lnSpc>
            </a:pPr>
            <a:r>
              <a:rPr lang="en-US" sz="4400" b="1" dirty="0">
                <a:solidFill>
                  <a:schemeClr val="bg1"/>
                </a:solidFill>
              </a:rPr>
              <a:t>TITEL DER</a:t>
            </a:r>
          </a:p>
          <a:p>
            <a:pPr algn="r">
              <a:lnSpc>
                <a:spcPts val="4600"/>
              </a:lnSpc>
            </a:pPr>
            <a:r>
              <a:rPr lang="de-DE" sz="4400" b="1" dirty="0">
                <a:solidFill>
                  <a:schemeClr val="bg1"/>
                </a:solidFill>
              </a:rPr>
              <a:t>PRÄSENTATION</a:t>
            </a:r>
            <a:endParaRPr lang="en-US" sz="4400" b="1" dirty="0">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984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2604" y="5473900"/>
            <a:ext cx="3612437" cy="1017926"/>
          </a:xfrm>
          <a:prstGeom prst="rect">
            <a:avLst/>
          </a:prstGeom>
        </p:spPr>
      </p:pic>
      <p:sp>
        <p:nvSpPr>
          <p:cNvPr id="16" name="Subtitle 2"/>
          <p:cNvSpPr txBox="1">
            <a:spLocks/>
          </p:cNvSpPr>
          <p:nvPr userDrawn="1"/>
        </p:nvSpPr>
        <p:spPr>
          <a:xfrm>
            <a:off x="700553" y="2006472"/>
            <a:ext cx="10790893" cy="19041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kern="1200" baseline="0">
                <a:solidFill>
                  <a:srgbClr val="00264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400" b="0" i="0" spc="300" baseline="0" dirty="0">
                <a:solidFill>
                  <a:schemeClr val="bg1"/>
                </a:solidFill>
                <a:latin typeface="Roboto Slab" pitchFamily="2" charset="0"/>
                <a:ea typeface="Roboto Slab" pitchFamily="2" charset="0"/>
              </a:rPr>
              <a:t>VIELEN DANK </a:t>
            </a:r>
            <a:r>
              <a:rPr lang="de-DE" sz="4400" b="0" i="0" spc="300" baseline="0" dirty="0">
                <a:solidFill>
                  <a:schemeClr val="bg1"/>
                </a:solidFill>
                <a:latin typeface="Roboto Slab" pitchFamily="2" charset="0"/>
                <a:ea typeface="Roboto Slab" pitchFamily="2" charset="0"/>
              </a:rPr>
              <a:t>FÜR IHRE AUFMERKSAMKEIT</a:t>
            </a:r>
            <a:endParaRPr lang="en-US" sz="4400" b="0" i="0" spc="300" baseline="0" dirty="0">
              <a:solidFill>
                <a:schemeClr val="bg1"/>
              </a:solidFill>
              <a:latin typeface="Roboto Slab" pitchFamily="2" charset="0"/>
              <a:ea typeface="Roboto Slab" pitchFamily="2" charset="0"/>
            </a:endParaRPr>
          </a:p>
        </p:txBody>
      </p:sp>
    </p:spTree>
    <p:extLst>
      <p:ext uri="{BB962C8B-B14F-4D97-AF65-F5344CB8AC3E}">
        <p14:creationId xmlns:p14="http://schemas.microsoft.com/office/powerpoint/2010/main" val="224752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05E4C-5B01-D1DA-B6C2-46606C211A6B}"/>
              </a:ext>
            </a:extLst>
          </p:cNvPr>
          <p:cNvSpPr>
            <a:spLocks noGrp="1"/>
          </p:cNvSpPr>
          <p:nvPr>
            <p:ph type="title"/>
          </p:nvPr>
        </p:nvSpPr>
        <p:spPr/>
        <p:txBody>
          <a:bodyPr/>
          <a:lstStyle/>
          <a:p>
            <a:r>
              <a:rPr lang="de-DE" dirty="0"/>
              <a:t>Mastertitelformat bearbeiten</a:t>
            </a:r>
          </a:p>
        </p:txBody>
      </p:sp>
      <p:sp>
        <p:nvSpPr>
          <p:cNvPr id="6" name="Foliennummernplatzhalter 5">
            <a:extLst>
              <a:ext uri="{FF2B5EF4-FFF2-40B4-BE49-F238E27FC236}">
                <a16:creationId xmlns:a16="http://schemas.microsoft.com/office/drawing/2014/main" id="{7A3CD96D-6F78-AD7A-1F6E-E3F905B6846F}"/>
              </a:ext>
            </a:extLst>
          </p:cNvPr>
          <p:cNvSpPr>
            <a:spLocks noGrp="1"/>
          </p:cNvSpPr>
          <p:nvPr>
            <p:ph type="sldNum" sz="quarter" idx="12"/>
          </p:nvPr>
        </p:nvSpPr>
        <p:spPr/>
        <p:txBody>
          <a:bodyPr/>
          <a:lstStyle/>
          <a:p>
            <a:fld id="{0E8EAEAD-3417-4E41-A8A7-C731D6E7515F}" type="slidenum">
              <a:rPr lang="de-DE" smtClean="0"/>
              <a:t>‹Nr.›</a:t>
            </a:fld>
            <a:endParaRPr lang="de-DE"/>
          </a:p>
        </p:txBody>
      </p:sp>
      <p:sp>
        <p:nvSpPr>
          <p:cNvPr id="9" name="Textplatzhalter 7">
            <a:extLst>
              <a:ext uri="{FF2B5EF4-FFF2-40B4-BE49-F238E27FC236}">
                <a16:creationId xmlns:a16="http://schemas.microsoft.com/office/drawing/2014/main" id="{69065789-A073-5588-118A-B808B25A81AA}"/>
              </a:ext>
            </a:extLst>
          </p:cNvPr>
          <p:cNvSpPr>
            <a:spLocks noGrp="1"/>
          </p:cNvSpPr>
          <p:nvPr>
            <p:ph type="body" sz="quarter" idx="13" hasCustomPrompt="1"/>
          </p:nvPr>
        </p:nvSpPr>
        <p:spPr>
          <a:xfrm>
            <a:off x="720001" y="174651"/>
            <a:ext cx="10391999" cy="199344"/>
          </a:xfrm>
        </p:spPr>
        <p:txBody>
          <a:bodyPr/>
          <a:lstStyle>
            <a:lvl1pPr marL="0" indent="0">
              <a:buNone/>
              <a:defRPr sz="1400" spc="300">
                <a:solidFill>
                  <a:schemeClr val="accent1"/>
                </a:solidFill>
              </a:defRPr>
            </a:lvl1pPr>
          </a:lstStyle>
          <a:p>
            <a:r>
              <a:rPr lang="de-DE" sz="1400" spc="300" dirty="0">
                <a:solidFill>
                  <a:schemeClr val="accent1"/>
                </a:solidFill>
                <a:latin typeface="Dosis" panose="02010503020202060003" pitchFamily="2" charset="77"/>
              </a:rPr>
              <a:t>Kapitel 1 &gt; Unterkapitel 1.1</a:t>
            </a:r>
          </a:p>
        </p:txBody>
      </p:sp>
      <p:sp>
        <p:nvSpPr>
          <p:cNvPr id="19" name="Bildplatzhalter 13">
            <a:extLst>
              <a:ext uri="{FF2B5EF4-FFF2-40B4-BE49-F238E27FC236}">
                <a16:creationId xmlns:a16="http://schemas.microsoft.com/office/drawing/2014/main" id="{C991D9E4-A70C-DEC0-6BA6-10E6260BABCB}"/>
              </a:ext>
            </a:extLst>
          </p:cNvPr>
          <p:cNvSpPr>
            <a:spLocks noGrp="1"/>
          </p:cNvSpPr>
          <p:nvPr>
            <p:ph type="pic" sz="quarter" idx="15" hasCustomPrompt="1"/>
          </p:nvPr>
        </p:nvSpPr>
        <p:spPr>
          <a:xfrm>
            <a:off x="6258787" y="1444625"/>
            <a:ext cx="5057775" cy="4088782"/>
          </a:xfrm>
        </p:spPr>
        <p:txBody>
          <a:bodyPr/>
          <a:lstStyle>
            <a:lvl1pPr marL="0" indent="0" algn="ctr">
              <a:buNone/>
              <a:defRPr>
                <a:solidFill>
                  <a:schemeClr val="tx1"/>
                </a:solidFill>
              </a:defRPr>
            </a:lvl1pPr>
          </a:lstStyle>
          <a:p>
            <a:r>
              <a:rPr lang="de-DE" dirty="0"/>
              <a:t>Karte durch Klicken auf Symbol hinzufügen</a:t>
            </a:r>
          </a:p>
        </p:txBody>
      </p:sp>
      <p:sp>
        <p:nvSpPr>
          <p:cNvPr id="22" name="Textplatzhalter 20">
            <a:extLst>
              <a:ext uri="{FF2B5EF4-FFF2-40B4-BE49-F238E27FC236}">
                <a16:creationId xmlns:a16="http://schemas.microsoft.com/office/drawing/2014/main" id="{4591817C-B95A-84D0-58CB-8FD51AD4DFD4}"/>
              </a:ext>
            </a:extLst>
          </p:cNvPr>
          <p:cNvSpPr>
            <a:spLocks noGrp="1"/>
          </p:cNvSpPr>
          <p:nvPr>
            <p:ph type="body" sz="quarter" idx="16" hasCustomPrompt="1"/>
          </p:nvPr>
        </p:nvSpPr>
        <p:spPr>
          <a:xfrm>
            <a:off x="720227" y="1444625"/>
            <a:ext cx="5057775" cy="4689415"/>
          </a:xfrm>
        </p:spPr>
        <p:txBody>
          <a:bodyPr/>
          <a:lstStyle>
            <a:lvl1pPr marL="0" indent="0" algn="l">
              <a:buNone/>
              <a:defRPr/>
            </a:lvl1pPr>
            <a:lvl2pPr marL="457200" indent="0">
              <a:buNone/>
              <a:defRPr/>
            </a:lvl2pPr>
            <a:lvl3pPr marL="914400" indent="0">
              <a:buNone/>
              <a:defRPr/>
            </a:lvl3pPr>
            <a:lvl4pPr marL="1371600" indent="0">
              <a:buNone/>
              <a:defRPr/>
            </a:lvl4pPr>
            <a:lvl5pPr marL="1828800" indent="0">
              <a:buNone/>
              <a:defRPr/>
            </a:lvl5pPr>
          </a:lstStyle>
          <a:p>
            <a:r>
              <a:rPr lang="de-DE" dirty="0"/>
              <a:t>Text durch Klicken auf Symbol hinzufügen</a:t>
            </a:r>
          </a:p>
        </p:txBody>
      </p:sp>
      <p:sp>
        <p:nvSpPr>
          <p:cNvPr id="23" name="Fußzeilenplatzhalter 4">
            <a:extLst>
              <a:ext uri="{FF2B5EF4-FFF2-40B4-BE49-F238E27FC236}">
                <a16:creationId xmlns:a16="http://schemas.microsoft.com/office/drawing/2014/main" id="{C0E92E2A-DAEB-4423-27BB-B731C01352E6}"/>
              </a:ext>
            </a:extLst>
          </p:cNvPr>
          <p:cNvSpPr>
            <a:spLocks noGrp="1"/>
          </p:cNvSpPr>
          <p:nvPr>
            <p:ph type="ftr" sz="quarter" idx="11"/>
          </p:nvPr>
        </p:nvSpPr>
        <p:spPr>
          <a:xfrm>
            <a:off x="720000" y="6156016"/>
            <a:ext cx="10392000" cy="600633"/>
          </a:xfrm>
        </p:spPr>
        <p:txBody>
          <a:bodyPr/>
          <a:lstStyle/>
          <a:p>
            <a:endParaRPr lang="de-DE" dirty="0"/>
          </a:p>
        </p:txBody>
      </p:sp>
      <p:sp>
        <p:nvSpPr>
          <p:cNvPr id="4" name="Textplatzhalter 3">
            <a:extLst>
              <a:ext uri="{FF2B5EF4-FFF2-40B4-BE49-F238E27FC236}">
                <a16:creationId xmlns:a16="http://schemas.microsoft.com/office/drawing/2014/main" id="{BDB2B0A1-2D7A-605B-F72B-DD753C173AB9}"/>
              </a:ext>
            </a:extLst>
          </p:cNvPr>
          <p:cNvSpPr>
            <a:spLocks noGrp="1"/>
          </p:cNvSpPr>
          <p:nvPr>
            <p:ph type="body" sz="quarter" idx="17" hasCustomPrompt="1"/>
          </p:nvPr>
        </p:nvSpPr>
        <p:spPr>
          <a:xfrm>
            <a:off x="6258787" y="5555383"/>
            <a:ext cx="5057775" cy="578657"/>
          </a:xfrm>
        </p:spPr>
        <p:txBody>
          <a:bodyPr anchor="ctr"/>
          <a:lstStyle>
            <a:lvl1pPr marL="0" indent="0">
              <a:buNone/>
              <a:defRPr sz="1800"/>
            </a:lvl1pPr>
          </a:lstStyle>
          <a:p>
            <a:pPr lvl="0"/>
            <a:r>
              <a:rPr lang="de-DE" dirty="0"/>
              <a:t>Bildunterschrift</a:t>
            </a:r>
          </a:p>
        </p:txBody>
      </p:sp>
    </p:spTree>
    <p:extLst>
      <p:ext uri="{BB962C8B-B14F-4D97-AF65-F5344CB8AC3E}">
        <p14:creationId xmlns:p14="http://schemas.microsoft.com/office/powerpoint/2010/main" val="3743414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theme" Target="../theme/theme2.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58.xml"/><Relationship Id="rId7" Type="http://schemas.openxmlformats.org/officeDocument/2006/relationships/theme" Target="../theme/theme3.xml"/><Relationship Id="rId12" Type="http://schemas.openxmlformats.org/officeDocument/2006/relationships/image" Target="../media/image27.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6.png"/><Relationship Id="rId5" Type="http://schemas.openxmlformats.org/officeDocument/2006/relationships/slideLayout" Target="../slideLayouts/slideLayout60.xml"/><Relationship Id="rId10" Type="http://schemas.openxmlformats.org/officeDocument/2006/relationships/image" Target="../media/image25.png"/><Relationship Id="rId4" Type="http://schemas.openxmlformats.org/officeDocument/2006/relationships/slideLayout" Target="../slideLayouts/slideLayout59.xml"/><Relationship Id="rId9"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64.xml"/><Relationship Id="rId7" Type="http://schemas.openxmlformats.org/officeDocument/2006/relationships/theme" Target="../theme/theme4.xml"/><Relationship Id="rId12" Type="http://schemas.openxmlformats.org/officeDocument/2006/relationships/image" Target="../media/image27.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26.png"/><Relationship Id="rId5" Type="http://schemas.openxmlformats.org/officeDocument/2006/relationships/slideLayout" Target="../slideLayouts/slideLayout66.xml"/><Relationship Id="rId10" Type="http://schemas.openxmlformats.org/officeDocument/2006/relationships/image" Target="../media/image25.png"/><Relationship Id="rId4" Type="http://schemas.openxmlformats.org/officeDocument/2006/relationships/slideLayout" Target="../slideLayouts/slideLayout65.xml"/><Relationship Id="rId9"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0.xml"/><Relationship Id="rId7" Type="http://schemas.openxmlformats.org/officeDocument/2006/relationships/image" Target="../media/image24.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23.jpeg"/><Relationship Id="rId5" Type="http://schemas.openxmlformats.org/officeDocument/2006/relationships/theme" Target="../theme/theme5.xml"/><Relationship Id="rId10" Type="http://schemas.openxmlformats.org/officeDocument/2006/relationships/image" Target="../media/image27.png"/><Relationship Id="rId4" Type="http://schemas.openxmlformats.org/officeDocument/2006/relationships/slideLayout" Target="../slideLayouts/slideLayout71.xml"/><Relationship Id="rId9" Type="http://schemas.openxmlformats.org/officeDocument/2006/relationships/image" Target="../media/image3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33.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23.jpeg"/><Relationship Id="rId5" Type="http://schemas.openxmlformats.org/officeDocument/2006/relationships/slideLayout" Target="../slideLayouts/slideLayout76.xml"/><Relationship Id="rId10"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Bild, das Blau, Verschwommen enthält.&#10;&#10;Automatisch generierte Beschreibung">
            <a:extLst>
              <a:ext uri="{FF2B5EF4-FFF2-40B4-BE49-F238E27FC236}">
                <a16:creationId xmlns:a16="http://schemas.microsoft.com/office/drawing/2014/main" id="{EA3CC1BE-DCDC-6D9C-BA6B-811C89663580}"/>
              </a:ext>
            </a:extLst>
          </p:cNvPr>
          <p:cNvPicPr>
            <a:picLocks noChangeAspect="1"/>
          </p:cNvPicPr>
          <p:nvPr userDrawn="1"/>
        </p:nvPicPr>
        <p:blipFill rotWithShape="1">
          <a:blip r:embed="rId23">
            <a:alphaModFix amt="15000"/>
          </a:blip>
          <a:srcRect l="2934"/>
          <a:stretch/>
        </p:blipFill>
        <p:spPr>
          <a:xfrm flipH="1">
            <a:off x="-2" y="-1"/>
            <a:ext cx="12192001" cy="6857999"/>
          </a:xfrm>
          <a:prstGeom prst="rect">
            <a:avLst/>
          </a:prstGeom>
        </p:spPr>
      </p:pic>
      <p:pic>
        <p:nvPicPr>
          <p:cNvPr id="13" name="Grafik 12" descr="Ein Bild, das Kreativität, Grafiken, Kunst enthält.&#10;&#10;Automatisch generierte Beschreibung">
            <a:extLst>
              <a:ext uri="{FF2B5EF4-FFF2-40B4-BE49-F238E27FC236}">
                <a16:creationId xmlns:a16="http://schemas.microsoft.com/office/drawing/2014/main" id="{D821425A-E4C4-E4B9-4844-DA00427ACAA4}"/>
              </a:ext>
            </a:extLst>
          </p:cNvPr>
          <p:cNvPicPr>
            <a:picLocks noChangeAspect="1"/>
          </p:cNvPicPr>
          <p:nvPr userDrawn="1"/>
        </p:nvPicPr>
        <p:blipFill>
          <a:blip r:embed="rId24"/>
          <a:stretch>
            <a:fillRect/>
          </a:stretch>
        </p:blipFill>
        <p:spPr>
          <a:xfrm flipV="1">
            <a:off x="11112001" y="6138000"/>
            <a:ext cx="1289550" cy="931127"/>
          </a:xfrm>
          <a:prstGeom prst="rect">
            <a:avLst/>
          </a:prstGeom>
        </p:spPr>
      </p:pic>
      <p:sp>
        <p:nvSpPr>
          <p:cNvPr id="2" name="Titelplatzhalter 1">
            <a:extLst>
              <a:ext uri="{FF2B5EF4-FFF2-40B4-BE49-F238E27FC236}">
                <a16:creationId xmlns:a16="http://schemas.microsoft.com/office/drawing/2014/main" id="{DE8D64C4-E56C-0116-EF1D-175FF15A0FA9}"/>
              </a:ext>
            </a:extLst>
          </p:cNvPr>
          <p:cNvSpPr>
            <a:spLocks noGrp="1"/>
          </p:cNvSpPr>
          <p:nvPr>
            <p:ph type="title"/>
          </p:nvPr>
        </p:nvSpPr>
        <p:spPr>
          <a:xfrm>
            <a:off x="720000" y="679360"/>
            <a:ext cx="10392000" cy="365125"/>
          </a:xfrm>
          <a:prstGeom prst="rect">
            <a:avLst/>
          </a:prstGeom>
        </p:spPr>
        <p:txBody>
          <a:bodyPr vert="horz" lIns="0" tIns="0" rIns="0" bIns="0" rtlCol="0" anchor="t">
            <a:noAutofit/>
          </a:bodyPr>
          <a:lstStyle/>
          <a:p>
            <a:r>
              <a:rPr lang="de-DE" dirty="0"/>
              <a:t>Mastertitelformat bearbeiten</a:t>
            </a:r>
          </a:p>
        </p:txBody>
      </p:sp>
      <p:sp>
        <p:nvSpPr>
          <p:cNvPr id="3" name="Textplatzhalter 2">
            <a:extLst>
              <a:ext uri="{FF2B5EF4-FFF2-40B4-BE49-F238E27FC236}">
                <a16:creationId xmlns:a16="http://schemas.microsoft.com/office/drawing/2014/main" id="{8E9E212C-4276-A224-6E83-D04EF0C44BAF}"/>
              </a:ext>
            </a:extLst>
          </p:cNvPr>
          <p:cNvSpPr>
            <a:spLocks noGrp="1"/>
          </p:cNvSpPr>
          <p:nvPr>
            <p:ph type="body" idx="1"/>
          </p:nvPr>
        </p:nvSpPr>
        <p:spPr>
          <a:xfrm>
            <a:off x="720000" y="1445126"/>
            <a:ext cx="10392000" cy="4692874"/>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572764EB-6E7D-B0F0-018E-BC5C5747D58A}"/>
              </a:ext>
            </a:extLst>
          </p:cNvPr>
          <p:cNvSpPr>
            <a:spLocks noGrp="1"/>
          </p:cNvSpPr>
          <p:nvPr>
            <p:ph type="ftr" sz="quarter" idx="3"/>
          </p:nvPr>
        </p:nvSpPr>
        <p:spPr>
          <a:xfrm>
            <a:off x="720000" y="6156016"/>
            <a:ext cx="10392000" cy="600633"/>
          </a:xfrm>
          <a:prstGeom prst="rect">
            <a:avLst/>
          </a:prstGeom>
        </p:spPr>
        <p:txBody>
          <a:bodyPr vert="horz" lIns="0" tIns="0" rIns="0" bIns="0" rtlCol="0" anchor="ctr"/>
          <a:lstStyle>
            <a:lvl1pPr algn="l">
              <a:defRPr sz="1800" b="0" i="0">
                <a:solidFill>
                  <a:schemeClr val="accent4"/>
                </a:solidFill>
                <a:latin typeface="Dosis Light" panose="02010803020202060003" pitchFamily="2" charset="77"/>
              </a:defRPr>
            </a:lvl1pPr>
          </a:lstStyle>
          <a:p>
            <a:endParaRPr lang="de-DE" dirty="0"/>
          </a:p>
        </p:txBody>
      </p:sp>
      <p:sp>
        <p:nvSpPr>
          <p:cNvPr id="6" name="Foliennummernplatzhalter 5">
            <a:extLst>
              <a:ext uri="{FF2B5EF4-FFF2-40B4-BE49-F238E27FC236}">
                <a16:creationId xmlns:a16="http://schemas.microsoft.com/office/drawing/2014/main" id="{627F7818-6445-F16F-DC8E-F3B8C3103323}"/>
              </a:ext>
            </a:extLst>
          </p:cNvPr>
          <p:cNvSpPr>
            <a:spLocks noGrp="1"/>
          </p:cNvSpPr>
          <p:nvPr>
            <p:ph type="sldNum" sz="quarter" idx="4"/>
          </p:nvPr>
        </p:nvSpPr>
        <p:spPr>
          <a:xfrm>
            <a:off x="11112000" y="6138000"/>
            <a:ext cx="641850" cy="640625"/>
          </a:xfrm>
          <a:prstGeom prst="rect">
            <a:avLst/>
          </a:prstGeom>
        </p:spPr>
        <p:txBody>
          <a:bodyPr vert="horz" lIns="0" tIns="0" rIns="0" bIns="0" rtlCol="0" anchor="ctr"/>
          <a:lstStyle>
            <a:lvl1pPr algn="ctr">
              <a:defRPr sz="1000" b="0" i="0">
                <a:solidFill>
                  <a:schemeClr val="bg1"/>
                </a:solidFill>
                <a:latin typeface="Dosis" panose="02010503020202060003" pitchFamily="2" charset="77"/>
              </a:defRPr>
            </a:lvl1pPr>
          </a:lstStyle>
          <a:p>
            <a:fld id="{0E8EAEAD-3417-4E41-A8A7-C731D6E7515F}" type="slidenum">
              <a:rPr lang="de-DE" smtClean="0"/>
              <a:pPr/>
              <a:t>‹Nr.›</a:t>
            </a:fld>
            <a:endParaRPr lang="de-DE" dirty="0"/>
          </a:p>
        </p:txBody>
      </p:sp>
      <p:pic>
        <p:nvPicPr>
          <p:cNvPr id="10" name="Grafik 9" descr="Ein Bild, das Grafiken, Logo, Grafikdesign, Clipart enthält.&#10;&#10;Automatisch generierte Beschreibung">
            <a:extLst>
              <a:ext uri="{FF2B5EF4-FFF2-40B4-BE49-F238E27FC236}">
                <a16:creationId xmlns:a16="http://schemas.microsoft.com/office/drawing/2014/main" id="{A3373500-159E-C65A-1C8E-3DA5E802FA04}"/>
              </a:ext>
            </a:extLst>
          </p:cNvPr>
          <p:cNvPicPr>
            <a:picLocks noChangeAspect="1"/>
          </p:cNvPicPr>
          <p:nvPr userDrawn="1"/>
        </p:nvPicPr>
        <p:blipFill>
          <a:blip r:embed="rId25"/>
          <a:stretch>
            <a:fillRect/>
          </a:stretch>
        </p:blipFill>
        <p:spPr>
          <a:xfrm>
            <a:off x="11112000" y="1"/>
            <a:ext cx="1048000" cy="1232288"/>
          </a:xfrm>
          <a:prstGeom prst="rect">
            <a:avLst/>
          </a:prstGeom>
        </p:spPr>
      </p:pic>
    </p:spTree>
    <p:extLst>
      <p:ext uri="{BB962C8B-B14F-4D97-AF65-F5344CB8AC3E}">
        <p14:creationId xmlns:p14="http://schemas.microsoft.com/office/powerpoint/2010/main" val="24230179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8" r:id="rId5"/>
    <p:sldLayoutId id="2147483663"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65" r:id="rId17"/>
    <p:sldLayoutId id="2147483664" r:id="rId18"/>
    <p:sldLayoutId id="2147483666" r:id="rId19"/>
    <p:sldLayoutId id="2147483667" r:id="rId20"/>
    <p:sldLayoutId id="2147483662" r:id="rId21"/>
  </p:sldLayoutIdLst>
  <p:hf hdr="0" dt="0"/>
  <p:txStyles>
    <p:titleStyle>
      <a:lvl1pPr algn="l" defTabSz="914400" rtl="0" eaLnBrk="1" latinLnBrk="0" hangingPunct="1">
        <a:lnSpc>
          <a:spcPct val="90000"/>
        </a:lnSpc>
        <a:spcBef>
          <a:spcPct val="0"/>
        </a:spcBef>
        <a:buNone/>
        <a:defRPr sz="3200" b="1" i="0" kern="1200">
          <a:solidFill>
            <a:schemeClr val="accent2"/>
          </a:solidFill>
          <a:latin typeface="Dosis SemiBold" panose="02010503020202060003" pitchFamily="2" charset="77"/>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29" userDrawn="1">
          <p15:clr>
            <a:srgbClr val="F26B43"/>
          </p15:clr>
        </p15:guide>
        <p15:guide id="2" pos="438" userDrawn="1">
          <p15:clr>
            <a:srgbClr val="F26B43"/>
          </p15:clr>
        </p15:guide>
        <p15:guide id="3" orient="horz" pos="663" userDrawn="1">
          <p15:clr>
            <a:srgbClr val="F26B43"/>
          </p15:clr>
        </p15:guide>
        <p15:guide id="4" orient="horz" pos="890" userDrawn="1">
          <p15:clr>
            <a:srgbClr val="F26B43"/>
          </p15:clr>
        </p15:guide>
        <p15:guide id="5" orient="horz" pos="38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540FA4E-9B92-45C1-8DEB-CFB684604AD1}"/>
              </a:ext>
            </a:extLst>
          </p:cNvPr>
          <p:cNvSpPr>
            <a:spLocks noGrp="1"/>
          </p:cNvSpPr>
          <p:nvPr>
            <p:ph type="title"/>
          </p:nvPr>
        </p:nvSpPr>
        <p:spPr>
          <a:xfrm>
            <a:off x="336550" y="365125"/>
            <a:ext cx="10515600" cy="304699"/>
          </a:xfrm>
          <a:prstGeom prst="rect">
            <a:avLst/>
          </a:prstGeom>
        </p:spPr>
        <p:txBody>
          <a:bodyPr vert="horz" lIns="0" tIns="0" rIns="72000" bIns="0" rtlCol="0" anchor="t" anchorCtr="0">
            <a:normAutofit/>
          </a:bodyPr>
          <a:lstStyle/>
          <a:p>
            <a:r>
              <a:rPr lang="de-DE"/>
              <a:t>Mastertitelformat bearbeiten</a:t>
            </a:r>
          </a:p>
        </p:txBody>
      </p:sp>
      <p:sp>
        <p:nvSpPr>
          <p:cNvPr id="3" name="Textplatzhalter 2">
            <a:extLst>
              <a:ext uri="{FF2B5EF4-FFF2-40B4-BE49-F238E27FC236}">
                <a16:creationId xmlns:a16="http://schemas.microsoft.com/office/drawing/2014/main" id="{B3C203B5-BDE7-48AA-B2AE-3CE3BA3573AF}"/>
              </a:ext>
            </a:extLst>
          </p:cNvPr>
          <p:cNvSpPr>
            <a:spLocks noGrp="1"/>
          </p:cNvSpPr>
          <p:nvPr>
            <p:ph type="body" idx="1"/>
          </p:nvPr>
        </p:nvSpPr>
        <p:spPr>
          <a:xfrm>
            <a:off x="336975" y="1223963"/>
            <a:ext cx="5849513" cy="4905037"/>
          </a:xfrm>
          <a:prstGeom prst="rect">
            <a:avLst/>
          </a:prstGeom>
        </p:spPr>
        <p:txBody>
          <a:bodyPr vert="horz" lIns="0" tIns="0" rIns="0" bIns="0" rtlCol="0">
            <a:noAutofit/>
          </a:bodyPr>
          <a:lstStyle/>
          <a:p>
            <a:pPr lvl="0"/>
            <a:r>
              <a:rPr lang="de-DE"/>
              <a:t>Erste Ebene</a:t>
            </a:r>
          </a:p>
          <a:p>
            <a:pPr lvl="1"/>
            <a:r>
              <a:rPr lang="de-DE"/>
              <a:t>Zweite Ebene</a:t>
            </a:r>
          </a:p>
          <a:p>
            <a:pPr lvl="2"/>
            <a:r>
              <a:rPr lang="de-DE"/>
              <a:t>Dritte Ebene</a:t>
            </a:r>
          </a:p>
        </p:txBody>
      </p:sp>
      <p:sp>
        <p:nvSpPr>
          <p:cNvPr id="6" name="Foliennummernplatzhalter 5">
            <a:extLst>
              <a:ext uri="{FF2B5EF4-FFF2-40B4-BE49-F238E27FC236}">
                <a16:creationId xmlns:a16="http://schemas.microsoft.com/office/drawing/2014/main" id="{4DA6D6E5-0872-4878-A192-DFEA0295D486}"/>
              </a:ext>
            </a:extLst>
          </p:cNvPr>
          <p:cNvSpPr>
            <a:spLocks noGrp="1"/>
          </p:cNvSpPr>
          <p:nvPr>
            <p:ph type="sldNum" sz="quarter" idx="4"/>
          </p:nvPr>
        </p:nvSpPr>
        <p:spPr>
          <a:xfrm>
            <a:off x="9112250" y="6489700"/>
            <a:ext cx="2743200" cy="365125"/>
          </a:xfrm>
          <a:prstGeom prst="rect">
            <a:avLst/>
          </a:prstGeom>
        </p:spPr>
        <p:txBody>
          <a:bodyPr vert="horz" lIns="0" tIns="0" rIns="0" bIns="0" rtlCol="0" anchor="ctr"/>
          <a:lstStyle>
            <a:lvl1pPr algn="r">
              <a:defRPr sz="1200">
                <a:solidFill>
                  <a:schemeClr val="tx1"/>
                </a:solidFill>
                <a:latin typeface="Arial" panose="020B0604020202020204" pitchFamily="34" charset="0"/>
                <a:cs typeface="Arial" panose="020B0604020202020204" pitchFamily="34" charset="0"/>
              </a:defRPr>
            </a:lvl1pPr>
          </a:lstStyle>
          <a:p>
            <a:fld id="{B241D5F9-5D9C-4D68-AA05-9CF0420C48C8}" type="slidenum">
              <a:rPr lang="de-DE" smtClean="0"/>
              <a:pPr/>
              <a:t>‹Nr.›</a:t>
            </a:fld>
            <a:endParaRPr lang="de-DE"/>
          </a:p>
        </p:txBody>
      </p:sp>
      <p:sp>
        <p:nvSpPr>
          <p:cNvPr id="5" name="Textfeld 4">
            <a:extLst>
              <a:ext uri="{FF2B5EF4-FFF2-40B4-BE49-F238E27FC236}">
                <a16:creationId xmlns:a16="http://schemas.microsoft.com/office/drawing/2014/main" id="{F6E1D284-A052-4EB3-B582-313569B3DED7}"/>
              </a:ext>
            </a:extLst>
          </p:cNvPr>
          <p:cNvSpPr txBox="1"/>
          <p:nvPr userDrawn="1"/>
        </p:nvSpPr>
        <p:spPr>
          <a:xfrm>
            <a:off x="334433" y="-666000"/>
            <a:ext cx="1756306" cy="461665"/>
          </a:xfrm>
          <a:prstGeom prst="rect">
            <a:avLst/>
          </a:prstGeom>
          <a:noFill/>
        </p:spPr>
        <p:txBody>
          <a:bodyPr wrap="square" lIns="0" tIns="0" rIns="0" bIns="0" rtlCol="0">
            <a:spAutoFit/>
          </a:bodyPr>
          <a:lstStyle/>
          <a:p>
            <a:r>
              <a:rPr lang="de-DE" sz="1000" b="1">
                <a:solidFill>
                  <a:schemeClr val="tx1">
                    <a:lumMod val="50000"/>
                    <a:lumOff val="50000"/>
                  </a:schemeClr>
                </a:solidFill>
                <a:latin typeface="Arial" panose="020B0604020202020204" pitchFamily="34" charset="0"/>
                <a:cs typeface="Arial" panose="020B0604020202020204" pitchFamily="34" charset="0"/>
              </a:rPr>
              <a:t>Folienrand</a:t>
            </a:r>
          </a:p>
          <a:p>
            <a:r>
              <a:rPr lang="de-DE" sz="1000" b="0">
                <a:solidFill>
                  <a:schemeClr val="tx1">
                    <a:lumMod val="50000"/>
                    <a:lumOff val="50000"/>
                  </a:schemeClr>
                </a:solidFill>
                <a:latin typeface="Arial" panose="020B0604020202020204" pitchFamily="34" charset="0"/>
                <a:cs typeface="Arial" panose="020B0604020202020204" pitchFamily="34" charset="0"/>
              </a:rPr>
              <a:t>Bitte keine Inhalte außerhalb des Folienrands einfügen!</a:t>
            </a:r>
          </a:p>
        </p:txBody>
      </p:sp>
      <p:sp>
        <p:nvSpPr>
          <p:cNvPr id="7" name="Textfeld 6">
            <a:extLst>
              <a:ext uri="{FF2B5EF4-FFF2-40B4-BE49-F238E27FC236}">
                <a16:creationId xmlns:a16="http://schemas.microsoft.com/office/drawing/2014/main" id="{46972117-027D-48C6-AD04-D8DF9C69D0C2}"/>
              </a:ext>
            </a:extLst>
          </p:cNvPr>
          <p:cNvSpPr txBox="1"/>
          <p:nvPr userDrawn="1"/>
        </p:nvSpPr>
        <p:spPr>
          <a:xfrm>
            <a:off x="10473610" y="-358223"/>
            <a:ext cx="1381840" cy="153888"/>
          </a:xfrm>
          <a:prstGeom prst="rect">
            <a:avLst/>
          </a:prstGeom>
          <a:noFill/>
        </p:spPr>
        <p:txBody>
          <a:bodyPr wrap="square" lIns="0" tIns="0" rIns="0" bIns="0" rtlCol="0">
            <a:spAutoFit/>
          </a:bodyPr>
          <a:lstStyle/>
          <a:p>
            <a:pPr algn="r"/>
            <a:r>
              <a:rPr lang="de-DE" sz="1000">
                <a:solidFill>
                  <a:schemeClr val="tx1">
                    <a:lumMod val="50000"/>
                    <a:lumOff val="50000"/>
                  </a:schemeClr>
                </a:solidFill>
                <a:latin typeface="Arial" panose="020B0604020202020204" pitchFamily="34" charset="0"/>
                <a:cs typeface="Arial" panose="020B0604020202020204" pitchFamily="34" charset="0"/>
              </a:rPr>
              <a:t>Folienrand</a:t>
            </a:r>
            <a:endParaRPr lang="en-GB"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2E48128B-6958-415D-B06D-888287E97F75}"/>
              </a:ext>
            </a:extLst>
          </p:cNvPr>
          <p:cNvSpPr txBox="1"/>
          <p:nvPr userDrawn="1"/>
        </p:nvSpPr>
        <p:spPr>
          <a:xfrm>
            <a:off x="-1567850" y="211237"/>
            <a:ext cx="1381840" cy="153888"/>
          </a:xfrm>
          <a:prstGeom prst="rect">
            <a:avLst/>
          </a:prstGeom>
          <a:noFill/>
        </p:spPr>
        <p:txBody>
          <a:bodyPr wrap="square" lIns="0" tIns="0" rIns="0" bIns="0" rtlCol="0">
            <a:spAutoFit/>
          </a:bodyPr>
          <a:lstStyle/>
          <a:p>
            <a:pPr algn="r"/>
            <a:r>
              <a:rPr lang="de-DE" sz="1000">
                <a:solidFill>
                  <a:schemeClr val="tx1">
                    <a:lumMod val="50000"/>
                    <a:lumOff val="50000"/>
                  </a:schemeClr>
                </a:solidFill>
                <a:latin typeface="Arial" panose="020B0604020202020204" pitchFamily="34" charset="0"/>
                <a:cs typeface="Arial" panose="020B0604020202020204" pitchFamily="34" charset="0"/>
              </a:rPr>
              <a:t>Folienrand</a:t>
            </a:r>
            <a:endParaRPr lang="en-GB"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C86D99EE-E5F7-4FFE-A7FB-71E646382127}"/>
              </a:ext>
            </a:extLst>
          </p:cNvPr>
          <p:cNvSpPr txBox="1"/>
          <p:nvPr userDrawn="1"/>
        </p:nvSpPr>
        <p:spPr>
          <a:xfrm>
            <a:off x="12396000" y="211237"/>
            <a:ext cx="1381840" cy="153888"/>
          </a:xfrm>
          <a:prstGeom prst="rect">
            <a:avLst/>
          </a:prstGeom>
          <a:noFill/>
        </p:spPr>
        <p:txBody>
          <a:bodyPr wrap="square" lIns="0" tIns="0" rIns="0" bIns="0" rtlCol="0">
            <a:spAutoFit/>
          </a:bodyPr>
          <a:lstStyle/>
          <a:p>
            <a:pPr algn="l"/>
            <a:r>
              <a:rPr lang="de-DE" sz="1000">
                <a:solidFill>
                  <a:schemeClr val="tx1">
                    <a:lumMod val="50000"/>
                    <a:lumOff val="50000"/>
                  </a:schemeClr>
                </a:solidFill>
                <a:latin typeface="Arial" panose="020B0604020202020204" pitchFamily="34" charset="0"/>
                <a:cs typeface="Arial" panose="020B0604020202020204" pitchFamily="34" charset="0"/>
              </a:rPr>
              <a:t>Folienrand</a:t>
            </a:r>
            <a:endParaRPr lang="en-GB"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CD8FD9CD-5ED8-4DEF-B895-DB2BF2A9ED27}"/>
              </a:ext>
            </a:extLst>
          </p:cNvPr>
          <p:cNvSpPr txBox="1"/>
          <p:nvPr userDrawn="1"/>
        </p:nvSpPr>
        <p:spPr>
          <a:xfrm>
            <a:off x="-1567850" y="6127046"/>
            <a:ext cx="1381840" cy="153888"/>
          </a:xfrm>
          <a:prstGeom prst="rect">
            <a:avLst/>
          </a:prstGeom>
          <a:noFill/>
        </p:spPr>
        <p:txBody>
          <a:bodyPr wrap="square" lIns="0" tIns="0" rIns="0" bIns="0" rtlCol="0">
            <a:spAutoFit/>
          </a:bodyPr>
          <a:lstStyle/>
          <a:p>
            <a:pPr algn="r"/>
            <a:r>
              <a:rPr lang="de-DE" sz="1000">
                <a:solidFill>
                  <a:schemeClr val="tx1">
                    <a:lumMod val="50000"/>
                    <a:lumOff val="50000"/>
                  </a:schemeClr>
                </a:solidFill>
                <a:latin typeface="Arial" panose="020B0604020202020204" pitchFamily="34" charset="0"/>
                <a:cs typeface="Arial" panose="020B0604020202020204" pitchFamily="34" charset="0"/>
              </a:rPr>
              <a:t>Folienrand</a:t>
            </a:r>
            <a:endParaRPr lang="en-GB"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7DA05CC6-FB06-4C9F-88D7-D4C882DBC053}"/>
              </a:ext>
            </a:extLst>
          </p:cNvPr>
          <p:cNvSpPr txBox="1"/>
          <p:nvPr userDrawn="1"/>
        </p:nvSpPr>
        <p:spPr>
          <a:xfrm>
            <a:off x="12396000" y="6127046"/>
            <a:ext cx="1381840" cy="153888"/>
          </a:xfrm>
          <a:prstGeom prst="rect">
            <a:avLst/>
          </a:prstGeom>
          <a:noFill/>
        </p:spPr>
        <p:txBody>
          <a:bodyPr wrap="square" lIns="0" tIns="0" rIns="0" bIns="0" rtlCol="0">
            <a:spAutoFit/>
          </a:bodyPr>
          <a:lstStyle/>
          <a:p>
            <a:pPr algn="l"/>
            <a:r>
              <a:rPr lang="de-DE" sz="1000">
                <a:solidFill>
                  <a:schemeClr val="tx1">
                    <a:lumMod val="50000"/>
                    <a:lumOff val="50000"/>
                  </a:schemeClr>
                </a:solidFill>
                <a:latin typeface="Arial" panose="020B0604020202020204" pitchFamily="34" charset="0"/>
                <a:cs typeface="Arial" panose="020B0604020202020204" pitchFamily="34" charset="0"/>
              </a:rPr>
              <a:t>Folienrand</a:t>
            </a:r>
            <a:endParaRPr lang="en-GB"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3A5ED822-0B75-4A9F-A630-AB8E0BA441CE}"/>
              </a:ext>
            </a:extLst>
          </p:cNvPr>
          <p:cNvSpPr txBox="1"/>
          <p:nvPr userDrawn="1"/>
        </p:nvSpPr>
        <p:spPr>
          <a:xfrm>
            <a:off x="-2544000" y="801634"/>
            <a:ext cx="2357990" cy="1846659"/>
          </a:xfrm>
          <a:prstGeom prst="rect">
            <a:avLst/>
          </a:prstGeom>
          <a:noFill/>
        </p:spPr>
        <p:txBody>
          <a:bodyPr wrap="square" lIns="0" tIns="0" rIns="0" bIns="0" rtlCol="0">
            <a:spAutoFit/>
          </a:bodyPr>
          <a:lstStyle/>
          <a:p>
            <a:pPr algn="r"/>
            <a:r>
              <a:rPr lang="de-DE" sz="1000" b="1">
                <a:solidFill>
                  <a:schemeClr val="tx1">
                    <a:lumMod val="50000"/>
                    <a:lumOff val="50000"/>
                  </a:schemeClr>
                </a:solidFill>
                <a:latin typeface="Arial" panose="020B0604020202020204" pitchFamily="34" charset="0"/>
                <a:cs typeface="Arial" panose="020B0604020202020204" pitchFamily="34" charset="0"/>
              </a:rPr>
              <a:t>Folie in Ursprungsform bringen </a:t>
            </a:r>
            <a:br>
              <a:rPr lang="de-DE" sz="1000" b="1">
                <a:solidFill>
                  <a:schemeClr val="tx1">
                    <a:lumMod val="50000"/>
                    <a:lumOff val="50000"/>
                  </a:schemeClr>
                </a:solidFill>
                <a:latin typeface="Arial" panose="020B0604020202020204" pitchFamily="34" charset="0"/>
                <a:cs typeface="Arial" panose="020B0604020202020204" pitchFamily="34" charset="0"/>
              </a:rPr>
            </a:br>
            <a:r>
              <a:rPr lang="de-DE" sz="1000">
                <a:solidFill>
                  <a:schemeClr val="tx1">
                    <a:lumMod val="50000"/>
                    <a:lumOff val="50000"/>
                  </a:schemeClr>
                </a:solidFill>
                <a:latin typeface="Arial" panose="020B0604020202020204" pitchFamily="34" charset="0"/>
                <a:cs typeface="Arial" panose="020B0604020202020204" pitchFamily="34" charset="0"/>
              </a:rPr>
              <a:t>über Menu:</a:t>
            </a:r>
          </a:p>
          <a:p>
            <a:pPr algn="r"/>
            <a:r>
              <a:rPr lang="de-DE" sz="1000">
                <a:solidFill>
                  <a:schemeClr val="tx1">
                    <a:lumMod val="50000"/>
                    <a:lumOff val="50000"/>
                  </a:schemeClr>
                </a:solidFill>
                <a:latin typeface="Arial" panose="020B0604020202020204" pitchFamily="34" charset="0"/>
                <a:cs typeface="Arial" panose="020B0604020202020204" pitchFamily="34" charset="0"/>
              </a:rPr>
              <a:t>Start // Folien // Zurücksetzen</a:t>
            </a:r>
          </a:p>
          <a:p>
            <a:pPr algn="r"/>
            <a:endParaRPr lang="de-DE" sz="1000">
              <a:solidFill>
                <a:schemeClr val="tx1">
                  <a:lumMod val="50000"/>
                  <a:lumOff val="50000"/>
                </a:schemeClr>
              </a:solidFill>
              <a:latin typeface="Arial" panose="020B0604020202020204" pitchFamily="34" charset="0"/>
              <a:cs typeface="Arial" panose="020B0604020202020204" pitchFamily="34" charset="0"/>
            </a:endParaRPr>
          </a:p>
          <a:p>
            <a:pPr algn="r"/>
            <a:r>
              <a:rPr lang="de-DE" sz="1000" b="1">
                <a:solidFill>
                  <a:schemeClr val="tx1">
                    <a:lumMod val="50000"/>
                    <a:lumOff val="50000"/>
                  </a:schemeClr>
                </a:solidFill>
                <a:latin typeface="Arial" panose="020B0604020202020204" pitchFamily="34" charset="0"/>
                <a:cs typeface="Arial" panose="020B0604020202020204" pitchFamily="34" charset="0"/>
              </a:rPr>
              <a:t>Wechsel des Folienlayouts </a:t>
            </a:r>
            <a:br>
              <a:rPr lang="de-DE" sz="1000">
                <a:solidFill>
                  <a:schemeClr val="tx1">
                    <a:lumMod val="50000"/>
                    <a:lumOff val="50000"/>
                  </a:schemeClr>
                </a:solidFill>
                <a:latin typeface="Arial" panose="020B0604020202020204" pitchFamily="34" charset="0"/>
                <a:cs typeface="Arial" panose="020B0604020202020204" pitchFamily="34" charset="0"/>
              </a:rPr>
            </a:br>
            <a:r>
              <a:rPr lang="de-DE" sz="1000">
                <a:solidFill>
                  <a:schemeClr val="tx1">
                    <a:lumMod val="50000"/>
                    <a:lumOff val="50000"/>
                  </a:schemeClr>
                </a:solidFill>
                <a:latin typeface="Arial" panose="020B0604020202020204" pitchFamily="34" charset="0"/>
                <a:cs typeface="Arial" panose="020B0604020202020204" pitchFamily="34" charset="0"/>
              </a:rPr>
              <a:t>im Menü über:</a:t>
            </a:r>
          </a:p>
          <a:p>
            <a:pPr algn="r"/>
            <a:r>
              <a:rPr lang="de-DE" sz="1000">
                <a:solidFill>
                  <a:schemeClr val="tx1">
                    <a:lumMod val="50000"/>
                    <a:lumOff val="50000"/>
                  </a:schemeClr>
                </a:solidFill>
                <a:latin typeface="Arial" panose="020B0604020202020204" pitchFamily="34" charset="0"/>
                <a:cs typeface="Arial" panose="020B0604020202020204" pitchFamily="34" charset="0"/>
              </a:rPr>
              <a:t>Start // Folien // Layout</a:t>
            </a:r>
          </a:p>
          <a:p>
            <a:pPr algn="r"/>
            <a:endParaRPr lang="de-DE" sz="1000">
              <a:solidFill>
                <a:schemeClr val="tx1">
                  <a:lumMod val="50000"/>
                  <a:lumOff val="50000"/>
                </a:schemeClr>
              </a:solidFill>
              <a:latin typeface="Arial" panose="020B0604020202020204" pitchFamily="34" charset="0"/>
              <a:cs typeface="Arial" panose="020B0604020202020204" pitchFamily="34" charset="0"/>
            </a:endParaRPr>
          </a:p>
          <a:p>
            <a:pPr algn="r"/>
            <a:r>
              <a:rPr lang="de-DE" sz="1000" b="1">
                <a:solidFill>
                  <a:schemeClr val="tx1">
                    <a:lumMod val="50000"/>
                    <a:lumOff val="50000"/>
                  </a:schemeClr>
                </a:solidFill>
                <a:latin typeface="Arial" panose="020B0604020202020204" pitchFamily="34" charset="0"/>
                <a:cs typeface="Arial" panose="020B0604020202020204" pitchFamily="34" charset="0"/>
              </a:rPr>
              <a:t>Hinzufügen von neuen Folien</a:t>
            </a:r>
            <a:br>
              <a:rPr lang="de-DE" sz="1000">
                <a:solidFill>
                  <a:schemeClr val="tx1">
                    <a:lumMod val="50000"/>
                    <a:lumOff val="50000"/>
                  </a:schemeClr>
                </a:solidFill>
                <a:latin typeface="Arial" panose="020B0604020202020204" pitchFamily="34" charset="0"/>
                <a:cs typeface="Arial" panose="020B0604020202020204" pitchFamily="34" charset="0"/>
              </a:rPr>
            </a:br>
            <a:r>
              <a:rPr lang="de-DE" sz="1000">
                <a:solidFill>
                  <a:schemeClr val="tx1">
                    <a:lumMod val="50000"/>
                    <a:lumOff val="50000"/>
                  </a:schemeClr>
                </a:solidFill>
                <a:latin typeface="Arial" panose="020B0604020202020204" pitchFamily="34" charset="0"/>
                <a:cs typeface="Arial" panose="020B0604020202020204" pitchFamily="34" charset="0"/>
              </a:rPr>
              <a:t>im Menü über:</a:t>
            </a:r>
          </a:p>
          <a:p>
            <a:pPr algn="r"/>
            <a:r>
              <a:rPr lang="de-DE" sz="1000">
                <a:solidFill>
                  <a:schemeClr val="tx1">
                    <a:lumMod val="50000"/>
                    <a:lumOff val="50000"/>
                  </a:schemeClr>
                </a:solidFill>
                <a:latin typeface="Arial" panose="020B0604020202020204" pitchFamily="34" charset="0"/>
                <a:cs typeface="Arial" panose="020B0604020202020204" pitchFamily="34" charset="0"/>
              </a:rPr>
              <a:t>Start // Folien // +Neue Folie</a:t>
            </a:r>
          </a:p>
          <a:p>
            <a:pPr algn="r"/>
            <a:endParaRPr lang="de-DE" sz="1000">
              <a:solidFill>
                <a:schemeClr val="tx1">
                  <a:lumMod val="50000"/>
                  <a:lumOff val="50000"/>
                </a:schemeClr>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D65EA138-EB26-447F-AE93-8A522018DD10}"/>
              </a:ext>
            </a:extLst>
          </p:cNvPr>
          <p:cNvSpPr txBox="1"/>
          <p:nvPr userDrawn="1"/>
        </p:nvSpPr>
        <p:spPr>
          <a:xfrm>
            <a:off x="12396000" y="1223963"/>
            <a:ext cx="2430000" cy="307777"/>
          </a:xfrm>
          <a:prstGeom prst="rect">
            <a:avLst/>
          </a:prstGeom>
          <a:noFill/>
        </p:spPr>
        <p:txBody>
          <a:bodyPr wrap="square" lIns="0" tIns="0" rIns="0" bIns="0" rtlCol="0">
            <a:spAutoFit/>
          </a:bodyPr>
          <a:lstStyle/>
          <a:p>
            <a:pPr algn="l"/>
            <a:r>
              <a:rPr lang="de-DE" sz="1000">
                <a:solidFill>
                  <a:schemeClr val="tx1">
                    <a:lumMod val="50000"/>
                    <a:lumOff val="50000"/>
                  </a:schemeClr>
                </a:solidFill>
                <a:latin typeface="Arial" panose="020B0604020202020204" pitchFamily="34" charset="0"/>
                <a:cs typeface="Arial" panose="020B0604020202020204" pitchFamily="34" charset="0"/>
              </a:rPr>
              <a:t>Schriftfarben: ONTRAS Corporate Colors </a:t>
            </a:r>
          </a:p>
          <a:p>
            <a:pPr algn="l"/>
            <a:r>
              <a:rPr lang="de-DE" sz="1000">
                <a:solidFill>
                  <a:schemeClr val="tx1">
                    <a:lumMod val="50000"/>
                    <a:lumOff val="50000"/>
                  </a:schemeClr>
                </a:solidFill>
                <a:latin typeface="Arial" panose="020B0604020202020204" pitchFamily="34" charset="0"/>
                <a:cs typeface="Arial" panose="020B0604020202020204" pitchFamily="34" charset="0"/>
              </a:rPr>
              <a:t>Schriftart: Arial</a:t>
            </a:r>
          </a:p>
        </p:txBody>
      </p:sp>
      <p:sp>
        <p:nvSpPr>
          <p:cNvPr id="21" name="Textfeld 20">
            <a:extLst>
              <a:ext uri="{FF2B5EF4-FFF2-40B4-BE49-F238E27FC236}">
                <a16:creationId xmlns:a16="http://schemas.microsoft.com/office/drawing/2014/main" id="{629F7A3F-ACCB-4655-B1E9-7D487E523D7F}"/>
              </a:ext>
            </a:extLst>
          </p:cNvPr>
          <p:cNvSpPr txBox="1"/>
          <p:nvPr userDrawn="1"/>
        </p:nvSpPr>
        <p:spPr>
          <a:xfrm>
            <a:off x="-1567850" y="3605368"/>
            <a:ext cx="1381840" cy="153888"/>
          </a:xfrm>
          <a:prstGeom prst="rect">
            <a:avLst/>
          </a:prstGeom>
          <a:noFill/>
          <a:ln>
            <a:noFill/>
          </a:ln>
        </p:spPr>
        <p:txBody>
          <a:bodyPr wrap="square" lIns="0" tIns="0" rIns="0" bIns="0" rtlCol="0">
            <a:spAutoFit/>
          </a:bodyPr>
          <a:lstStyle/>
          <a:p>
            <a:pPr algn="r"/>
            <a:r>
              <a:rPr lang="de-DE" sz="1000" b="1">
                <a:solidFill>
                  <a:schemeClr val="accent6"/>
                </a:solidFill>
                <a:latin typeface="Arial" panose="020B0604020202020204" pitchFamily="34" charset="0"/>
                <a:cs typeface="Arial" panose="020B0604020202020204" pitchFamily="34" charset="0"/>
              </a:rPr>
              <a:t>Inhaltsbereich</a:t>
            </a:r>
            <a:endParaRPr lang="en-GB" sz="1000" b="1">
              <a:solidFill>
                <a:schemeClr val="accent6"/>
              </a:solidFill>
              <a:latin typeface="Arial" panose="020B0604020202020204" pitchFamily="34" charset="0"/>
              <a:cs typeface="Arial" panose="020B0604020202020204" pitchFamily="34" charset="0"/>
            </a:endParaRPr>
          </a:p>
        </p:txBody>
      </p:sp>
      <p:cxnSp>
        <p:nvCxnSpPr>
          <p:cNvPr id="22" name="Gerader Verbinder 21">
            <a:extLst>
              <a:ext uri="{FF2B5EF4-FFF2-40B4-BE49-F238E27FC236}">
                <a16:creationId xmlns:a16="http://schemas.microsoft.com/office/drawing/2014/main" id="{FB33858E-D3B3-409B-A785-96AD20B42FD5}"/>
              </a:ext>
            </a:extLst>
          </p:cNvPr>
          <p:cNvCxnSpPr>
            <a:cxnSpLocks/>
          </p:cNvCxnSpPr>
          <p:nvPr userDrawn="1"/>
        </p:nvCxnSpPr>
        <p:spPr>
          <a:xfrm>
            <a:off x="-105533" y="1235286"/>
            <a:ext cx="0" cy="4894052"/>
          </a:xfrm>
          <a:prstGeom prst="line">
            <a:avLst/>
          </a:prstGeom>
          <a:ln w="38100">
            <a:solidFill>
              <a:schemeClr val="accent3"/>
            </a:solidFill>
          </a:ln>
        </p:spPr>
        <p:style>
          <a:lnRef idx="1">
            <a:schemeClr val="dk1"/>
          </a:lnRef>
          <a:fillRef idx="0">
            <a:schemeClr val="dk1"/>
          </a:fillRef>
          <a:effectRef idx="0">
            <a:schemeClr val="dk1"/>
          </a:effectRef>
          <a:fontRef idx="minor">
            <a:schemeClr val="tx1"/>
          </a:fontRef>
        </p:style>
      </p:cxnSp>
      <p:sp>
        <p:nvSpPr>
          <p:cNvPr id="23" name="Textfeld 22">
            <a:extLst>
              <a:ext uri="{FF2B5EF4-FFF2-40B4-BE49-F238E27FC236}">
                <a16:creationId xmlns:a16="http://schemas.microsoft.com/office/drawing/2014/main" id="{66320D2D-2D23-40A3-A2ED-E9D0822315FB}"/>
              </a:ext>
            </a:extLst>
          </p:cNvPr>
          <p:cNvSpPr txBox="1"/>
          <p:nvPr userDrawn="1"/>
        </p:nvSpPr>
        <p:spPr>
          <a:xfrm>
            <a:off x="-1567850" y="6470112"/>
            <a:ext cx="1381840" cy="153888"/>
          </a:xfrm>
          <a:prstGeom prst="rect">
            <a:avLst/>
          </a:prstGeom>
          <a:noFill/>
        </p:spPr>
        <p:txBody>
          <a:bodyPr wrap="square" lIns="0" tIns="0" rIns="0" bIns="0" rtlCol="0">
            <a:spAutoFit/>
          </a:bodyPr>
          <a:lstStyle/>
          <a:p>
            <a:pPr algn="r"/>
            <a:r>
              <a:rPr lang="de-DE" sz="1000" b="1">
                <a:solidFill>
                  <a:schemeClr val="accent6"/>
                </a:solidFill>
                <a:latin typeface="Arial" panose="020B0604020202020204" pitchFamily="34" charset="0"/>
                <a:cs typeface="Arial" panose="020B0604020202020204" pitchFamily="34" charset="0"/>
              </a:rPr>
              <a:t>Fußzeile</a:t>
            </a:r>
            <a:endParaRPr lang="en-GB" sz="1000" b="1">
              <a:solidFill>
                <a:schemeClr val="accent6"/>
              </a:solidFill>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7CF58A83-CF78-4F3A-B1D9-79AEC54642DF}"/>
              </a:ext>
            </a:extLst>
          </p:cNvPr>
          <p:cNvSpPr txBox="1"/>
          <p:nvPr userDrawn="1"/>
        </p:nvSpPr>
        <p:spPr>
          <a:xfrm>
            <a:off x="-1567850" y="458568"/>
            <a:ext cx="1381840" cy="153888"/>
          </a:xfrm>
          <a:prstGeom prst="rect">
            <a:avLst/>
          </a:prstGeom>
          <a:noFill/>
        </p:spPr>
        <p:txBody>
          <a:bodyPr wrap="square" lIns="0" tIns="0" rIns="0" bIns="0" rtlCol="0">
            <a:spAutoFit/>
          </a:bodyPr>
          <a:lstStyle/>
          <a:p>
            <a:pPr algn="r"/>
            <a:r>
              <a:rPr lang="de-DE" sz="1000" b="1">
                <a:solidFill>
                  <a:schemeClr val="accent6"/>
                </a:solidFill>
                <a:latin typeface="Arial" panose="020B0604020202020204" pitchFamily="34" charset="0"/>
                <a:cs typeface="Arial" panose="020B0604020202020204" pitchFamily="34" charset="0"/>
              </a:rPr>
              <a:t>Überschrift</a:t>
            </a:r>
            <a:endParaRPr lang="en-GB" sz="1000" b="1">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1502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Lst>
  <p:hf hdr="0" ftr="0" dt="0"/>
  <p:txStyles>
    <p:titleStyle>
      <a:lvl1pPr algn="l" defTabSz="914400" rtl="0" eaLnBrk="1" latinLnBrk="0" hangingPunct="1">
        <a:lnSpc>
          <a:spcPct val="90000"/>
        </a:lnSpc>
        <a:spcBef>
          <a:spcPct val="0"/>
        </a:spcBef>
        <a:buNone/>
        <a:defRPr lang="de-DE" sz="2200" b="1" kern="1200" dirty="0">
          <a:solidFill>
            <a:schemeClr val="tx1"/>
          </a:solidFill>
          <a:latin typeface="Arial" panose="020B0604020202020204" pitchFamily="34" charset="0"/>
          <a:ea typeface="+mj-ea"/>
          <a:cs typeface="Arial" panose="020B0604020202020204" pitchFamily="34" charset="0"/>
        </a:defRPr>
      </a:lvl1pPr>
    </p:titleStyle>
    <p:bodyStyle>
      <a:lvl1pPr marL="360363" indent="-360363" algn="l" defTabSz="914400" rtl="0" eaLnBrk="1" latinLnBrk="0" hangingPunct="1">
        <a:lnSpc>
          <a:spcPct val="100000"/>
        </a:lnSpc>
        <a:spcBef>
          <a:spcPts val="800"/>
        </a:spcBef>
        <a:buClrTx/>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1pPr>
      <a:lvl2pPr marL="714375" indent="-354013" algn="l" defTabSz="914400" rtl="0" eaLnBrk="1" latinLnBrk="0" hangingPunct="1">
        <a:lnSpc>
          <a:spcPct val="100000"/>
        </a:lnSpc>
        <a:spcBef>
          <a:spcPts val="800"/>
        </a:spcBef>
        <a:buClrTx/>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2pPr>
      <a:lvl3pPr marL="1074738" indent="-360363" algn="l" defTabSz="914400" rtl="0" eaLnBrk="1" latinLnBrk="0" hangingPunct="1">
        <a:lnSpc>
          <a:spcPct val="100000"/>
        </a:lnSpc>
        <a:spcBef>
          <a:spcPts val="800"/>
        </a:spcBef>
        <a:buClrTx/>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895350" indent="0" algn="l" defTabSz="914400" rtl="0" eaLnBrk="1" latinLnBrk="0" hangingPunct="1">
        <a:lnSpc>
          <a:spcPct val="100000"/>
        </a:lnSpc>
        <a:spcBef>
          <a:spcPts val="800"/>
        </a:spcBef>
        <a:buClrTx/>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4pPr>
      <a:lvl5pPr marL="1433513" indent="-180975" algn="l" defTabSz="914400" rtl="0" eaLnBrk="1" latinLnBrk="0" hangingPunct="1">
        <a:lnSpc>
          <a:spcPct val="100000"/>
        </a:lnSpc>
        <a:spcBef>
          <a:spcPts val="800"/>
        </a:spcBef>
        <a:buClrTx/>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783">
          <p15:clr>
            <a:srgbClr val="F26B43"/>
          </p15:clr>
        </p15:guide>
        <p15:guide id="4" pos="212">
          <p15:clr>
            <a:srgbClr val="F26B43"/>
          </p15:clr>
        </p15:guide>
        <p15:guide id="5" pos="1317">
          <p15:clr>
            <a:srgbClr val="F26B43"/>
          </p15:clr>
        </p15:guide>
        <p15:guide id="6" pos="1431">
          <p15:clr>
            <a:srgbClr val="F26B43"/>
          </p15:clr>
        </p15:guide>
        <p15:guide id="7" pos="2536">
          <p15:clr>
            <a:srgbClr val="F26B43"/>
          </p15:clr>
        </p15:guide>
        <p15:guide id="8" pos="2649">
          <p15:clr>
            <a:srgbClr val="F26B43"/>
          </p15:clr>
        </p15:guide>
        <p15:guide id="9" pos="3897">
          <p15:clr>
            <a:srgbClr val="F26B43"/>
          </p15:clr>
        </p15:guide>
        <p15:guide id="10" pos="5031">
          <p15:clr>
            <a:srgbClr val="F26B43"/>
          </p15:clr>
        </p15:guide>
        <p15:guide id="11" pos="5144">
          <p15:clr>
            <a:srgbClr val="F26B43"/>
          </p15:clr>
        </p15:guide>
        <p15:guide id="12" pos="6249">
          <p15:clr>
            <a:srgbClr val="F26B43"/>
          </p15:clr>
        </p15:guide>
        <p15:guide id="13" pos="6363">
          <p15:clr>
            <a:srgbClr val="F26B43"/>
          </p15:clr>
        </p15:guide>
        <p15:guide id="14" pos="7468">
          <p15:clr>
            <a:srgbClr val="F26B43"/>
          </p15:clr>
        </p15:guide>
        <p15:guide id="15" orient="horz" pos="1338">
          <p15:clr>
            <a:srgbClr val="F26B43"/>
          </p15:clr>
        </p15:guide>
        <p15:guide id="16" orient="horz" pos="232">
          <p15:clr>
            <a:srgbClr val="F26B43"/>
          </p15:clr>
        </p15:guide>
        <p15:guide id="17" orient="horz" pos="771">
          <p15:clr>
            <a:srgbClr val="F26B43"/>
          </p15:clr>
        </p15:guide>
        <p15:guide id="18" orient="horz" pos="1877">
          <p15:clr>
            <a:srgbClr val="F26B43"/>
          </p15:clr>
        </p15:guide>
        <p15:guide id="19" orient="horz" pos="2443">
          <p15:clr>
            <a:srgbClr val="F26B43"/>
          </p15:clr>
        </p15:guide>
        <p15:guide id="20" orient="horz" pos="2982">
          <p15:clr>
            <a:srgbClr val="F26B43"/>
          </p15:clr>
        </p15:guide>
        <p15:guide id="21" orient="horz" pos="3521">
          <p15:clr>
            <a:srgbClr val="F26B43"/>
          </p15:clr>
        </p15:guide>
        <p15:guide id="23"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
            <a:ext cx="12192000" cy="619125"/>
          </a:xfrm>
          <a:prstGeom prst="rect">
            <a:avLst/>
          </a:prstGeom>
        </p:spPr>
      </p:pic>
      <p:sp>
        <p:nvSpPr>
          <p:cNvPr id="6" name="Slide Number Placeholder 5"/>
          <p:cNvSpPr>
            <a:spLocks noGrp="1"/>
          </p:cNvSpPr>
          <p:nvPr>
            <p:ph type="sldNum" sz="quarter" idx="4"/>
          </p:nvPr>
        </p:nvSpPr>
        <p:spPr>
          <a:xfrm>
            <a:off x="11444288" y="184150"/>
            <a:ext cx="457200" cy="250826"/>
          </a:xfrm>
          <a:prstGeom prst="rect">
            <a:avLst/>
          </a:prstGeom>
        </p:spPr>
        <p:txBody>
          <a:bodyPr/>
          <a:lstStyle>
            <a:lvl1pPr algn="ctr">
              <a:defRPr sz="1000">
                <a:solidFill>
                  <a:schemeClr val="tx1"/>
                </a:solidFill>
                <a:latin typeface="Dosis" panose="02010503020202060003" pitchFamily="2" charset="0"/>
                <a:cs typeface="Arial" panose="020B0604020202020204" pitchFamily="34" charset="0"/>
              </a:defRPr>
            </a:lvl1pPr>
          </a:lstStyle>
          <a:p>
            <a:fld id="{218FE4E1-62DF-4D55-B72A-550417AF5381}" type="slidenum">
              <a:rPr lang="en-US" smtClean="0"/>
              <a:pPr/>
              <a:t>‹Nr.›</a:t>
            </a:fld>
            <a:endParaRPr lang="en-US"/>
          </a:p>
        </p:txBody>
      </p:sp>
      <p:sp>
        <p:nvSpPr>
          <p:cNvPr id="4" name="Rectangle 3"/>
          <p:cNvSpPr/>
          <p:nvPr userDrawn="1"/>
        </p:nvSpPr>
        <p:spPr>
          <a:xfrm>
            <a:off x="-1" y="6800850"/>
            <a:ext cx="12192001" cy="57150"/>
          </a:xfrm>
          <a:prstGeom prst="rect">
            <a:avLst/>
          </a:prstGeom>
          <a:solidFill>
            <a:srgbClr val="CA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F085FC04-0E7C-4715-AFA6-FF83C30DB7FB}"/>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2736389" y="6032840"/>
            <a:ext cx="549319" cy="708394"/>
          </a:xfrm>
          <a:prstGeom prst="rect">
            <a:avLst/>
          </a:prstGeom>
        </p:spPr>
      </p:pic>
      <p:pic>
        <p:nvPicPr>
          <p:cNvPr id="3" name="Grafik 2">
            <a:extLst>
              <a:ext uri="{FF2B5EF4-FFF2-40B4-BE49-F238E27FC236}">
                <a16:creationId xmlns:a16="http://schemas.microsoft.com/office/drawing/2014/main" id="{431FB5EC-351A-5BF5-5C91-0C8546BA27C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555412" y="6162042"/>
            <a:ext cx="1650172" cy="482909"/>
          </a:xfrm>
          <a:prstGeom prst="rect">
            <a:avLst/>
          </a:prstGeom>
        </p:spPr>
      </p:pic>
      <p:pic>
        <p:nvPicPr>
          <p:cNvPr id="8" name="Grafik 7">
            <a:extLst>
              <a:ext uri="{FF2B5EF4-FFF2-40B4-BE49-F238E27FC236}">
                <a16:creationId xmlns:a16="http://schemas.microsoft.com/office/drawing/2014/main" id="{C7313368-CF06-4005-B126-60D46120F64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230149" y="5831822"/>
            <a:ext cx="3011496" cy="1026178"/>
          </a:xfrm>
          <a:prstGeom prst="rect">
            <a:avLst/>
          </a:prstGeom>
        </p:spPr>
      </p:pic>
      <p:pic>
        <p:nvPicPr>
          <p:cNvPr id="11" name="Grafik 10">
            <a:extLst>
              <a:ext uri="{FF2B5EF4-FFF2-40B4-BE49-F238E27FC236}">
                <a16:creationId xmlns:a16="http://schemas.microsoft.com/office/drawing/2014/main" id="{42DA3A7C-6D2C-4A2E-99E9-D260CDEB96C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3769749" y="5975711"/>
            <a:ext cx="1452578" cy="825139"/>
          </a:xfrm>
          <a:prstGeom prst="rect">
            <a:avLst/>
          </a:prstGeom>
        </p:spPr>
      </p:pic>
    </p:spTree>
    <p:extLst>
      <p:ext uri="{BB962C8B-B14F-4D97-AF65-F5344CB8AC3E}">
        <p14:creationId xmlns:p14="http://schemas.microsoft.com/office/powerpoint/2010/main" val="323585313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
            <a:ext cx="12192000" cy="619125"/>
          </a:xfrm>
          <a:prstGeom prst="rect">
            <a:avLst/>
          </a:prstGeom>
        </p:spPr>
      </p:pic>
      <p:sp>
        <p:nvSpPr>
          <p:cNvPr id="6" name="Slide Number Placeholder 5"/>
          <p:cNvSpPr>
            <a:spLocks noGrp="1"/>
          </p:cNvSpPr>
          <p:nvPr>
            <p:ph type="sldNum" sz="quarter" idx="4"/>
          </p:nvPr>
        </p:nvSpPr>
        <p:spPr>
          <a:xfrm>
            <a:off x="11444288" y="184150"/>
            <a:ext cx="457200" cy="250826"/>
          </a:xfrm>
          <a:prstGeom prst="rect">
            <a:avLst/>
          </a:prstGeom>
        </p:spPr>
        <p:txBody>
          <a:bodyPr/>
          <a:lstStyle>
            <a:lvl1pPr algn="ctr">
              <a:defRPr sz="1000">
                <a:solidFill>
                  <a:schemeClr val="tx1"/>
                </a:solidFill>
                <a:latin typeface="Dosis" panose="02010503020202060003" pitchFamily="2" charset="0"/>
                <a:cs typeface="Arial" panose="020B0604020202020204" pitchFamily="34" charset="0"/>
              </a:defRPr>
            </a:lvl1pPr>
          </a:lstStyle>
          <a:p>
            <a:fld id="{218FE4E1-62DF-4D55-B72A-550417AF5381}" type="slidenum">
              <a:rPr lang="en-US" smtClean="0"/>
              <a:pPr/>
              <a:t>‹Nr.›</a:t>
            </a:fld>
            <a:endParaRPr lang="en-US"/>
          </a:p>
        </p:txBody>
      </p:sp>
      <p:sp>
        <p:nvSpPr>
          <p:cNvPr id="4" name="Rectangle 3"/>
          <p:cNvSpPr/>
          <p:nvPr userDrawn="1"/>
        </p:nvSpPr>
        <p:spPr>
          <a:xfrm>
            <a:off x="-1" y="6800850"/>
            <a:ext cx="12192001" cy="57150"/>
          </a:xfrm>
          <a:prstGeom prst="rect">
            <a:avLst/>
          </a:prstGeom>
          <a:solidFill>
            <a:srgbClr val="CA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F085FC04-0E7C-4715-AFA6-FF83C30DB7FB}"/>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2736389" y="6032840"/>
            <a:ext cx="549319" cy="708394"/>
          </a:xfrm>
          <a:prstGeom prst="rect">
            <a:avLst/>
          </a:prstGeom>
        </p:spPr>
      </p:pic>
      <p:pic>
        <p:nvPicPr>
          <p:cNvPr id="3" name="Grafik 2">
            <a:extLst>
              <a:ext uri="{FF2B5EF4-FFF2-40B4-BE49-F238E27FC236}">
                <a16:creationId xmlns:a16="http://schemas.microsoft.com/office/drawing/2014/main" id="{431FB5EC-351A-5BF5-5C91-0C8546BA27C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555412" y="6162042"/>
            <a:ext cx="1650172" cy="482909"/>
          </a:xfrm>
          <a:prstGeom prst="rect">
            <a:avLst/>
          </a:prstGeom>
        </p:spPr>
      </p:pic>
      <p:pic>
        <p:nvPicPr>
          <p:cNvPr id="8" name="Grafik 7">
            <a:extLst>
              <a:ext uri="{FF2B5EF4-FFF2-40B4-BE49-F238E27FC236}">
                <a16:creationId xmlns:a16="http://schemas.microsoft.com/office/drawing/2014/main" id="{C7313368-CF06-4005-B126-60D46120F64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230149" y="5831822"/>
            <a:ext cx="3011496" cy="1026178"/>
          </a:xfrm>
          <a:prstGeom prst="rect">
            <a:avLst/>
          </a:prstGeom>
        </p:spPr>
      </p:pic>
      <p:pic>
        <p:nvPicPr>
          <p:cNvPr id="11" name="Grafik 10">
            <a:extLst>
              <a:ext uri="{FF2B5EF4-FFF2-40B4-BE49-F238E27FC236}">
                <a16:creationId xmlns:a16="http://schemas.microsoft.com/office/drawing/2014/main" id="{42DA3A7C-6D2C-4A2E-99E9-D260CDEB96C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3769749" y="5975711"/>
            <a:ext cx="1452578" cy="825139"/>
          </a:xfrm>
          <a:prstGeom prst="rect">
            <a:avLst/>
          </a:prstGeom>
        </p:spPr>
      </p:pic>
    </p:spTree>
    <p:extLst>
      <p:ext uri="{BB962C8B-B14F-4D97-AF65-F5344CB8AC3E}">
        <p14:creationId xmlns:p14="http://schemas.microsoft.com/office/powerpoint/2010/main" val="200327871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
            <a:ext cx="12192000" cy="619125"/>
          </a:xfrm>
          <a:prstGeom prst="rect">
            <a:avLst/>
          </a:prstGeom>
        </p:spPr>
      </p:pic>
      <p:sp>
        <p:nvSpPr>
          <p:cNvPr id="6" name="Slide Number Placeholder 5"/>
          <p:cNvSpPr>
            <a:spLocks noGrp="1"/>
          </p:cNvSpPr>
          <p:nvPr>
            <p:ph type="sldNum" sz="quarter" idx="4"/>
          </p:nvPr>
        </p:nvSpPr>
        <p:spPr>
          <a:xfrm>
            <a:off x="11444288" y="184150"/>
            <a:ext cx="457200" cy="250826"/>
          </a:xfrm>
          <a:prstGeom prst="rect">
            <a:avLst/>
          </a:prstGeom>
        </p:spPr>
        <p:txBody>
          <a:bodyPr/>
          <a:lstStyle>
            <a:lvl1pPr algn="ctr">
              <a:defRPr sz="1000">
                <a:solidFill>
                  <a:schemeClr val="tx1"/>
                </a:solidFill>
                <a:latin typeface="Dosis" panose="02010503020202060003" pitchFamily="2" charset="0"/>
                <a:cs typeface="Arial" panose="020B0604020202020204" pitchFamily="34" charset="0"/>
              </a:defRPr>
            </a:lvl1pPr>
          </a:lstStyle>
          <a:p>
            <a:fld id="{218FE4E1-62DF-4D55-B72A-550417AF5381}" type="slidenum">
              <a:rPr lang="en-US" smtClean="0"/>
              <a:pPr/>
              <a:t>‹Nr.›</a:t>
            </a:fld>
            <a:endParaRPr lang="en-US"/>
          </a:p>
        </p:txBody>
      </p:sp>
      <p:sp>
        <p:nvSpPr>
          <p:cNvPr id="4" name="Rectangle 3"/>
          <p:cNvSpPr/>
          <p:nvPr userDrawn="1"/>
        </p:nvSpPr>
        <p:spPr>
          <a:xfrm>
            <a:off x="-1" y="6800850"/>
            <a:ext cx="12192001" cy="57150"/>
          </a:xfrm>
          <a:prstGeom prst="rect">
            <a:avLst/>
          </a:prstGeom>
          <a:solidFill>
            <a:srgbClr val="CA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F085FC04-0E7C-4715-AFA6-FF83C30DB7F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919364" y="6056636"/>
            <a:ext cx="480542" cy="619700"/>
          </a:xfrm>
          <a:prstGeom prst="rect">
            <a:avLst/>
          </a:prstGeom>
        </p:spPr>
      </p:pic>
      <p:pic>
        <p:nvPicPr>
          <p:cNvPr id="8" name="Grafik 7">
            <a:extLst>
              <a:ext uri="{FF2B5EF4-FFF2-40B4-BE49-F238E27FC236}">
                <a16:creationId xmlns:a16="http://schemas.microsoft.com/office/drawing/2014/main" id="{C7313368-CF06-4005-B126-60D46120F64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92133" y="5831822"/>
            <a:ext cx="3011496" cy="1026178"/>
          </a:xfrm>
          <a:prstGeom prst="rect">
            <a:avLst/>
          </a:prstGeom>
        </p:spPr>
      </p:pic>
      <p:pic>
        <p:nvPicPr>
          <p:cNvPr id="10" name="Grafik 9">
            <a:extLst>
              <a:ext uri="{FF2B5EF4-FFF2-40B4-BE49-F238E27FC236}">
                <a16:creationId xmlns:a16="http://schemas.microsoft.com/office/drawing/2014/main" id="{68D4701A-73DA-480B-BED7-E88987E7E9EA}"/>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925459" y="6111687"/>
            <a:ext cx="1170541" cy="388541"/>
          </a:xfrm>
          <a:prstGeom prst="rect">
            <a:avLst/>
          </a:prstGeom>
          <a:noFill/>
          <a:ln>
            <a:noFill/>
          </a:ln>
        </p:spPr>
      </p:pic>
      <p:pic>
        <p:nvPicPr>
          <p:cNvPr id="11" name="Grafik 10">
            <a:extLst>
              <a:ext uri="{FF2B5EF4-FFF2-40B4-BE49-F238E27FC236}">
                <a16:creationId xmlns:a16="http://schemas.microsoft.com/office/drawing/2014/main" id="{42DA3A7C-6D2C-4A2E-99E9-D260CDEB96C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3802396" y="6062653"/>
            <a:ext cx="993775" cy="564515"/>
          </a:xfrm>
          <a:prstGeom prst="rect">
            <a:avLst/>
          </a:prstGeom>
        </p:spPr>
      </p:pic>
    </p:spTree>
    <p:extLst>
      <p:ext uri="{BB962C8B-B14F-4D97-AF65-F5344CB8AC3E}">
        <p14:creationId xmlns:p14="http://schemas.microsoft.com/office/powerpoint/2010/main" val="289879917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
            <a:ext cx="12192000" cy="619125"/>
          </a:xfrm>
          <a:prstGeom prst="rect">
            <a:avLst/>
          </a:prstGeom>
        </p:spPr>
      </p:pic>
      <p:sp>
        <p:nvSpPr>
          <p:cNvPr id="6" name="Slide Number Placeholder 5"/>
          <p:cNvSpPr>
            <a:spLocks noGrp="1"/>
          </p:cNvSpPr>
          <p:nvPr>
            <p:ph type="sldNum" sz="quarter" idx="4"/>
          </p:nvPr>
        </p:nvSpPr>
        <p:spPr>
          <a:xfrm>
            <a:off x="11444288" y="184150"/>
            <a:ext cx="457200" cy="250826"/>
          </a:xfrm>
          <a:prstGeom prst="rect">
            <a:avLst/>
          </a:prstGeom>
        </p:spPr>
        <p:txBody>
          <a:bodyPr/>
          <a:lstStyle>
            <a:lvl1pPr algn="ctr">
              <a:defRPr sz="1000">
                <a:solidFill>
                  <a:schemeClr val="tx1"/>
                </a:solidFill>
                <a:latin typeface="Dosis" panose="02010503020202060003" pitchFamily="2" charset="0"/>
                <a:cs typeface="Arial" panose="020B0604020202020204" pitchFamily="34" charset="0"/>
              </a:defRPr>
            </a:lvl1pPr>
          </a:lstStyle>
          <a:p>
            <a:fld id="{218FE4E1-62DF-4D55-B72A-550417AF5381}" type="slidenum">
              <a:rPr lang="en-US" smtClean="0"/>
              <a:pPr/>
              <a:t>‹Nr.›</a:t>
            </a:fld>
            <a:endParaRPr lang="en-US" dirty="0"/>
          </a:p>
        </p:txBody>
      </p:sp>
      <p:sp>
        <p:nvSpPr>
          <p:cNvPr id="4" name="Rectangle 3"/>
          <p:cNvSpPr/>
          <p:nvPr userDrawn="1"/>
        </p:nvSpPr>
        <p:spPr>
          <a:xfrm>
            <a:off x="-1" y="6800850"/>
            <a:ext cx="12192001" cy="57150"/>
          </a:xfrm>
          <a:prstGeom prst="rect">
            <a:avLst/>
          </a:prstGeom>
          <a:solidFill>
            <a:srgbClr val="CA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314980" y="5836757"/>
            <a:ext cx="586508" cy="722793"/>
          </a:xfrm>
          <a:prstGeom prst="rect">
            <a:avLst/>
          </a:prstGeom>
        </p:spPr>
      </p:pic>
    </p:spTree>
    <p:extLst>
      <p:ext uri="{BB962C8B-B14F-4D97-AF65-F5344CB8AC3E}">
        <p14:creationId xmlns:p14="http://schemas.microsoft.com/office/powerpoint/2010/main" val="396335920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ehb.eu/" TargetMode="External"/><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72.png"/><Relationship Id="rId5" Type="http://schemas.openxmlformats.org/officeDocument/2006/relationships/image" Target="../media/image24.pn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4.xml"/><Relationship Id="rId5" Type="http://schemas.openxmlformats.org/officeDocument/2006/relationships/image" Target="../media/image77.png"/><Relationship Id="rId4" Type="http://schemas.openxmlformats.org/officeDocument/2006/relationships/image" Target="cid:image003.png@01D988CB.12F9CE0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4.jp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emf"/></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gif"/></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44C3E-1BC3-8B37-F358-9B65958CFFAB}"/>
              </a:ext>
            </a:extLst>
          </p:cNvPr>
          <p:cNvSpPr>
            <a:spLocks noGrp="1"/>
          </p:cNvSpPr>
          <p:nvPr>
            <p:ph type="ctrTitle"/>
          </p:nvPr>
        </p:nvSpPr>
        <p:spPr>
          <a:xfrm>
            <a:off x="1080000" y="4517871"/>
            <a:ext cx="7505200" cy="1211262"/>
          </a:xfrm>
        </p:spPr>
        <p:txBody>
          <a:bodyPr/>
          <a:lstStyle/>
          <a:p>
            <a:r>
              <a:rPr lang="de-DE" sz="5400" dirty="0"/>
              <a:t>Hydrogen –                                </a:t>
            </a:r>
            <a:r>
              <a:rPr lang="de-DE" sz="5400" dirty="0" err="1"/>
              <a:t>chances</a:t>
            </a:r>
            <a:r>
              <a:rPr lang="de-DE" sz="5400" dirty="0"/>
              <a:t> and </a:t>
            </a:r>
            <a:r>
              <a:rPr lang="de-DE" sz="5400" dirty="0" err="1"/>
              <a:t>limits</a:t>
            </a:r>
            <a:endParaRPr lang="de-DE" sz="5400" dirty="0"/>
          </a:p>
        </p:txBody>
      </p:sp>
      <p:sp>
        <p:nvSpPr>
          <p:cNvPr id="3" name="Untertitel 2">
            <a:extLst>
              <a:ext uri="{FF2B5EF4-FFF2-40B4-BE49-F238E27FC236}">
                <a16:creationId xmlns:a16="http://schemas.microsoft.com/office/drawing/2014/main" id="{62467B6E-8ED6-6B5B-A041-FF094574726F}"/>
              </a:ext>
            </a:extLst>
          </p:cNvPr>
          <p:cNvSpPr>
            <a:spLocks noGrp="1"/>
          </p:cNvSpPr>
          <p:nvPr>
            <p:ph type="subTitle" idx="1"/>
          </p:nvPr>
        </p:nvSpPr>
        <p:spPr>
          <a:xfrm>
            <a:off x="1080000" y="6007643"/>
            <a:ext cx="7505200" cy="665162"/>
          </a:xfrm>
        </p:spPr>
        <p:txBody>
          <a:bodyPr/>
          <a:lstStyle/>
          <a:p>
            <a:r>
              <a:rPr lang="de-DE" sz="2600" dirty="0"/>
              <a:t>Workshop Energy Policy and Transition, 21.11.2023, Most</a:t>
            </a:r>
          </a:p>
        </p:txBody>
      </p:sp>
    </p:spTree>
    <p:extLst>
      <p:ext uri="{BB962C8B-B14F-4D97-AF65-F5344CB8AC3E}">
        <p14:creationId xmlns:p14="http://schemas.microsoft.com/office/powerpoint/2010/main" val="359280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E72C484-46BE-A98E-F7D6-3BEF25AFA589}"/>
              </a:ext>
            </a:extLst>
          </p:cNvPr>
          <p:cNvSpPr>
            <a:spLocks noGrp="1"/>
          </p:cNvSpPr>
          <p:nvPr>
            <p:ph type="title"/>
          </p:nvPr>
        </p:nvSpPr>
        <p:spPr/>
        <p:txBody>
          <a:bodyPr/>
          <a:lstStyle/>
          <a:p>
            <a:r>
              <a:rPr lang="de-DE" dirty="0"/>
              <a:t>HYPOS-focus: Green Hydrogen Value Chain</a:t>
            </a:r>
          </a:p>
        </p:txBody>
      </p:sp>
      <p:sp>
        <p:nvSpPr>
          <p:cNvPr id="4" name="Fußzeilenplatzhalter 3">
            <a:extLst>
              <a:ext uri="{FF2B5EF4-FFF2-40B4-BE49-F238E27FC236}">
                <a16:creationId xmlns:a16="http://schemas.microsoft.com/office/drawing/2014/main" id="{8F2DCAF0-37C5-0666-33B4-5FFAD09229B2}"/>
              </a:ext>
            </a:extLst>
          </p:cNvPr>
          <p:cNvSpPr>
            <a:spLocks noGrp="1"/>
          </p:cNvSpPr>
          <p:nvPr>
            <p:ph type="ftr" sz="quarter" idx="11"/>
          </p:nvPr>
        </p:nvSpPr>
        <p:spPr/>
        <p:txBody>
          <a:bodyPr/>
          <a:lstStyle/>
          <a:p>
            <a:r>
              <a:rPr lang="de-DE" dirty="0"/>
              <a:t>Source: HYPOS</a:t>
            </a:r>
          </a:p>
        </p:txBody>
      </p:sp>
      <p:sp>
        <p:nvSpPr>
          <p:cNvPr id="5" name="Foliennummernplatzhalter 4">
            <a:extLst>
              <a:ext uri="{FF2B5EF4-FFF2-40B4-BE49-F238E27FC236}">
                <a16:creationId xmlns:a16="http://schemas.microsoft.com/office/drawing/2014/main" id="{D8B985D7-1681-BB1B-593A-7BCB808B6D5A}"/>
              </a:ext>
            </a:extLst>
          </p:cNvPr>
          <p:cNvSpPr>
            <a:spLocks noGrp="1"/>
          </p:cNvSpPr>
          <p:nvPr>
            <p:ph type="sldNum" sz="quarter" idx="12"/>
          </p:nvPr>
        </p:nvSpPr>
        <p:spPr/>
        <p:txBody>
          <a:bodyPr/>
          <a:lstStyle/>
          <a:p>
            <a:fld id="{0E8EAEAD-3417-4E41-A8A7-C731D6E7515F}" type="slidenum">
              <a:rPr lang="de-DE" smtClean="0"/>
              <a:t>10</a:t>
            </a:fld>
            <a:endParaRPr lang="de-DE"/>
          </a:p>
        </p:txBody>
      </p:sp>
      <p:sp>
        <p:nvSpPr>
          <p:cNvPr id="8" name="Textplatzhalter 7">
            <a:extLst>
              <a:ext uri="{FF2B5EF4-FFF2-40B4-BE49-F238E27FC236}">
                <a16:creationId xmlns:a16="http://schemas.microsoft.com/office/drawing/2014/main" id="{F509587C-C6FC-0505-18E3-72D9C7188053}"/>
              </a:ext>
            </a:extLst>
          </p:cNvPr>
          <p:cNvSpPr>
            <a:spLocks noGrp="1"/>
          </p:cNvSpPr>
          <p:nvPr>
            <p:ph type="body" sz="quarter" idx="13"/>
          </p:nvPr>
        </p:nvSpPr>
        <p:spPr/>
        <p:txBody>
          <a:bodyPr/>
          <a:lstStyle/>
          <a:p>
            <a:r>
              <a:rPr lang="de-DE"/>
              <a:t>HYPOS &gt; Hydrogen Power Storage &amp; Solutions </a:t>
            </a:r>
            <a:endParaRPr lang="de-DE" dirty="0"/>
          </a:p>
        </p:txBody>
      </p:sp>
      <p:pic>
        <p:nvPicPr>
          <p:cNvPr id="9" name="Bildplatzhalter 8" descr="Ein Bild, das Text, Screenshot, Kreis, Schrift enthält.&#10;&#10;Automatisch generierte Beschreibung">
            <a:extLst>
              <a:ext uri="{FF2B5EF4-FFF2-40B4-BE49-F238E27FC236}">
                <a16:creationId xmlns:a16="http://schemas.microsoft.com/office/drawing/2014/main" id="{1D60C6AE-D6B2-2CBA-1BDE-7E7856B41B31}"/>
              </a:ext>
            </a:extLst>
          </p:cNvPr>
          <p:cNvPicPr>
            <a:picLocks noGrp="1" noChangeAspect="1"/>
          </p:cNvPicPr>
          <p:nvPr>
            <p:ph type="pic" sz="quarter" idx="15"/>
          </p:nvPr>
        </p:nvPicPr>
        <p:blipFill rotWithShape="1">
          <a:blip r:embed="rId3"/>
          <a:srcRect t="18045" b="18045"/>
          <a:stretch/>
        </p:blipFill>
        <p:spPr/>
      </p:pic>
    </p:spTree>
    <p:extLst>
      <p:ext uri="{BB962C8B-B14F-4D97-AF65-F5344CB8AC3E}">
        <p14:creationId xmlns:p14="http://schemas.microsoft.com/office/powerpoint/2010/main" val="286066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FE5B0-8675-7BF1-CF71-1090340FF77D}"/>
              </a:ext>
            </a:extLst>
          </p:cNvPr>
          <p:cNvSpPr>
            <a:spLocks noGrp="1"/>
          </p:cNvSpPr>
          <p:nvPr>
            <p:ph type="title"/>
          </p:nvPr>
        </p:nvSpPr>
        <p:spPr>
          <a:xfrm>
            <a:off x="720000" y="688235"/>
            <a:ext cx="10391999" cy="365125"/>
          </a:xfrm>
        </p:spPr>
        <p:txBody>
          <a:bodyPr/>
          <a:lstStyle/>
          <a:p>
            <a:r>
              <a:rPr lang="de-DE" dirty="0"/>
              <a:t>Bottleneck </a:t>
            </a:r>
            <a:r>
              <a:rPr lang="de-DE" dirty="0" err="1"/>
              <a:t>factors</a:t>
            </a:r>
            <a:r>
              <a:rPr lang="de-DE" dirty="0"/>
              <a:t> </a:t>
            </a:r>
            <a:r>
              <a:rPr lang="de-DE" dirty="0" err="1"/>
              <a:t>of</a:t>
            </a:r>
            <a:r>
              <a:rPr lang="de-DE" dirty="0"/>
              <a:t> </a:t>
            </a:r>
            <a:r>
              <a:rPr lang="de-DE" dirty="0" err="1"/>
              <a:t>the</a:t>
            </a:r>
            <a:r>
              <a:rPr lang="de-DE" dirty="0"/>
              <a:t> </a:t>
            </a:r>
            <a:r>
              <a:rPr lang="de-DE" dirty="0" err="1"/>
              <a:t>green</a:t>
            </a:r>
            <a:r>
              <a:rPr lang="de-DE" dirty="0"/>
              <a:t> hydrogen </a:t>
            </a:r>
            <a:r>
              <a:rPr lang="de-DE" dirty="0" err="1"/>
              <a:t>economy</a:t>
            </a:r>
            <a:endParaRPr lang="de-DE" dirty="0"/>
          </a:p>
        </p:txBody>
      </p:sp>
      <p:sp>
        <p:nvSpPr>
          <p:cNvPr id="3" name="Inhaltsplatzhalter 2">
            <a:extLst>
              <a:ext uri="{FF2B5EF4-FFF2-40B4-BE49-F238E27FC236}">
                <a16:creationId xmlns:a16="http://schemas.microsoft.com/office/drawing/2014/main" id="{AE01B445-2CE4-548F-1C16-9EA15E66F76A}"/>
              </a:ext>
            </a:extLst>
          </p:cNvPr>
          <p:cNvSpPr>
            <a:spLocks noGrp="1"/>
          </p:cNvSpPr>
          <p:nvPr>
            <p:ph idx="1"/>
          </p:nvPr>
        </p:nvSpPr>
        <p:spPr>
          <a:xfrm>
            <a:off x="720000" y="1240934"/>
            <a:ext cx="9942082" cy="4692874"/>
          </a:xfrm>
        </p:spPr>
        <p:txBody>
          <a:bodyPr/>
          <a:lstStyle/>
          <a:p>
            <a:pPr marL="457200" indent="-457200">
              <a:buAutoNum type="arabicParenR"/>
            </a:pPr>
            <a:r>
              <a:rPr lang="en-US" b="1" u="sng" dirty="0"/>
              <a:t>Availability of water at the planned electrolysis sites</a:t>
            </a:r>
            <a:r>
              <a:rPr lang="en-US" b="1" dirty="0"/>
              <a:t>: </a:t>
            </a:r>
            <a:r>
              <a:rPr lang="en-US" dirty="0"/>
              <a:t>There is currently no (regional) "water budget plan“, that systematically compares existing availability and demand.</a:t>
            </a:r>
          </a:p>
          <a:p>
            <a:pPr marL="457200" indent="-457200">
              <a:buAutoNum type="arabicParenR"/>
            </a:pPr>
            <a:r>
              <a:rPr lang="en-US" b="1" u="sng" dirty="0"/>
              <a:t>Availability of green electricity (wind, PV, biomethane, etc.): </a:t>
            </a:r>
            <a:r>
              <a:rPr lang="en-US" dirty="0"/>
              <a:t>All available studies predict a serious excess demand for green electricity.</a:t>
            </a:r>
          </a:p>
          <a:p>
            <a:pPr marL="457200" indent="-457200">
              <a:buAutoNum type="arabicParenR"/>
            </a:pPr>
            <a:r>
              <a:rPr lang="en-US" b="1" u="sng" dirty="0"/>
              <a:t>110 KV/380 KV grid connection: </a:t>
            </a:r>
            <a:r>
              <a:rPr lang="en-US" dirty="0"/>
              <a:t>highly expandable German extra-high-voltage grid with the aim of importing green electricity in particular from other parts of Germany/Europe with decades of planning/construction periods</a:t>
            </a:r>
          </a:p>
          <a:p>
            <a:pPr marL="457200" indent="-457200">
              <a:buAutoNum type="arabicParenR"/>
            </a:pPr>
            <a:r>
              <a:rPr lang="en-US" b="1" u="sng" dirty="0"/>
              <a:t>Grid infrastructure:</a:t>
            </a:r>
            <a:r>
              <a:rPr lang="en-US" dirty="0"/>
              <a:t> Apart from the existing H2 network owned by DOW and LINDE (i.e. material use of H2 as a chemical raw material to supply the chemical parks), there is </a:t>
            </a:r>
            <a:r>
              <a:rPr lang="en-US" b="1" dirty="0"/>
              <a:t>no transport infrastructure via pipelines in Central Germany</a:t>
            </a:r>
            <a:r>
              <a:rPr lang="en-US" dirty="0"/>
              <a:t>.</a:t>
            </a:r>
            <a:endParaRPr lang="de-DE" dirty="0"/>
          </a:p>
        </p:txBody>
      </p:sp>
      <p:sp>
        <p:nvSpPr>
          <p:cNvPr id="5" name="Foliennummernplatzhalter 4">
            <a:extLst>
              <a:ext uri="{FF2B5EF4-FFF2-40B4-BE49-F238E27FC236}">
                <a16:creationId xmlns:a16="http://schemas.microsoft.com/office/drawing/2014/main" id="{CC456E61-8736-58D7-193C-7DA9B0EEA9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8EAEAD-3417-4E41-A8A7-C731D6E7515F}" type="slidenum">
              <a:rPr kumimoji="0" lang="de-DE" sz="1000" b="0" i="0" u="none" strike="noStrike" kern="1200" cap="none" spc="0" normalizeH="0" baseline="0" noProof="0" smtClean="0">
                <a:ln>
                  <a:noFill/>
                </a:ln>
                <a:solidFill>
                  <a:srgbClr val="FFFFFF"/>
                </a:solidFill>
                <a:effectLst/>
                <a:uLnTx/>
                <a:uFillTx/>
                <a:latin typeface="Dosis" panose="02010503020202060003"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a:ln>
                <a:noFill/>
              </a:ln>
              <a:solidFill>
                <a:srgbClr val="FFFFFF"/>
              </a:solidFill>
              <a:effectLst/>
              <a:uLnTx/>
              <a:uFillTx/>
              <a:latin typeface="Dosis" panose="02010503020202060003" pitchFamily="2" charset="77"/>
              <a:ea typeface="+mn-ea"/>
              <a:cs typeface="+mn-cs"/>
            </a:endParaRPr>
          </a:p>
        </p:txBody>
      </p:sp>
      <p:sp>
        <p:nvSpPr>
          <p:cNvPr id="6" name="Textplatzhalter 5">
            <a:extLst>
              <a:ext uri="{FF2B5EF4-FFF2-40B4-BE49-F238E27FC236}">
                <a16:creationId xmlns:a16="http://schemas.microsoft.com/office/drawing/2014/main" id="{67760F8E-8437-3CFD-E60F-CDF9AAF1F2E6}"/>
              </a:ext>
            </a:extLst>
          </p:cNvPr>
          <p:cNvSpPr>
            <a:spLocks noGrp="1"/>
          </p:cNvSpPr>
          <p:nvPr>
            <p:ph type="body" sz="quarter" idx="13"/>
          </p:nvPr>
        </p:nvSpPr>
        <p:spPr/>
        <p:txBody>
          <a:bodyPr/>
          <a:lstStyle/>
          <a:p>
            <a:r>
              <a:rPr lang="de-DE" dirty="0" err="1"/>
              <a:t>Overview</a:t>
            </a:r>
            <a:r>
              <a:rPr lang="de-DE" dirty="0"/>
              <a:t> </a:t>
            </a:r>
            <a:r>
              <a:rPr lang="de-DE" dirty="0" err="1"/>
              <a:t>of</a:t>
            </a:r>
            <a:r>
              <a:rPr lang="de-DE" dirty="0"/>
              <a:t> </a:t>
            </a:r>
            <a:r>
              <a:rPr lang="de-DE" dirty="0" err="1"/>
              <a:t>bottleneck</a:t>
            </a:r>
            <a:r>
              <a:rPr lang="de-DE" dirty="0"/>
              <a:t> </a:t>
            </a:r>
            <a:r>
              <a:rPr lang="de-DE" dirty="0" err="1"/>
              <a:t>factors</a:t>
            </a:r>
            <a:endParaRPr lang="de-DE" dirty="0"/>
          </a:p>
        </p:txBody>
      </p:sp>
    </p:spTree>
    <p:extLst>
      <p:ext uri="{BB962C8B-B14F-4D97-AF65-F5344CB8AC3E}">
        <p14:creationId xmlns:p14="http://schemas.microsoft.com/office/powerpoint/2010/main" val="235358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B7C50D9-159B-D77F-DF30-E8030CBB73CA}"/>
              </a:ext>
            </a:extLst>
          </p:cNvPr>
          <p:cNvSpPr>
            <a:spLocks noGrp="1"/>
          </p:cNvSpPr>
          <p:nvPr>
            <p:ph type="title"/>
          </p:nvPr>
        </p:nvSpPr>
        <p:spPr/>
        <p:txBody>
          <a:bodyPr/>
          <a:lstStyle/>
          <a:p>
            <a:r>
              <a:rPr lang="de-DE" dirty="0"/>
              <a:t>Hydrogen </a:t>
            </a:r>
            <a:r>
              <a:rPr lang="de-DE" dirty="0" err="1"/>
              <a:t>piplines</a:t>
            </a:r>
            <a:r>
              <a:rPr lang="de-DE" dirty="0"/>
              <a:t> in Germany</a:t>
            </a:r>
          </a:p>
        </p:txBody>
      </p:sp>
      <p:sp>
        <p:nvSpPr>
          <p:cNvPr id="8" name="Textplatzhalter 7">
            <a:extLst>
              <a:ext uri="{FF2B5EF4-FFF2-40B4-BE49-F238E27FC236}">
                <a16:creationId xmlns:a16="http://schemas.microsoft.com/office/drawing/2014/main" id="{AC2EF92B-4EF6-C69A-660A-386ECD9ADB5A}"/>
              </a:ext>
            </a:extLst>
          </p:cNvPr>
          <p:cNvSpPr>
            <a:spLocks noGrp="1"/>
          </p:cNvSpPr>
          <p:nvPr>
            <p:ph type="body" sz="quarter" idx="13"/>
          </p:nvPr>
        </p:nvSpPr>
        <p:spPr/>
        <p:txBody>
          <a:bodyPr/>
          <a:lstStyle/>
          <a:p>
            <a:r>
              <a:rPr lang="de-DE" dirty="0" err="1"/>
              <a:t>Overview</a:t>
            </a:r>
            <a:r>
              <a:rPr lang="de-DE" dirty="0"/>
              <a:t> </a:t>
            </a:r>
            <a:r>
              <a:rPr lang="de-DE" dirty="0" err="1"/>
              <a:t>of</a:t>
            </a:r>
            <a:r>
              <a:rPr lang="de-DE" dirty="0"/>
              <a:t> </a:t>
            </a:r>
            <a:r>
              <a:rPr lang="de-DE" dirty="0" err="1"/>
              <a:t>bottleneck</a:t>
            </a:r>
            <a:r>
              <a:rPr lang="de-DE" dirty="0"/>
              <a:t> </a:t>
            </a:r>
            <a:r>
              <a:rPr lang="de-DE" dirty="0" err="1"/>
              <a:t>factors</a:t>
            </a:r>
            <a:endParaRPr lang="de-DE" dirty="0"/>
          </a:p>
        </p:txBody>
      </p:sp>
      <p:sp>
        <p:nvSpPr>
          <p:cNvPr id="10" name="Textplatzhalter 9">
            <a:extLst>
              <a:ext uri="{FF2B5EF4-FFF2-40B4-BE49-F238E27FC236}">
                <a16:creationId xmlns:a16="http://schemas.microsoft.com/office/drawing/2014/main" id="{B0002100-F1D9-38C9-91C3-75475974ED66}"/>
              </a:ext>
            </a:extLst>
          </p:cNvPr>
          <p:cNvSpPr>
            <a:spLocks noGrp="1"/>
          </p:cNvSpPr>
          <p:nvPr>
            <p:ph type="body" sz="quarter" idx="16"/>
          </p:nvPr>
        </p:nvSpPr>
        <p:spPr>
          <a:xfrm>
            <a:off x="720227" y="1444625"/>
            <a:ext cx="5212987" cy="4689415"/>
          </a:xfrm>
        </p:spPr>
        <p:txBody>
          <a:bodyPr/>
          <a:lstStyle/>
          <a:p>
            <a:pPr marL="342900" indent="-342900">
              <a:buFont typeface="Arial" panose="020B0604020202020204" pitchFamily="34" charset="0"/>
              <a:buChar char="•"/>
            </a:pPr>
            <a:r>
              <a:rPr lang="de-DE" dirty="0"/>
              <a:t>2nd </a:t>
            </a:r>
            <a:r>
              <a:rPr lang="de-DE" dirty="0" err="1"/>
              <a:t>largest</a:t>
            </a:r>
            <a:r>
              <a:rPr lang="de-DE" dirty="0"/>
              <a:t> hydrogen </a:t>
            </a:r>
            <a:r>
              <a:rPr lang="de-DE" dirty="0" err="1"/>
              <a:t>pipeline</a:t>
            </a:r>
            <a:r>
              <a:rPr lang="de-DE" dirty="0"/>
              <a:t> in Germany (150km) </a:t>
            </a:r>
          </a:p>
          <a:p>
            <a:pPr marL="342900" indent="-342900">
              <a:buFont typeface="Arial" panose="020B0604020202020204" pitchFamily="34" charset="0"/>
              <a:buChar char="•"/>
            </a:pPr>
            <a:r>
              <a:rPr lang="de-DE" dirty="0" err="1"/>
              <a:t>Connecting</a:t>
            </a:r>
            <a:r>
              <a:rPr lang="de-DE" dirty="0"/>
              <a:t> different </a:t>
            </a:r>
            <a:r>
              <a:rPr lang="de-DE" dirty="0" err="1"/>
              <a:t>chemical</a:t>
            </a:r>
            <a:r>
              <a:rPr lang="de-DE" dirty="0"/>
              <a:t> </a:t>
            </a:r>
            <a:r>
              <a:rPr lang="de-DE" dirty="0" err="1"/>
              <a:t>parks</a:t>
            </a:r>
            <a:r>
              <a:rPr lang="de-DE" dirty="0"/>
              <a:t>:</a:t>
            </a:r>
          </a:p>
          <a:p>
            <a:pPr marL="800100" lvl="1" indent="-342900">
              <a:buFont typeface="Arial" panose="020B0604020202020204" pitchFamily="34" charset="0"/>
              <a:buChar char="•"/>
            </a:pPr>
            <a:r>
              <a:rPr lang="de-DE" dirty="0"/>
              <a:t>Rodleben</a:t>
            </a:r>
          </a:p>
          <a:p>
            <a:pPr marL="800100" lvl="1" indent="-342900">
              <a:buFont typeface="Arial" panose="020B0604020202020204" pitchFamily="34" charset="0"/>
              <a:buChar char="•"/>
            </a:pPr>
            <a:r>
              <a:rPr lang="de-DE" dirty="0"/>
              <a:t>Bitterfeld-Wolfen</a:t>
            </a:r>
          </a:p>
          <a:p>
            <a:pPr marL="800100" lvl="1" indent="-342900">
              <a:buFont typeface="Arial" panose="020B0604020202020204" pitchFamily="34" charset="0"/>
              <a:buChar char="•"/>
            </a:pPr>
            <a:r>
              <a:rPr lang="de-DE" dirty="0"/>
              <a:t>Schkopau</a:t>
            </a:r>
          </a:p>
          <a:p>
            <a:pPr marL="800100" lvl="1" indent="-342900">
              <a:buFont typeface="Arial" panose="020B0604020202020204" pitchFamily="34" charset="0"/>
              <a:buChar char="•"/>
            </a:pPr>
            <a:r>
              <a:rPr lang="de-DE" dirty="0"/>
              <a:t>Leuna</a:t>
            </a:r>
          </a:p>
          <a:p>
            <a:pPr marL="800100" lvl="1" indent="-342900">
              <a:buFont typeface="Arial" panose="020B0604020202020204" pitchFamily="34" charset="0"/>
              <a:buChar char="•"/>
            </a:pPr>
            <a:r>
              <a:rPr lang="de-DE" dirty="0"/>
              <a:t>Böhlen-Lippendorf</a:t>
            </a:r>
          </a:p>
          <a:p>
            <a:pPr marL="800100" lvl="1" indent="-342900">
              <a:buFont typeface="Arial" panose="020B0604020202020204" pitchFamily="34" charset="0"/>
              <a:buChar char="•"/>
            </a:pPr>
            <a:r>
              <a:rPr lang="de-DE" dirty="0"/>
              <a:t>Zeitz</a:t>
            </a:r>
          </a:p>
          <a:p>
            <a:endParaRPr lang="de-DE" dirty="0"/>
          </a:p>
        </p:txBody>
      </p:sp>
      <p:pic>
        <p:nvPicPr>
          <p:cNvPr id="16" name="Bildplatzhalter 15" descr="Ein Bild, das Text, Karte, Atlas, Schrift enthält.&#10;&#10;Automatisch generierte Beschreibung">
            <a:extLst>
              <a:ext uri="{FF2B5EF4-FFF2-40B4-BE49-F238E27FC236}">
                <a16:creationId xmlns:a16="http://schemas.microsoft.com/office/drawing/2014/main" id="{79141BC1-2FC5-DC0E-F671-229AC3FC904B}"/>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15717" t="5638" r="-14059" b="5638"/>
          <a:stretch/>
        </p:blipFill>
        <p:spPr>
          <a:xfrm>
            <a:off x="6258787" y="1444625"/>
            <a:ext cx="5057775" cy="4689414"/>
          </a:xfrm>
          <a:ln w="3175">
            <a:solidFill>
              <a:schemeClr val="tx1"/>
            </a:solidFill>
          </a:ln>
        </p:spPr>
      </p:pic>
      <p:sp>
        <p:nvSpPr>
          <p:cNvPr id="2" name="Fußzeilenplatzhalter 6">
            <a:extLst>
              <a:ext uri="{FF2B5EF4-FFF2-40B4-BE49-F238E27FC236}">
                <a16:creationId xmlns:a16="http://schemas.microsoft.com/office/drawing/2014/main" id="{2E5E2088-802F-5D0F-FDB6-6EC178CD6079}"/>
              </a:ext>
            </a:extLst>
          </p:cNvPr>
          <p:cNvSpPr>
            <a:spLocks noGrp="1"/>
          </p:cNvSpPr>
          <p:nvPr>
            <p:ph type="ftr" sz="quarter" idx="11"/>
          </p:nvPr>
        </p:nvSpPr>
        <p:spPr>
          <a:xfrm>
            <a:off x="720000" y="6156016"/>
            <a:ext cx="10392000" cy="600633"/>
          </a:xfrm>
        </p:spPr>
        <p:txBody>
          <a:bodyPr/>
          <a:lstStyle/>
          <a:p>
            <a:r>
              <a:rPr lang="de-DE" dirty="0"/>
              <a:t>Source: HYPOS</a:t>
            </a:r>
          </a:p>
        </p:txBody>
      </p:sp>
      <p:sp>
        <p:nvSpPr>
          <p:cNvPr id="3" name="Foliennummernplatzhalter 2">
            <a:extLst>
              <a:ext uri="{FF2B5EF4-FFF2-40B4-BE49-F238E27FC236}">
                <a16:creationId xmlns:a16="http://schemas.microsoft.com/office/drawing/2014/main" id="{0FAE9B57-0F2B-7A75-6E83-86FEC2891090}"/>
              </a:ext>
            </a:extLst>
          </p:cNvPr>
          <p:cNvSpPr>
            <a:spLocks noGrp="1"/>
          </p:cNvSpPr>
          <p:nvPr>
            <p:ph type="sldNum" sz="quarter" idx="12"/>
          </p:nvPr>
        </p:nvSpPr>
        <p:spPr>
          <a:xfrm>
            <a:off x="11112000" y="6138000"/>
            <a:ext cx="641850" cy="640625"/>
          </a:xfrm>
        </p:spPr>
        <p:txBody>
          <a:bodyPr/>
          <a:lstStyle/>
          <a:p>
            <a:fld id="{0E8EAEAD-3417-4E41-A8A7-C731D6E7515F}" type="slidenum">
              <a:rPr lang="de-DE" smtClean="0"/>
              <a:t>12</a:t>
            </a:fld>
            <a:endParaRPr lang="de-DE" dirty="0"/>
          </a:p>
        </p:txBody>
      </p:sp>
    </p:spTree>
    <p:extLst>
      <p:ext uri="{BB962C8B-B14F-4D97-AF65-F5344CB8AC3E}">
        <p14:creationId xmlns:p14="http://schemas.microsoft.com/office/powerpoint/2010/main" val="272427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9AB73-E1C9-F441-90DF-BB6B327B619D}"/>
              </a:ext>
            </a:extLst>
          </p:cNvPr>
          <p:cNvSpPr>
            <a:spLocks noGrp="1"/>
          </p:cNvSpPr>
          <p:nvPr>
            <p:ph type="title"/>
          </p:nvPr>
        </p:nvSpPr>
        <p:spPr/>
        <p:txBody>
          <a:bodyPr/>
          <a:lstStyle/>
          <a:p>
            <a:r>
              <a:rPr lang="de-DE" dirty="0"/>
              <a:t>European Hydrogen Backbone</a:t>
            </a:r>
          </a:p>
        </p:txBody>
      </p:sp>
      <p:sp>
        <p:nvSpPr>
          <p:cNvPr id="3" name="Foliennummernplatzhalter 2">
            <a:extLst>
              <a:ext uri="{FF2B5EF4-FFF2-40B4-BE49-F238E27FC236}">
                <a16:creationId xmlns:a16="http://schemas.microsoft.com/office/drawing/2014/main" id="{36AF76AA-13FB-1D32-2EFF-3244891073BC}"/>
              </a:ext>
            </a:extLst>
          </p:cNvPr>
          <p:cNvSpPr>
            <a:spLocks noGrp="1"/>
          </p:cNvSpPr>
          <p:nvPr>
            <p:ph type="sldNum" sz="quarter" idx="12"/>
          </p:nvPr>
        </p:nvSpPr>
        <p:spPr/>
        <p:txBody>
          <a:bodyPr/>
          <a:lstStyle/>
          <a:p>
            <a:fld id="{0E8EAEAD-3417-4E41-A8A7-C731D6E7515F}" type="slidenum">
              <a:rPr lang="de-DE" smtClean="0"/>
              <a:t>13</a:t>
            </a:fld>
            <a:endParaRPr lang="de-DE" dirty="0"/>
          </a:p>
        </p:txBody>
      </p:sp>
      <p:sp>
        <p:nvSpPr>
          <p:cNvPr id="4" name="Textplatzhalter 3">
            <a:extLst>
              <a:ext uri="{FF2B5EF4-FFF2-40B4-BE49-F238E27FC236}">
                <a16:creationId xmlns:a16="http://schemas.microsoft.com/office/drawing/2014/main" id="{7C6E533D-6A48-13D6-4E32-1713BAB8CB5D}"/>
              </a:ext>
            </a:extLst>
          </p:cNvPr>
          <p:cNvSpPr>
            <a:spLocks noGrp="1"/>
          </p:cNvSpPr>
          <p:nvPr>
            <p:ph type="body" sz="quarter" idx="13"/>
          </p:nvPr>
        </p:nvSpPr>
        <p:spPr/>
        <p:txBody>
          <a:bodyPr/>
          <a:lstStyle/>
          <a:p>
            <a:r>
              <a:rPr lang="de-DE" dirty="0"/>
              <a:t>Bottleneck </a:t>
            </a:r>
            <a:r>
              <a:rPr lang="de-DE" dirty="0" err="1"/>
              <a:t>pipeline</a:t>
            </a:r>
            <a:r>
              <a:rPr lang="de-DE" dirty="0"/>
              <a:t> </a:t>
            </a:r>
            <a:r>
              <a:rPr lang="de-DE" dirty="0" err="1"/>
              <a:t>infrastructure</a:t>
            </a:r>
            <a:endParaRPr lang="de-DE" dirty="0"/>
          </a:p>
          <a:p>
            <a:endParaRPr lang="de-DE" dirty="0"/>
          </a:p>
        </p:txBody>
      </p:sp>
      <p:pic>
        <p:nvPicPr>
          <p:cNvPr id="8" name="Bildplatzhalter 7">
            <a:extLst>
              <a:ext uri="{FF2B5EF4-FFF2-40B4-BE49-F238E27FC236}">
                <a16:creationId xmlns:a16="http://schemas.microsoft.com/office/drawing/2014/main" id="{80FA6F65-784F-7606-86FA-E3359888CCDA}"/>
              </a:ext>
            </a:extLst>
          </p:cNvPr>
          <p:cNvPicPr>
            <a:picLocks noGrp="1" noChangeAspect="1"/>
          </p:cNvPicPr>
          <p:nvPr>
            <p:ph type="pic" sz="quarter" idx="15"/>
          </p:nvPr>
        </p:nvPicPr>
        <p:blipFill rotWithShape="1">
          <a:blip r:embed="rId2"/>
          <a:srcRect l="30065" t="3057" r="781" b="886"/>
          <a:stretch/>
        </p:blipFill>
        <p:spPr>
          <a:xfrm>
            <a:off x="6258788" y="1444625"/>
            <a:ext cx="4956060" cy="4689414"/>
          </a:xfrm>
          <a:prstGeom prst="rect">
            <a:avLst/>
          </a:prstGeom>
          <a:ln w="3175">
            <a:solidFill>
              <a:schemeClr val="tx1"/>
            </a:solidFill>
          </a:ln>
        </p:spPr>
      </p:pic>
      <p:sp>
        <p:nvSpPr>
          <p:cNvPr id="6" name="Textplatzhalter 5">
            <a:extLst>
              <a:ext uri="{FF2B5EF4-FFF2-40B4-BE49-F238E27FC236}">
                <a16:creationId xmlns:a16="http://schemas.microsoft.com/office/drawing/2014/main" id="{A858AED3-9C6E-33A4-76F1-072DC6609E1F}"/>
              </a:ext>
            </a:extLst>
          </p:cNvPr>
          <p:cNvSpPr>
            <a:spLocks noGrp="1"/>
          </p:cNvSpPr>
          <p:nvPr>
            <p:ph type="body" sz="quarter" idx="16"/>
          </p:nvPr>
        </p:nvSpPr>
        <p:spPr>
          <a:xfrm>
            <a:off x="720227" y="1444625"/>
            <a:ext cx="5375773" cy="4689415"/>
          </a:xfrm>
        </p:spPr>
        <p:txBody>
          <a:bodyPr/>
          <a:lstStyle/>
          <a:p>
            <a:r>
              <a:rPr lang="en-US" dirty="0"/>
              <a:t>For Europe to achieve its climate and energy target, a </a:t>
            </a:r>
            <a:r>
              <a:rPr lang="en-US" b="1" dirty="0"/>
              <a:t>European hydrogen infrastructure </a:t>
            </a:r>
            <a:r>
              <a:rPr lang="en-US" dirty="0"/>
              <a:t>is needed. Green hydrogen is increasingly seen as an important part of the solution, alongside electrification, and the large clusters for future supply and demand are spread across Europe.</a:t>
            </a:r>
          </a:p>
          <a:p>
            <a:endParaRPr lang="en-US" dirty="0"/>
          </a:p>
          <a:p>
            <a:r>
              <a:rPr lang="en-US" dirty="0"/>
              <a:t>This makes it possible to transport hydrogen over long distances at an affordable cost. A hydrogen infrastructure will be built that will lead to a cohesive ecosystem by 2040.</a:t>
            </a:r>
            <a:endParaRPr lang="de-DE" dirty="0"/>
          </a:p>
        </p:txBody>
      </p:sp>
      <p:sp>
        <p:nvSpPr>
          <p:cNvPr id="7" name="Fußzeilenplatzhalter 6">
            <a:extLst>
              <a:ext uri="{FF2B5EF4-FFF2-40B4-BE49-F238E27FC236}">
                <a16:creationId xmlns:a16="http://schemas.microsoft.com/office/drawing/2014/main" id="{8C6D58C7-28E6-CACE-798E-65E40E905B8A}"/>
              </a:ext>
            </a:extLst>
          </p:cNvPr>
          <p:cNvSpPr>
            <a:spLocks noGrp="1"/>
          </p:cNvSpPr>
          <p:nvPr>
            <p:ph type="ftr" sz="quarter" idx="11"/>
          </p:nvPr>
        </p:nvSpPr>
        <p:spPr/>
        <p:txBody>
          <a:bodyPr/>
          <a:lstStyle/>
          <a:p>
            <a:r>
              <a:rPr lang="de-DE" dirty="0"/>
              <a:t>Source: European Hydrogen Backbone: </a:t>
            </a:r>
            <a:r>
              <a:rPr lang="de-DE" dirty="0">
                <a:hlinkClick r:id="rId3"/>
              </a:rPr>
              <a:t>https://ehb.eu/</a:t>
            </a:r>
            <a:r>
              <a:rPr lang="de-DE" dirty="0"/>
              <a:t> </a:t>
            </a:r>
          </a:p>
        </p:txBody>
      </p:sp>
    </p:spTree>
    <p:extLst>
      <p:ext uri="{BB962C8B-B14F-4D97-AF65-F5344CB8AC3E}">
        <p14:creationId xmlns:p14="http://schemas.microsoft.com/office/powerpoint/2010/main" val="2068558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E72C484-46BE-A98E-F7D6-3BEF25AFA589}"/>
              </a:ext>
            </a:extLst>
          </p:cNvPr>
          <p:cNvSpPr>
            <a:spLocks noGrp="1"/>
          </p:cNvSpPr>
          <p:nvPr>
            <p:ph type="title"/>
          </p:nvPr>
        </p:nvSpPr>
        <p:spPr/>
        <p:txBody>
          <a:bodyPr/>
          <a:lstStyle/>
          <a:p>
            <a:r>
              <a:rPr lang="de-DE" dirty="0" err="1"/>
              <a:t>GASCADE‘s</a:t>
            </a:r>
            <a:r>
              <a:rPr lang="de-DE" dirty="0"/>
              <a:t> gas </a:t>
            </a:r>
            <a:r>
              <a:rPr lang="de-DE" dirty="0" err="1"/>
              <a:t>pipeline</a:t>
            </a:r>
            <a:r>
              <a:rPr lang="de-DE" dirty="0"/>
              <a:t> network </a:t>
            </a:r>
          </a:p>
        </p:txBody>
      </p:sp>
      <p:sp>
        <p:nvSpPr>
          <p:cNvPr id="5" name="Foliennummernplatzhalter 4">
            <a:extLst>
              <a:ext uri="{FF2B5EF4-FFF2-40B4-BE49-F238E27FC236}">
                <a16:creationId xmlns:a16="http://schemas.microsoft.com/office/drawing/2014/main" id="{D8B985D7-1681-BB1B-593A-7BCB808B6D5A}"/>
              </a:ext>
            </a:extLst>
          </p:cNvPr>
          <p:cNvSpPr>
            <a:spLocks noGrp="1"/>
          </p:cNvSpPr>
          <p:nvPr>
            <p:ph type="sldNum" sz="quarter" idx="12"/>
          </p:nvPr>
        </p:nvSpPr>
        <p:spPr/>
        <p:txBody>
          <a:bodyPr/>
          <a:lstStyle/>
          <a:p>
            <a:fld id="{0E8EAEAD-3417-4E41-A8A7-C731D6E7515F}" type="slidenum">
              <a:rPr lang="de-DE" smtClean="0"/>
              <a:t>14</a:t>
            </a:fld>
            <a:endParaRPr lang="de-DE"/>
          </a:p>
        </p:txBody>
      </p:sp>
      <p:sp>
        <p:nvSpPr>
          <p:cNvPr id="8" name="Textplatzhalter 7">
            <a:extLst>
              <a:ext uri="{FF2B5EF4-FFF2-40B4-BE49-F238E27FC236}">
                <a16:creationId xmlns:a16="http://schemas.microsoft.com/office/drawing/2014/main" id="{F509587C-C6FC-0505-18E3-72D9C7188053}"/>
              </a:ext>
            </a:extLst>
          </p:cNvPr>
          <p:cNvSpPr>
            <a:spLocks noGrp="1"/>
          </p:cNvSpPr>
          <p:nvPr>
            <p:ph type="body" sz="quarter" idx="13"/>
          </p:nvPr>
        </p:nvSpPr>
        <p:spPr/>
        <p:txBody>
          <a:bodyPr/>
          <a:lstStyle/>
          <a:p>
            <a:r>
              <a:rPr lang="de-DE" dirty="0"/>
              <a:t>Bottleneck </a:t>
            </a:r>
            <a:r>
              <a:rPr lang="de-DE" dirty="0" err="1"/>
              <a:t>pipeline</a:t>
            </a:r>
            <a:r>
              <a:rPr lang="de-DE" dirty="0"/>
              <a:t> </a:t>
            </a:r>
            <a:r>
              <a:rPr lang="de-DE" dirty="0" err="1"/>
              <a:t>infrastructure</a:t>
            </a:r>
            <a:endParaRPr lang="de-DE" dirty="0"/>
          </a:p>
        </p:txBody>
      </p:sp>
      <p:sp>
        <p:nvSpPr>
          <p:cNvPr id="4" name="Fußzeilenplatzhalter 3">
            <a:extLst>
              <a:ext uri="{FF2B5EF4-FFF2-40B4-BE49-F238E27FC236}">
                <a16:creationId xmlns:a16="http://schemas.microsoft.com/office/drawing/2014/main" id="{8F2DCAF0-37C5-0666-33B4-5FFAD09229B2}"/>
              </a:ext>
            </a:extLst>
          </p:cNvPr>
          <p:cNvSpPr>
            <a:spLocks noGrp="1"/>
          </p:cNvSpPr>
          <p:nvPr>
            <p:ph type="ftr" sz="quarter" idx="11"/>
          </p:nvPr>
        </p:nvSpPr>
        <p:spPr>
          <a:xfrm>
            <a:off x="729728" y="6165744"/>
            <a:ext cx="10392000" cy="600633"/>
          </a:xfrm>
        </p:spPr>
        <p:txBody>
          <a:bodyPr/>
          <a:lstStyle/>
          <a:p>
            <a:r>
              <a:rPr lang="de-DE" sz="1500" dirty="0"/>
              <a:t>Source: https://www.gascade.de/netzinformationen + </a:t>
            </a:r>
            <a:r>
              <a:rPr lang="de-DE" sz="1500" dirty="0" err="1"/>
              <a:t>wikipedia</a:t>
            </a:r>
            <a:endParaRPr lang="de-DE" sz="1500" dirty="0"/>
          </a:p>
        </p:txBody>
      </p:sp>
      <p:sp>
        <p:nvSpPr>
          <p:cNvPr id="3" name="Textplatzhalter 5">
            <a:extLst>
              <a:ext uri="{FF2B5EF4-FFF2-40B4-BE49-F238E27FC236}">
                <a16:creationId xmlns:a16="http://schemas.microsoft.com/office/drawing/2014/main" id="{183A72E1-74AB-A527-D94D-34CC52039E7F}"/>
              </a:ext>
            </a:extLst>
          </p:cNvPr>
          <p:cNvSpPr txBox="1">
            <a:spLocks/>
          </p:cNvSpPr>
          <p:nvPr/>
        </p:nvSpPr>
        <p:spPr>
          <a:xfrm>
            <a:off x="4187429" y="1168711"/>
            <a:ext cx="7349575" cy="4689415"/>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X</a:t>
            </a:r>
          </a:p>
        </p:txBody>
      </p:sp>
      <p:pic>
        <p:nvPicPr>
          <p:cNvPr id="11" name="Grafik 10">
            <a:extLst>
              <a:ext uri="{FF2B5EF4-FFF2-40B4-BE49-F238E27FC236}">
                <a16:creationId xmlns:a16="http://schemas.microsoft.com/office/drawing/2014/main" id="{482B3C6B-984A-40D9-494A-580F576CCA77}"/>
              </a:ext>
            </a:extLst>
          </p:cNvPr>
          <p:cNvPicPr>
            <a:picLocks noChangeAspect="1"/>
          </p:cNvPicPr>
          <p:nvPr/>
        </p:nvPicPr>
        <p:blipFill>
          <a:blip r:embed="rId2"/>
          <a:stretch>
            <a:fillRect/>
          </a:stretch>
        </p:blipFill>
        <p:spPr>
          <a:xfrm>
            <a:off x="749184" y="1270336"/>
            <a:ext cx="6601254" cy="4970666"/>
          </a:xfrm>
          <a:prstGeom prst="rect">
            <a:avLst/>
          </a:prstGeom>
          <a:effectLst>
            <a:outerShdw blurRad="63500" sx="102000" sy="102000" algn="ctr" rotWithShape="0">
              <a:prstClr val="black">
                <a:alpha val="40000"/>
              </a:prstClr>
            </a:outerShdw>
          </a:effectLst>
        </p:spPr>
      </p:pic>
      <p:sp>
        <p:nvSpPr>
          <p:cNvPr id="13" name="Textplatzhalter 5">
            <a:extLst>
              <a:ext uri="{FF2B5EF4-FFF2-40B4-BE49-F238E27FC236}">
                <a16:creationId xmlns:a16="http://schemas.microsoft.com/office/drawing/2014/main" id="{8B952901-562C-DE24-7C6B-C3DB7B0DBA8B}"/>
              </a:ext>
            </a:extLst>
          </p:cNvPr>
          <p:cNvSpPr txBox="1">
            <a:spLocks/>
          </p:cNvSpPr>
          <p:nvPr/>
        </p:nvSpPr>
        <p:spPr>
          <a:xfrm>
            <a:off x="7432782" y="1170185"/>
            <a:ext cx="4658604" cy="4955567"/>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a:t>
            </a:r>
            <a:r>
              <a:rPr lang="en-US" sz="1800" b="1" dirty="0"/>
              <a:t>OPAL (Baltic Sea Pipeline Connection Pipeline) </a:t>
            </a:r>
            <a:r>
              <a:rPr lang="en-US" sz="1800" dirty="0"/>
              <a:t>is a pipeline (DN 1400) for the transport of natural gas from </a:t>
            </a:r>
            <a:r>
              <a:rPr lang="en-US" sz="1800" dirty="0" err="1"/>
              <a:t>Lubmin</a:t>
            </a:r>
            <a:r>
              <a:rPr lang="en-US" sz="1800" dirty="0"/>
              <a:t> in the northeast of Mecklenburg-Vorpommern to the south through the states of Brandenburg and Saxony</a:t>
            </a:r>
            <a:r>
              <a:rPr lang="en-US" sz="1800" b="1" dirty="0"/>
              <a:t>. It connects the Nord Stream 1 pipeline with the German-Czech border at the terminus at </a:t>
            </a:r>
            <a:r>
              <a:rPr lang="en-US" sz="1800" b="1" dirty="0" err="1"/>
              <a:t>Olbernhau</a:t>
            </a:r>
            <a:r>
              <a:rPr lang="en-US" sz="1800" b="1" dirty="0"/>
              <a:t>/</a:t>
            </a:r>
            <a:r>
              <a:rPr lang="en-US" sz="1800" b="1" dirty="0" err="1"/>
              <a:t>Brandov</a:t>
            </a:r>
            <a:r>
              <a:rPr lang="en-US" sz="1800" b="1" dirty="0"/>
              <a:t> (CZ). At </a:t>
            </a:r>
            <a:r>
              <a:rPr lang="en-US" sz="1800" b="1" dirty="0" err="1"/>
              <a:t>Olbernhau</a:t>
            </a:r>
            <a:r>
              <a:rPr lang="en-US" sz="1800" b="1" dirty="0"/>
              <a:t> (or </a:t>
            </a:r>
            <a:r>
              <a:rPr lang="en-US" sz="1800" b="1" dirty="0" err="1"/>
              <a:t>Sayda</a:t>
            </a:r>
            <a:r>
              <a:rPr lang="en-US" sz="1800" b="1" dirty="0"/>
              <a:t>) there is a connection to the </a:t>
            </a:r>
            <a:r>
              <a:rPr lang="en-US" sz="1800" b="1" dirty="0" err="1"/>
              <a:t>Transgas</a:t>
            </a:r>
            <a:r>
              <a:rPr lang="en-US" sz="1800" b="1" dirty="0"/>
              <a:t> pipeline, which comes from Ukraine via the Czech Republic. (=&gt; H2 project FLOW)</a:t>
            </a:r>
          </a:p>
          <a:p>
            <a:pPr marL="0" indent="0">
              <a:buNone/>
            </a:pPr>
            <a:r>
              <a:rPr lang="en-US" sz="1800" dirty="0"/>
              <a:t>The </a:t>
            </a:r>
            <a:r>
              <a:rPr lang="en-US" sz="1800" b="1" dirty="0"/>
              <a:t>EUGAL (European Gas Connection Pipeline) </a:t>
            </a:r>
            <a:r>
              <a:rPr lang="en-US" sz="1800" dirty="0"/>
              <a:t>is a natural gas pipeline from the German Baltic Sea coast to the Czech Republic, which was built in 2019 largely parallel to the route of the already existing OPAL pipeline over about 480 kilometers from </a:t>
            </a:r>
            <a:r>
              <a:rPr lang="en-US" sz="1800" dirty="0" err="1"/>
              <a:t>Lubmin</a:t>
            </a:r>
            <a:r>
              <a:rPr lang="en-US" sz="1800" dirty="0"/>
              <a:t> on the </a:t>
            </a:r>
            <a:r>
              <a:rPr lang="en-US" sz="1800" b="1" dirty="0"/>
              <a:t>Baltic Sea coast to </a:t>
            </a:r>
            <a:r>
              <a:rPr lang="en-US" sz="1800" b="1" dirty="0" err="1"/>
              <a:t>Deutschneudorf</a:t>
            </a:r>
            <a:r>
              <a:rPr lang="en-US" sz="1800" b="1" dirty="0"/>
              <a:t> in Saxony and from there to the Czech Republic.</a:t>
            </a:r>
            <a:endParaRPr lang="de-DE" sz="1800" b="1" dirty="0"/>
          </a:p>
        </p:txBody>
      </p:sp>
      <p:sp>
        <p:nvSpPr>
          <p:cNvPr id="2" name="Ellipse 1">
            <a:extLst>
              <a:ext uri="{FF2B5EF4-FFF2-40B4-BE49-F238E27FC236}">
                <a16:creationId xmlns:a16="http://schemas.microsoft.com/office/drawing/2014/main" id="{F463B4B6-039C-5132-E346-6F3B70C41C46}"/>
              </a:ext>
            </a:extLst>
          </p:cNvPr>
          <p:cNvSpPr/>
          <p:nvPr/>
        </p:nvSpPr>
        <p:spPr>
          <a:xfrm>
            <a:off x="5190031" y="2837358"/>
            <a:ext cx="1728219" cy="2586451"/>
          </a:xfrm>
          <a:prstGeom prst="ellipse">
            <a:avLst/>
          </a:prstGeom>
          <a:noFill/>
          <a:ln w="412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60361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E72C484-46BE-A98E-F7D6-3BEF25AFA589}"/>
              </a:ext>
            </a:extLst>
          </p:cNvPr>
          <p:cNvSpPr>
            <a:spLocks noGrp="1"/>
          </p:cNvSpPr>
          <p:nvPr>
            <p:ph type="title"/>
          </p:nvPr>
        </p:nvSpPr>
        <p:spPr/>
        <p:txBody>
          <a:bodyPr/>
          <a:lstStyle/>
          <a:p>
            <a:r>
              <a:rPr lang="de-DE" dirty="0"/>
              <a:t>H2-Pipeline-Project FLOW </a:t>
            </a:r>
          </a:p>
        </p:txBody>
      </p:sp>
      <p:sp>
        <p:nvSpPr>
          <p:cNvPr id="5" name="Foliennummernplatzhalter 4">
            <a:extLst>
              <a:ext uri="{FF2B5EF4-FFF2-40B4-BE49-F238E27FC236}">
                <a16:creationId xmlns:a16="http://schemas.microsoft.com/office/drawing/2014/main" id="{D8B985D7-1681-BB1B-593A-7BCB808B6D5A}"/>
              </a:ext>
            </a:extLst>
          </p:cNvPr>
          <p:cNvSpPr>
            <a:spLocks noGrp="1"/>
          </p:cNvSpPr>
          <p:nvPr>
            <p:ph type="sldNum" sz="quarter" idx="12"/>
          </p:nvPr>
        </p:nvSpPr>
        <p:spPr/>
        <p:txBody>
          <a:bodyPr/>
          <a:lstStyle/>
          <a:p>
            <a:fld id="{0E8EAEAD-3417-4E41-A8A7-C731D6E7515F}" type="slidenum">
              <a:rPr lang="de-DE" smtClean="0"/>
              <a:t>15</a:t>
            </a:fld>
            <a:endParaRPr lang="de-DE"/>
          </a:p>
        </p:txBody>
      </p:sp>
      <p:sp>
        <p:nvSpPr>
          <p:cNvPr id="8" name="Textplatzhalter 7">
            <a:extLst>
              <a:ext uri="{FF2B5EF4-FFF2-40B4-BE49-F238E27FC236}">
                <a16:creationId xmlns:a16="http://schemas.microsoft.com/office/drawing/2014/main" id="{F509587C-C6FC-0505-18E3-72D9C7188053}"/>
              </a:ext>
            </a:extLst>
          </p:cNvPr>
          <p:cNvSpPr>
            <a:spLocks noGrp="1"/>
          </p:cNvSpPr>
          <p:nvPr>
            <p:ph type="body" sz="quarter" idx="13"/>
          </p:nvPr>
        </p:nvSpPr>
        <p:spPr/>
        <p:txBody>
          <a:bodyPr/>
          <a:lstStyle/>
          <a:p>
            <a:r>
              <a:rPr lang="de-DE" dirty="0"/>
              <a:t>Bottleneck </a:t>
            </a:r>
            <a:r>
              <a:rPr lang="de-DE" dirty="0" err="1"/>
              <a:t>pipeline</a:t>
            </a:r>
            <a:r>
              <a:rPr lang="de-DE" dirty="0"/>
              <a:t> </a:t>
            </a:r>
            <a:r>
              <a:rPr lang="de-DE" dirty="0" err="1"/>
              <a:t>infrastructure</a:t>
            </a:r>
            <a:endParaRPr lang="de-DE" dirty="0"/>
          </a:p>
        </p:txBody>
      </p:sp>
      <p:sp>
        <p:nvSpPr>
          <p:cNvPr id="4" name="Fußzeilenplatzhalter 3">
            <a:extLst>
              <a:ext uri="{FF2B5EF4-FFF2-40B4-BE49-F238E27FC236}">
                <a16:creationId xmlns:a16="http://schemas.microsoft.com/office/drawing/2014/main" id="{8F2DCAF0-37C5-0666-33B4-5FFAD09229B2}"/>
              </a:ext>
            </a:extLst>
          </p:cNvPr>
          <p:cNvSpPr>
            <a:spLocks noGrp="1"/>
          </p:cNvSpPr>
          <p:nvPr>
            <p:ph type="ftr" sz="quarter" idx="11"/>
          </p:nvPr>
        </p:nvSpPr>
        <p:spPr>
          <a:xfrm>
            <a:off x="711972" y="6219012"/>
            <a:ext cx="10392000" cy="600633"/>
          </a:xfrm>
        </p:spPr>
        <p:txBody>
          <a:bodyPr/>
          <a:lstStyle/>
          <a:p>
            <a:r>
              <a:rPr lang="de-DE" sz="1500" dirty="0"/>
              <a:t>Source: https://www.gascade.de/flow-making-hydrogen-happen</a:t>
            </a:r>
          </a:p>
        </p:txBody>
      </p:sp>
      <p:sp>
        <p:nvSpPr>
          <p:cNvPr id="3" name="Textplatzhalter 5">
            <a:extLst>
              <a:ext uri="{FF2B5EF4-FFF2-40B4-BE49-F238E27FC236}">
                <a16:creationId xmlns:a16="http://schemas.microsoft.com/office/drawing/2014/main" id="{183A72E1-74AB-A527-D94D-34CC52039E7F}"/>
              </a:ext>
            </a:extLst>
          </p:cNvPr>
          <p:cNvSpPr txBox="1">
            <a:spLocks/>
          </p:cNvSpPr>
          <p:nvPr/>
        </p:nvSpPr>
        <p:spPr>
          <a:xfrm>
            <a:off x="4187429" y="1168711"/>
            <a:ext cx="7349575" cy="4689415"/>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X</a:t>
            </a:r>
          </a:p>
        </p:txBody>
      </p:sp>
      <p:sp>
        <p:nvSpPr>
          <p:cNvPr id="13" name="Textplatzhalter 5">
            <a:extLst>
              <a:ext uri="{FF2B5EF4-FFF2-40B4-BE49-F238E27FC236}">
                <a16:creationId xmlns:a16="http://schemas.microsoft.com/office/drawing/2014/main" id="{8B952901-562C-DE24-7C6B-C3DB7B0DBA8B}"/>
              </a:ext>
            </a:extLst>
          </p:cNvPr>
          <p:cNvSpPr txBox="1">
            <a:spLocks/>
          </p:cNvSpPr>
          <p:nvPr/>
        </p:nvSpPr>
        <p:spPr>
          <a:xfrm>
            <a:off x="5291591" y="2212065"/>
            <a:ext cx="6773161" cy="4689415"/>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t>FLOW consortium:</a:t>
            </a:r>
            <a:r>
              <a:rPr lang="en-US" sz="2000" dirty="0"/>
              <a:t> With the project Flow – making hydrogen happen, we plan to create a high-performance pipeline system for green hydrogen. We link international hydrogen markets and thus open up procurement opportunities for large quantities of hydrogen for industry in Europe.  The first pipeline sections could be converted as early as 2025. As a result, CO2 emissions can be reduced faster than before. With Flow – making hydrogen happen, we are delivering an important building block for the </a:t>
            </a:r>
            <a:r>
              <a:rPr lang="en-US" sz="2000" b="1" dirty="0"/>
              <a:t>European hydrogen ramp-up and the energy transition.</a:t>
            </a:r>
            <a:endParaRPr lang="en-US" sz="2000" dirty="0"/>
          </a:p>
          <a:p>
            <a:pPr marL="0" indent="0">
              <a:buNone/>
            </a:pPr>
            <a:r>
              <a:rPr lang="en-US" sz="2000" dirty="0"/>
              <a:t>Existing infrastructure is to be used to quickly open up important regions in Europe for the hydrogen ramp-up. Flow – making hydrogen happen connects the Danish "energy island" of Bornholm with the </a:t>
            </a:r>
            <a:r>
              <a:rPr lang="en-US" sz="2000" b="1" dirty="0"/>
              <a:t>Czech Republic</a:t>
            </a:r>
            <a:r>
              <a:rPr lang="en-US" sz="2000" dirty="0"/>
              <a:t>.</a:t>
            </a:r>
            <a:endParaRPr lang="de-DE" sz="2000" dirty="0"/>
          </a:p>
        </p:txBody>
      </p:sp>
      <p:pic>
        <p:nvPicPr>
          <p:cNvPr id="2" name="Grafik 1">
            <a:extLst>
              <a:ext uri="{FF2B5EF4-FFF2-40B4-BE49-F238E27FC236}">
                <a16:creationId xmlns:a16="http://schemas.microsoft.com/office/drawing/2014/main" id="{DE3A4D23-DB32-7A55-C6E8-781E1690C2AC}"/>
              </a:ext>
            </a:extLst>
          </p:cNvPr>
          <p:cNvPicPr>
            <a:picLocks noChangeAspect="1"/>
          </p:cNvPicPr>
          <p:nvPr/>
        </p:nvPicPr>
        <p:blipFill>
          <a:blip r:embed="rId2"/>
          <a:stretch>
            <a:fillRect/>
          </a:stretch>
        </p:blipFill>
        <p:spPr>
          <a:xfrm>
            <a:off x="739456" y="1277527"/>
            <a:ext cx="4220585" cy="5034496"/>
          </a:xfrm>
          <a:prstGeom prst="rect">
            <a:avLst/>
          </a:prstGeom>
          <a:effectLst>
            <a:outerShdw blurRad="63500" sx="102000" sy="102000" algn="ctr" rotWithShape="0">
              <a:prstClr val="black">
                <a:alpha val="40000"/>
              </a:prstClr>
            </a:outerShdw>
          </a:effectLst>
        </p:spPr>
      </p:pic>
      <p:pic>
        <p:nvPicPr>
          <p:cNvPr id="11" name="Grafik 10" descr="Ein Bild, das Text, Screenshot, Schrift, Grafiken enthält.&#10;&#10;Automatisch generierte Beschreibung">
            <a:extLst>
              <a:ext uri="{FF2B5EF4-FFF2-40B4-BE49-F238E27FC236}">
                <a16:creationId xmlns:a16="http://schemas.microsoft.com/office/drawing/2014/main" id="{6603815A-76A2-92F8-4F7A-DED6EF16F9EA}"/>
              </a:ext>
            </a:extLst>
          </p:cNvPr>
          <p:cNvPicPr>
            <a:picLocks noChangeAspect="1"/>
          </p:cNvPicPr>
          <p:nvPr/>
        </p:nvPicPr>
        <p:blipFill>
          <a:blip r:embed="rId3"/>
          <a:stretch>
            <a:fillRect/>
          </a:stretch>
        </p:blipFill>
        <p:spPr>
          <a:xfrm>
            <a:off x="5375750" y="1262258"/>
            <a:ext cx="904646" cy="904646"/>
          </a:xfrm>
          <a:prstGeom prst="rect">
            <a:avLst/>
          </a:prstGeom>
        </p:spPr>
      </p:pic>
      <p:pic>
        <p:nvPicPr>
          <p:cNvPr id="16" name="Grafik 15" descr="Ein Bild, das Schwarz, Dunkelheit enthält.&#10;&#10;Automatisch generierte Beschreibung">
            <a:extLst>
              <a:ext uri="{FF2B5EF4-FFF2-40B4-BE49-F238E27FC236}">
                <a16:creationId xmlns:a16="http://schemas.microsoft.com/office/drawing/2014/main" id="{BA0975B5-AC75-E2D7-CB79-100293553F90}"/>
              </a:ext>
            </a:extLst>
          </p:cNvPr>
          <p:cNvPicPr>
            <a:picLocks noChangeAspect="1"/>
          </p:cNvPicPr>
          <p:nvPr/>
        </p:nvPicPr>
        <p:blipFill>
          <a:blip r:embed="rId4"/>
          <a:stretch>
            <a:fillRect/>
          </a:stretch>
        </p:blipFill>
        <p:spPr>
          <a:xfrm>
            <a:off x="6600467" y="1491042"/>
            <a:ext cx="1818340" cy="262849"/>
          </a:xfrm>
          <a:prstGeom prst="rect">
            <a:avLst/>
          </a:prstGeom>
        </p:spPr>
      </p:pic>
      <p:pic>
        <p:nvPicPr>
          <p:cNvPr id="18" name="Grafik 17">
            <a:extLst>
              <a:ext uri="{FF2B5EF4-FFF2-40B4-BE49-F238E27FC236}">
                <a16:creationId xmlns:a16="http://schemas.microsoft.com/office/drawing/2014/main" id="{C80B502D-C6FF-9A18-1E0A-2C883E1065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3032" y="1367154"/>
            <a:ext cx="1916005" cy="480925"/>
          </a:xfrm>
          <a:prstGeom prst="rect">
            <a:avLst/>
          </a:prstGeom>
        </p:spPr>
      </p:pic>
      <p:pic>
        <p:nvPicPr>
          <p:cNvPr id="19" name="Grafik 18">
            <a:extLst>
              <a:ext uri="{FF2B5EF4-FFF2-40B4-BE49-F238E27FC236}">
                <a16:creationId xmlns:a16="http://schemas.microsoft.com/office/drawing/2014/main" id="{B67575E5-A84D-9713-00D7-61CC98BD1AA7}"/>
              </a:ext>
            </a:extLst>
          </p:cNvPr>
          <p:cNvPicPr>
            <a:picLocks noChangeAspect="1"/>
          </p:cNvPicPr>
          <p:nvPr/>
        </p:nvPicPr>
        <p:blipFill>
          <a:blip r:embed="rId7"/>
          <a:stretch>
            <a:fillRect/>
          </a:stretch>
        </p:blipFill>
        <p:spPr>
          <a:xfrm>
            <a:off x="3613699" y="3830395"/>
            <a:ext cx="1279314" cy="965341"/>
          </a:xfrm>
          <a:prstGeom prst="rect">
            <a:avLst/>
          </a:prstGeom>
          <a:ln>
            <a:solidFill>
              <a:schemeClr val="accent1"/>
            </a:solidFill>
          </a:ln>
        </p:spPr>
      </p:pic>
    </p:spTree>
    <p:extLst>
      <p:ext uri="{BB962C8B-B14F-4D97-AF65-F5344CB8AC3E}">
        <p14:creationId xmlns:p14="http://schemas.microsoft.com/office/powerpoint/2010/main" val="1985365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E72C484-46BE-A98E-F7D6-3BEF25AFA589}"/>
              </a:ext>
            </a:extLst>
          </p:cNvPr>
          <p:cNvSpPr>
            <a:spLocks noGrp="1"/>
          </p:cNvSpPr>
          <p:nvPr>
            <p:ph type="title"/>
          </p:nvPr>
        </p:nvSpPr>
        <p:spPr/>
        <p:txBody>
          <a:bodyPr/>
          <a:lstStyle/>
          <a:p>
            <a:r>
              <a:rPr lang="de-DE" dirty="0"/>
              <a:t>Czech-German Hydrogen </a:t>
            </a:r>
            <a:r>
              <a:rPr lang="de-DE" dirty="0" err="1"/>
              <a:t>Interconnector</a:t>
            </a:r>
            <a:r>
              <a:rPr lang="de-DE" dirty="0"/>
              <a:t> (CGHI) </a:t>
            </a:r>
          </a:p>
        </p:txBody>
      </p:sp>
      <p:sp>
        <p:nvSpPr>
          <p:cNvPr id="5" name="Foliennummernplatzhalter 4">
            <a:extLst>
              <a:ext uri="{FF2B5EF4-FFF2-40B4-BE49-F238E27FC236}">
                <a16:creationId xmlns:a16="http://schemas.microsoft.com/office/drawing/2014/main" id="{D8B985D7-1681-BB1B-593A-7BCB808B6D5A}"/>
              </a:ext>
            </a:extLst>
          </p:cNvPr>
          <p:cNvSpPr>
            <a:spLocks noGrp="1"/>
          </p:cNvSpPr>
          <p:nvPr>
            <p:ph type="sldNum" sz="quarter" idx="12"/>
          </p:nvPr>
        </p:nvSpPr>
        <p:spPr/>
        <p:txBody>
          <a:bodyPr/>
          <a:lstStyle/>
          <a:p>
            <a:fld id="{0E8EAEAD-3417-4E41-A8A7-C731D6E7515F}" type="slidenum">
              <a:rPr lang="de-DE" smtClean="0"/>
              <a:t>16</a:t>
            </a:fld>
            <a:endParaRPr lang="de-DE"/>
          </a:p>
        </p:txBody>
      </p:sp>
      <p:sp>
        <p:nvSpPr>
          <p:cNvPr id="8" name="Textplatzhalter 7">
            <a:extLst>
              <a:ext uri="{FF2B5EF4-FFF2-40B4-BE49-F238E27FC236}">
                <a16:creationId xmlns:a16="http://schemas.microsoft.com/office/drawing/2014/main" id="{F509587C-C6FC-0505-18E3-72D9C7188053}"/>
              </a:ext>
            </a:extLst>
          </p:cNvPr>
          <p:cNvSpPr>
            <a:spLocks noGrp="1"/>
          </p:cNvSpPr>
          <p:nvPr>
            <p:ph type="body" sz="quarter" idx="13"/>
          </p:nvPr>
        </p:nvSpPr>
        <p:spPr/>
        <p:txBody>
          <a:bodyPr/>
          <a:lstStyle/>
          <a:p>
            <a:r>
              <a:rPr lang="de-DE" dirty="0"/>
              <a:t>Bottleneck </a:t>
            </a:r>
            <a:r>
              <a:rPr lang="de-DE" dirty="0" err="1"/>
              <a:t>pipeline</a:t>
            </a:r>
            <a:r>
              <a:rPr lang="de-DE" dirty="0"/>
              <a:t> </a:t>
            </a:r>
            <a:r>
              <a:rPr lang="de-DE" dirty="0" err="1"/>
              <a:t>infrastructure</a:t>
            </a:r>
            <a:endParaRPr lang="de-DE" dirty="0"/>
          </a:p>
          <a:p>
            <a:r>
              <a:rPr lang="de-DE" dirty="0"/>
              <a:t> </a:t>
            </a:r>
          </a:p>
        </p:txBody>
      </p:sp>
      <p:pic>
        <p:nvPicPr>
          <p:cNvPr id="6" name="Grafik 5">
            <a:extLst>
              <a:ext uri="{FF2B5EF4-FFF2-40B4-BE49-F238E27FC236}">
                <a16:creationId xmlns:a16="http://schemas.microsoft.com/office/drawing/2014/main" id="{386B0111-1A1C-A6E3-A348-55A208F3A040}"/>
              </a:ext>
            </a:extLst>
          </p:cNvPr>
          <p:cNvPicPr>
            <a:picLocks noChangeAspect="1"/>
          </p:cNvPicPr>
          <p:nvPr/>
        </p:nvPicPr>
        <p:blipFill>
          <a:blip r:embed="rId2"/>
          <a:stretch>
            <a:fillRect/>
          </a:stretch>
        </p:blipFill>
        <p:spPr>
          <a:xfrm>
            <a:off x="4773809" y="1286645"/>
            <a:ext cx="7209577" cy="4935462"/>
          </a:xfrm>
          <a:prstGeom prst="rect">
            <a:avLst/>
          </a:prstGeom>
          <a:effectLst>
            <a:outerShdw blurRad="63500" sx="102000" sy="102000" algn="ctr" rotWithShape="0">
              <a:prstClr val="black">
                <a:alpha val="40000"/>
              </a:prstClr>
            </a:outerShdw>
          </a:effectLst>
        </p:spPr>
      </p:pic>
      <p:sp>
        <p:nvSpPr>
          <p:cNvPr id="4" name="Fußzeilenplatzhalter 3">
            <a:extLst>
              <a:ext uri="{FF2B5EF4-FFF2-40B4-BE49-F238E27FC236}">
                <a16:creationId xmlns:a16="http://schemas.microsoft.com/office/drawing/2014/main" id="{8F2DCAF0-37C5-0666-33B4-5FFAD09229B2}"/>
              </a:ext>
            </a:extLst>
          </p:cNvPr>
          <p:cNvSpPr>
            <a:spLocks noGrp="1"/>
          </p:cNvSpPr>
          <p:nvPr>
            <p:ph type="ftr" sz="quarter" idx="11"/>
          </p:nvPr>
        </p:nvSpPr>
        <p:spPr/>
        <p:txBody>
          <a:bodyPr/>
          <a:lstStyle/>
          <a:p>
            <a:r>
              <a:rPr lang="de-DE" dirty="0"/>
              <a:t>Source: https://www.gie.eu/czech-german-hydrogen-interconnector-cghi/</a:t>
            </a:r>
          </a:p>
        </p:txBody>
      </p:sp>
      <p:sp>
        <p:nvSpPr>
          <p:cNvPr id="9" name="Textplatzhalter 5">
            <a:extLst>
              <a:ext uri="{FF2B5EF4-FFF2-40B4-BE49-F238E27FC236}">
                <a16:creationId xmlns:a16="http://schemas.microsoft.com/office/drawing/2014/main" id="{5FA69679-5A03-7212-EE74-8894A5E7FD1F}"/>
              </a:ext>
            </a:extLst>
          </p:cNvPr>
          <p:cNvSpPr txBox="1">
            <a:spLocks/>
          </p:cNvSpPr>
          <p:nvPr/>
        </p:nvSpPr>
        <p:spPr>
          <a:xfrm>
            <a:off x="631450" y="1171173"/>
            <a:ext cx="3647587" cy="5007467"/>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2400" b="0" i="0" kern="1200">
                <a:solidFill>
                  <a:schemeClr val="tx1"/>
                </a:solidFill>
                <a:latin typeface="Dosis Light" panose="0201080302020206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t>CGHI Vision: </a:t>
            </a:r>
            <a:r>
              <a:rPr lang="en-US" sz="2000" dirty="0"/>
              <a:t>The vision of the Czech German Hydrogen Interconnector (CGHI) initiative is to create a hydrogen interconnector to connect high potential hydrogen supply areas in Northern Germany and the Baltics with expected high demand clusters in the EU (predominantly in South Germany and Northern Bohemia). Additionally, it will also enable connection of local suppliers and consumers along the corridor. The initiative was launched in 2022 by three gas infrastructure companies: </a:t>
            </a:r>
            <a:r>
              <a:rPr lang="en-US" sz="2000" b="1" dirty="0"/>
              <a:t>GASCADE, NET4GAS and OGE</a:t>
            </a:r>
            <a:r>
              <a:rPr lang="en-US" sz="2000" dirty="0"/>
              <a:t>.</a:t>
            </a:r>
          </a:p>
          <a:p>
            <a:pPr marL="0" indent="0">
              <a:buNone/>
            </a:pPr>
            <a:endParaRPr lang="de-DE" sz="2000" dirty="0"/>
          </a:p>
        </p:txBody>
      </p:sp>
      <p:pic>
        <p:nvPicPr>
          <p:cNvPr id="2" name="Grafik 1">
            <a:extLst>
              <a:ext uri="{FF2B5EF4-FFF2-40B4-BE49-F238E27FC236}">
                <a16:creationId xmlns:a16="http://schemas.microsoft.com/office/drawing/2014/main" id="{E3211803-0D58-8E47-7C5C-12CDF7A0D949}"/>
              </a:ext>
            </a:extLst>
          </p:cNvPr>
          <p:cNvPicPr>
            <a:picLocks noChangeAspect="1"/>
          </p:cNvPicPr>
          <p:nvPr/>
        </p:nvPicPr>
        <p:blipFill>
          <a:blip r:embed="rId3"/>
          <a:stretch>
            <a:fillRect/>
          </a:stretch>
        </p:blipFill>
        <p:spPr>
          <a:xfrm>
            <a:off x="6063902" y="1403114"/>
            <a:ext cx="642911" cy="642911"/>
          </a:xfrm>
          <a:prstGeom prst="rect">
            <a:avLst/>
          </a:prstGeom>
        </p:spPr>
      </p:pic>
      <p:pic>
        <p:nvPicPr>
          <p:cNvPr id="3" name="Grafik 2">
            <a:extLst>
              <a:ext uri="{FF2B5EF4-FFF2-40B4-BE49-F238E27FC236}">
                <a16:creationId xmlns:a16="http://schemas.microsoft.com/office/drawing/2014/main" id="{BC0B75FD-D6BA-A974-E035-06300F160E7A}"/>
              </a:ext>
            </a:extLst>
          </p:cNvPr>
          <p:cNvPicPr>
            <a:picLocks noChangeAspect="1"/>
          </p:cNvPicPr>
          <p:nvPr/>
        </p:nvPicPr>
        <p:blipFill>
          <a:blip r:embed="rId4"/>
          <a:stretch>
            <a:fillRect/>
          </a:stretch>
        </p:blipFill>
        <p:spPr>
          <a:xfrm>
            <a:off x="5296699" y="1409688"/>
            <a:ext cx="642911" cy="642911"/>
          </a:xfrm>
          <a:prstGeom prst="rect">
            <a:avLst/>
          </a:prstGeom>
        </p:spPr>
      </p:pic>
      <p:pic>
        <p:nvPicPr>
          <p:cNvPr id="12" name="Grafik 11" descr="Ein Bild, das Grafiken, Schrift, Logo, Screenshot enthält.&#10;&#10;Automatisch generierte Beschreibung">
            <a:extLst>
              <a:ext uri="{FF2B5EF4-FFF2-40B4-BE49-F238E27FC236}">
                <a16:creationId xmlns:a16="http://schemas.microsoft.com/office/drawing/2014/main" id="{EDEA8176-437A-24AF-D160-A2E27C5602DB}"/>
              </a:ext>
            </a:extLst>
          </p:cNvPr>
          <p:cNvPicPr>
            <a:picLocks noChangeAspect="1"/>
          </p:cNvPicPr>
          <p:nvPr/>
        </p:nvPicPr>
        <p:blipFill>
          <a:blip r:embed="rId5"/>
          <a:stretch>
            <a:fillRect/>
          </a:stretch>
        </p:blipFill>
        <p:spPr>
          <a:xfrm>
            <a:off x="6802345" y="1401035"/>
            <a:ext cx="1176603" cy="383377"/>
          </a:xfrm>
          <a:prstGeom prst="rect">
            <a:avLst/>
          </a:prstGeom>
        </p:spPr>
      </p:pic>
    </p:spTree>
    <p:extLst>
      <p:ext uri="{BB962C8B-B14F-4D97-AF65-F5344CB8AC3E}">
        <p14:creationId xmlns:p14="http://schemas.microsoft.com/office/powerpoint/2010/main" val="176476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E1191-F0BA-2B84-3925-7D8D4FFE97EC}"/>
              </a:ext>
            </a:extLst>
          </p:cNvPr>
          <p:cNvSpPr>
            <a:spLocks noGrp="1"/>
          </p:cNvSpPr>
          <p:nvPr>
            <p:ph type="title"/>
          </p:nvPr>
        </p:nvSpPr>
        <p:spPr/>
        <p:txBody>
          <a:bodyPr/>
          <a:lstStyle/>
          <a:p>
            <a:r>
              <a:rPr lang="de-DE" dirty="0"/>
              <a:t>Hydrogen </a:t>
            </a:r>
            <a:r>
              <a:rPr lang="de-DE" dirty="0" err="1"/>
              <a:t>core</a:t>
            </a:r>
            <a:r>
              <a:rPr lang="de-DE" dirty="0"/>
              <a:t> network </a:t>
            </a:r>
            <a:r>
              <a:rPr lang="de-DE" dirty="0" err="1"/>
              <a:t>for</a:t>
            </a:r>
            <a:r>
              <a:rPr lang="de-DE" dirty="0"/>
              <a:t> Germany (</a:t>
            </a:r>
            <a:r>
              <a:rPr lang="de-DE" dirty="0" err="1"/>
              <a:t>by</a:t>
            </a:r>
            <a:r>
              <a:rPr lang="de-DE" dirty="0"/>
              <a:t> 12.07.2023)</a:t>
            </a:r>
          </a:p>
        </p:txBody>
      </p:sp>
      <p:sp>
        <p:nvSpPr>
          <p:cNvPr id="3" name="Foliennummernplatzhalter 2">
            <a:extLst>
              <a:ext uri="{FF2B5EF4-FFF2-40B4-BE49-F238E27FC236}">
                <a16:creationId xmlns:a16="http://schemas.microsoft.com/office/drawing/2014/main" id="{C1CCA058-995C-36EA-B463-BC0AC51F4182}"/>
              </a:ext>
            </a:extLst>
          </p:cNvPr>
          <p:cNvSpPr>
            <a:spLocks noGrp="1"/>
          </p:cNvSpPr>
          <p:nvPr>
            <p:ph type="sldNum" sz="quarter" idx="12"/>
          </p:nvPr>
        </p:nvSpPr>
        <p:spPr/>
        <p:txBody>
          <a:bodyPr/>
          <a:lstStyle/>
          <a:p>
            <a:fld id="{0E8EAEAD-3417-4E41-A8A7-C731D6E7515F}" type="slidenum">
              <a:rPr lang="de-DE" smtClean="0"/>
              <a:t>17</a:t>
            </a:fld>
            <a:endParaRPr lang="de-DE" dirty="0"/>
          </a:p>
        </p:txBody>
      </p:sp>
      <p:sp>
        <p:nvSpPr>
          <p:cNvPr id="4" name="Textplatzhalter 3">
            <a:extLst>
              <a:ext uri="{FF2B5EF4-FFF2-40B4-BE49-F238E27FC236}">
                <a16:creationId xmlns:a16="http://schemas.microsoft.com/office/drawing/2014/main" id="{9585BED3-D5FA-9CE2-AB16-B205E24B3AFB}"/>
              </a:ext>
            </a:extLst>
          </p:cNvPr>
          <p:cNvSpPr>
            <a:spLocks noGrp="1"/>
          </p:cNvSpPr>
          <p:nvPr>
            <p:ph type="body" sz="quarter" idx="13"/>
          </p:nvPr>
        </p:nvSpPr>
        <p:spPr/>
        <p:txBody>
          <a:bodyPr/>
          <a:lstStyle/>
          <a:p>
            <a:r>
              <a:rPr lang="de-DE" dirty="0"/>
              <a:t>Bottleneck </a:t>
            </a:r>
            <a:r>
              <a:rPr lang="de-DE" dirty="0" err="1"/>
              <a:t>pipeline</a:t>
            </a:r>
            <a:r>
              <a:rPr lang="de-DE" dirty="0"/>
              <a:t> </a:t>
            </a:r>
            <a:r>
              <a:rPr lang="de-DE" dirty="0" err="1"/>
              <a:t>infrastructure</a:t>
            </a:r>
            <a:endParaRPr lang="de-DE" dirty="0"/>
          </a:p>
          <a:p>
            <a:endParaRPr lang="de-DE" dirty="0"/>
          </a:p>
        </p:txBody>
      </p:sp>
      <p:pic>
        <p:nvPicPr>
          <p:cNvPr id="9" name="Bildplatzhalter 8" descr="Ein Bild, das Text, Karte, Atlas, Diagramm enthält.&#10;&#10;Automatisch generierte Beschreibung">
            <a:extLst>
              <a:ext uri="{FF2B5EF4-FFF2-40B4-BE49-F238E27FC236}">
                <a16:creationId xmlns:a16="http://schemas.microsoft.com/office/drawing/2014/main" id="{D32DDF42-C099-C7A6-DB29-03F4010C8C39}"/>
              </a:ext>
            </a:extLst>
          </p:cNvPr>
          <p:cNvPicPr>
            <a:picLocks noGrp="1" noChangeAspect="1"/>
          </p:cNvPicPr>
          <p:nvPr>
            <p:ph type="pic" sz="quarter" idx="15"/>
          </p:nvPr>
        </p:nvPicPr>
        <p:blipFill rotWithShape="1">
          <a:blip r:embed="rId2">
            <a:clrChange>
              <a:clrFrom>
                <a:srgbClr val="FFFFFF"/>
              </a:clrFrom>
              <a:clrTo>
                <a:srgbClr val="FFFFFF">
                  <a:alpha val="0"/>
                </a:srgbClr>
              </a:clrTo>
            </a:clrChange>
          </a:blip>
          <a:srcRect l="-28751" r="-28751"/>
          <a:stretch/>
        </p:blipFill>
        <p:spPr>
          <a:xfrm>
            <a:off x="5045733" y="1154249"/>
            <a:ext cx="6042477" cy="5602400"/>
          </a:xfrm>
        </p:spPr>
      </p:pic>
      <p:sp>
        <p:nvSpPr>
          <p:cNvPr id="6" name="Textplatzhalter 5">
            <a:extLst>
              <a:ext uri="{FF2B5EF4-FFF2-40B4-BE49-F238E27FC236}">
                <a16:creationId xmlns:a16="http://schemas.microsoft.com/office/drawing/2014/main" id="{B034C7A8-9802-BEF6-4D78-C450104197DB}"/>
              </a:ext>
            </a:extLst>
          </p:cNvPr>
          <p:cNvSpPr>
            <a:spLocks noGrp="1"/>
          </p:cNvSpPr>
          <p:nvPr>
            <p:ph type="body" sz="quarter" idx="16"/>
          </p:nvPr>
        </p:nvSpPr>
        <p:spPr/>
        <p:txBody>
          <a:bodyPr/>
          <a:lstStyle/>
          <a:p>
            <a:pPr marL="342900" indent="-342900">
              <a:buFont typeface="Arial" panose="020B0604020202020204" pitchFamily="34" charset="0"/>
              <a:buChar char="•"/>
            </a:pPr>
            <a:r>
              <a:rPr lang="de-DE" dirty="0" err="1"/>
              <a:t>intended</a:t>
            </a:r>
            <a:r>
              <a:rPr lang="de-DE" dirty="0"/>
              <a:t> </a:t>
            </a:r>
            <a:r>
              <a:rPr lang="de-DE" dirty="0" err="1"/>
              <a:t>to</a:t>
            </a:r>
            <a:r>
              <a:rPr lang="de-DE" dirty="0"/>
              <a:t> open </a:t>
            </a:r>
            <a:r>
              <a:rPr lang="de-DE" dirty="0" err="1"/>
              <a:t>up</a:t>
            </a:r>
            <a:r>
              <a:rPr lang="de-DE" dirty="0"/>
              <a:t> </a:t>
            </a:r>
            <a:r>
              <a:rPr lang="de-DE" dirty="0" err="1"/>
              <a:t>existing</a:t>
            </a:r>
            <a:r>
              <a:rPr lang="de-DE" dirty="0"/>
              <a:t> large </a:t>
            </a:r>
            <a:r>
              <a:rPr lang="de-DE" dirty="0" err="1"/>
              <a:t>consumption</a:t>
            </a:r>
            <a:r>
              <a:rPr lang="de-DE" dirty="0"/>
              <a:t> and </a:t>
            </a:r>
            <a:r>
              <a:rPr lang="de-DE" dirty="0" err="1"/>
              <a:t>podruction</a:t>
            </a:r>
            <a:r>
              <a:rPr lang="de-DE" dirty="0"/>
              <a:t> </a:t>
            </a:r>
            <a:r>
              <a:rPr lang="de-DE" dirty="0" err="1"/>
              <a:t>regions</a:t>
            </a:r>
            <a:r>
              <a:rPr lang="de-DE" dirty="0"/>
              <a:t> </a:t>
            </a:r>
            <a:r>
              <a:rPr lang="de-DE" dirty="0" err="1"/>
              <a:t>with</a:t>
            </a:r>
            <a:r>
              <a:rPr lang="de-DE" dirty="0"/>
              <a:t> H2</a:t>
            </a:r>
          </a:p>
          <a:p>
            <a:pPr marL="800100" lvl="1" indent="-342900">
              <a:buFont typeface="Arial" panose="020B0604020202020204" pitchFamily="34" charset="0"/>
              <a:buChar char="•"/>
            </a:pPr>
            <a:r>
              <a:rPr lang="de-DE" dirty="0"/>
              <a:t>Industrial </a:t>
            </a:r>
            <a:r>
              <a:rPr lang="de-DE" dirty="0" err="1"/>
              <a:t>centers</a:t>
            </a:r>
            <a:endParaRPr lang="de-DE" dirty="0"/>
          </a:p>
          <a:p>
            <a:pPr marL="800100" lvl="1" indent="-342900">
              <a:buFont typeface="Arial" panose="020B0604020202020204" pitchFamily="34" charset="0"/>
              <a:buChar char="•"/>
            </a:pPr>
            <a:r>
              <a:rPr lang="de-DE" dirty="0"/>
              <a:t>Storage </a:t>
            </a:r>
            <a:r>
              <a:rPr lang="de-DE" dirty="0" err="1"/>
              <a:t>facilities</a:t>
            </a:r>
            <a:endParaRPr lang="de-DE" dirty="0"/>
          </a:p>
          <a:p>
            <a:pPr marL="800100" lvl="1" indent="-342900">
              <a:buFont typeface="Arial" panose="020B0604020202020204" pitchFamily="34" charset="0"/>
              <a:buChar char="•"/>
            </a:pPr>
            <a:r>
              <a:rPr lang="de-DE" dirty="0"/>
              <a:t>Power plants</a:t>
            </a:r>
          </a:p>
          <a:p>
            <a:pPr marL="800100" lvl="1" indent="-342900">
              <a:buFont typeface="Arial" panose="020B0604020202020204" pitchFamily="34" charset="0"/>
              <a:buChar char="•"/>
            </a:pPr>
            <a:r>
              <a:rPr lang="de-DE" dirty="0"/>
              <a:t>Import </a:t>
            </a:r>
            <a:r>
              <a:rPr lang="de-DE" dirty="0" err="1"/>
              <a:t>corridors</a:t>
            </a:r>
            <a:endParaRPr lang="de-DE" dirty="0"/>
          </a:p>
          <a:p>
            <a:pPr marL="342900" indent="-342900">
              <a:buFont typeface="Arial" panose="020B0604020202020204" pitchFamily="34" charset="0"/>
              <a:buChar char="•"/>
            </a:pPr>
            <a:r>
              <a:rPr lang="de-DE" dirty="0" err="1"/>
              <a:t>length</a:t>
            </a:r>
            <a:r>
              <a:rPr lang="de-DE" dirty="0"/>
              <a:t>: 11.200 km</a:t>
            </a:r>
          </a:p>
          <a:p>
            <a:pPr marL="342900" indent="-342900">
              <a:buFont typeface="Arial" panose="020B0604020202020204" pitchFamily="34" charset="0"/>
              <a:buChar char="•"/>
            </a:pPr>
            <a:r>
              <a:rPr lang="de-DE" dirty="0" err="1"/>
              <a:t>xxit</a:t>
            </a:r>
            <a:r>
              <a:rPr lang="de-DE" dirty="0"/>
              <a:t> </a:t>
            </a:r>
            <a:r>
              <a:rPr lang="de-DE" dirty="0" err="1"/>
              <a:t>capacity</a:t>
            </a:r>
            <a:r>
              <a:rPr lang="de-DE" dirty="0"/>
              <a:t>: 87 GW</a:t>
            </a:r>
          </a:p>
          <a:p>
            <a:pPr marL="342900" indent="-342900">
              <a:buFont typeface="Arial" panose="020B0604020202020204" pitchFamily="34" charset="0"/>
              <a:buChar char="•"/>
            </a:pPr>
            <a:r>
              <a:rPr lang="de-DE" dirty="0" err="1"/>
              <a:t>commissioning</a:t>
            </a:r>
            <a:r>
              <a:rPr lang="de-DE" dirty="0"/>
              <a:t> </a:t>
            </a:r>
            <a:r>
              <a:rPr lang="de-DE" dirty="0" err="1"/>
              <a:t>by</a:t>
            </a:r>
            <a:r>
              <a:rPr lang="de-DE" dirty="0"/>
              <a:t> 2032</a:t>
            </a:r>
          </a:p>
          <a:p>
            <a:pPr marL="342900" indent="-342900">
              <a:buFont typeface="Arial" panose="020B0604020202020204" pitchFamily="34" charset="0"/>
              <a:buChar char="•"/>
            </a:pPr>
            <a:r>
              <a:rPr lang="de-DE" dirty="0" err="1"/>
              <a:t>funding</a:t>
            </a:r>
            <a:r>
              <a:rPr lang="de-DE" dirty="0"/>
              <a:t>: in </a:t>
            </a:r>
            <a:r>
              <a:rPr lang="de-DE" dirty="0" err="1"/>
              <a:t>progress</a:t>
            </a:r>
            <a:endParaRPr lang="de-DE" dirty="0"/>
          </a:p>
        </p:txBody>
      </p:sp>
      <p:sp>
        <p:nvSpPr>
          <p:cNvPr id="7" name="Fußzeilenplatzhalter 6">
            <a:extLst>
              <a:ext uri="{FF2B5EF4-FFF2-40B4-BE49-F238E27FC236}">
                <a16:creationId xmlns:a16="http://schemas.microsoft.com/office/drawing/2014/main" id="{F0043157-A1DC-99A4-09A5-1A6936B2B116}"/>
              </a:ext>
            </a:extLst>
          </p:cNvPr>
          <p:cNvSpPr>
            <a:spLocks noGrp="1"/>
          </p:cNvSpPr>
          <p:nvPr>
            <p:ph type="ftr" sz="quarter" idx="11"/>
          </p:nvPr>
        </p:nvSpPr>
        <p:spPr/>
        <p:txBody>
          <a:bodyPr/>
          <a:lstStyle/>
          <a:p>
            <a:r>
              <a:rPr lang="de-DE" dirty="0"/>
              <a:t>Sources: BMWK &amp; TSO </a:t>
            </a:r>
          </a:p>
        </p:txBody>
      </p:sp>
    </p:spTree>
    <p:extLst>
      <p:ext uri="{BB962C8B-B14F-4D97-AF65-F5344CB8AC3E}">
        <p14:creationId xmlns:p14="http://schemas.microsoft.com/office/powerpoint/2010/main" val="3728664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9E2B586-1BB4-A31B-24CD-250780A81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1D5F9-5D9C-4D68-AA05-9CF0420C48C8}" type="slidenum">
              <a:rPr kumimoji="0" 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itel 2">
            <a:extLst>
              <a:ext uri="{FF2B5EF4-FFF2-40B4-BE49-F238E27FC236}">
                <a16:creationId xmlns:a16="http://schemas.microsoft.com/office/drawing/2014/main" id="{0FCD73CF-6D7F-6D22-2D21-5E5B09E2A21F}"/>
              </a:ext>
            </a:extLst>
          </p:cNvPr>
          <p:cNvSpPr>
            <a:spLocks noGrp="1"/>
          </p:cNvSpPr>
          <p:nvPr>
            <p:ph type="title"/>
          </p:nvPr>
        </p:nvSpPr>
        <p:spPr>
          <a:xfrm>
            <a:off x="336550" y="365125"/>
            <a:ext cx="10515600" cy="304699"/>
          </a:xfrm>
        </p:spPr>
        <p:txBody>
          <a:bodyPr/>
          <a:lstStyle/>
          <a:p>
            <a:r>
              <a:rPr lang="en-US" dirty="0"/>
              <a:t>Current planning status for the Central German Hydrogen Core Network</a:t>
            </a:r>
            <a:endParaRPr lang="de-DE" dirty="0"/>
          </a:p>
        </p:txBody>
      </p:sp>
      <p:pic>
        <p:nvPicPr>
          <p:cNvPr id="6" name="Grafik 5" descr="Ein Bild, das Karte, Text, Atlas, Diagramm enthält.&#10;&#10;Automatisch generierte Beschreibung">
            <a:extLst>
              <a:ext uri="{FF2B5EF4-FFF2-40B4-BE49-F238E27FC236}">
                <a16:creationId xmlns:a16="http://schemas.microsoft.com/office/drawing/2014/main" id="{F4366F88-07F8-3328-A4C5-FFC16AE3ED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473" b="7445"/>
          <a:stretch/>
        </p:blipFill>
        <p:spPr>
          <a:xfrm>
            <a:off x="336550" y="1331649"/>
            <a:ext cx="9852296" cy="4882720"/>
          </a:xfrm>
          <a:prstGeom prst="rect">
            <a:avLst/>
          </a:prstGeom>
        </p:spPr>
      </p:pic>
      <p:sp>
        <p:nvSpPr>
          <p:cNvPr id="4" name="Textfeld 3">
            <a:extLst>
              <a:ext uri="{FF2B5EF4-FFF2-40B4-BE49-F238E27FC236}">
                <a16:creationId xmlns:a16="http://schemas.microsoft.com/office/drawing/2014/main" id="{CD18C98F-60C5-1034-509F-8734F97C7AB9}"/>
              </a:ext>
            </a:extLst>
          </p:cNvPr>
          <p:cNvSpPr txBox="1"/>
          <p:nvPr/>
        </p:nvSpPr>
        <p:spPr>
          <a:xfrm>
            <a:off x="10188846" y="5875815"/>
            <a:ext cx="15969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a:ea typeface="+mn-ea"/>
                <a:cs typeface="+mn-cs"/>
              </a:rPr>
              <a:t>Stand Juli 2023</a:t>
            </a:r>
          </a:p>
        </p:txBody>
      </p:sp>
    </p:spTree>
    <p:extLst>
      <p:ext uri="{BB962C8B-B14F-4D97-AF65-F5344CB8AC3E}">
        <p14:creationId xmlns:p14="http://schemas.microsoft.com/office/powerpoint/2010/main" val="127681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X:\PROJEKTE\IRMD\16_Projekte\6_EMMD_Wasserstoffpipeline\9 Kartenmaterial\HYPOS\Version Englisch\220525_HYPOS_CentralGermanHydrogenPipelineGrid.jpg">
            <a:extLst>
              <a:ext uri="{FF2B5EF4-FFF2-40B4-BE49-F238E27FC236}">
                <a16:creationId xmlns:a16="http://schemas.microsoft.com/office/drawing/2014/main" id="{B16CD3BF-E5DC-7032-8F52-1925885C8A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379" y="1557867"/>
            <a:ext cx="6721489" cy="5131238"/>
          </a:xfrm>
          <a:prstGeom prst="rect">
            <a:avLst/>
          </a:prstGeom>
          <a:noFill/>
          <a:ln>
            <a:solidFill>
              <a:srgbClr val="00B1B2"/>
            </a:solidFill>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E94D58AA-0AFD-49E7-8F3B-DC728C8DFE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5428" y="563118"/>
            <a:ext cx="2073057" cy="508726"/>
          </a:xfrm>
          <a:prstGeom prst="rect">
            <a:avLst/>
          </a:prstGeom>
          <a:ln>
            <a:noFill/>
          </a:ln>
        </p:spPr>
      </p:pic>
      <p:sp>
        <p:nvSpPr>
          <p:cNvPr id="2" name="Foliennummernplatzhalter 1">
            <a:extLst>
              <a:ext uri="{FF2B5EF4-FFF2-40B4-BE49-F238E27FC236}">
                <a16:creationId xmlns:a16="http://schemas.microsoft.com/office/drawing/2014/main" id="{F82FA72D-C83D-4319-B1CB-35A198A6D0B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8FE4E1-62DF-4D55-B72A-550417AF5381}" type="slidenum">
              <a:rPr kumimoji="0" lang="en-US" sz="1000" b="0" i="0" u="none" strike="noStrike" kern="1200" cap="none" spc="0" normalizeH="0" baseline="0" noProof="0" smtClean="0">
                <a:ln>
                  <a:noFill/>
                </a:ln>
                <a:solidFill>
                  <a:prstClr val="black"/>
                </a:solidFill>
                <a:effectLst/>
                <a:uLnTx/>
                <a:uFillTx/>
                <a:latin typeface="Dosis" panose="02010503020202060003"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solidFill>
              <a:effectLst/>
              <a:uLnTx/>
              <a:uFillTx/>
              <a:latin typeface="Dosis" panose="02010503020202060003" pitchFamily="2" charset="0"/>
              <a:ea typeface="+mn-ea"/>
              <a:cs typeface="Arial" panose="020B0604020202020204" pitchFamily="34" charset="0"/>
            </a:endParaRPr>
          </a:p>
        </p:txBody>
      </p:sp>
      <p:sp>
        <p:nvSpPr>
          <p:cNvPr id="11" name="Textplatzhalter 2">
            <a:extLst>
              <a:ext uri="{FF2B5EF4-FFF2-40B4-BE49-F238E27FC236}">
                <a16:creationId xmlns:a16="http://schemas.microsoft.com/office/drawing/2014/main" id="{78B2C895-FB9F-4A08-AB0B-6F578B904188}"/>
              </a:ext>
            </a:extLst>
          </p:cNvPr>
          <p:cNvSpPr txBox="1">
            <a:spLocks/>
          </p:cNvSpPr>
          <p:nvPr/>
        </p:nvSpPr>
        <p:spPr>
          <a:xfrm>
            <a:off x="800835" y="418134"/>
            <a:ext cx="10619608" cy="70097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3000" b="0" kern="1200" baseline="0" dirty="0">
                <a:solidFill>
                  <a:schemeClr val="tx1">
                    <a:lumMod val="50000"/>
                    <a:lumOff val="50000"/>
                  </a:schemeClr>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dirty="0" err="1">
                <a:ln>
                  <a:noFill/>
                </a:ln>
                <a:solidFill>
                  <a:prstClr val="black">
                    <a:lumMod val="50000"/>
                    <a:lumOff val="50000"/>
                  </a:prstClr>
                </a:solidFill>
                <a:effectLst/>
                <a:uLnTx/>
                <a:uFillTx/>
                <a:latin typeface="Dosis" pitchFamily="2" charset="0"/>
                <a:ea typeface="Roboto Slab" pitchFamily="2" charset="0"/>
                <a:cs typeface="+mn-cs"/>
              </a:rPr>
              <a:t>Results</a:t>
            </a:r>
            <a:r>
              <a:rPr kumimoji="0" lang="de-DE" sz="3200" b="0" i="0" u="none" strike="noStrike" kern="1200" cap="none" spc="0" normalizeH="0" baseline="0" noProof="0" dirty="0">
                <a:ln>
                  <a:noFill/>
                </a:ln>
                <a:solidFill>
                  <a:prstClr val="black">
                    <a:lumMod val="50000"/>
                    <a:lumOff val="50000"/>
                  </a:prstClr>
                </a:solidFill>
                <a:effectLst/>
                <a:uLnTx/>
                <a:uFillTx/>
                <a:latin typeface="Dosis" pitchFamily="2" charset="0"/>
                <a:ea typeface="Roboto Slab" pitchFamily="2" charset="0"/>
                <a:cs typeface="+mn-cs"/>
              </a:rPr>
              <a:t> </a:t>
            </a:r>
            <a:r>
              <a:rPr kumimoji="0" lang="de-DE" sz="3200" b="0" i="0" u="none" strike="noStrike" kern="1200" cap="none" spc="0" normalizeH="0" baseline="0" noProof="0" dirty="0" err="1">
                <a:ln>
                  <a:noFill/>
                </a:ln>
                <a:solidFill>
                  <a:prstClr val="black">
                    <a:lumMod val="50000"/>
                    <a:lumOff val="50000"/>
                  </a:prstClr>
                </a:solidFill>
                <a:effectLst/>
                <a:uLnTx/>
                <a:uFillTx/>
                <a:latin typeface="Dosis" pitchFamily="2" charset="0"/>
                <a:ea typeface="Roboto Slab" pitchFamily="2" charset="0"/>
                <a:cs typeface="+mn-cs"/>
              </a:rPr>
              <a:t>of</a:t>
            </a:r>
            <a:r>
              <a:rPr kumimoji="0" lang="de-DE" sz="3200" b="0" i="0" u="none" strike="noStrike" kern="1200" cap="none" spc="0" normalizeH="0" baseline="0" noProof="0" dirty="0">
                <a:ln>
                  <a:noFill/>
                </a:ln>
                <a:solidFill>
                  <a:prstClr val="black">
                    <a:lumMod val="50000"/>
                    <a:lumOff val="50000"/>
                  </a:prstClr>
                </a:solidFill>
                <a:effectLst/>
                <a:uLnTx/>
                <a:uFillTx/>
                <a:latin typeface="Dosis" pitchFamily="2" charset="0"/>
                <a:ea typeface="Roboto Slab" pitchFamily="2" charset="0"/>
                <a:cs typeface="+mn-cs"/>
              </a:rPr>
              <a:t> </a:t>
            </a:r>
            <a:r>
              <a:rPr kumimoji="0" lang="de-DE" sz="3200" b="0" i="0" u="none" strike="noStrike" kern="1200" cap="none" spc="0" normalizeH="0" baseline="0" noProof="0" dirty="0" err="1">
                <a:ln>
                  <a:noFill/>
                </a:ln>
                <a:solidFill>
                  <a:prstClr val="black">
                    <a:lumMod val="50000"/>
                    <a:lumOff val="50000"/>
                  </a:prstClr>
                </a:solidFill>
                <a:effectLst/>
                <a:uLnTx/>
                <a:uFillTx/>
                <a:latin typeface="Dosis" pitchFamily="2" charset="0"/>
                <a:ea typeface="Roboto Slab" pitchFamily="2" charset="0"/>
                <a:cs typeface="+mn-cs"/>
              </a:rPr>
              <a:t>the</a:t>
            </a:r>
            <a:r>
              <a:rPr kumimoji="0" lang="de-DE" sz="3200" b="0" i="0" u="none" strike="noStrike" kern="1200" cap="none" spc="0" normalizeH="0" baseline="0" noProof="0" dirty="0">
                <a:ln>
                  <a:noFill/>
                </a:ln>
                <a:solidFill>
                  <a:prstClr val="black">
                    <a:lumMod val="50000"/>
                    <a:lumOff val="50000"/>
                  </a:prstClr>
                </a:solidFill>
                <a:effectLst/>
                <a:uLnTx/>
                <a:uFillTx/>
                <a:latin typeface="Dosis" pitchFamily="2" charset="0"/>
                <a:ea typeface="Roboto Slab" pitchFamily="2" charset="0"/>
                <a:cs typeface="+mn-cs"/>
              </a:rPr>
              <a:t> </a:t>
            </a:r>
            <a:r>
              <a:rPr kumimoji="0" lang="de-DE" sz="3200" b="0" i="0" u="none" strike="noStrike" kern="1200" cap="none" spc="0" normalizeH="0" baseline="0" noProof="0" dirty="0" err="1">
                <a:ln>
                  <a:noFill/>
                </a:ln>
                <a:solidFill>
                  <a:prstClr val="black">
                    <a:lumMod val="50000"/>
                    <a:lumOff val="50000"/>
                  </a:prstClr>
                </a:solidFill>
                <a:effectLst/>
                <a:uLnTx/>
                <a:uFillTx/>
                <a:latin typeface="Dosis" pitchFamily="2" charset="0"/>
                <a:ea typeface="Roboto Slab" pitchFamily="2" charset="0"/>
                <a:cs typeface="+mn-cs"/>
              </a:rPr>
              <a:t>joint</a:t>
            </a:r>
            <a:r>
              <a:rPr kumimoji="0" lang="de-DE" sz="3200" b="0" i="0" u="none" strike="noStrike" kern="1200" cap="none" spc="0" normalizeH="0" baseline="0" noProof="0" dirty="0">
                <a:ln>
                  <a:noFill/>
                </a:ln>
                <a:solidFill>
                  <a:prstClr val="black">
                    <a:lumMod val="50000"/>
                    <a:lumOff val="50000"/>
                  </a:prstClr>
                </a:solidFill>
                <a:effectLst/>
                <a:uLnTx/>
                <a:uFillTx/>
                <a:latin typeface="Dosis" pitchFamily="2" charset="0"/>
                <a:ea typeface="Roboto Slab" pitchFamily="2" charset="0"/>
                <a:cs typeface="+mn-cs"/>
              </a:rPr>
              <a:t> </a:t>
            </a:r>
            <a:r>
              <a:rPr kumimoji="0" lang="de-DE" sz="3200" b="0" i="0" u="none" strike="noStrike" kern="1200" cap="none" spc="0" normalizeH="0" baseline="0" noProof="0" dirty="0" err="1">
                <a:ln>
                  <a:noFill/>
                </a:ln>
                <a:solidFill>
                  <a:prstClr val="black">
                    <a:lumMod val="50000"/>
                    <a:lumOff val="50000"/>
                  </a:prstClr>
                </a:solidFill>
                <a:effectLst/>
                <a:uLnTx/>
                <a:uFillTx/>
                <a:latin typeface="Dosis" pitchFamily="2" charset="0"/>
                <a:ea typeface="Roboto Slab" pitchFamily="2" charset="0"/>
                <a:cs typeface="+mn-cs"/>
              </a:rPr>
              <a:t>study</a:t>
            </a:r>
            <a:r>
              <a:rPr kumimoji="0" lang="de-DE" sz="3200" b="0" i="0" u="none" strike="noStrike" kern="1200" cap="none" spc="0" normalizeH="0" baseline="0" noProof="0" dirty="0">
                <a:ln>
                  <a:noFill/>
                </a:ln>
                <a:solidFill>
                  <a:prstClr val="black">
                    <a:lumMod val="50000"/>
                    <a:lumOff val="50000"/>
                  </a:prstClr>
                </a:solidFill>
                <a:effectLst/>
                <a:uLnTx/>
                <a:uFillTx/>
                <a:latin typeface="Dosis" pitchFamily="2" charset="0"/>
                <a:ea typeface="Roboto Slab" pitchFamily="2" charset="0"/>
                <a:cs typeface="+mn-cs"/>
              </a:rPr>
              <a:t>: Hydrogen Network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dirty="0">
                <a:ln>
                  <a:noFill/>
                </a:ln>
                <a:solidFill>
                  <a:prstClr val="black">
                    <a:lumMod val="50000"/>
                    <a:lumOff val="50000"/>
                  </a:prstClr>
                </a:solidFill>
                <a:effectLst/>
                <a:uLnTx/>
                <a:uFillTx/>
                <a:latin typeface="Dosis" pitchFamily="2" charset="0"/>
                <a:ea typeface="Roboto Slab" pitchFamily="2" charset="0"/>
                <a:cs typeface="+mn-cs"/>
              </a:rPr>
              <a:t>Central Germany 1.0</a:t>
            </a:r>
          </a:p>
        </p:txBody>
      </p:sp>
      <p:sp>
        <p:nvSpPr>
          <p:cNvPr id="3" name="Rechteck 2">
            <a:extLst>
              <a:ext uri="{FF2B5EF4-FFF2-40B4-BE49-F238E27FC236}">
                <a16:creationId xmlns:a16="http://schemas.microsoft.com/office/drawing/2014/main" id="{AD832C32-9191-0B95-8422-38D8F292367A}"/>
              </a:ext>
            </a:extLst>
          </p:cNvPr>
          <p:cNvSpPr/>
          <p:nvPr/>
        </p:nvSpPr>
        <p:spPr>
          <a:xfrm>
            <a:off x="11272430" y="5788325"/>
            <a:ext cx="629058" cy="842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osis"/>
              <a:ea typeface="+mn-ea"/>
              <a:cs typeface="+mn-cs"/>
            </a:endParaRPr>
          </a:p>
        </p:txBody>
      </p:sp>
      <p:pic>
        <p:nvPicPr>
          <p:cNvPr id="8" name="Grafik 7">
            <a:extLst>
              <a:ext uri="{FF2B5EF4-FFF2-40B4-BE49-F238E27FC236}">
                <a16:creationId xmlns:a16="http://schemas.microsoft.com/office/drawing/2014/main" id="{8D840A73-1484-42A7-F850-EC5D32D46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2591" y="563125"/>
            <a:ext cx="448736" cy="578684"/>
          </a:xfrm>
          <a:prstGeom prst="rect">
            <a:avLst/>
          </a:prstGeom>
        </p:spPr>
      </p:pic>
      <p:sp>
        <p:nvSpPr>
          <p:cNvPr id="12" name="Textfeld 11">
            <a:extLst>
              <a:ext uri="{FF2B5EF4-FFF2-40B4-BE49-F238E27FC236}">
                <a16:creationId xmlns:a16="http://schemas.microsoft.com/office/drawing/2014/main" id="{E1DB99E9-AC81-47DC-BACF-10DF48013720}"/>
              </a:ext>
            </a:extLst>
          </p:cNvPr>
          <p:cNvSpPr txBox="1"/>
          <p:nvPr/>
        </p:nvSpPr>
        <p:spPr>
          <a:xfrm>
            <a:off x="7607998" y="1523362"/>
            <a:ext cx="4660942" cy="5269823"/>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300"/>
              </a:spcAft>
              <a:buClr>
                <a:srgbClr val="00B1B2"/>
              </a:buClr>
              <a:buSzTx/>
              <a:buFontTx/>
              <a:buNone/>
              <a:tabLst/>
              <a:defRPr/>
            </a:pPr>
            <a:r>
              <a:rPr kumimoji="0" lang="de-DE" sz="2400" b="1" i="0" u="none" strike="noStrike" kern="1200" cap="none" spc="0" normalizeH="0" baseline="0" noProof="0" dirty="0" err="1">
                <a:ln>
                  <a:noFill/>
                </a:ln>
                <a:solidFill>
                  <a:srgbClr val="00B1B2"/>
                </a:solidFill>
                <a:effectLst/>
                <a:uLnTx/>
                <a:uFillTx/>
                <a:latin typeface="Dosis"/>
                <a:ea typeface="Roboto Slab" pitchFamily="2" charset="0"/>
                <a:cs typeface="+mn-cs"/>
              </a:rPr>
              <a:t>Results</a:t>
            </a:r>
            <a:r>
              <a:rPr kumimoji="0" lang="de-DE" sz="2400" b="1" i="0" u="none" strike="noStrike" kern="1200" cap="none" spc="0" normalizeH="0" baseline="0" noProof="0" dirty="0">
                <a:ln>
                  <a:noFill/>
                </a:ln>
                <a:solidFill>
                  <a:srgbClr val="00B1B2"/>
                </a:solidFill>
                <a:effectLst/>
                <a:uLnTx/>
                <a:uFillTx/>
                <a:latin typeface="Dosis"/>
                <a:ea typeface="Roboto Slab" pitchFamily="2" charset="0"/>
                <a:cs typeface="+mn-cs"/>
              </a:rPr>
              <a:t> </a:t>
            </a:r>
            <a:r>
              <a:rPr kumimoji="0" lang="de-DE" sz="2400" b="1" i="0" u="none" strike="noStrike" kern="1200" cap="none" spc="0" normalizeH="0" baseline="0" noProof="0" dirty="0" err="1">
                <a:ln>
                  <a:noFill/>
                </a:ln>
                <a:solidFill>
                  <a:srgbClr val="00B1B2"/>
                </a:solidFill>
                <a:effectLst/>
                <a:uLnTx/>
                <a:uFillTx/>
                <a:latin typeface="Dosis"/>
                <a:ea typeface="Roboto Slab" pitchFamily="2" charset="0"/>
                <a:cs typeface="+mn-cs"/>
              </a:rPr>
              <a:t>by</a:t>
            </a:r>
            <a:r>
              <a:rPr kumimoji="0" lang="de-DE" sz="2400" b="1" i="0" u="none" strike="noStrike" kern="1200" cap="none" spc="0" normalizeH="0" baseline="0" noProof="0" dirty="0">
                <a:ln>
                  <a:noFill/>
                </a:ln>
                <a:solidFill>
                  <a:srgbClr val="00B1B2"/>
                </a:solidFill>
                <a:effectLst/>
                <a:uLnTx/>
                <a:uFillTx/>
                <a:latin typeface="Dosis"/>
                <a:ea typeface="Roboto Slab" pitchFamily="2" charset="0"/>
                <a:cs typeface="+mn-cs"/>
              </a:rPr>
              <a:t> 22.04.22:</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total length: 339 km (40% conversion; 60% construction)</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pipeline segments: 13</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total investment: 422-610 Mio €</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regional H</a:t>
            </a:r>
            <a:r>
              <a:rPr lang="en-GB" sz="2400" baseline="-25000" dirty="0">
                <a:solidFill>
                  <a:srgbClr val="717075"/>
                </a:solidFill>
                <a:ea typeface="Roboto Slab" pitchFamily="2" charset="0"/>
              </a:rPr>
              <a:t>2</a:t>
            </a:r>
            <a:r>
              <a:rPr lang="en-GB" sz="2400" dirty="0">
                <a:solidFill>
                  <a:srgbClr val="717075"/>
                </a:solidFill>
                <a:ea typeface="Roboto Slab" pitchFamily="2" charset="0"/>
              </a:rPr>
              <a:t>-demand: 20 TWh/a</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regional H</a:t>
            </a:r>
            <a:r>
              <a:rPr lang="en-GB" sz="2400" baseline="-25000" dirty="0">
                <a:solidFill>
                  <a:srgbClr val="717075"/>
                </a:solidFill>
                <a:ea typeface="Roboto Slab" pitchFamily="2" charset="0"/>
              </a:rPr>
              <a:t>2</a:t>
            </a:r>
            <a:r>
              <a:rPr lang="en-GB" sz="2400" dirty="0">
                <a:solidFill>
                  <a:srgbClr val="717075"/>
                </a:solidFill>
                <a:ea typeface="Roboto Slab" pitchFamily="2" charset="0"/>
              </a:rPr>
              <a:t>-supply: 2,5 TWh/a</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infrastructure </a:t>
            </a:r>
            <a:r>
              <a:rPr lang="en-GB" sz="2400" dirty="0" err="1">
                <a:solidFill>
                  <a:srgbClr val="717075"/>
                </a:solidFill>
                <a:ea typeface="Roboto Slab" pitchFamily="2" charset="0"/>
              </a:rPr>
              <a:t>realisiation</a:t>
            </a:r>
            <a:r>
              <a:rPr lang="en-GB" sz="2400" dirty="0">
                <a:solidFill>
                  <a:srgbClr val="717075"/>
                </a:solidFill>
                <a:ea typeface="Roboto Slab" pitchFamily="2" charset="0"/>
              </a:rPr>
              <a:t> by construction, conversion or </a:t>
            </a:r>
            <a:br>
              <a:rPr lang="en-GB" sz="2400" dirty="0">
                <a:solidFill>
                  <a:srgbClr val="717075"/>
                </a:solidFill>
                <a:ea typeface="Roboto Slab" pitchFamily="2" charset="0"/>
              </a:rPr>
            </a:br>
            <a:r>
              <a:rPr lang="en-GB" sz="2400" dirty="0">
                <a:solidFill>
                  <a:srgbClr val="717075"/>
                </a:solidFill>
                <a:ea typeface="Roboto Slab" pitchFamily="2" charset="0"/>
              </a:rPr>
              <a:t>route pooling</a:t>
            </a:r>
          </a:p>
          <a:p>
            <a:pPr marL="285750" indent="-285750">
              <a:spcAft>
                <a:spcPts val="300"/>
              </a:spcAft>
              <a:buClr>
                <a:srgbClr val="00B1B2"/>
              </a:buClr>
              <a:buFont typeface="Wingdings" panose="05000000000000000000" pitchFamily="2" charset="2"/>
              <a:buChar char="§"/>
            </a:pPr>
            <a:r>
              <a:rPr lang="en-GB" sz="2400" dirty="0">
                <a:solidFill>
                  <a:srgbClr val="717075"/>
                </a:solidFill>
                <a:ea typeface="Roboto Slab" pitchFamily="2" charset="0"/>
              </a:rPr>
              <a:t>import infrastructure via </a:t>
            </a:r>
            <a:br>
              <a:rPr lang="en-GB" sz="2400" dirty="0">
                <a:solidFill>
                  <a:srgbClr val="717075"/>
                </a:solidFill>
                <a:ea typeface="Roboto Slab" pitchFamily="2" charset="0"/>
              </a:rPr>
            </a:br>
            <a:r>
              <a:rPr lang="en-GB" sz="2400" dirty="0">
                <a:solidFill>
                  <a:srgbClr val="717075"/>
                </a:solidFill>
                <a:ea typeface="Roboto Slab" pitchFamily="2" charset="0"/>
              </a:rPr>
              <a:t>Rotterdam and Rostock</a:t>
            </a:r>
          </a:p>
        </p:txBody>
      </p:sp>
      <p:pic>
        <p:nvPicPr>
          <p:cNvPr id="6" name="Grafik 5">
            <a:extLst>
              <a:ext uri="{FF2B5EF4-FFF2-40B4-BE49-F238E27FC236}">
                <a16:creationId xmlns:a16="http://schemas.microsoft.com/office/drawing/2014/main" id="{32EC302C-1907-CF3B-3DB2-9C4D902C4E05}"/>
              </a:ext>
            </a:extLst>
          </p:cNvPr>
          <p:cNvPicPr>
            <a:picLocks noChangeAspect="1"/>
          </p:cNvPicPr>
          <p:nvPr/>
        </p:nvPicPr>
        <p:blipFill>
          <a:blip r:embed="rId6"/>
          <a:stretch>
            <a:fillRect/>
          </a:stretch>
        </p:blipFill>
        <p:spPr>
          <a:xfrm>
            <a:off x="919570" y="5757117"/>
            <a:ext cx="3784855" cy="874167"/>
          </a:xfrm>
          <a:prstGeom prst="rect">
            <a:avLst/>
          </a:prstGeom>
        </p:spPr>
      </p:pic>
      <p:sp>
        <p:nvSpPr>
          <p:cNvPr id="10" name="Rechteck 9">
            <a:extLst>
              <a:ext uri="{FF2B5EF4-FFF2-40B4-BE49-F238E27FC236}">
                <a16:creationId xmlns:a16="http://schemas.microsoft.com/office/drawing/2014/main" id="{867C5500-C6BC-0659-7509-A9871C94A83E}"/>
              </a:ext>
            </a:extLst>
          </p:cNvPr>
          <p:cNvSpPr/>
          <p:nvPr/>
        </p:nvSpPr>
        <p:spPr>
          <a:xfrm>
            <a:off x="919570" y="5788325"/>
            <a:ext cx="831714" cy="305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osis"/>
              <a:ea typeface="+mn-ea"/>
              <a:cs typeface="+mn-cs"/>
            </a:endParaRPr>
          </a:p>
        </p:txBody>
      </p:sp>
      <p:pic>
        <p:nvPicPr>
          <p:cNvPr id="7" name="Grafik 6">
            <a:extLst>
              <a:ext uri="{FF2B5EF4-FFF2-40B4-BE49-F238E27FC236}">
                <a16:creationId xmlns:a16="http://schemas.microsoft.com/office/drawing/2014/main" id="{83C7BC40-4668-43CD-1024-DD304DC04C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154" y="5846719"/>
            <a:ext cx="788130" cy="189151"/>
          </a:xfrm>
          <a:prstGeom prst="rect">
            <a:avLst/>
          </a:prstGeom>
        </p:spPr>
      </p:pic>
      <p:pic>
        <p:nvPicPr>
          <p:cNvPr id="5" name="Grafik 4">
            <a:extLst>
              <a:ext uri="{FF2B5EF4-FFF2-40B4-BE49-F238E27FC236}">
                <a16:creationId xmlns:a16="http://schemas.microsoft.com/office/drawing/2014/main" id="{A6BAEAE3-F8A7-6B56-DDF1-346D8EB9E0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0029" y="3418514"/>
            <a:ext cx="375652" cy="178904"/>
          </a:xfrm>
          <a:prstGeom prst="rect">
            <a:avLst/>
          </a:prstGeom>
        </p:spPr>
      </p:pic>
    </p:spTree>
    <p:extLst>
      <p:ext uri="{BB962C8B-B14F-4D97-AF65-F5344CB8AC3E}">
        <p14:creationId xmlns:p14="http://schemas.microsoft.com/office/powerpoint/2010/main" val="339222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00B66B4C-2897-69EB-5CD7-D6561A887CAB}"/>
              </a:ext>
            </a:extLst>
          </p:cNvPr>
          <p:cNvSpPr>
            <a:spLocks noGrp="1"/>
          </p:cNvSpPr>
          <p:nvPr>
            <p:ph type="title"/>
          </p:nvPr>
        </p:nvSpPr>
        <p:spPr>
          <a:xfrm>
            <a:off x="693366" y="599458"/>
            <a:ext cx="10392000" cy="365125"/>
          </a:xfrm>
        </p:spPr>
        <p:txBody>
          <a:bodyPr/>
          <a:lstStyle/>
          <a:p>
            <a:r>
              <a:rPr lang="de-DE" dirty="0"/>
              <a:t>HYPOS – Members (&gt; 170)</a:t>
            </a:r>
          </a:p>
        </p:txBody>
      </p:sp>
      <p:sp>
        <p:nvSpPr>
          <p:cNvPr id="4" name="Foliennummernplatzhalter 3">
            <a:extLst>
              <a:ext uri="{FF2B5EF4-FFF2-40B4-BE49-F238E27FC236}">
                <a16:creationId xmlns:a16="http://schemas.microsoft.com/office/drawing/2014/main" id="{B8A86E85-1DB0-F073-FB79-A0DDE141907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8EAEAD-3417-4E41-A8A7-C731D6E7515F}" type="slidenum">
              <a:rPr kumimoji="0" lang="de-DE" sz="1000" b="0" i="0" u="none" strike="noStrike" kern="1200" cap="none" spc="0" normalizeH="0" baseline="0" noProof="0" smtClean="0">
                <a:ln>
                  <a:noFill/>
                </a:ln>
                <a:solidFill>
                  <a:srgbClr val="FFFFFF"/>
                </a:solidFill>
                <a:effectLst/>
                <a:uLnTx/>
                <a:uFillTx/>
                <a:latin typeface="Dosis" panose="02010503020202060003"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de-DE" sz="1000" b="0" i="0" u="none" strike="noStrike" kern="1200" cap="none" spc="0" normalizeH="0" baseline="0" noProof="0">
              <a:ln>
                <a:noFill/>
              </a:ln>
              <a:solidFill>
                <a:srgbClr val="FFFFFF"/>
              </a:solidFill>
              <a:effectLst/>
              <a:uLnTx/>
              <a:uFillTx/>
              <a:latin typeface="Dosis" panose="02010503020202060003" pitchFamily="2" charset="77"/>
              <a:ea typeface="+mn-ea"/>
              <a:cs typeface="+mn-cs"/>
            </a:endParaRPr>
          </a:p>
        </p:txBody>
      </p:sp>
      <p:sp>
        <p:nvSpPr>
          <p:cNvPr id="11" name="Textplatzhalter 10">
            <a:extLst>
              <a:ext uri="{FF2B5EF4-FFF2-40B4-BE49-F238E27FC236}">
                <a16:creationId xmlns:a16="http://schemas.microsoft.com/office/drawing/2014/main" id="{52132475-493E-A418-70C5-B13E1001B62D}"/>
              </a:ext>
            </a:extLst>
          </p:cNvPr>
          <p:cNvSpPr>
            <a:spLocks noGrp="1"/>
          </p:cNvSpPr>
          <p:nvPr>
            <p:ph type="body" sz="quarter" idx="13"/>
          </p:nvPr>
        </p:nvSpPr>
        <p:spPr/>
        <p:txBody>
          <a:bodyPr/>
          <a:lstStyle/>
          <a:p>
            <a:r>
              <a:rPr lang="de-DE" dirty="0"/>
              <a:t>HYPOS &gt; Hydrogen Power Storage &amp; Solutions</a:t>
            </a:r>
          </a:p>
          <a:p>
            <a:endParaRPr lang="de-DE" dirty="0"/>
          </a:p>
        </p:txBody>
      </p:sp>
      <p:sp>
        <p:nvSpPr>
          <p:cNvPr id="17" name="Fußzeilenplatzhalter 4">
            <a:extLst>
              <a:ext uri="{FF2B5EF4-FFF2-40B4-BE49-F238E27FC236}">
                <a16:creationId xmlns:a16="http://schemas.microsoft.com/office/drawing/2014/main" id="{1BB4809E-7A85-4DAF-CCF3-ADE4F7EBA86D}"/>
              </a:ext>
            </a:extLst>
          </p:cNvPr>
          <p:cNvSpPr>
            <a:spLocks noGrp="1"/>
          </p:cNvSpPr>
          <p:nvPr>
            <p:ph type="ftr" sz="quarter" idx="11"/>
          </p:nvPr>
        </p:nvSpPr>
        <p:spPr>
          <a:xfrm>
            <a:off x="720000" y="6218162"/>
            <a:ext cx="10392000" cy="6006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717075"/>
                </a:solidFill>
                <a:effectLst/>
                <a:uLnTx/>
                <a:uFillTx/>
                <a:latin typeface="Dosis Light" panose="02010803020202060003" pitchFamily="2" charset="77"/>
                <a:ea typeface="+mn-ea"/>
                <a:cs typeface="+mn-cs"/>
              </a:rPr>
              <a:t>Status: September 2023</a:t>
            </a:r>
          </a:p>
        </p:txBody>
      </p:sp>
      <p:pic>
        <p:nvPicPr>
          <p:cNvPr id="8" name="Bildplatzhalter 7">
            <a:extLst>
              <a:ext uri="{FF2B5EF4-FFF2-40B4-BE49-F238E27FC236}">
                <a16:creationId xmlns:a16="http://schemas.microsoft.com/office/drawing/2014/main" id="{A612EA97-94E4-B6F0-4E10-4515921CA6AA}"/>
              </a:ext>
            </a:extLst>
          </p:cNvPr>
          <p:cNvPicPr>
            <a:picLocks noGrp="1" noChangeAspect="1"/>
          </p:cNvPicPr>
          <p:nvPr>
            <p:ph type="pic" sz="quarter" idx="15"/>
          </p:nvPr>
        </p:nvPicPr>
        <p:blipFill rotWithShape="1">
          <a:blip r:embed="rId2">
            <a:clrChange>
              <a:clrFrom>
                <a:srgbClr val="FFFFFF"/>
              </a:clrFrom>
              <a:clrTo>
                <a:srgbClr val="FFFFFF">
                  <a:alpha val="0"/>
                </a:srgbClr>
              </a:clrTo>
            </a:clrChange>
          </a:blip>
          <a:srcRect l="-14132" r="-14132"/>
          <a:stretch/>
        </p:blipFill>
        <p:spPr>
          <a:xfrm>
            <a:off x="315321" y="1094243"/>
            <a:ext cx="11674355" cy="5276416"/>
          </a:xfrm>
        </p:spPr>
      </p:pic>
    </p:spTree>
    <p:extLst>
      <p:ext uri="{BB962C8B-B14F-4D97-AF65-F5344CB8AC3E}">
        <p14:creationId xmlns:p14="http://schemas.microsoft.com/office/powerpoint/2010/main" val="1403372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14AA4D8-1A81-8C48-B506-B1C8E83FC436}"/>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8FE4E1-62DF-4D55-B72A-550417AF5381}" type="slidenum">
              <a:rPr kumimoji="0" lang="en-US" sz="1000" b="0" i="0" u="none" strike="noStrike" kern="1200" cap="none" spc="0" normalizeH="0" baseline="0" noProof="0" smtClean="0">
                <a:ln>
                  <a:noFill/>
                </a:ln>
                <a:solidFill>
                  <a:prstClr val="black"/>
                </a:solidFill>
                <a:effectLst/>
                <a:uLnTx/>
                <a:uFillTx/>
                <a:latin typeface="Dosis" panose="02010503020202060003"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Dosis" panose="02010503020202060003" pitchFamily="2" charset="0"/>
              <a:ea typeface="+mn-ea"/>
              <a:cs typeface="Arial" panose="020B0604020202020204" pitchFamily="34" charset="0"/>
            </a:endParaRPr>
          </a:p>
        </p:txBody>
      </p:sp>
      <p:sp>
        <p:nvSpPr>
          <p:cNvPr id="13" name="Textplatzhalter 4">
            <a:extLst>
              <a:ext uri="{FF2B5EF4-FFF2-40B4-BE49-F238E27FC236}">
                <a16:creationId xmlns:a16="http://schemas.microsoft.com/office/drawing/2014/main" id="{103FECAB-1CF0-58CC-86F0-FE00BDE6F86B}"/>
              </a:ext>
            </a:extLst>
          </p:cNvPr>
          <p:cNvSpPr>
            <a:spLocks noGrp="1"/>
          </p:cNvSpPr>
          <p:nvPr>
            <p:ph type="body" sz="quarter" idx="11"/>
          </p:nvPr>
        </p:nvSpPr>
        <p:spPr/>
        <p:txBody>
          <a:bodyPr lIns="91440" tIns="45720" rIns="91440" bIns="45720" anchor="t"/>
          <a:lstStyle/>
          <a:p>
            <a:pPr>
              <a:defRPr/>
            </a:pPr>
            <a:r>
              <a:rPr lang="de-DE" sz="3200" dirty="0" err="1">
                <a:latin typeface="Roboto Slab"/>
                <a:ea typeface="Times New Roman" panose="02020603050405020304" pitchFamily="18" charset="0"/>
                <a:cs typeface="Roboto Slab"/>
              </a:rPr>
              <a:t>Objectives</a:t>
            </a:r>
            <a:r>
              <a:rPr lang="de-DE" sz="3200" dirty="0">
                <a:latin typeface="Roboto Slab"/>
                <a:ea typeface="Times New Roman" panose="02020603050405020304" pitchFamily="18" charset="0"/>
                <a:cs typeface="Roboto Slab"/>
              </a:rPr>
              <a:t> and </a:t>
            </a:r>
            <a:r>
              <a:rPr lang="de-DE" sz="3200" dirty="0" err="1">
                <a:latin typeface="Roboto Slab"/>
                <a:ea typeface="Times New Roman" panose="02020603050405020304" pitchFamily="18" charset="0"/>
                <a:cs typeface="Roboto Slab"/>
              </a:rPr>
              <a:t>contents</a:t>
            </a:r>
            <a:r>
              <a:rPr lang="de-DE" sz="3200" dirty="0">
                <a:latin typeface="Roboto Slab"/>
                <a:ea typeface="Times New Roman" panose="02020603050405020304" pitchFamily="18" charset="0"/>
                <a:cs typeface="Roboto Slab"/>
              </a:rPr>
              <a:t> </a:t>
            </a:r>
            <a:r>
              <a:rPr lang="de-DE" sz="3200" dirty="0" err="1">
                <a:latin typeface="Roboto Slab"/>
                <a:ea typeface="Times New Roman" panose="02020603050405020304" pitchFamily="18" charset="0"/>
                <a:cs typeface="Roboto Slab"/>
              </a:rPr>
              <a:t>of</a:t>
            </a:r>
            <a:r>
              <a:rPr lang="de-DE" sz="3200" dirty="0">
                <a:latin typeface="Roboto Slab"/>
                <a:ea typeface="Times New Roman" panose="02020603050405020304" pitchFamily="18" charset="0"/>
                <a:cs typeface="Roboto Slab"/>
              </a:rPr>
              <a:t> Study</a:t>
            </a:r>
            <a:r>
              <a:rPr lang="de-DE" sz="3200" dirty="0">
                <a:effectLst/>
                <a:latin typeface="Roboto Slab"/>
                <a:ea typeface="Times New Roman" panose="02020603050405020304" pitchFamily="18" charset="0"/>
                <a:cs typeface="Roboto Slab"/>
              </a:rPr>
              <a:t> 2.0</a:t>
            </a:r>
          </a:p>
          <a:p>
            <a:pPr>
              <a:defRPr/>
            </a:pPr>
            <a:r>
              <a:rPr kumimoji="0" lang="de-DE" sz="2000" i="0" u="none" strike="noStrike" kern="1200" cap="none" spc="0" normalizeH="0" baseline="0" dirty="0">
                <a:ln>
                  <a:noFill/>
                </a:ln>
                <a:solidFill>
                  <a:srgbClr val="717075"/>
                </a:solidFill>
                <a:effectLst/>
                <a:uLnTx/>
                <a:uFillTx/>
                <a:latin typeface="Dosis"/>
                <a:ea typeface="+mn-ea"/>
                <a:cs typeface="+mn-cs"/>
              </a:rPr>
              <a:t>Hydrogen Study 2.0: 4 </a:t>
            </a:r>
            <a:r>
              <a:rPr kumimoji="0" lang="de-DE" sz="2000" i="0" u="none" strike="noStrike" kern="1200" cap="none" spc="0" normalizeH="0" baseline="0" dirty="0" err="1">
                <a:ln>
                  <a:noFill/>
                </a:ln>
                <a:solidFill>
                  <a:srgbClr val="717075"/>
                </a:solidFill>
                <a:effectLst/>
                <a:uLnTx/>
                <a:uFillTx/>
                <a:latin typeface="Dosis"/>
                <a:ea typeface="+mn-ea"/>
                <a:cs typeface="+mn-cs"/>
              </a:rPr>
              <a:t>pillars</a:t>
            </a:r>
            <a:r>
              <a:rPr kumimoji="0" lang="de-DE" sz="2000" i="0" u="none" strike="noStrike" kern="1200" cap="none" spc="0" normalizeH="0" baseline="0" dirty="0">
                <a:ln>
                  <a:noFill/>
                </a:ln>
                <a:solidFill>
                  <a:srgbClr val="717075"/>
                </a:solidFill>
                <a:effectLst/>
                <a:uLnTx/>
                <a:uFillTx/>
                <a:latin typeface="Dosis"/>
                <a:ea typeface="+mn-ea"/>
                <a:cs typeface="+mn-cs"/>
              </a:rPr>
              <a:t> </a:t>
            </a:r>
            <a:r>
              <a:rPr kumimoji="0" lang="de-DE" sz="2000" i="0" u="none" strike="noStrike" kern="1200" cap="none" spc="0" normalizeH="0" baseline="0" dirty="0" err="1">
                <a:ln>
                  <a:noFill/>
                </a:ln>
                <a:solidFill>
                  <a:srgbClr val="717075"/>
                </a:solidFill>
                <a:effectLst/>
                <a:uLnTx/>
                <a:uFillTx/>
                <a:latin typeface="Dosis"/>
                <a:ea typeface="+mn-ea"/>
                <a:cs typeface="+mn-cs"/>
              </a:rPr>
              <a:t>of</a:t>
            </a:r>
            <a:r>
              <a:rPr kumimoji="0" lang="de-DE" sz="2000" i="0" u="none" strike="noStrike" kern="1200" cap="none" spc="0" normalizeH="0" baseline="0" dirty="0">
                <a:ln>
                  <a:noFill/>
                </a:ln>
                <a:solidFill>
                  <a:srgbClr val="717075"/>
                </a:solidFill>
                <a:effectLst/>
                <a:uLnTx/>
                <a:uFillTx/>
                <a:latin typeface="Dosis"/>
                <a:ea typeface="+mn-ea"/>
                <a:cs typeface="+mn-cs"/>
              </a:rPr>
              <a:t> </a:t>
            </a:r>
            <a:r>
              <a:rPr kumimoji="0" lang="de-DE" sz="2000" i="0" u="none" strike="noStrike" kern="1200" cap="none" spc="0" normalizeH="0" baseline="0" dirty="0" err="1">
                <a:ln>
                  <a:noFill/>
                </a:ln>
                <a:solidFill>
                  <a:srgbClr val="717075"/>
                </a:solidFill>
                <a:effectLst/>
                <a:uLnTx/>
                <a:uFillTx/>
                <a:latin typeface="Dosis"/>
                <a:ea typeface="+mn-ea"/>
                <a:cs typeface="+mn-cs"/>
              </a:rPr>
              <a:t>the</a:t>
            </a:r>
            <a:r>
              <a:rPr kumimoji="0" lang="de-DE" sz="2000" i="0" u="none" strike="noStrike" kern="1200" cap="none" spc="0" normalizeH="0" baseline="0" dirty="0">
                <a:ln>
                  <a:noFill/>
                </a:ln>
                <a:solidFill>
                  <a:srgbClr val="717075"/>
                </a:solidFill>
                <a:effectLst/>
                <a:uLnTx/>
                <a:uFillTx/>
                <a:latin typeface="Dosis"/>
                <a:ea typeface="+mn-ea"/>
                <a:cs typeface="+mn-cs"/>
              </a:rPr>
              <a:t> </a:t>
            </a:r>
            <a:r>
              <a:rPr kumimoji="0" lang="de-DE" sz="2000" i="0" u="none" strike="noStrike" kern="1200" cap="none" spc="0" normalizeH="0" baseline="0" dirty="0" err="1">
                <a:ln>
                  <a:noFill/>
                </a:ln>
                <a:solidFill>
                  <a:srgbClr val="717075"/>
                </a:solidFill>
                <a:effectLst/>
                <a:uLnTx/>
                <a:uFillTx/>
                <a:latin typeface="Dosis"/>
                <a:ea typeface="+mn-ea"/>
                <a:cs typeface="+mn-cs"/>
              </a:rPr>
              <a:t>extended</a:t>
            </a:r>
            <a:r>
              <a:rPr kumimoji="0" lang="de-DE" sz="2000" i="0" u="none" strike="noStrike" kern="1200" cap="none" spc="0" normalizeH="0" baseline="0" dirty="0">
                <a:ln>
                  <a:noFill/>
                </a:ln>
                <a:solidFill>
                  <a:srgbClr val="717075"/>
                </a:solidFill>
                <a:effectLst/>
                <a:uLnTx/>
                <a:uFillTx/>
                <a:latin typeface="Dosis"/>
                <a:ea typeface="+mn-ea"/>
                <a:cs typeface="+mn-cs"/>
              </a:rPr>
              <a:t> </a:t>
            </a:r>
            <a:r>
              <a:rPr kumimoji="0" lang="de-DE" sz="2000" i="0" u="none" strike="noStrike" kern="1200" cap="none" spc="0" normalizeH="0" baseline="0" dirty="0" err="1">
                <a:ln>
                  <a:noFill/>
                </a:ln>
                <a:solidFill>
                  <a:srgbClr val="717075"/>
                </a:solidFill>
                <a:effectLst/>
                <a:uLnTx/>
                <a:uFillTx/>
                <a:latin typeface="Dosis"/>
                <a:ea typeface="+mn-ea"/>
                <a:cs typeface="+mn-cs"/>
              </a:rPr>
              <a:t>infrastructure</a:t>
            </a:r>
            <a:r>
              <a:rPr kumimoji="0" lang="de-DE" sz="2000" i="0" u="none" strike="noStrike" kern="1200" cap="none" spc="0" normalizeH="0" baseline="0" dirty="0">
                <a:ln>
                  <a:noFill/>
                </a:ln>
                <a:solidFill>
                  <a:srgbClr val="717075"/>
                </a:solidFill>
                <a:effectLst/>
                <a:uLnTx/>
                <a:uFillTx/>
                <a:latin typeface="Dosis"/>
                <a:ea typeface="+mn-ea"/>
                <a:cs typeface="+mn-cs"/>
              </a:rPr>
              <a:t> </a:t>
            </a:r>
            <a:r>
              <a:rPr kumimoji="0" lang="de-DE" sz="2000" i="0" u="none" strike="noStrike" kern="1200" cap="none" spc="0" normalizeH="0" baseline="0" dirty="0" err="1">
                <a:ln>
                  <a:noFill/>
                </a:ln>
                <a:solidFill>
                  <a:srgbClr val="717075"/>
                </a:solidFill>
                <a:effectLst/>
                <a:uLnTx/>
                <a:uFillTx/>
                <a:latin typeface="Dosis"/>
                <a:ea typeface="+mn-ea"/>
                <a:cs typeface="+mn-cs"/>
              </a:rPr>
              <a:t>study</a:t>
            </a:r>
            <a:endParaRPr kumimoji="0" lang="de-DE" sz="2000" i="0" u="none" strike="noStrike" kern="1200" cap="none" spc="0" normalizeH="0" baseline="0" dirty="0">
              <a:ln>
                <a:noFill/>
              </a:ln>
              <a:solidFill>
                <a:srgbClr val="717075"/>
              </a:solidFill>
              <a:effectLst/>
              <a:uLnTx/>
              <a:uFillTx/>
              <a:latin typeface="Roboto Slab" pitchFamily="2" charset="0"/>
              <a:ea typeface="Roboto Slab" pitchFamily="2" charset="0"/>
              <a:cs typeface="+mn-cs"/>
            </a:endParaRPr>
          </a:p>
        </p:txBody>
      </p:sp>
      <p:sp>
        <p:nvSpPr>
          <p:cNvPr id="22" name="Rectangle 21">
            <a:extLst>
              <a:ext uri="{FF2B5EF4-FFF2-40B4-BE49-F238E27FC236}">
                <a16:creationId xmlns:a16="http://schemas.microsoft.com/office/drawing/2014/main" id="{7D6501E7-BF06-4F67-E6D8-E7B53D676630}"/>
              </a:ext>
            </a:extLst>
          </p:cNvPr>
          <p:cNvSpPr/>
          <p:nvPr/>
        </p:nvSpPr>
        <p:spPr>
          <a:xfrm>
            <a:off x="1151700" y="1351152"/>
            <a:ext cx="248925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Dosis"/>
                <a:ea typeface="+mn-ea"/>
                <a:cs typeface="+mn-cs"/>
              </a:rPr>
              <a:t>H₂-</a:t>
            </a:r>
            <a:r>
              <a:rPr kumimoji="0" lang="de-DE" sz="1800" b="0" i="0" u="none" strike="noStrike" kern="1200" cap="none" spc="0" normalizeH="0" baseline="0" noProof="0" dirty="0" err="1">
                <a:ln>
                  <a:noFill/>
                </a:ln>
                <a:solidFill>
                  <a:prstClr val="white"/>
                </a:solidFill>
                <a:effectLst/>
                <a:uLnTx/>
                <a:uFillTx/>
                <a:latin typeface="Dosis"/>
                <a:ea typeface="+mn-ea"/>
                <a:cs typeface="+mn-cs"/>
              </a:rPr>
              <a:t>demand</a:t>
            </a:r>
            <a:endParaRPr kumimoji="0" lang="de-DE" sz="1800" b="0" i="0" u="none" strike="noStrike" kern="1200" cap="none" spc="0" normalizeH="0" baseline="0" noProof="0" dirty="0">
              <a:ln>
                <a:noFill/>
              </a:ln>
              <a:solidFill>
                <a:prstClr val="white"/>
              </a:solidFill>
              <a:effectLst/>
              <a:uLnTx/>
              <a:uFillTx/>
              <a:latin typeface="Dosis"/>
              <a:ea typeface="+mn-ea"/>
              <a:cs typeface="+mn-cs"/>
            </a:endParaRPr>
          </a:p>
        </p:txBody>
      </p:sp>
      <p:sp>
        <p:nvSpPr>
          <p:cNvPr id="24" name="Rectangle 21">
            <a:extLst>
              <a:ext uri="{FF2B5EF4-FFF2-40B4-BE49-F238E27FC236}">
                <a16:creationId xmlns:a16="http://schemas.microsoft.com/office/drawing/2014/main" id="{936B876C-2545-6D8A-4D51-1ED45B9AB170}"/>
              </a:ext>
            </a:extLst>
          </p:cNvPr>
          <p:cNvSpPr/>
          <p:nvPr/>
        </p:nvSpPr>
        <p:spPr>
          <a:xfrm>
            <a:off x="3851219" y="1351153"/>
            <a:ext cx="248925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Dosis"/>
                <a:ea typeface="+mn-ea"/>
                <a:cs typeface="+mn-cs"/>
              </a:rPr>
              <a:t>H₂-potential</a:t>
            </a:r>
          </a:p>
        </p:txBody>
      </p:sp>
      <p:sp>
        <p:nvSpPr>
          <p:cNvPr id="30" name="Rectangle 21">
            <a:extLst>
              <a:ext uri="{FF2B5EF4-FFF2-40B4-BE49-F238E27FC236}">
                <a16:creationId xmlns:a16="http://schemas.microsoft.com/office/drawing/2014/main" id="{9772AE7C-78A6-02F7-9C1B-7BA43FEE2C2D}"/>
              </a:ext>
            </a:extLst>
          </p:cNvPr>
          <p:cNvSpPr/>
          <p:nvPr/>
        </p:nvSpPr>
        <p:spPr>
          <a:xfrm>
            <a:off x="6550738" y="1351152"/>
            <a:ext cx="248925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Dosis"/>
                <a:ea typeface="+mn-ea"/>
                <a:cs typeface="+mn-cs"/>
              </a:rPr>
              <a:t>Infrastructure</a:t>
            </a:r>
          </a:p>
        </p:txBody>
      </p:sp>
      <p:sp>
        <p:nvSpPr>
          <p:cNvPr id="31" name="Rectangle 21">
            <a:extLst>
              <a:ext uri="{FF2B5EF4-FFF2-40B4-BE49-F238E27FC236}">
                <a16:creationId xmlns:a16="http://schemas.microsoft.com/office/drawing/2014/main" id="{E308A628-E661-4F50-FA79-56BF82368213}"/>
              </a:ext>
            </a:extLst>
          </p:cNvPr>
          <p:cNvSpPr/>
          <p:nvPr/>
        </p:nvSpPr>
        <p:spPr>
          <a:xfrm>
            <a:off x="9250257" y="1351152"/>
            <a:ext cx="2489256" cy="443706"/>
          </a:xfrm>
          <a:prstGeom prst="rect">
            <a:avLst/>
          </a:prstGeom>
          <a:gradFill flip="none" rotWithShape="1">
            <a:gsLst>
              <a:gs pos="0">
                <a:srgbClr val="00B1B2"/>
              </a:gs>
              <a:gs pos="62000">
                <a:srgbClr val="008B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Dosis"/>
                <a:ea typeface="+mn-ea"/>
                <a:cs typeface="+mn-cs"/>
              </a:rPr>
              <a:t>Law and </a:t>
            </a:r>
            <a:r>
              <a:rPr kumimoji="0" lang="de-DE" sz="1800" b="0" i="0" u="none" strike="noStrike" kern="1200" cap="none" spc="0" normalizeH="0" baseline="0" noProof="0" dirty="0" err="1">
                <a:ln>
                  <a:noFill/>
                </a:ln>
                <a:solidFill>
                  <a:prstClr val="white"/>
                </a:solidFill>
                <a:effectLst/>
                <a:uLnTx/>
                <a:uFillTx/>
                <a:latin typeface="Dosis"/>
                <a:ea typeface="+mn-ea"/>
                <a:cs typeface="+mn-cs"/>
              </a:rPr>
              <a:t>politics</a:t>
            </a:r>
            <a:endParaRPr kumimoji="0" lang="de-DE" sz="1800" b="0" i="0" u="none" strike="noStrike" kern="1200" cap="none" spc="0" normalizeH="0" baseline="0" noProof="0" dirty="0">
              <a:ln>
                <a:noFill/>
              </a:ln>
              <a:solidFill>
                <a:prstClr val="white"/>
              </a:solidFill>
              <a:effectLst/>
              <a:uLnTx/>
              <a:uFillTx/>
              <a:latin typeface="Dosis"/>
              <a:ea typeface="+mn-ea"/>
              <a:cs typeface="+mn-cs"/>
            </a:endParaRPr>
          </a:p>
        </p:txBody>
      </p:sp>
      <p:sp>
        <p:nvSpPr>
          <p:cNvPr id="33" name="Textfeld 32">
            <a:extLst>
              <a:ext uri="{FF2B5EF4-FFF2-40B4-BE49-F238E27FC236}">
                <a16:creationId xmlns:a16="http://schemas.microsoft.com/office/drawing/2014/main" id="{75E281D9-ED9B-978F-25FE-AB5F07EB3ED7}"/>
              </a:ext>
            </a:extLst>
          </p:cNvPr>
          <p:cNvSpPr txBox="1"/>
          <p:nvPr/>
        </p:nvSpPr>
        <p:spPr>
          <a:xfrm>
            <a:off x="1151700" y="1912917"/>
            <a:ext cx="2489256" cy="4075711"/>
          </a:xfrm>
          <a:prstGeom prst="rect">
            <a:avLst/>
          </a:prstGeom>
          <a:ln w="6350">
            <a:solidFill>
              <a:srgbClr val="006F68"/>
            </a:solidFill>
          </a:ln>
        </p:spPr>
        <p:txBody>
          <a:bodyPr vert="horz" wrap="square" lIns="91440" tIns="45720" rIns="91440" bIns="45720" rtlCol="0" anchor="t">
            <a:noAutofit/>
          </a:bodyPr>
          <a:lstStyle/>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717075"/>
                </a:solidFill>
                <a:effectLst/>
                <a:uLnTx/>
                <a:uFillTx/>
                <a:latin typeface="Dosis"/>
                <a:ea typeface="Roboto Slab"/>
                <a:cs typeface="+mn-cs"/>
              </a:rPr>
              <a:t>access to comprehensive inventory data and technology-related experience</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717075"/>
                </a:solidFill>
                <a:effectLst/>
                <a:uLnTx/>
                <a:uFillTx/>
                <a:latin typeface="Dosis"/>
                <a:ea typeface="Roboto Slab"/>
                <a:cs typeface="+mn-cs"/>
              </a:rPr>
              <a:t>assessment of potential H₂ demand among new study partners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a:rPr>
              <a:t>i</a:t>
            </a:r>
            <a:r>
              <a:rPr kumimoji="0" lang="en-US" sz="1600" b="0" i="0" u="none" strike="noStrike" kern="1200" cap="none" spc="0" normalizeH="0" baseline="0" noProof="0" dirty="0">
                <a:ln>
                  <a:noFill/>
                </a:ln>
                <a:solidFill>
                  <a:srgbClr val="717075"/>
                </a:solidFill>
                <a:effectLst/>
                <a:uLnTx/>
                <a:uFillTx/>
                <a:latin typeface="Dosis"/>
                <a:ea typeface="Roboto Slab"/>
                <a:cs typeface="+mn-cs"/>
              </a:rPr>
              <a:t>dentification of further customers and space potentials</a:t>
            </a:r>
          </a:p>
        </p:txBody>
      </p:sp>
      <p:sp>
        <p:nvSpPr>
          <p:cNvPr id="34" name="Textfeld 33">
            <a:extLst>
              <a:ext uri="{FF2B5EF4-FFF2-40B4-BE49-F238E27FC236}">
                <a16:creationId xmlns:a16="http://schemas.microsoft.com/office/drawing/2014/main" id="{6F952944-B1B9-1D9E-D8E0-7449FA2E9332}"/>
              </a:ext>
            </a:extLst>
          </p:cNvPr>
          <p:cNvSpPr txBox="1"/>
          <p:nvPr/>
        </p:nvSpPr>
        <p:spPr>
          <a:xfrm>
            <a:off x="3851219" y="1912917"/>
            <a:ext cx="2489256" cy="4075711"/>
          </a:xfrm>
          <a:prstGeom prst="rect">
            <a:avLst/>
          </a:prstGeom>
          <a:ln w="6350">
            <a:solidFill>
              <a:srgbClr val="006F68"/>
            </a:solidFill>
          </a:ln>
        </p:spPr>
        <p:txBody>
          <a:bodyPr vert="horz" wrap="square" lIns="91440" tIns="45720" rIns="91440" bIns="45720" rtlCol="0" anchor="t">
            <a:noAutofit/>
          </a:bodyPr>
          <a:lstStyle/>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a:rPr>
              <a:t>i</a:t>
            </a:r>
            <a:r>
              <a:rPr kumimoji="0" lang="en-US" sz="1600" b="0" i="0" u="none" strike="noStrike" kern="1200" cap="none" spc="0" normalizeH="0" baseline="0" noProof="0" dirty="0" err="1">
                <a:ln>
                  <a:noFill/>
                </a:ln>
                <a:solidFill>
                  <a:srgbClr val="717075"/>
                </a:solidFill>
                <a:effectLst/>
                <a:uLnTx/>
                <a:uFillTx/>
                <a:latin typeface="Dosis"/>
                <a:ea typeface="Roboto Slab"/>
                <a:cs typeface="+mn-cs"/>
              </a:rPr>
              <a:t>nclusion</a:t>
            </a:r>
            <a:r>
              <a:rPr kumimoji="0" lang="en-US" sz="1600" b="0" i="0" u="none" strike="noStrike" kern="1200" cap="none" spc="0" normalizeH="0" baseline="0" noProof="0" dirty="0">
                <a:ln>
                  <a:noFill/>
                </a:ln>
                <a:solidFill>
                  <a:srgbClr val="717075"/>
                </a:solidFill>
                <a:effectLst/>
                <a:uLnTx/>
                <a:uFillTx/>
                <a:latin typeface="Dosis"/>
                <a:ea typeface="Roboto Slab"/>
                <a:cs typeface="+mn-cs"/>
              </a:rPr>
              <a:t> of existing renewable energy plants in the extended area of consideration</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a:rPr>
              <a:t>s</a:t>
            </a:r>
            <a:r>
              <a:rPr kumimoji="0" lang="en-US" sz="1600" b="0" i="0" u="none" strike="noStrike" kern="1200" cap="none" spc="0" normalizeH="0" baseline="0" noProof="0" dirty="0" err="1">
                <a:ln>
                  <a:noFill/>
                </a:ln>
                <a:solidFill>
                  <a:srgbClr val="717075"/>
                </a:solidFill>
                <a:effectLst/>
                <a:uLnTx/>
                <a:uFillTx/>
                <a:latin typeface="Dosis"/>
                <a:ea typeface="Roboto Slab"/>
                <a:cs typeface="+mn-cs"/>
              </a:rPr>
              <a:t>cientifically</a:t>
            </a:r>
            <a:r>
              <a:rPr kumimoji="0" lang="en-US" sz="1600" b="0" i="0" u="none" strike="noStrike" kern="1200" cap="none" spc="0" normalizeH="0" baseline="0" noProof="0" dirty="0">
                <a:ln>
                  <a:noFill/>
                </a:ln>
                <a:solidFill>
                  <a:srgbClr val="717075"/>
                </a:solidFill>
                <a:effectLst/>
                <a:uLnTx/>
                <a:uFillTx/>
                <a:latin typeface="Dosis"/>
                <a:ea typeface="Roboto Slab"/>
                <a:cs typeface="+mn-cs"/>
              </a:rPr>
              <a:t> sound methodology for the determination of PV/wind power area potentials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a:rPr>
              <a:t>a</a:t>
            </a:r>
            <a:r>
              <a:rPr kumimoji="0" lang="en-US" sz="1600" b="0" i="0" u="none" strike="noStrike" kern="1200" cap="none" spc="0" normalizeH="0" baseline="0" noProof="0" dirty="0" err="1">
                <a:ln>
                  <a:noFill/>
                </a:ln>
                <a:solidFill>
                  <a:srgbClr val="717075"/>
                </a:solidFill>
                <a:effectLst/>
                <a:uLnTx/>
                <a:uFillTx/>
                <a:latin typeface="Dosis"/>
                <a:ea typeface="Roboto Slab"/>
                <a:cs typeface="+mn-cs"/>
              </a:rPr>
              <a:t>ccess</a:t>
            </a:r>
            <a:r>
              <a:rPr kumimoji="0" lang="en-US" sz="1600" b="0" i="0" u="none" strike="noStrike" kern="1200" cap="none" spc="0" normalizeH="0" baseline="0" noProof="0" dirty="0">
                <a:ln>
                  <a:noFill/>
                </a:ln>
                <a:solidFill>
                  <a:srgbClr val="717075"/>
                </a:solidFill>
                <a:effectLst/>
                <a:uLnTx/>
                <a:uFillTx/>
                <a:latin typeface="Dosis"/>
                <a:ea typeface="Roboto Slab"/>
                <a:cs typeface="+mn-cs"/>
              </a:rPr>
              <a:t> to comprehensive inventory data from DBI-GIS database</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a:rPr>
              <a:t>c</a:t>
            </a:r>
            <a:r>
              <a:rPr kumimoji="0" lang="en-US" sz="1600" b="0" i="0" u="none" strike="noStrike" kern="1200" cap="none" spc="0" normalizeH="0" baseline="0" noProof="0" dirty="0" err="1">
                <a:ln>
                  <a:noFill/>
                </a:ln>
                <a:solidFill>
                  <a:srgbClr val="717075"/>
                </a:solidFill>
                <a:effectLst/>
                <a:uLnTx/>
                <a:uFillTx/>
                <a:latin typeface="Dosis"/>
                <a:ea typeface="Roboto Slab"/>
                <a:cs typeface="+mn-cs"/>
              </a:rPr>
              <a:t>onsideration</a:t>
            </a:r>
            <a:r>
              <a:rPr kumimoji="0" lang="en-US" sz="1600" b="0" i="0" u="none" strike="noStrike" kern="1200" cap="none" spc="0" normalizeH="0" baseline="0" noProof="0" dirty="0">
                <a:ln>
                  <a:noFill/>
                </a:ln>
                <a:solidFill>
                  <a:srgbClr val="717075"/>
                </a:solidFill>
                <a:effectLst/>
                <a:uLnTx/>
                <a:uFillTx/>
                <a:latin typeface="Dosis"/>
                <a:ea typeface="Roboto Slab"/>
                <a:cs typeface="+mn-cs"/>
              </a:rPr>
              <a:t> of relevant trade-offs in the use of renewable energies</a:t>
            </a:r>
          </a:p>
        </p:txBody>
      </p:sp>
      <p:sp>
        <p:nvSpPr>
          <p:cNvPr id="35" name="Textfeld 34">
            <a:extLst>
              <a:ext uri="{FF2B5EF4-FFF2-40B4-BE49-F238E27FC236}">
                <a16:creationId xmlns:a16="http://schemas.microsoft.com/office/drawing/2014/main" id="{9688265E-4B8B-C8A9-8D83-9144AF41D39F}"/>
              </a:ext>
            </a:extLst>
          </p:cNvPr>
          <p:cNvSpPr txBox="1"/>
          <p:nvPr/>
        </p:nvSpPr>
        <p:spPr>
          <a:xfrm>
            <a:off x="6550738" y="1912915"/>
            <a:ext cx="2489256" cy="4075711"/>
          </a:xfrm>
          <a:prstGeom prst="rect">
            <a:avLst/>
          </a:prstGeom>
          <a:ln w="6350">
            <a:solidFill>
              <a:srgbClr val="006F68"/>
            </a:solidFill>
          </a:ln>
        </p:spPr>
        <p:txBody>
          <a:bodyPr vert="horz" wrap="square" lIns="91440" tIns="45720" rIns="91440" bIns="45720" rtlCol="0">
            <a:noAutofit/>
          </a:bodyPr>
          <a:lstStyle/>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gradual expansion of the H₂ network for further interested parties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e</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xamination</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of network operators' conversion options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t</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echnically</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flawless and demand-oriented dimensioning</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d</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etermination</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of total investment and operating costs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d</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evelopment</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of concrete schedules and implementation steps</a:t>
            </a:r>
          </a:p>
        </p:txBody>
      </p:sp>
      <p:sp>
        <p:nvSpPr>
          <p:cNvPr id="36" name="Textfeld 35">
            <a:extLst>
              <a:ext uri="{FF2B5EF4-FFF2-40B4-BE49-F238E27FC236}">
                <a16:creationId xmlns:a16="http://schemas.microsoft.com/office/drawing/2014/main" id="{EA064FFF-8163-031C-2D6D-917E7DF9221A}"/>
              </a:ext>
            </a:extLst>
          </p:cNvPr>
          <p:cNvSpPr txBox="1"/>
          <p:nvPr/>
        </p:nvSpPr>
        <p:spPr>
          <a:xfrm>
            <a:off x="9250257" y="1912914"/>
            <a:ext cx="2489256" cy="4075711"/>
          </a:xfrm>
          <a:prstGeom prst="rect">
            <a:avLst/>
          </a:prstGeom>
          <a:ln w="6350">
            <a:solidFill>
              <a:srgbClr val="006F68"/>
            </a:solidFill>
          </a:ln>
        </p:spPr>
        <p:txBody>
          <a:bodyPr vert="horz" wrap="square" lIns="91440" tIns="45720" rIns="91440" bIns="45720" rtlCol="0">
            <a:noAutofit/>
          </a:bodyPr>
          <a:lstStyle/>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s</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cientific</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review of the current national and European status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c</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lear</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compilation for approval and operation of H₂ networks</a:t>
            </a:r>
          </a:p>
          <a:p>
            <a:pPr marL="177800" marR="0" lvl="0" indent="-177800" algn="l" defTabSz="914400" rtl="0" eaLnBrk="1" fontAlgn="auto" latinLnBrk="0" hangingPunct="1">
              <a:lnSpc>
                <a:spcPct val="100000"/>
              </a:lnSpc>
              <a:spcBef>
                <a:spcPts val="0"/>
              </a:spcBef>
              <a:spcAft>
                <a:spcPts val="600"/>
              </a:spcAft>
              <a:buClr>
                <a:srgbClr val="00B1B2"/>
              </a:buClr>
              <a:buSzTx/>
              <a:buFont typeface="Wingdings" panose="05000000000000000000" pitchFamily="2" charset="2"/>
              <a:buChar char="§"/>
              <a:tabLst/>
              <a:defRPr/>
            </a:pPr>
            <a:r>
              <a:rPr lang="en-US" sz="1600" dirty="0">
                <a:solidFill>
                  <a:srgbClr val="717075"/>
                </a:solidFill>
                <a:latin typeface="Dosis"/>
                <a:ea typeface="Roboto Slab" pitchFamily="2" charset="0"/>
              </a:rPr>
              <a:t>s</a:t>
            </a:r>
            <a:r>
              <a:rPr kumimoji="0" lang="en-US" sz="1600" b="0" i="0" u="none" strike="noStrike" kern="1200" cap="none" spc="0" normalizeH="0" baseline="0" noProof="0" dirty="0" err="1">
                <a:ln>
                  <a:noFill/>
                </a:ln>
                <a:solidFill>
                  <a:srgbClr val="717075"/>
                </a:solidFill>
                <a:effectLst/>
                <a:uLnTx/>
                <a:uFillTx/>
                <a:latin typeface="Dosis"/>
                <a:ea typeface="Roboto Slab" pitchFamily="2" charset="0"/>
                <a:cs typeface="+mn-cs"/>
              </a:rPr>
              <a:t>upport</a:t>
            </a:r>
            <a:r>
              <a:rPr kumimoji="0" lang="en-US" sz="1600" b="0" i="0" u="none" strike="noStrike" kern="1200" cap="none" spc="0" normalizeH="0" baseline="0" noProof="0" dirty="0">
                <a:ln>
                  <a:noFill/>
                </a:ln>
                <a:solidFill>
                  <a:srgbClr val="717075"/>
                </a:solidFill>
                <a:effectLst/>
                <a:uLnTx/>
                <a:uFillTx/>
                <a:latin typeface="Dosis"/>
                <a:ea typeface="Roboto Slab" pitchFamily="2" charset="0"/>
                <a:cs typeface="+mn-cs"/>
              </a:rPr>
              <a:t> for political and social communication</a:t>
            </a:r>
          </a:p>
        </p:txBody>
      </p:sp>
    </p:spTree>
    <p:extLst>
      <p:ext uri="{BB962C8B-B14F-4D97-AF65-F5344CB8AC3E}">
        <p14:creationId xmlns:p14="http://schemas.microsoft.com/office/powerpoint/2010/main" val="1736538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12EB308E-7306-EE4D-6B83-80CFA0B75B95}"/>
              </a:ext>
            </a:extLst>
          </p:cNvPr>
          <p:cNvGrpSpPr/>
          <p:nvPr/>
        </p:nvGrpSpPr>
        <p:grpSpPr>
          <a:xfrm>
            <a:off x="879104" y="858407"/>
            <a:ext cx="11129406" cy="4919337"/>
            <a:chOff x="879104" y="858407"/>
            <a:chExt cx="11129406" cy="4919337"/>
          </a:xfrm>
        </p:grpSpPr>
        <p:grpSp>
          <p:nvGrpSpPr>
            <p:cNvPr id="67" name="Gruppieren 66">
              <a:extLst>
                <a:ext uri="{FF2B5EF4-FFF2-40B4-BE49-F238E27FC236}">
                  <a16:creationId xmlns:a16="http://schemas.microsoft.com/office/drawing/2014/main" id="{D65FE064-BAAF-5D0E-A7EA-8873EDA6F077}"/>
                </a:ext>
              </a:extLst>
            </p:cNvPr>
            <p:cNvGrpSpPr/>
            <p:nvPr/>
          </p:nvGrpSpPr>
          <p:grpSpPr>
            <a:xfrm>
              <a:off x="879104" y="858407"/>
              <a:ext cx="11129406" cy="4919337"/>
              <a:chOff x="970099" y="933821"/>
              <a:chExt cx="11129406" cy="4919337"/>
            </a:xfrm>
          </p:grpSpPr>
          <p:pic>
            <p:nvPicPr>
              <p:cNvPr id="65" name="Grafik 64">
                <a:extLst>
                  <a:ext uri="{FF2B5EF4-FFF2-40B4-BE49-F238E27FC236}">
                    <a16:creationId xmlns:a16="http://schemas.microsoft.com/office/drawing/2014/main" id="{231DDB09-A20C-4B05-3F4B-3A7DEC1050CB}"/>
                  </a:ext>
                </a:extLst>
              </p:cNvPr>
              <p:cNvPicPr>
                <a:picLocks noChangeAspect="1"/>
              </p:cNvPicPr>
              <p:nvPr/>
            </p:nvPicPr>
            <p:blipFill rotWithShape="1">
              <a:blip r:embed="rId2"/>
              <a:srcRect b="4064"/>
              <a:stretch/>
            </p:blipFill>
            <p:spPr>
              <a:xfrm>
                <a:off x="970099" y="933821"/>
                <a:ext cx="11129406" cy="4919337"/>
              </a:xfrm>
              <a:prstGeom prst="rect">
                <a:avLst/>
              </a:prstGeom>
              <a:ln w="15875">
                <a:noFill/>
              </a:ln>
            </p:spPr>
          </p:pic>
          <p:pic>
            <p:nvPicPr>
              <p:cNvPr id="66" name="Grafik 65" descr="Ein Bild, das Schrift, weiß, Logo, Grafiken enthält.&#10;&#10;Automatisch generierte Beschreibung">
                <a:extLst>
                  <a:ext uri="{FF2B5EF4-FFF2-40B4-BE49-F238E27FC236}">
                    <a16:creationId xmlns:a16="http://schemas.microsoft.com/office/drawing/2014/main" id="{F735B78F-D905-1052-74DB-0A29D91EA76A}"/>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509967" y="3985681"/>
                <a:ext cx="1017270" cy="447675"/>
              </a:xfrm>
              <a:prstGeom prst="rect">
                <a:avLst/>
              </a:prstGeom>
              <a:noFill/>
              <a:ln>
                <a:noFill/>
              </a:ln>
            </p:spPr>
          </p:pic>
        </p:grpSp>
        <p:pic>
          <p:nvPicPr>
            <p:cNvPr id="6" name="Grafik 5">
              <a:extLst>
                <a:ext uri="{FF2B5EF4-FFF2-40B4-BE49-F238E27FC236}">
                  <a16:creationId xmlns:a16="http://schemas.microsoft.com/office/drawing/2014/main" id="{3F64EFB7-1C33-1D90-A954-D173728EBCF9}"/>
                </a:ext>
              </a:extLst>
            </p:cNvPr>
            <p:cNvPicPr>
              <a:picLocks noChangeAspect="1"/>
            </p:cNvPicPr>
            <p:nvPr/>
          </p:nvPicPr>
          <p:blipFill>
            <a:blip r:embed="rId5"/>
            <a:stretch>
              <a:fillRect/>
            </a:stretch>
          </p:blipFill>
          <p:spPr>
            <a:xfrm>
              <a:off x="8261607" y="1176632"/>
              <a:ext cx="1332000" cy="622570"/>
            </a:xfrm>
            <a:prstGeom prst="rect">
              <a:avLst/>
            </a:prstGeom>
          </p:spPr>
        </p:pic>
      </p:grpSp>
      <p:sp>
        <p:nvSpPr>
          <p:cNvPr id="4" name="Textplatzhalter 3">
            <a:extLst>
              <a:ext uri="{FF2B5EF4-FFF2-40B4-BE49-F238E27FC236}">
                <a16:creationId xmlns:a16="http://schemas.microsoft.com/office/drawing/2014/main" id="{BCE30FC3-FD35-7B6C-84DC-5F5A30E751C0}"/>
              </a:ext>
            </a:extLst>
          </p:cNvPr>
          <p:cNvSpPr>
            <a:spLocks noGrp="1"/>
          </p:cNvSpPr>
          <p:nvPr>
            <p:ph type="body" sz="quarter" idx="11"/>
          </p:nvPr>
        </p:nvSpPr>
        <p:spPr>
          <a:xfrm>
            <a:off x="879104" y="382722"/>
            <a:ext cx="10619608" cy="594000"/>
          </a:xfrm>
        </p:spPr>
        <p:txBody>
          <a:bodyPr/>
          <a:lstStyle/>
          <a:p>
            <a:r>
              <a:rPr lang="de-DE" dirty="0"/>
              <a:t>Partners in </a:t>
            </a:r>
            <a:r>
              <a:rPr lang="de-DE" dirty="0" err="1"/>
              <a:t>the</a:t>
            </a:r>
            <a:r>
              <a:rPr lang="de-DE" dirty="0"/>
              <a:t> Joint Study 2.0 ( total 54)</a:t>
            </a:r>
          </a:p>
        </p:txBody>
      </p:sp>
    </p:spTree>
    <p:extLst>
      <p:ext uri="{BB962C8B-B14F-4D97-AF65-F5344CB8AC3E}">
        <p14:creationId xmlns:p14="http://schemas.microsoft.com/office/powerpoint/2010/main" val="1076572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098F6F-1F6F-7C62-452F-59B17DAB053C}"/>
              </a:ext>
            </a:extLst>
          </p:cNvPr>
          <p:cNvSpPr>
            <a:spLocks noGrp="1"/>
          </p:cNvSpPr>
          <p:nvPr>
            <p:ph type="body" sz="quarter" idx="11"/>
          </p:nvPr>
        </p:nvSpPr>
        <p:spPr>
          <a:xfrm>
            <a:off x="382555" y="1542690"/>
            <a:ext cx="4549041" cy="1121380"/>
          </a:xfrm>
        </p:spPr>
        <p:txBody>
          <a:bodyPr/>
          <a:lstStyle/>
          <a:p>
            <a:r>
              <a:rPr lang="en-US" sz="2400" dirty="0"/>
              <a:t>Graphical evaluation of the reported connection points as part of the Study 2.0</a:t>
            </a:r>
          </a:p>
          <a:p>
            <a:r>
              <a:rPr lang="de-DE" sz="1800" dirty="0"/>
              <a:t>(54 </a:t>
            </a:r>
            <a:r>
              <a:rPr lang="de-DE" sz="1800" dirty="0" err="1"/>
              <a:t>partner</a:t>
            </a:r>
            <a:r>
              <a:rPr lang="de-DE" sz="1800" dirty="0"/>
              <a:t>)</a:t>
            </a:r>
          </a:p>
        </p:txBody>
      </p:sp>
      <p:grpSp>
        <p:nvGrpSpPr>
          <p:cNvPr id="22" name="Gruppieren 21">
            <a:extLst>
              <a:ext uri="{FF2B5EF4-FFF2-40B4-BE49-F238E27FC236}">
                <a16:creationId xmlns:a16="http://schemas.microsoft.com/office/drawing/2014/main" id="{1F7F1064-3F7E-AF74-13B1-437E0B233C9B}"/>
              </a:ext>
            </a:extLst>
          </p:cNvPr>
          <p:cNvGrpSpPr/>
          <p:nvPr/>
        </p:nvGrpSpPr>
        <p:grpSpPr>
          <a:xfrm>
            <a:off x="3331040" y="4572704"/>
            <a:ext cx="2212322" cy="1041085"/>
            <a:chOff x="3331040" y="4572704"/>
            <a:chExt cx="2212322" cy="1041085"/>
          </a:xfrm>
        </p:grpSpPr>
        <p:sp>
          <p:nvSpPr>
            <p:cNvPr id="23" name="Rechteck 22">
              <a:extLst>
                <a:ext uri="{FF2B5EF4-FFF2-40B4-BE49-F238E27FC236}">
                  <a16:creationId xmlns:a16="http://schemas.microsoft.com/office/drawing/2014/main" id="{E3F19817-54BC-6824-A140-AF737A773591}"/>
                </a:ext>
              </a:extLst>
            </p:cNvPr>
            <p:cNvSpPr/>
            <p:nvPr/>
          </p:nvSpPr>
          <p:spPr>
            <a:xfrm>
              <a:off x="3331040" y="4660641"/>
              <a:ext cx="198162" cy="16795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Dosis"/>
                <a:ea typeface="+mn-ea"/>
                <a:cs typeface="+mn-cs"/>
              </a:endParaRPr>
            </a:p>
          </p:txBody>
        </p:sp>
        <p:sp>
          <p:nvSpPr>
            <p:cNvPr id="24" name="Textfeld 23">
              <a:extLst>
                <a:ext uri="{FF2B5EF4-FFF2-40B4-BE49-F238E27FC236}">
                  <a16:creationId xmlns:a16="http://schemas.microsoft.com/office/drawing/2014/main" id="{CD4788AE-CC71-4EEF-43DD-81356876DB80}"/>
                </a:ext>
              </a:extLst>
            </p:cNvPr>
            <p:cNvSpPr txBox="1"/>
            <p:nvPr/>
          </p:nvSpPr>
          <p:spPr>
            <a:xfrm>
              <a:off x="3552512" y="4572704"/>
              <a:ext cx="1757718" cy="209233"/>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300" normalizeH="0" baseline="0" noProof="0" dirty="0">
                  <a:ln>
                    <a:noFill/>
                  </a:ln>
                  <a:solidFill>
                    <a:srgbClr val="7F7F7F"/>
                  </a:solidFill>
                  <a:effectLst/>
                  <a:uLnTx/>
                  <a:uFillTx/>
                  <a:latin typeface="Asap" panose="020F0504030202060203" pitchFamily="34" charset="0"/>
                  <a:ea typeface="Roboto Slab" pitchFamily="2" charset="0"/>
                  <a:cs typeface="+mn-cs"/>
                </a:rPr>
                <a:t>Brandenburg</a:t>
              </a:r>
            </a:p>
          </p:txBody>
        </p:sp>
        <p:sp>
          <p:nvSpPr>
            <p:cNvPr id="25" name="Textfeld 24">
              <a:extLst>
                <a:ext uri="{FF2B5EF4-FFF2-40B4-BE49-F238E27FC236}">
                  <a16:creationId xmlns:a16="http://schemas.microsoft.com/office/drawing/2014/main" id="{0247FBAE-3D40-F5A4-ED30-1AF228ACE7FE}"/>
                </a:ext>
              </a:extLst>
            </p:cNvPr>
            <p:cNvSpPr txBox="1"/>
            <p:nvPr/>
          </p:nvSpPr>
          <p:spPr>
            <a:xfrm>
              <a:off x="3552512" y="4841317"/>
              <a:ext cx="1757718" cy="209233"/>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300" normalizeH="0" baseline="0" noProof="0" dirty="0" err="1">
                  <a:ln>
                    <a:noFill/>
                  </a:ln>
                  <a:solidFill>
                    <a:srgbClr val="7F7F7F"/>
                  </a:solidFill>
                  <a:effectLst/>
                  <a:uLnTx/>
                  <a:uFillTx/>
                  <a:latin typeface="Asap" panose="020F0504030202060203" pitchFamily="34" charset="0"/>
                  <a:ea typeface="Roboto Slab" pitchFamily="2" charset="0"/>
                  <a:cs typeface="+mn-cs"/>
                </a:rPr>
                <a:t>Saxony</a:t>
              </a:r>
              <a:endParaRPr kumimoji="0" lang="de-DE" sz="1400" b="0" i="0" u="none" strike="noStrike" kern="1200" cap="none" spc="300" normalizeH="0" baseline="0" noProof="0" dirty="0">
                <a:ln>
                  <a:noFill/>
                </a:ln>
                <a:solidFill>
                  <a:srgbClr val="7F7F7F"/>
                </a:solidFill>
                <a:effectLst/>
                <a:uLnTx/>
                <a:uFillTx/>
                <a:latin typeface="Asap" panose="020F0504030202060203" pitchFamily="34" charset="0"/>
                <a:ea typeface="Roboto Slab" pitchFamily="2" charset="0"/>
                <a:cs typeface="+mn-cs"/>
              </a:endParaRPr>
            </a:p>
          </p:txBody>
        </p:sp>
        <p:sp>
          <p:nvSpPr>
            <p:cNvPr id="26" name="Textfeld 25">
              <a:extLst>
                <a:ext uri="{FF2B5EF4-FFF2-40B4-BE49-F238E27FC236}">
                  <a16:creationId xmlns:a16="http://schemas.microsoft.com/office/drawing/2014/main" id="{D1700A1D-8D4B-2352-63D3-01D7252E0DC3}"/>
                </a:ext>
              </a:extLst>
            </p:cNvPr>
            <p:cNvSpPr txBox="1"/>
            <p:nvPr/>
          </p:nvSpPr>
          <p:spPr>
            <a:xfrm>
              <a:off x="3552512" y="5109930"/>
              <a:ext cx="1990850" cy="209233"/>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300" normalizeH="0" baseline="0" noProof="0" dirty="0" err="1">
                  <a:ln>
                    <a:noFill/>
                  </a:ln>
                  <a:solidFill>
                    <a:srgbClr val="7F7F7F"/>
                  </a:solidFill>
                  <a:effectLst/>
                  <a:uLnTx/>
                  <a:uFillTx/>
                  <a:latin typeface="Asap" panose="020F0504030202060203" pitchFamily="34" charset="0"/>
                  <a:ea typeface="Roboto Slab" pitchFamily="2" charset="0"/>
                  <a:cs typeface="+mn-cs"/>
                </a:rPr>
                <a:t>Saxony</a:t>
              </a:r>
              <a:r>
                <a:rPr kumimoji="0" lang="de-DE" sz="1400" b="0" i="0" u="none" strike="noStrike" kern="1200" cap="none" spc="300" normalizeH="0" baseline="0" noProof="0" dirty="0">
                  <a:ln>
                    <a:noFill/>
                  </a:ln>
                  <a:solidFill>
                    <a:srgbClr val="7F7F7F"/>
                  </a:solidFill>
                  <a:effectLst/>
                  <a:uLnTx/>
                  <a:uFillTx/>
                  <a:latin typeface="Asap" panose="020F0504030202060203" pitchFamily="34" charset="0"/>
                  <a:ea typeface="Roboto Slab" pitchFamily="2" charset="0"/>
                  <a:cs typeface="+mn-cs"/>
                </a:rPr>
                <a:t>-Anhalt</a:t>
              </a:r>
            </a:p>
          </p:txBody>
        </p:sp>
        <p:sp>
          <p:nvSpPr>
            <p:cNvPr id="27" name="Textfeld 26">
              <a:extLst>
                <a:ext uri="{FF2B5EF4-FFF2-40B4-BE49-F238E27FC236}">
                  <a16:creationId xmlns:a16="http://schemas.microsoft.com/office/drawing/2014/main" id="{76FAB4E0-CD53-7AEA-B2A9-6D94B98DF968}"/>
                </a:ext>
              </a:extLst>
            </p:cNvPr>
            <p:cNvSpPr txBox="1"/>
            <p:nvPr/>
          </p:nvSpPr>
          <p:spPr>
            <a:xfrm>
              <a:off x="3552512" y="5378543"/>
              <a:ext cx="1990850" cy="209233"/>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300" normalizeH="0" baseline="0" noProof="0" dirty="0" err="1">
                  <a:ln>
                    <a:noFill/>
                  </a:ln>
                  <a:solidFill>
                    <a:srgbClr val="7F7F7F"/>
                  </a:solidFill>
                  <a:effectLst/>
                  <a:uLnTx/>
                  <a:uFillTx/>
                  <a:latin typeface="Asap" panose="020F0504030202060203" pitchFamily="34" charset="0"/>
                  <a:ea typeface="Roboto Slab" pitchFamily="2" charset="0"/>
                  <a:cs typeface="+mn-cs"/>
                </a:rPr>
                <a:t>Thuringia</a:t>
              </a:r>
              <a:endParaRPr kumimoji="0" lang="de-DE" sz="1400" b="0" i="0" u="none" strike="noStrike" kern="1200" cap="none" spc="300" normalizeH="0" baseline="0" noProof="0" dirty="0">
                <a:ln>
                  <a:noFill/>
                </a:ln>
                <a:solidFill>
                  <a:srgbClr val="7F7F7F"/>
                </a:solidFill>
                <a:effectLst/>
                <a:uLnTx/>
                <a:uFillTx/>
                <a:latin typeface="Asap" panose="020F0504030202060203" pitchFamily="34" charset="0"/>
                <a:ea typeface="Roboto Slab" pitchFamily="2" charset="0"/>
                <a:cs typeface="+mn-cs"/>
              </a:endParaRPr>
            </a:p>
          </p:txBody>
        </p:sp>
        <p:sp>
          <p:nvSpPr>
            <p:cNvPr id="28" name="Rechteck 27">
              <a:extLst>
                <a:ext uri="{FF2B5EF4-FFF2-40B4-BE49-F238E27FC236}">
                  <a16:creationId xmlns:a16="http://schemas.microsoft.com/office/drawing/2014/main" id="{DC4E4F63-8743-2FDE-F686-30CD34AECC81}"/>
                </a:ext>
              </a:extLst>
            </p:cNvPr>
            <p:cNvSpPr/>
            <p:nvPr/>
          </p:nvSpPr>
          <p:spPr>
            <a:xfrm>
              <a:off x="3331040" y="4922373"/>
              <a:ext cx="198162" cy="167951"/>
            </a:xfrm>
            <a:prstGeom prst="rect">
              <a:avLst/>
            </a:prstGeom>
            <a:solidFill>
              <a:srgbClr val="C40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Dosis"/>
                <a:ea typeface="+mn-ea"/>
                <a:cs typeface="+mn-cs"/>
              </a:endParaRPr>
            </a:p>
          </p:txBody>
        </p:sp>
        <p:sp>
          <p:nvSpPr>
            <p:cNvPr id="29" name="Rechteck 28">
              <a:extLst>
                <a:ext uri="{FF2B5EF4-FFF2-40B4-BE49-F238E27FC236}">
                  <a16:creationId xmlns:a16="http://schemas.microsoft.com/office/drawing/2014/main" id="{2BDF9D68-0203-76D6-0487-B3939D9C46C8}"/>
                </a:ext>
              </a:extLst>
            </p:cNvPr>
            <p:cNvSpPr/>
            <p:nvPr/>
          </p:nvSpPr>
          <p:spPr>
            <a:xfrm>
              <a:off x="3331040" y="5184105"/>
              <a:ext cx="198162" cy="1679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Dosis"/>
                <a:ea typeface="+mn-ea"/>
                <a:cs typeface="+mn-cs"/>
              </a:endParaRPr>
            </a:p>
          </p:txBody>
        </p:sp>
        <p:sp>
          <p:nvSpPr>
            <p:cNvPr id="30" name="Rechteck 29">
              <a:extLst>
                <a:ext uri="{FF2B5EF4-FFF2-40B4-BE49-F238E27FC236}">
                  <a16:creationId xmlns:a16="http://schemas.microsoft.com/office/drawing/2014/main" id="{896B2EFF-982F-04E1-1AC9-7F942EF6DC82}"/>
                </a:ext>
              </a:extLst>
            </p:cNvPr>
            <p:cNvSpPr/>
            <p:nvPr/>
          </p:nvSpPr>
          <p:spPr>
            <a:xfrm>
              <a:off x="3331040" y="5445838"/>
              <a:ext cx="198162" cy="167951"/>
            </a:xfrm>
            <a:prstGeom prst="rect">
              <a:avLst/>
            </a:pr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Dosis"/>
                <a:ea typeface="+mn-ea"/>
                <a:cs typeface="+mn-cs"/>
              </a:endParaRPr>
            </a:p>
          </p:txBody>
        </p:sp>
      </p:grpSp>
      <p:pic>
        <p:nvPicPr>
          <p:cNvPr id="4" name="Grafik 3">
            <a:extLst>
              <a:ext uri="{FF2B5EF4-FFF2-40B4-BE49-F238E27FC236}">
                <a16:creationId xmlns:a16="http://schemas.microsoft.com/office/drawing/2014/main" id="{73E567A5-1774-761E-8E27-7FA7DF1B4337}"/>
              </a:ext>
            </a:extLst>
          </p:cNvPr>
          <p:cNvPicPr>
            <a:picLocks noChangeAspect="1"/>
          </p:cNvPicPr>
          <p:nvPr/>
        </p:nvPicPr>
        <p:blipFill>
          <a:blip r:embed="rId2"/>
          <a:stretch>
            <a:fillRect/>
          </a:stretch>
        </p:blipFill>
        <p:spPr>
          <a:xfrm>
            <a:off x="6298613" y="265470"/>
            <a:ext cx="5136303" cy="6450029"/>
          </a:xfrm>
          <a:prstGeom prst="rect">
            <a:avLst/>
          </a:prstGeom>
        </p:spPr>
      </p:pic>
      <p:sp>
        <p:nvSpPr>
          <p:cNvPr id="3" name="Foliennummernplatzhalter 1">
            <a:extLst>
              <a:ext uri="{FF2B5EF4-FFF2-40B4-BE49-F238E27FC236}">
                <a16:creationId xmlns:a16="http://schemas.microsoft.com/office/drawing/2014/main" id="{0F85542D-A5EC-4B2F-B3F5-E089F5AA4094}"/>
              </a:ext>
            </a:extLst>
          </p:cNvPr>
          <p:cNvSpPr>
            <a:spLocks noGrp="1"/>
          </p:cNvSpPr>
          <p:nvPr>
            <p:ph type="sldNum" sz="quarter" idx="10"/>
          </p:nvPr>
        </p:nvSpPr>
        <p:spPr>
          <a:xfrm>
            <a:off x="11444288" y="184150"/>
            <a:ext cx="457200" cy="25082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8FE4E1-62DF-4D55-B72A-550417AF5381}" type="slidenum">
              <a:rPr kumimoji="0" lang="en-US" sz="1000" b="0" i="0" u="none" strike="noStrike" kern="1200" cap="none" spc="0" normalizeH="0" baseline="0" noProof="0" smtClean="0">
                <a:ln>
                  <a:noFill/>
                </a:ln>
                <a:solidFill>
                  <a:prstClr val="black"/>
                </a:solidFill>
                <a:effectLst/>
                <a:uLnTx/>
                <a:uFillTx/>
                <a:latin typeface="Dosis" panose="02010503020202060003"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prstClr val="black"/>
              </a:solidFill>
              <a:effectLst/>
              <a:uLnTx/>
              <a:uFillTx/>
              <a:latin typeface="Dosis" panose="02010503020202060003" pitchFamily="2" charset="0"/>
              <a:ea typeface="+mn-ea"/>
              <a:cs typeface="Arial" panose="020B0604020202020204" pitchFamily="34" charset="0"/>
            </a:endParaRPr>
          </a:p>
        </p:txBody>
      </p:sp>
    </p:spTree>
    <p:extLst>
      <p:ext uri="{BB962C8B-B14F-4D97-AF65-F5344CB8AC3E}">
        <p14:creationId xmlns:p14="http://schemas.microsoft.com/office/powerpoint/2010/main" val="2277447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1F330CC-80A9-5B19-1603-0C95FDB1BF4F}"/>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8FE4E1-62DF-4D55-B72A-550417AF5381}" type="slidenum">
              <a:rPr kumimoji="0" lang="en-US" sz="1000" b="0" i="0" u="none" strike="noStrike" kern="1200" cap="none" spc="0" normalizeH="0" baseline="0" noProof="0" smtClean="0">
                <a:ln>
                  <a:noFill/>
                </a:ln>
                <a:solidFill>
                  <a:prstClr val="black"/>
                </a:solidFill>
                <a:effectLst/>
                <a:uLnTx/>
                <a:uFillTx/>
                <a:latin typeface="Dosis" panose="02010503020202060003"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Dosis" panose="02010503020202060003" pitchFamily="2" charset="0"/>
              <a:ea typeface="+mn-ea"/>
              <a:cs typeface="Arial" panose="020B0604020202020204" pitchFamily="34" charset="0"/>
            </a:endParaRPr>
          </a:p>
        </p:txBody>
      </p:sp>
      <p:sp>
        <p:nvSpPr>
          <p:cNvPr id="3" name="Textplatzhalter 2">
            <a:extLst>
              <a:ext uri="{FF2B5EF4-FFF2-40B4-BE49-F238E27FC236}">
                <a16:creationId xmlns:a16="http://schemas.microsoft.com/office/drawing/2014/main" id="{30E7E9FF-6337-7A5D-697B-76C7E59368F1}"/>
              </a:ext>
            </a:extLst>
          </p:cNvPr>
          <p:cNvSpPr>
            <a:spLocks noGrp="1"/>
          </p:cNvSpPr>
          <p:nvPr>
            <p:ph type="body" sz="quarter" idx="11"/>
          </p:nvPr>
        </p:nvSpPr>
        <p:spPr/>
        <p:txBody>
          <a:bodyPr/>
          <a:lstStyle/>
          <a:p>
            <a:r>
              <a:rPr lang="de-DE" dirty="0"/>
              <a:t>Summary </a:t>
            </a:r>
            <a:r>
              <a:rPr lang="de-DE" dirty="0" err="1"/>
              <a:t>by</a:t>
            </a:r>
            <a:r>
              <a:rPr lang="de-DE" dirty="0"/>
              <a:t> 06.11.2023</a:t>
            </a:r>
          </a:p>
        </p:txBody>
      </p:sp>
      <p:grpSp>
        <p:nvGrpSpPr>
          <p:cNvPr id="24" name="Gruppieren 23">
            <a:extLst>
              <a:ext uri="{FF2B5EF4-FFF2-40B4-BE49-F238E27FC236}">
                <a16:creationId xmlns:a16="http://schemas.microsoft.com/office/drawing/2014/main" id="{78DE0A99-4DFA-A31E-C1F0-5C0A22D66AC9}"/>
              </a:ext>
            </a:extLst>
          </p:cNvPr>
          <p:cNvGrpSpPr/>
          <p:nvPr/>
        </p:nvGrpSpPr>
        <p:grpSpPr>
          <a:xfrm>
            <a:off x="0" y="1070038"/>
            <a:ext cx="5086221" cy="1473259"/>
            <a:chOff x="0" y="1381125"/>
            <a:chExt cx="5705112" cy="1473259"/>
          </a:xfrm>
          <a:solidFill>
            <a:srgbClr val="00CBD0"/>
          </a:solidFill>
        </p:grpSpPr>
        <p:sp>
          <p:nvSpPr>
            <p:cNvPr id="25" name="Rechteck 24">
              <a:extLst>
                <a:ext uri="{FF2B5EF4-FFF2-40B4-BE49-F238E27FC236}">
                  <a16:creationId xmlns:a16="http://schemas.microsoft.com/office/drawing/2014/main" id="{3AA552DC-3140-E4D7-4200-5DEF06AC0450}"/>
                </a:ext>
              </a:extLst>
            </p:cNvPr>
            <p:cNvSpPr/>
            <p:nvPr/>
          </p:nvSpPr>
          <p:spPr>
            <a:xfrm>
              <a:off x="0" y="1381125"/>
              <a:ext cx="4694824" cy="14732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osis"/>
                <a:ea typeface="+mn-ea"/>
                <a:cs typeface="+mn-cs"/>
              </a:endParaRPr>
            </a:p>
          </p:txBody>
        </p:sp>
        <p:sp>
          <p:nvSpPr>
            <p:cNvPr id="26" name="Rechtwinkliges Dreieck 25">
              <a:extLst>
                <a:ext uri="{FF2B5EF4-FFF2-40B4-BE49-F238E27FC236}">
                  <a16:creationId xmlns:a16="http://schemas.microsoft.com/office/drawing/2014/main" id="{F031E1A5-F3FD-697D-D59B-715431659B27}"/>
                </a:ext>
              </a:extLst>
            </p:cNvPr>
            <p:cNvSpPr/>
            <p:nvPr/>
          </p:nvSpPr>
          <p:spPr>
            <a:xfrm rot="5400000">
              <a:off x="4463339" y="1612610"/>
              <a:ext cx="1473258" cy="1010289"/>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Dosis"/>
                <a:ea typeface="+mn-ea"/>
                <a:cs typeface="+mn-cs"/>
              </a:endParaRPr>
            </a:p>
          </p:txBody>
        </p:sp>
      </p:grpSp>
      <p:pic>
        <p:nvPicPr>
          <p:cNvPr id="27" name="Grafik 26" descr="Verbunden mit einfarbiger Füllung">
            <a:extLst>
              <a:ext uri="{FF2B5EF4-FFF2-40B4-BE49-F238E27FC236}">
                <a16:creationId xmlns:a16="http://schemas.microsoft.com/office/drawing/2014/main" id="{C8E2369E-E983-4155-C9B6-E68B1A4DA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418" y="1584494"/>
            <a:ext cx="603721" cy="603721"/>
          </a:xfrm>
          <a:prstGeom prst="rect">
            <a:avLst/>
          </a:prstGeom>
        </p:spPr>
      </p:pic>
      <p:sp>
        <p:nvSpPr>
          <p:cNvPr id="28" name="Textplatzhalter 2">
            <a:extLst>
              <a:ext uri="{FF2B5EF4-FFF2-40B4-BE49-F238E27FC236}">
                <a16:creationId xmlns:a16="http://schemas.microsoft.com/office/drawing/2014/main" id="{101FDA50-4AED-8513-249A-3C50592BE5D1}"/>
              </a:ext>
            </a:extLst>
          </p:cNvPr>
          <p:cNvSpPr txBox="1">
            <a:spLocks/>
          </p:cNvSpPr>
          <p:nvPr/>
        </p:nvSpPr>
        <p:spPr>
          <a:xfrm>
            <a:off x="889685" y="1220071"/>
            <a:ext cx="4015389" cy="1323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tab pos="1971675" algn="l"/>
              </a:tabLst>
              <a:defRPr/>
            </a:pPr>
            <a:r>
              <a:rPr lang="de-DE" sz="1800" dirty="0">
                <a:solidFill>
                  <a:prstClr val="black"/>
                </a:solidFill>
                <a:latin typeface="Dosis"/>
              </a:rPr>
              <a:t>c</a:t>
            </a:r>
            <a:r>
              <a:rPr kumimoji="0" lang="de-DE" sz="1800" b="0" i="0" u="none" strike="noStrike" kern="1200" cap="none" spc="0" normalizeH="0" baseline="0" noProof="0" dirty="0" err="1">
                <a:ln>
                  <a:noFill/>
                </a:ln>
                <a:solidFill>
                  <a:prstClr val="black"/>
                </a:solidFill>
                <a:effectLst/>
                <a:uLnTx/>
                <a:uFillTx/>
                <a:latin typeface="Dosis"/>
                <a:ea typeface="+mn-ea"/>
                <a:cs typeface="+mn-cs"/>
              </a:rPr>
              <a:t>onnection</a:t>
            </a:r>
            <a:r>
              <a:rPr kumimoji="0" lang="de-DE" sz="1800" b="0" i="0" u="none" strike="noStrike" kern="1200" cap="none" spc="0" normalizeH="0" baseline="0" noProof="0" dirty="0">
                <a:ln>
                  <a:noFill/>
                </a:ln>
                <a:solidFill>
                  <a:prstClr val="black"/>
                </a:solidFill>
                <a:effectLst/>
                <a:uLnTx/>
                <a:uFillTx/>
                <a:latin typeface="Dosis"/>
                <a:ea typeface="+mn-ea"/>
                <a:cs typeface="+mn-cs"/>
              </a:rPr>
              <a:t> </a:t>
            </a:r>
            <a:r>
              <a:rPr kumimoji="0" lang="de-DE" sz="1800" b="0" i="0" u="none" strike="noStrike" kern="1200" cap="none" spc="0" normalizeH="0" baseline="0" noProof="0" dirty="0" err="1">
                <a:ln>
                  <a:noFill/>
                </a:ln>
                <a:solidFill>
                  <a:prstClr val="black"/>
                </a:solidFill>
                <a:effectLst/>
                <a:uLnTx/>
                <a:uFillTx/>
                <a:latin typeface="Dosis"/>
                <a:ea typeface="+mn-ea"/>
                <a:cs typeface="+mn-cs"/>
              </a:rPr>
              <a:t>points</a:t>
            </a:r>
            <a:r>
              <a:rPr kumimoji="0" lang="de-DE" sz="1800" b="0" i="0" u="none" strike="noStrike" kern="1200" cap="none" spc="0" normalizeH="0" baseline="0" noProof="0" dirty="0">
                <a:ln>
                  <a:noFill/>
                </a:ln>
                <a:solidFill>
                  <a:prstClr val="black"/>
                </a:solidFill>
                <a:effectLst/>
                <a:uLnTx/>
                <a:uFillTx/>
                <a:latin typeface="Dosis"/>
                <a:ea typeface="+mn-ea"/>
                <a:cs typeface="+mn-cs"/>
              </a:rPr>
              <a:t>: 	</a:t>
            </a:r>
            <a:r>
              <a:rPr kumimoji="0" lang="de-DE" sz="1800" b="1" i="0" u="none" strike="noStrike" kern="1200" cap="none" spc="0" normalizeH="0" baseline="0" noProof="0" dirty="0">
                <a:ln>
                  <a:noFill/>
                </a:ln>
                <a:solidFill>
                  <a:prstClr val="black"/>
                </a:solidFill>
                <a:effectLst/>
                <a:uLnTx/>
                <a:uFillTx/>
                <a:latin typeface="Dosis"/>
                <a:ea typeface="+mn-ea"/>
                <a:cs typeface="+mn-cs"/>
              </a:rPr>
              <a:t>79 incl.  </a:t>
            </a:r>
            <a:r>
              <a:rPr kumimoji="0" lang="de-DE" sz="1800" b="1" i="0" u="none" strike="noStrike" kern="1200" cap="none" spc="0" normalizeH="0" baseline="0" noProof="0" dirty="0" err="1">
                <a:ln>
                  <a:noFill/>
                </a:ln>
                <a:solidFill>
                  <a:prstClr val="black"/>
                </a:solidFill>
                <a:effectLst/>
                <a:uLnTx/>
                <a:uFillTx/>
                <a:latin typeface="Dosis"/>
                <a:ea typeface="+mn-ea"/>
                <a:cs typeface="+mn-cs"/>
              </a:rPr>
              <a:t>coordinates</a:t>
            </a:r>
            <a:endParaRPr kumimoji="0" lang="de-DE" sz="1800" b="1" i="0" u="none" strike="noStrike" kern="1200" cap="none" spc="0" normalizeH="0" baseline="0" noProof="0" dirty="0">
              <a:ln>
                <a:noFill/>
              </a:ln>
              <a:solidFill>
                <a:prstClr val="black"/>
              </a:solidFill>
              <a:effectLst/>
              <a:uLnTx/>
              <a:uFillTx/>
              <a:latin typeface="Dosis"/>
              <a:ea typeface="+mn-ea"/>
              <a:cs typeface="+mn-cs"/>
            </a:endParaRP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tab pos="1971675" algn="l"/>
              </a:tabLst>
              <a:defRPr/>
            </a:pPr>
            <a:r>
              <a:rPr lang="de-DE" sz="1800" dirty="0">
                <a:solidFill>
                  <a:prstClr val="black"/>
                </a:solidFill>
                <a:latin typeface="Dosis"/>
              </a:rPr>
              <a:t>r</a:t>
            </a:r>
            <a:r>
              <a:rPr kumimoji="0" lang="de-DE" sz="1800" b="0" i="0" u="none" strike="noStrike" kern="1200" cap="none" spc="0" normalizeH="0" baseline="0" noProof="0" dirty="0" err="1">
                <a:ln>
                  <a:noFill/>
                </a:ln>
                <a:solidFill>
                  <a:prstClr val="black"/>
                </a:solidFill>
                <a:effectLst/>
                <a:uLnTx/>
                <a:uFillTx/>
                <a:latin typeface="Dosis"/>
                <a:ea typeface="+mn-ea"/>
                <a:cs typeface="+mn-cs"/>
              </a:rPr>
              <a:t>outed</a:t>
            </a:r>
            <a:r>
              <a:rPr kumimoji="0" lang="de-DE" sz="1800" b="0" i="0" u="none" strike="noStrike" kern="1200" cap="none" spc="0" normalizeH="0" baseline="0" noProof="0" dirty="0">
                <a:ln>
                  <a:noFill/>
                </a:ln>
                <a:solidFill>
                  <a:prstClr val="black"/>
                </a:solidFill>
                <a:effectLst/>
                <a:uLnTx/>
                <a:uFillTx/>
                <a:latin typeface="Dosis"/>
                <a:ea typeface="+mn-ea"/>
                <a:cs typeface="+mn-cs"/>
              </a:rPr>
              <a:t> </a:t>
            </a:r>
            <a:r>
              <a:rPr kumimoji="0" lang="de-DE" sz="1800" b="0" i="0" u="none" strike="noStrike" kern="1200" cap="none" spc="0" normalizeH="0" baseline="0" noProof="0" dirty="0" err="1">
                <a:ln>
                  <a:noFill/>
                </a:ln>
                <a:solidFill>
                  <a:prstClr val="black"/>
                </a:solidFill>
                <a:effectLst/>
                <a:uLnTx/>
                <a:uFillTx/>
                <a:latin typeface="Dosis"/>
                <a:ea typeface="+mn-ea"/>
                <a:cs typeface="+mn-cs"/>
              </a:rPr>
              <a:t>length</a:t>
            </a:r>
            <a:r>
              <a:rPr kumimoji="0" lang="de-DE" sz="1800" b="0" i="0" u="none" strike="noStrike" kern="1200" cap="none" spc="0" normalizeH="0" baseline="0" noProof="0" dirty="0">
                <a:ln>
                  <a:noFill/>
                </a:ln>
                <a:solidFill>
                  <a:prstClr val="black"/>
                </a:solidFill>
                <a:effectLst/>
                <a:uLnTx/>
                <a:uFillTx/>
                <a:latin typeface="Dosis"/>
                <a:ea typeface="+mn-ea"/>
                <a:cs typeface="+mn-cs"/>
              </a:rPr>
              <a:t>: 	≈ </a:t>
            </a:r>
            <a:r>
              <a:rPr kumimoji="0" lang="de-DE" sz="1800" b="1" i="0" u="none" strike="noStrike" kern="1200" cap="none" spc="0" normalizeH="0" baseline="0" noProof="0" dirty="0">
                <a:ln>
                  <a:noFill/>
                </a:ln>
                <a:solidFill>
                  <a:prstClr val="black"/>
                </a:solidFill>
                <a:effectLst/>
                <a:uLnTx/>
                <a:uFillTx/>
                <a:latin typeface="Dosis"/>
                <a:ea typeface="+mn-ea"/>
                <a:cs typeface="+mn-cs"/>
              </a:rPr>
              <a:t>1,000 km </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tab pos="1971675" algn="l"/>
              </a:tabLst>
              <a:defRPr/>
            </a:pPr>
            <a:r>
              <a:rPr lang="de-DE" sz="1800" dirty="0">
                <a:solidFill>
                  <a:prstClr val="black"/>
                </a:solidFill>
                <a:latin typeface="Dosis"/>
              </a:rPr>
              <a:t>c</a:t>
            </a:r>
            <a:r>
              <a:rPr kumimoji="0" lang="de-DE" sz="1800" b="0" i="0" u="none" strike="noStrike" kern="1200" cap="none" spc="0" normalizeH="0" baseline="0" noProof="0" dirty="0" err="1">
                <a:ln>
                  <a:noFill/>
                </a:ln>
                <a:solidFill>
                  <a:prstClr val="black"/>
                </a:solidFill>
                <a:effectLst/>
                <a:uLnTx/>
                <a:uFillTx/>
                <a:latin typeface="Dosis"/>
                <a:ea typeface="+mn-ea"/>
                <a:cs typeface="+mn-cs"/>
              </a:rPr>
              <a:t>ompression</a:t>
            </a:r>
            <a:r>
              <a:rPr kumimoji="0" lang="de-DE" sz="1800" b="0" i="0" u="none" strike="noStrike" kern="1200" cap="none" spc="0" normalizeH="0" baseline="0" noProof="0" dirty="0">
                <a:ln>
                  <a:noFill/>
                </a:ln>
                <a:solidFill>
                  <a:prstClr val="black"/>
                </a:solidFill>
                <a:effectLst/>
                <a:uLnTx/>
                <a:uFillTx/>
                <a:latin typeface="Dosis"/>
                <a:ea typeface="+mn-ea"/>
                <a:cs typeface="+mn-cs"/>
              </a:rPr>
              <a:t>: 	</a:t>
            </a:r>
            <a:r>
              <a:rPr kumimoji="0" lang="de-DE" sz="1800" b="1" i="0" u="none" strike="noStrike" kern="1200" cap="none" spc="0" normalizeH="0" baseline="0" noProof="0" dirty="0">
                <a:ln>
                  <a:noFill/>
                </a:ln>
                <a:solidFill>
                  <a:prstClr val="black"/>
                </a:solidFill>
                <a:effectLst/>
                <a:uLnTx/>
                <a:uFillTx/>
                <a:latin typeface="Dosis"/>
                <a:ea typeface="+mn-ea"/>
                <a:cs typeface="+mn-cs"/>
              </a:rPr>
              <a:t>&gt; 16 bar</a:t>
            </a:r>
            <a:endParaRPr kumimoji="0" lang="de-DE" sz="2000" b="0" i="0" u="none" strike="noStrike" kern="1200" cap="none" spc="0" normalizeH="0" baseline="0" noProof="0" dirty="0">
              <a:ln>
                <a:noFill/>
              </a:ln>
              <a:solidFill>
                <a:prstClr val="black"/>
              </a:solidFill>
              <a:effectLst/>
              <a:uLnTx/>
              <a:uFillTx/>
              <a:latin typeface="Dosis"/>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2000" b="0" i="0" u="none" strike="noStrike" kern="1200" cap="none" spc="0" normalizeH="0" baseline="0" noProof="0" dirty="0">
              <a:ln>
                <a:noFill/>
              </a:ln>
              <a:solidFill>
                <a:prstClr val="black"/>
              </a:solidFill>
              <a:effectLst/>
              <a:uLnTx/>
              <a:uFillTx/>
              <a:latin typeface="Dosis"/>
              <a:ea typeface="+mn-ea"/>
              <a:cs typeface="+mn-cs"/>
            </a:endParaRPr>
          </a:p>
        </p:txBody>
      </p:sp>
      <p:grpSp>
        <p:nvGrpSpPr>
          <p:cNvPr id="29" name="Gruppieren 28">
            <a:extLst>
              <a:ext uri="{FF2B5EF4-FFF2-40B4-BE49-F238E27FC236}">
                <a16:creationId xmlns:a16="http://schemas.microsoft.com/office/drawing/2014/main" id="{F15BB49D-0128-FA99-D046-D7ED82CF9F40}"/>
              </a:ext>
            </a:extLst>
          </p:cNvPr>
          <p:cNvGrpSpPr/>
          <p:nvPr/>
        </p:nvGrpSpPr>
        <p:grpSpPr>
          <a:xfrm>
            <a:off x="-2" y="2724902"/>
            <a:ext cx="5086223" cy="1473259"/>
            <a:chOff x="0" y="1381125"/>
            <a:chExt cx="5705112" cy="1473259"/>
          </a:xfrm>
          <a:solidFill>
            <a:srgbClr val="9BFDFF"/>
          </a:solidFill>
        </p:grpSpPr>
        <p:sp>
          <p:nvSpPr>
            <p:cNvPr id="30" name="Rechteck 29">
              <a:extLst>
                <a:ext uri="{FF2B5EF4-FFF2-40B4-BE49-F238E27FC236}">
                  <a16:creationId xmlns:a16="http://schemas.microsoft.com/office/drawing/2014/main" id="{CAEB3345-CD3A-1648-1036-1CFCB8EF4273}"/>
                </a:ext>
              </a:extLst>
            </p:cNvPr>
            <p:cNvSpPr/>
            <p:nvPr/>
          </p:nvSpPr>
          <p:spPr>
            <a:xfrm>
              <a:off x="0" y="1381125"/>
              <a:ext cx="4694824" cy="14732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osis"/>
                <a:ea typeface="+mn-ea"/>
                <a:cs typeface="+mn-cs"/>
              </a:endParaRPr>
            </a:p>
          </p:txBody>
        </p:sp>
        <p:sp>
          <p:nvSpPr>
            <p:cNvPr id="31" name="Rechtwinkliges Dreieck 30">
              <a:extLst>
                <a:ext uri="{FF2B5EF4-FFF2-40B4-BE49-F238E27FC236}">
                  <a16:creationId xmlns:a16="http://schemas.microsoft.com/office/drawing/2014/main" id="{30DBADDD-8123-5751-3006-D0F2C33270D7}"/>
                </a:ext>
              </a:extLst>
            </p:cNvPr>
            <p:cNvSpPr/>
            <p:nvPr/>
          </p:nvSpPr>
          <p:spPr>
            <a:xfrm rot="5400000">
              <a:off x="4463339" y="1612610"/>
              <a:ext cx="1473258" cy="1010289"/>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Dosis"/>
                <a:ea typeface="+mn-ea"/>
                <a:cs typeface="+mn-cs"/>
              </a:endParaRPr>
            </a:p>
          </p:txBody>
        </p:sp>
      </p:grpSp>
      <p:grpSp>
        <p:nvGrpSpPr>
          <p:cNvPr id="32" name="Gruppieren 31">
            <a:extLst>
              <a:ext uri="{FF2B5EF4-FFF2-40B4-BE49-F238E27FC236}">
                <a16:creationId xmlns:a16="http://schemas.microsoft.com/office/drawing/2014/main" id="{B0C10C6F-6ABC-5B7A-84A9-F687042BE5FF}"/>
              </a:ext>
            </a:extLst>
          </p:cNvPr>
          <p:cNvGrpSpPr/>
          <p:nvPr/>
        </p:nvGrpSpPr>
        <p:grpSpPr>
          <a:xfrm>
            <a:off x="-1" y="4419239"/>
            <a:ext cx="5086222" cy="1473259"/>
            <a:chOff x="0" y="1381125"/>
            <a:chExt cx="5705112" cy="1473259"/>
          </a:xfrm>
          <a:solidFill>
            <a:srgbClr val="C9FEFF"/>
          </a:solidFill>
        </p:grpSpPr>
        <p:sp>
          <p:nvSpPr>
            <p:cNvPr id="33" name="Rechteck 32">
              <a:extLst>
                <a:ext uri="{FF2B5EF4-FFF2-40B4-BE49-F238E27FC236}">
                  <a16:creationId xmlns:a16="http://schemas.microsoft.com/office/drawing/2014/main" id="{5CAE0AB9-30CB-98BF-5B16-5A4AB877A63E}"/>
                </a:ext>
              </a:extLst>
            </p:cNvPr>
            <p:cNvSpPr/>
            <p:nvPr/>
          </p:nvSpPr>
          <p:spPr>
            <a:xfrm>
              <a:off x="0" y="1381125"/>
              <a:ext cx="4694824" cy="14732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osis"/>
                <a:ea typeface="+mn-ea"/>
                <a:cs typeface="+mn-cs"/>
              </a:endParaRPr>
            </a:p>
          </p:txBody>
        </p:sp>
        <p:sp>
          <p:nvSpPr>
            <p:cNvPr id="34" name="Rechtwinkliges Dreieck 33">
              <a:extLst>
                <a:ext uri="{FF2B5EF4-FFF2-40B4-BE49-F238E27FC236}">
                  <a16:creationId xmlns:a16="http://schemas.microsoft.com/office/drawing/2014/main" id="{DBA867E8-65B3-CD92-0E20-3F7575AF54CC}"/>
                </a:ext>
              </a:extLst>
            </p:cNvPr>
            <p:cNvSpPr/>
            <p:nvPr/>
          </p:nvSpPr>
          <p:spPr>
            <a:xfrm rot="5400000">
              <a:off x="4463339" y="1612610"/>
              <a:ext cx="1473258" cy="1010289"/>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Dosis"/>
                <a:ea typeface="+mn-ea"/>
                <a:cs typeface="+mn-cs"/>
              </a:endParaRPr>
            </a:p>
          </p:txBody>
        </p:sp>
      </p:grpSp>
      <p:sp>
        <p:nvSpPr>
          <p:cNvPr id="35" name="Textplatzhalter 2">
            <a:extLst>
              <a:ext uri="{FF2B5EF4-FFF2-40B4-BE49-F238E27FC236}">
                <a16:creationId xmlns:a16="http://schemas.microsoft.com/office/drawing/2014/main" id="{3248B3C3-36C7-B627-EB54-7E792F1805D5}"/>
              </a:ext>
            </a:extLst>
          </p:cNvPr>
          <p:cNvSpPr txBox="1">
            <a:spLocks/>
          </p:cNvSpPr>
          <p:nvPr/>
        </p:nvSpPr>
        <p:spPr>
          <a:xfrm>
            <a:off x="889685" y="2728889"/>
            <a:ext cx="3367354" cy="1473258"/>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A5A5A5"/>
              </a:buClr>
              <a:buSzTx/>
              <a:buFont typeface="Arial" panose="020B0604020202020204" pitchFamily="34" charset="0"/>
              <a:buNone/>
              <a:tabLst>
                <a:tab pos="1971675" algn="l"/>
              </a:tabLst>
              <a:defRPr/>
            </a:pPr>
            <a:r>
              <a:rPr kumimoji="0" lang="de-DE" sz="1800" b="0" i="0" u="none" strike="noStrike" kern="1200" cap="none" spc="0" normalizeH="0" baseline="0" noProof="0" dirty="0" err="1">
                <a:ln>
                  <a:noFill/>
                </a:ln>
                <a:solidFill>
                  <a:prstClr val="black"/>
                </a:solidFill>
                <a:effectLst/>
                <a:uLnTx/>
                <a:uFillTx/>
                <a:latin typeface="Dosis"/>
                <a:ea typeface="+mn-ea"/>
                <a:cs typeface="+mn-cs"/>
              </a:rPr>
              <a:t>Thuringia</a:t>
            </a:r>
            <a:r>
              <a:rPr kumimoji="0" lang="de-DE" sz="1800" b="0" i="0" u="none" strike="noStrike" kern="1200" cap="none" spc="0" normalizeH="0" baseline="0" noProof="0" dirty="0">
                <a:ln>
                  <a:noFill/>
                </a:ln>
                <a:solidFill>
                  <a:prstClr val="black"/>
                </a:solidFill>
                <a:effectLst/>
                <a:uLnTx/>
                <a:uFillTx/>
                <a:latin typeface="Dosis"/>
                <a:ea typeface="+mn-ea"/>
                <a:cs typeface="+mn-cs"/>
              </a:rPr>
              <a:t>: 	 ≈ </a:t>
            </a:r>
            <a:r>
              <a:rPr kumimoji="0" lang="de-DE" sz="1800" b="1" i="0" u="none" strike="noStrike" kern="1200" cap="none" spc="0" normalizeH="0" baseline="0" noProof="0" dirty="0">
                <a:ln>
                  <a:noFill/>
                </a:ln>
                <a:solidFill>
                  <a:prstClr val="black"/>
                </a:solidFill>
                <a:effectLst/>
                <a:uLnTx/>
                <a:uFillTx/>
                <a:latin typeface="Dosis"/>
                <a:ea typeface="+mn-ea"/>
                <a:cs typeface="+mn-cs"/>
              </a:rPr>
              <a:t>190 km</a:t>
            </a:r>
          </a:p>
          <a:p>
            <a:pPr marL="0" marR="0" lvl="0" indent="0" algn="l" defTabSz="914400" rtl="0" eaLnBrk="1" fontAlgn="auto" latinLnBrk="0" hangingPunct="1">
              <a:lnSpc>
                <a:spcPct val="90000"/>
              </a:lnSpc>
              <a:spcBef>
                <a:spcPts val="1000"/>
              </a:spcBef>
              <a:spcAft>
                <a:spcPts val="0"/>
              </a:spcAft>
              <a:buClr>
                <a:srgbClr val="A5A5A5"/>
              </a:buClr>
              <a:buSzTx/>
              <a:buFont typeface="Arial" panose="020B0604020202020204" pitchFamily="34" charset="0"/>
              <a:buNone/>
              <a:tabLst>
                <a:tab pos="1971675" algn="l"/>
              </a:tabLst>
              <a:defRPr/>
            </a:pPr>
            <a:r>
              <a:rPr kumimoji="0" lang="de-DE" sz="1800" b="0" i="0" u="none" strike="noStrike" kern="1200" cap="none" spc="0" normalizeH="0" baseline="0" noProof="0" dirty="0" err="1">
                <a:ln>
                  <a:noFill/>
                </a:ln>
                <a:solidFill>
                  <a:prstClr val="black"/>
                </a:solidFill>
                <a:effectLst/>
                <a:uLnTx/>
                <a:uFillTx/>
                <a:latin typeface="Dosis"/>
                <a:ea typeface="+mn-ea"/>
                <a:cs typeface="+mn-cs"/>
              </a:rPr>
              <a:t>Saxony</a:t>
            </a:r>
            <a:r>
              <a:rPr kumimoji="0" lang="de-DE" sz="1800" b="0" i="0" u="none" strike="noStrike" kern="1200" cap="none" spc="0" normalizeH="0" baseline="0" noProof="0" dirty="0">
                <a:ln>
                  <a:noFill/>
                </a:ln>
                <a:solidFill>
                  <a:prstClr val="black"/>
                </a:solidFill>
                <a:effectLst/>
                <a:uLnTx/>
                <a:uFillTx/>
                <a:latin typeface="Dosis"/>
                <a:ea typeface="+mn-ea"/>
                <a:cs typeface="+mn-cs"/>
              </a:rPr>
              <a:t>: 	 ≈ </a:t>
            </a:r>
            <a:r>
              <a:rPr kumimoji="0" lang="de-DE" sz="1800" b="1" i="0" u="none" strike="noStrike" kern="1200" cap="none" spc="0" normalizeH="0" baseline="0" noProof="0" dirty="0">
                <a:ln>
                  <a:noFill/>
                </a:ln>
                <a:solidFill>
                  <a:prstClr val="black"/>
                </a:solidFill>
                <a:effectLst/>
                <a:uLnTx/>
                <a:uFillTx/>
                <a:latin typeface="Dosis"/>
                <a:ea typeface="+mn-ea"/>
                <a:cs typeface="+mn-cs"/>
              </a:rPr>
              <a:t>610 km</a:t>
            </a:r>
          </a:p>
          <a:p>
            <a:pPr marL="0" marR="0" lvl="0" indent="0" algn="l" defTabSz="914400" rtl="0" eaLnBrk="1" fontAlgn="auto" latinLnBrk="0" hangingPunct="1">
              <a:lnSpc>
                <a:spcPct val="90000"/>
              </a:lnSpc>
              <a:spcBef>
                <a:spcPts val="1000"/>
              </a:spcBef>
              <a:spcAft>
                <a:spcPts val="0"/>
              </a:spcAft>
              <a:buClr>
                <a:srgbClr val="A5A5A5"/>
              </a:buClr>
              <a:buSzTx/>
              <a:buFont typeface="Arial" panose="020B0604020202020204" pitchFamily="34" charset="0"/>
              <a:buNone/>
              <a:tabLst>
                <a:tab pos="1971675" algn="l"/>
              </a:tabLst>
              <a:defRPr/>
            </a:pPr>
            <a:r>
              <a:rPr kumimoji="0" lang="de-DE" sz="1800" b="0" i="0" u="none" strike="noStrike" kern="1200" cap="none" spc="0" normalizeH="0" baseline="0" noProof="0" dirty="0" err="1">
                <a:ln>
                  <a:noFill/>
                </a:ln>
                <a:solidFill>
                  <a:prstClr val="black"/>
                </a:solidFill>
                <a:effectLst/>
                <a:uLnTx/>
                <a:uFillTx/>
                <a:latin typeface="Dosis"/>
                <a:ea typeface="+mn-ea"/>
                <a:cs typeface="+mn-cs"/>
              </a:rPr>
              <a:t>Saxony</a:t>
            </a:r>
            <a:r>
              <a:rPr kumimoji="0" lang="de-DE" sz="1800" b="0" i="0" u="none" strike="noStrike" kern="1200" cap="none" spc="0" normalizeH="0" baseline="0" noProof="0" dirty="0">
                <a:ln>
                  <a:noFill/>
                </a:ln>
                <a:solidFill>
                  <a:prstClr val="black"/>
                </a:solidFill>
                <a:effectLst/>
                <a:uLnTx/>
                <a:uFillTx/>
                <a:latin typeface="Dosis"/>
                <a:ea typeface="+mn-ea"/>
                <a:cs typeface="+mn-cs"/>
              </a:rPr>
              <a:t>-Anhalt: 	 ≈ </a:t>
            </a:r>
            <a:r>
              <a:rPr kumimoji="0" lang="de-DE" sz="1800" b="1" i="0" u="none" strike="noStrike" kern="1200" cap="none" spc="0" normalizeH="0" baseline="0" noProof="0" dirty="0">
                <a:ln>
                  <a:noFill/>
                </a:ln>
                <a:solidFill>
                  <a:prstClr val="black"/>
                </a:solidFill>
                <a:effectLst/>
                <a:uLnTx/>
                <a:uFillTx/>
                <a:latin typeface="Dosis"/>
                <a:ea typeface="+mn-ea"/>
                <a:cs typeface="+mn-cs"/>
              </a:rPr>
              <a:t>160 km</a:t>
            </a:r>
          </a:p>
          <a:p>
            <a:pPr marL="0" marR="0" lvl="0" indent="0" algn="l" defTabSz="914400" rtl="0" eaLnBrk="1" fontAlgn="auto" latinLnBrk="0" hangingPunct="1">
              <a:lnSpc>
                <a:spcPct val="90000"/>
              </a:lnSpc>
              <a:spcBef>
                <a:spcPts val="1000"/>
              </a:spcBef>
              <a:spcAft>
                <a:spcPts val="0"/>
              </a:spcAft>
              <a:buClr>
                <a:srgbClr val="A5A5A5"/>
              </a:buClr>
              <a:buSzTx/>
              <a:buFont typeface="Arial" panose="020B0604020202020204" pitchFamily="34" charset="0"/>
              <a:buNone/>
              <a:tabLst>
                <a:tab pos="1971675" algn="l"/>
              </a:tabLst>
              <a:defRPr/>
            </a:pPr>
            <a:r>
              <a:rPr kumimoji="0" lang="de-DE" sz="1800" b="0" i="0" u="none" strike="noStrike" kern="1200" cap="none" spc="0" normalizeH="0" baseline="0" noProof="0" dirty="0">
                <a:ln>
                  <a:noFill/>
                </a:ln>
                <a:solidFill>
                  <a:prstClr val="black"/>
                </a:solidFill>
                <a:effectLst/>
                <a:uLnTx/>
                <a:uFillTx/>
                <a:latin typeface="Dosis"/>
                <a:ea typeface="+mn-ea"/>
                <a:cs typeface="+mn-cs"/>
              </a:rPr>
              <a:t>Brandenburg: 	 ≈ </a:t>
            </a:r>
            <a:r>
              <a:rPr kumimoji="0" lang="de-DE" sz="1800" b="1" i="0" u="none" strike="noStrike" kern="1200" cap="none" spc="0" normalizeH="0" baseline="0" noProof="0" dirty="0">
                <a:ln>
                  <a:noFill/>
                </a:ln>
                <a:solidFill>
                  <a:prstClr val="black"/>
                </a:solidFill>
                <a:effectLst/>
                <a:uLnTx/>
                <a:uFillTx/>
                <a:latin typeface="Dosis"/>
                <a:ea typeface="+mn-ea"/>
                <a:cs typeface="+mn-cs"/>
              </a:rPr>
              <a:t>40 km</a:t>
            </a:r>
          </a:p>
        </p:txBody>
      </p:sp>
      <p:sp>
        <p:nvSpPr>
          <p:cNvPr id="36" name="Textplatzhalter 2">
            <a:extLst>
              <a:ext uri="{FF2B5EF4-FFF2-40B4-BE49-F238E27FC236}">
                <a16:creationId xmlns:a16="http://schemas.microsoft.com/office/drawing/2014/main" id="{5BCF3127-104E-BF43-D8A5-D803008FE327}"/>
              </a:ext>
            </a:extLst>
          </p:cNvPr>
          <p:cNvSpPr txBox="1">
            <a:spLocks/>
          </p:cNvSpPr>
          <p:nvPr/>
        </p:nvSpPr>
        <p:spPr>
          <a:xfrm>
            <a:off x="391398" y="4612745"/>
            <a:ext cx="4694824" cy="1321522"/>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1400"/>
              </a:spcBef>
              <a:spcAft>
                <a:spcPts val="0"/>
              </a:spcAft>
              <a:buClr>
                <a:srgbClr val="A5A5A5"/>
              </a:buClr>
              <a:buSzTx/>
              <a:buFont typeface="Arial" panose="020B0604020202020204" pitchFamily="34" charset="0"/>
              <a:buNone/>
              <a:tabLst>
                <a:tab pos="2509838" algn="l"/>
              </a:tabLst>
              <a:defRPr/>
            </a:pPr>
            <a:r>
              <a:rPr lang="de-DE" sz="1800" dirty="0">
                <a:solidFill>
                  <a:prstClr val="black"/>
                </a:solidFill>
                <a:latin typeface="Dosis"/>
              </a:rPr>
              <a:t>c</a:t>
            </a:r>
            <a:r>
              <a:rPr kumimoji="0" lang="de-DE" sz="1800" b="0" i="0" u="none" strike="noStrike" kern="1200" cap="none" spc="0" normalizeH="0" baseline="0" noProof="0" dirty="0" err="1">
                <a:ln>
                  <a:noFill/>
                </a:ln>
                <a:solidFill>
                  <a:prstClr val="black"/>
                </a:solidFill>
                <a:effectLst/>
                <a:uLnTx/>
                <a:uFillTx/>
                <a:latin typeface="Dosis"/>
                <a:ea typeface="+mn-ea"/>
                <a:cs typeface="+mn-cs"/>
              </a:rPr>
              <a:t>onversion</a:t>
            </a:r>
            <a:r>
              <a:rPr kumimoji="0" lang="de-DE" sz="1800" b="0" i="0" u="none" strike="noStrike" kern="1200" cap="none" spc="0" normalizeH="0" baseline="0" noProof="0" dirty="0">
                <a:ln>
                  <a:noFill/>
                </a:ln>
                <a:solidFill>
                  <a:prstClr val="black"/>
                </a:solidFill>
                <a:effectLst/>
                <a:uLnTx/>
                <a:uFillTx/>
                <a:latin typeface="Dosis"/>
                <a:ea typeface="+mn-ea"/>
                <a:cs typeface="+mn-cs"/>
              </a:rPr>
              <a:t>: 	 ≈ </a:t>
            </a:r>
            <a:r>
              <a:rPr kumimoji="0" lang="de-DE" sz="1800" b="1" i="0" u="none" strike="noStrike" kern="1200" cap="none" spc="0" normalizeH="0" baseline="0" noProof="0" dirty="0">
                <a:ln>
                  <a:noFill/>
                </a:ln>
                <a:solidFill>
                  <a:prstClr val="black"/>
                </a:solidFill>
                <a:effectLst/>
                <a:uLnTx/>
                <a:uFillTx/>
                <a:latin typeface="Dosis"/>
                <a:ea typeface="+mn-ea"/>
                <a:cs typeface="+mn-cs"/>
              </a:rPr>
              <a:t>380 km</a:t>
            </a:r>
          </a:p>
          <a:p>
            <a:pPr marL="457200" marR="0" lvl="1" indent="0" algn="l" defTabSz="914400" rtl="0" eaLnBrk="1" fontAlgn="auto" latinLnBrk="0" hangingPunct="1">
              <a:lnSpc>
                <a:spcPct val="90000"/>
              </a:lnSpc>
              <a:spcBef>
                <a:spcPts val="600"/>
              </a:spcBef>
              <a:spcAft>
                <a:spcPts val="0"/>
              </a:spcAft>
              <a:buClr>
                <a:srgbClr val="A5A5A5"/>
              </a:buClr>
              <a:buSzTx/>
              <a:buFont typeface="Arial" panose="020B0604020202020204" pitchFamily="34" charset="0"/>
              <a:buNone/>
              <a:tabLst>
                <a:tab pos="2509838" algn="l"/>
                <a:tab pos="3403600" algn="l"/>
              </a:tabLst>
              <a:defRPr/>
            </a:pPr>
            <a:r>
              <a:rPr lang="de-DE" sz="1800" dirty="0" err="1">
                <a:solidFill>
                  <a:prstClr val="black"/>
                </a:solidFill>
                <a:latin typeface="Dosis"/>
              </a:rPr>
              <a:t>new</a:t>
            </a:r>
            <a:r>
              <a:rPr lang="de-DE" sz="1800" dirty="0">
                <a:solidFill>
                  <a:prstClr val="black"/>
                </a:solidFill>
                <a:latin typeface="Dosis"/>
              </a:rPr>
              <a:t> </a:t>
            </a:r>
            <a:r>
              <a:rPr lang="de-DE" sz="1800" dirty="0" err="1">
                <a:solidFill>
                  <a:prstClr val="black"/>
                </a:solidFill>
                <a:latin typeface="Dosis"/>
              </a:rPr>
              <a:t>construction</a:t>
            </a:r>
            <a:r>
              <a:rPr kumimoji="0" lang="de-DE" sz="1800" b="0" i="0" u="none" strike="noStrike" kern="1200" cap="none" spc="0" normalizeH="0" baseline="0" noProof="0" dirty="0">
                <a:ln>
                  <a:noFill/>
                </a:ln>
                <a:solidFill>
                  <a:prstClr val="black"/>
                </a:solidFill>
                <a:effectLst/>
                <a:uLnTx/>
                <a:uFillTx/>
                <a:latin typeface="Dosis"/>
                <a:ea typeface="+mn-ea"/>
                <a:cs typeface="+mn-cs"/>
              </a:rPr>
              <a:t>: 	 ≈ </a:t>
            </a:r>
            <a:r>
              <a:rPr kumimoji="0" lang="de-DE" sz="1800" b="1" i="0" u="none" strike="noStrike" kern="1200" cap="none" spc="0" normalizeH="0" baseline="0" noProof="0" dirty="0">
                <a:ln>
                  <a:noFill/>
                </a:ln>
                <a:solidFill>
                  <a:prstClr val="black"/>
                </a:solidFill>
                <a:effectLst/>
                <a:uLnTx/>
                <a:uFillTx/>
                <a:latin typeface="Dosis"/>
                <a:ea typeface="+mn-ea"/>
                <a:cs typeface="+mn-cs"/>
              </a:rPr>
              <a:t>620 km</a:t>
            </a:r>
          </a:p>
          <a:p>
            <a:pPr marL="457200" marR="0" lvl="1" indent="0" algn="l" defTabSz="914400" rtl="0" eaLnBrk="1" fontAlgn="auto" latinLnBrk="0" hangingPunct="1">
              <a:lnSpc>
                <a:spcPct val="100000"/>
              </a:lnSpc>
              <a:spcBef>
                <a:spcPts val="0"/>
              </a:spcBef>
              <a:spcAft>
                <a:spcPts val="0"/>
              </a:spcAft>
              <a:buClr>
                <a:srgbClr val="A5A5A5"/>
              </a:buClr>
              <a:buSzTx/>
              <a:buFont typeface="Arial" panose="020B0604020202020204" pitchFamily="34" charset="0"/>
              <a:buNone/>
              <a:tabLst>
                <a:tab pos="538163" algn="l"/>
                <a:tab pos="2509838" algn="l"/>
              </a:tabLst>
              <a:defRPr/>
            </a:pPr>
            <a:r>
              <a:rPr kumimoji="0" lang="de-DE" sz="1600" b="0" i="0" u="none" strike="noStrike" kern="1200" cap="none" spc="0" normalizeH="0" baseline="0" noProof="0" dirty="0">
                <a:ln>
                  <a:noFill/>
                </a:ln>
                <a:solidFill>
                  <a:prstClr val="black"/>
                </a:solidFill>
                <a:effectLst/>
                <a:uLnTx/>
                <a:uFillTx/>
                <a:latin typeface="Dosis"/>
                <a:ea typeface="+mn-ea"/>
                <a:cs typeface="+mn-cs"/>
              </a:rPr>
              <a:t>	</a:t>
            </a:r>
            <a:r>
              <a:rPr lang="de-DE" sz="1400" dirty="0" err="1">
                <a:solidFill>
                  <a:prstClr val="black"/>
                </a:solidFill>
                <a:latin typeface="Dosis"/>
              </a:rPr>
              <a:t>excluding</a:t>
            </a:r>
            <a:r>
              <a:rPr lang="de-DE" sz="1400" dirty="0">
                <a:solidFill>
                  <a:prstClr val="black"/>
                </a:solidFill>
                <a:latin typeface="Dosis"/>
              </a:rPr>
              <a:t> </a:t>
            </a:r>
            <a:r>
              <a:rPr lang="de-DE" sz="1400" dirty="0" err="1">
                <a:solidFill>
                  <a:prstClr val="black"/>
                </a:solidFill>
                <a:latin typeface="Dosis"/>
              </a:rPr>
              <a:t>bundling</a:t>
            </a:r>
            <a:r>
              <a:rPr kumimoji="0" lang="de-DE" sz="1400" b="0" i="0" u="none" strike="noStrike" kern="1200" cap="none" spc="0" normalizeH="0" baseline="0" noProof="0" dirty="0">
                <a:ln>
                  <a:noFill/>
                </a:ln>
                <a:solidFill>
                  <a:prstClr val="black"/>
                </a:solidFill>
                <a:effectLst/>
                <a:uLnTx/>
                <a:uFillTx/>
                <a:latin typeface="Dosis"/>
                <a:ea typeface="+mn-ea"/>
                <a:cs typeface="+mn-cs"/>
              </a:rPr>
              <a:t>: 	 ≈ 490 km</a:t>
            </a:r>
          </a:p>
          <a:p>
            <a:pPr marL="457200" marR="0" lvl="1" indent="0" algn="l" defTabSz="914400" rtl="0" eaLnBrk="1" fontAlgn="auto" latinLnBrk="0" hangingPunct="1">
              <a:lnSpc>
                <a:spcPct val="100000"/>
              </a:lnSpc>
              <a:spcBef>
                <a:spcPts val="0"/>
              </a:spcBef>
              <a:spcAft>
                <a:spcPts val="0"/>
              </a:spcAft>
              <a:buClr>
                <a:srgbClr val="A5A5A5"/>
              </a:buClr>
              <a:buSzTx/>
              <a:buFont typeface="Arial" panose="020B0604020202020204" pitchFamily="34" charset="0"/>
              <a:buNone/>
              <a:tabLst>
                <a:tab pos="447675" algn="l"/>
                <a:tab pos="538163" algn="l"/>
                <a:tab pos="2509838" algn="l"/>
              </a:tabLst>
              <a:defRPr/>
            </a:pPr>
            <a:r>
              <a:rPr kumimoji="0" lang="de-DE" sz="1400" b="0" i="0" u="none" strike="noStrike" kern="1200" cap="none" spc="0" normalizeH="0" baseline="0" noProof="0" dirty="0">
                <a:ln>
                  <a:noFill/>
                </a:ln>
                <a:solidFill>
                  <a:prstClr val="black"/>
                </a:solidFill>
                <a:effectLst/>
                <a:uLnTx/>
                <a:uFillTx/>
                <a:latin typeface="Dosis"/>
                <a:ea typeface="+mn-ea"/>
                <a:cs typeface="+mn-cs"/>
              </a:rPr>
              <a:t>	</a:t>
            </a:r>
            <a:r>
              <a:rPr kumimoji="0" lang="de-DE" sz="1400" b="0" i="0" u="none" strike="noStrike" kern="1200" cap="none" spc="0" normalizeH="0" baseline="0" noProof="0" dirty="0" err="1">
                <a:ln>
                  <a:noFill/>
                </a:ln>
                <a:solidFill>
                  <a:prstClr val="black"/>
                </a:solidFill>
                <a:effectLst/>
                <a:uLnTx/>
                <a:uFillTx/>
                <a:latin typeface="Dosis"/>
                <a:ea typeface="+mn-ea"/>
                <a:cs typeface="+mn-cs"/>
              </a:rPr>
              <a:t>including</a:t>
            </a:r>
            <a:r>
              <a:rPr kumimoji="0" lang="de-DE" sz="1400" b="0" i="0" u="none" strike="noStrike" kern="1200" cap="none" spc="0" normalizeH="0" baseline="0" noProof="0" dirty="0">
                <a:ln>
                  <a:noFill/>
                </a:ln>
                <a:solidFill>
                  <a:prstClr val="black"/>
                </a:solidFill>
                <a:effectLst/>
                <a:uLnTx/>
                <a:uFillTx/>
                <a:latin typeface="Dosis"/>
                <a:ea typeface="+mn-ea"/>
                <a:cs typeface="+mn-cs"/>
              </a:rPr>
              <a:t> </a:t>
            </a:r>
            <a:r>
              <a:rPr kumimoji="0" lang="de-DE" sz="1400" b="0" i="0" u="none" strike="noStrike" kern="1200" cap="none" spc="0" normalizeH="0" baseline="0" noProof="0" dirty="0" err="1">
                <a:ln>
                  <a:noFill/>
                </a:ln>
                <a:solidFill>
                  <a:prstClr val="black"/>
                </a:solidFill>
                <a:effectLst/>
                <a:uLnTx/>
                <a:uFillTx/>
                <a:latin typeface="Dosis"/>
                <a:ea typeface="+mn-ea"/>
                <a:cs typeface="+mn-cs"/>
              </a:rPr>
              <a:t>bundling</a:t>
            </a:r>
            <a:r>
              <a:rPr kumimoji="0" lang="de-DE" sz="1400" b="0" i="0" u="none" strike="noStrike" kern="1200" cap="none" spc="0" normalizeH="0" baseline="0" noProof="0" dirty="0">
                <a:ln>
                  <a:noFill/>
                </a:ln>
                <a:solidFill>
                  <a:prstClr val="black"/>
                </a:solidFill>
                <a:effectLst/>
                <a:uLnTx/>
                <a:uFillTx/>
                <a:latin typeface="Dosis"/>
                <a:ea typeface="+mn-ea"/>
                <a:cs typeface="+mn-cs"/>
              </a:rPr>
              <a:t>: 	 ≈ 130 km</a:t>
            </a:r>
          </a:p>
        </p:txBody>
      </p:sp>
      <p:pic>
        <p:nvPicPr>
          <p:cNvPr id="37" name="Grafik 36" descr="Karte mit Ortsmarkierung Silhouette">
            <a:extLst>
              <a:ext uri="{FF2B5EF4-FFF2-40B4-BE49-F238E27FC236}">
                <a16:creationId xmlns:a16="http://schemas.microsoft.com/office/drawing/2014/main" id="{A8C2F6F8-896E-BFDD-561D-90EA451580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154" y="3164038"/>
            <a:ext cx="594985" cy="594985"/>
          </a:xfrm>
          <a:prstGeom prst="rect">
            <a:avLst/>
          </a:prstGeom>
        </p:spPr>
      </p:pic>
      <p:pic>
        <p:nvPicPr>
          <p:cNvPr id="38" name="Grafik 37" descr="Blaupause mit einfarbiger Füllung">
            <a:extLst>
              <a:ext uri="{FF2B5EF4-FFF2-40B4-BE49-F238E27FC236}">
                <a16:creationId xmlns:a16="http://schemas.microsoft.com/office/drawing/2014/main" id="{471F8428-DCDB-4E33-93E6-A87B07DA6A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0419" y="4854008"/>
            <a:ext cx="603720" cy="603720"/>
          </a:xfrm>
          <a:prstGeom prst="rect">
            <a:avLst/>
          </a:prstGeom>
        </p:spPr>
      </p:pic>
      <p:pic>
        <p:nvPicPr>
          <p:cNvPr id="5" name="Grafik 4" descr="Ein Bild, das Text, Karte, Diagramm, Atlas enthält.&#10;&#10;Automatisch generierte Beschreibung">
            <a:extLst>
              <a:ext uri="{FF2B5EF4-FFF2-40B4-BE49-F238E27FC236}">
                <a16:creationId xmlns:a16="http://schemas.microsoft.com/office/drawing/2014/main" id="{4B2FC3B1-DECF-277F-F1FE-C262B4633E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7201" y="1041960"/>
            <a:ext cx="6523401" cy="4892307"/>
          </a:xfrm>
          <a:prstGeom prst="rect">
            <a:avLst/>
          </a:prstGeom>
        </p:spPr>
      </p:pic>
    </p:spTree>
    <p:extLst>
      <p:ext uri="{BB962C8B-B14F-4D97-AF65-F5344CB8AC3E}">
        <p14:creationId xmlns:p14="http://schemas.microsoft.com/office/powerpoint/2010/main" val="2522035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D6DBEBC-4AE6-1117-C3D3-AEE5D2E0FEF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18FE4E1-62DF-4D55-B72A-550417AF5381}" type="slidenum">
              <a:rPr kumimoji="0" lang="en-US" sz="1000" b="0" i="0" u="none" strike="noStrike" kern="1200" cap="none" spc="0" normalizeH="0" baseline="0" noProof="0" smtClean="0">
                <a:ln>
                  <a:noFill/>
                </a:ln>
                <a:solidFill>
                  <a:prstClr val="black"/>
                </a:solidFill>
                <a:effectLst/>
                <a:uLnTx/>
                <a:uFillTx/>
                <a:latin typeface="Dosis" panose="02010503020202060003" pitchFamily="2"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Dosis" panose="02010503020202060003" pitchFamily="2" charset="0"/>
              <a:ea typeface="+mn-ea"/>
              <a:cs typeface="Arial" panose="020B0604020202020204" pitchFamily="34" charset="0"/>
            </a:endParaRPr>
          </a:p>
        </p:txBody>
      </p:sp>
      <p:sp>
        <p:nvSpPr>
          <p:cNvPr id="7" name="Rechteck 6">
            <a:extLst>
              <a:ext uri="{FF2B5EF4-FFF2-40B4-BE49-F238E27FC236}">
                <a16:creationId xmlns:a16="http://schemas.microsoft.com/office/drawing/2014/main" id="{1139D896-0D07-D81D-159A-DF645C5808E3}"/>
              </a:ext>
            </a:extLst>
          </p:cNvPr>
          <p:cNvSpPr/>
          <p:nvPr/>
        </p:nvSpPr>
        <p:spPr>
          <a:xfrm>
            <a:off x="98323" y="5908431"/>
            <a:ext cx="7417844" cy="854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Dosis"/>
              <a:ea typeface="+mn-ea"/>
              <a:cs typeface="+mn-cs"/>
            </a:endParaRPr>
          </a:p>
        </p:txBody>
      </p:sp>
      <p:pic>
        <p:nvPicPr>
          <p:cNvPr id="6" name="Grafik 5">
            <a:extLst>
              <a:ext uri="{FF2B5EF4-FFF2-40B4-BE49-F238E27FC236}">
                <a16:creationId xmlns:a16="http://schemas.microsoft.com/office/drawing/2014/main" id="{D6E09A00-06E6-9A78-0D7B-FCD353B7876F}"/>
              </a:ext>
            </a:extLst>
          </p:cNvPr>
          <p:cNvPicPr>
            <a:picLocks noChangeAspect="1"/>
          </p:cNvPicPr>
          <p:nvPr/>
        </p:nvPicPr>
        <p:blipFill>
          <a:blip r:embed="rId2"/>
          <a:stretch>
            <a:fillRect/>
          </a:stretch>
        </p:blipFill>
        <p:spPr>
          <a:xfrm>
            <a:off x="1454655" y="192678"/>
            <a:ext cx="9124854" cy="6598219"/>
          </a:xfrm>
          <a:prstGeom prst="rect">
            <a:avLst/>
          </a:prstGeom>
        </p:spPr>
      </p:pic>
    </p:spTree>
    <p:extLst>
      <p:ext uri="{BB962C8B-B14F-4D97-AF65-F5344CB8AC3E}">
        <p14:creationId xmlns:p14="http://schemas.microsoft.com/office/powerpoint/2010/main" val="4101045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7D5C6-0050-78EC-11A7-4EFFC63EE5D6}"/>
              </a:ext>
            </a:extLst>
          </p:cNvPr>
          <p:cNvSpPr>
            <a:spLocks noGrp="1"/>
          </p:cNvSpPr>
          <p:nvPr>
            <p:ph type="ctrTitle"/>
          </p:nvPr>
        </p:nvSpPr>
        <p:spPr/>
        <p:txBody>
          <a:bodyPr/>
          <a:lstStyle/>
          <a:p>
            <a:r>
              <a:rPr lang="de-DE" dirty="0"/>
              <a:t>Hydrogen </a:t>
            </a:r>
            <a:r>
              <a:rPr lang="de-DE" dirty="0" err="1"/>
              <a:t>is</a:t>
            </a:r>
            <a:r>
              <a:rPr lang="de-DE" dirty="0"/>
              <a:t> </a:t>
            </a:r>
            <a:r>
              <a:rPr lang="de-DE" dirty="0" err="1"/>
              <a:t>economic</a:t>
            </a:r>
            <a:r>
              <a:rPr lang="de-DE" dirty="0"/>
              <a:t> power</a:t>
            </a:r>
          </a:p>
        </p:txBody>
      </p:sp>
      <p:sp>
        <p:nvSpPr>
          <p:cNvPr id="3" name="Untertitel 2">
            <a:extLst>
              <a:ext uri="{FF2B5EF4-FFF2-40B4-BE49-F238E27FC236}">
                <a16:creationId xmlns:a16="http://schemas.microsoft.com/office/drawing/2014/main" id="{FEACA75F-E18F-45E9-A61E-BF9D2F050FC9}"/>
              </a:ext>
            </a:extLst>
          </p:cNvPr>
          <p:cNvSpPr>
            <a:spLocks noGrp="1"/>
          </p:cNvSpPr>
          <p:nvPr>
            <p:ph type="subTitle" idx="1"/>
          </p:nvPr>
        </p:nvSpPr>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p>
        </p:txBody>
      </p:sp>
      <p:sp>
        <p:nvSpPr>
          <p:cNvPr id="5" name="Textplatzhalter 4">
            <a:extLst>
              <a:ext uri="{FF2B5EF4-FFF2-40B4-BE49-F238E27FC236}">
                <a16:creationId xmlns:a16="http://schemas.microsoft.com/office/drawing/2014/main" id="{A1BDD48D-AD79-739B-0589-D5286AB97A21}"/>
              </a:ext>
            </a:extLst>
          </p:cNvPr>
          <p:cNvSpPr>
            <a:spLocks noGrp="1"/>
          </p:cNvSpPr>
          <p:nvPr>
            <p:ph type="body" sz="quarter" idx="12"/>
          </p:nvPr>
        </p:nvSpPr>
        <p:spPr>
          <a:xfrm>
            <a:off x="2173431" y="3533797"/>
            <a:ext cx="7583127" cy="1674812"/>
          </a:xfrm>
        </p:spPr>
        <p:txBody>
          <a:bodyPr/>
          <a:lstStyle/>
          <a:p>
            <a:r>
              <a:rPr lang="de-DE" b="1" dirty="0"/>
              <a:t>Jörn-Heinrich Tobaben</a:t>
            </a:r>
          </a:p>
          <a:p>
            <a:r>
              <a:rPr lang="de-DE" dirty="0"/>
              <a:t>Managing </a:t>
            </a:r>
            <a:r>
              <a:rPr lang="de-DE" dirty="0" err="1"/>
              <a:t>Director</a:t>
            </a:r>
            <a:r>
              <a:rPr lang="de-DE" dirty="0"/>
              <a:t> </a:t>
            </a:r>
            <a:r>
              <a:rPr lang="de-DE" dirty="0" err="1"/>
              <a:t>of</a:t>
            </a:r>
            <a:r>
              <a:rPr lang="de-DE" dirty="0"/>
              <a:t> </a:t>
            </a:r>
            <a:r>
              <a:rPr lang="de-DE" dirty="0" err="1"/>
              <a:t>the</a:t>
            </a:r>
            <a:r>
              <a:rPr lang="de-DE" dirty="0"/>
              <a:t> European Metropolitan Region </a:t>
            </a:r>
            <a:r>
              <a:rPr lang="de-DE" dirty="0" err="1"/>
              <a:t>of</a:t>
            </a:r>
            <a:r>
              <a:rPr lang="de-DE" dirty="0"/>
              <a:t> Central Germany &amp; 1st Deputy </a:t>
            </a:r>
            <a:r>
              <a:rPr lang="de-DE" dirty="0" err="1"/>
              <a:t>Chaiman</a:t>
            </a:r>
            <a:r>
              <a:rPr lang="de-DE" dirty="0"/>
              <a:t> </a:t>
            </a:r>
            <a:r>
              <a:rPr lang="de-DE" dirty="0" err="1"/>
              <a:t>of</a:t>
            </a:r>
            <a:r>
              <a:rPr lang="de-DE" dirty="0"/>
              <a:t> HYPOS e.V.</a:t>
            </a:r>
          </a:p>
          <a:p>
            <a:endParaRPr lang="de-DE" dirty="0"/>
          </a:p>
        </p:txBody>
      </p:sp>
      <p:pic>
        <p:nvPicPr>
          <p:cNvPr id="11" name="Bildplatzhalter 10" descr="Ein Bild, das Menschliches Gesicht, Person, Kleidung, Shirt enthält.&#10;&#10;Automatisch generierte Beschreibung">
            <a:extLst>
              <a:ext uri="{FF2B5EF4-FFF2-40B4-BE49-F238E27FC236}">
                <a16:creationId xmlns:a16="http://schemas.microsoft.com/office/drawing/2014/main" id="{1FE294B2-6C09-323D-F3AA-22FCCCE40694}"/>
              </a:ext>
            </a:extLst>
          </p:cNvPr>
          <p:cNvPicPr>
            <a:picLocks noGrp="1" noChangeAspect="1"/>
          </p:cNvPicPr>
          <p:nvPr>
            <p:ph type="pic" sz="quarter" idx="10"/>
          </p:nvPr>
        </p:nvPicPr>
        <p:blipFill rotWithShape="1">
          <a:blip r:embed="rId3"/>
          <a:srcRect l="-16883" r="-16883"/>
          <a:stretch/>
        </p:blipFill>
        <p:spPr>
          <a:xfrm>
            <a:off x="1080225" y="3594875"/>
            <a:ext cx="942975" cy="942975"/>
          </a:xfrm>
        </p:spPr>
      </p:pic>
    </p:spTree>
    <p:extLst>
      <p:ext uri="{BB962C8B-B14F-4D97-AF65-F5344CB8AC3E}">
        <p14:creationId xmlns:p14="http://schemas.microsoft.com/office/powerpoint/2010/main" val="359813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4C88AEF-3CF5-853A-1EC4-5909FDBD4133}"/>
              </a:ext>
            </a:extLst>
          </p:cNvPr>
          <p:cNvSpPr>
            <a:spLocks noGrp="1"/>
          </p:cNvSpPr>
          <p:nvPr>
            <p:ph type="title"/>
          </p:nvPr>
        </p:nvSpPr>
        <p:spPr>
          <a:xfrm>
            <a:off x="702244" y="679360"/>
            <a:ext cx="10392000" cy="365125"/>
          </a:xfrm>
        </p:spPr>
        <p:txBody>
          <a:bodyPr/>
          <a:lstStyle/>
          <a:p>
            <a:r>
              <a:rPr lang="de-DE" dirty="0"/>
              <a:t>HYPOS-Board</a:t>
            </a:r>
          </a:p>
        </p:txBody>
      </p:sp>
      <p:sp>
        <p:nvSpPr>
          <p:cNvPr id="6" name="Textplatzhalter 5">
            <a:extLst>
              <a:ext uri="{FF2B5EF4-FFF2-40B4-BE49-F238E27FC236}">
                <a16:creationId xmlns:a16="http://schemas.microsoft.com/office/drawing/2014/main" id="{C91FB918-78C7-3CD3-3B95-57CBFA53EE2F}"/>
              </a:ext>
            </a:extLst>
          </p:cNvPr>
          <p:cNvSpPr>
            <a:spLocks noGrp="1"/>
          </p:cNvSpPr>
          <p:nvPr>
            <p:ph type="body" sz="quarter" idx="13"/>
          </p:nvPr>
        </p:nvSpPr>
        <p:spPr/>
        <p:txBody>
          <a:bodyPr/>
          <a:lstStyle/>
          <a:p>
            <a:r>
              <a:rPr lang="de-DE" dirty="0"/>
              <a:t>HYPOS &gt; Hydrogen Power Storage &amp; Solutions </a:t>
            </a:r>
          </a:p>
        </p:txBody>
      </p:sp>
      <p:sp>
        <p:nvSpPr>
          <p:cNvPr id="7" name="Textfeld 6">
            <a:extLst>
              <a:ext uri="{FF2B5EF4-FFF2-40B4-BE49-F238E27FC236}">
                <a16:creationId xmlns:a16="http://schemas.microsoft.com/office/drawing/2014/main" id="{7A91FFE4-CF4C-43A9-8B76-9CCB68209E3D}"/>
              </a:ext>
            </a:extLst>
          </p:cNvPr>
          <p:cNvSpPr txBox="1"/>
          <p:nvPr/>
        </p:nvSpPr>
        <p:spPr>
          <a:xfrm>
            <a:off x="1805448" y="1844984"/>
            <a:ext cx="2348235"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Dr. Joachim Wicke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Siemens 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8" name="Grafik 7" descr="Joachim-Wicke_154px.png">
            <a:extLst>
              <a:ext uri="{FF2B5EF4-FFF2-40B4-BE49-F238E27FC236}">
                <a16:creationId xmlns:a16="http://schemas.microsoft.com/office/drawing/2014/main" id="{3A503168-F242-1290-8758-41212AD88C4A}"/>
              </a:ext>
            </a:extLst>
          </p:cNvPr>
          <p:cNvPicPr>
            <a:picLocks noChangeAspect="1"/>
          </p:cNvPicPr>
          <p:nvPr/>
        </p:nvPicPr>
        <p:blipFill>
          <a:blip r:embed="rId3" cstate="print"/>
          <a:stretch>
            <a:fillRect/>
          </a:stretch>
        </p:blipFill>
        <p:spPr>
          <a:xfrm>
            <a:off x="720000" y="1541424"/>
            <a:ext cx="1071649" cy="1350000"/>
          </a:xfrm>
          <a:prstGeom prst="rect">
            <a:avLst/>
          </a:prstGeom>
        </p:spPr>
      </p:pic>
      <p:pic>
        <p:nvPicPr>
          <p:cNvPr id="9" name="Grafik 8">
            <a:extLst>
              <a:ext uri="{FF2B5EF4-FFF2-40B4-BE49-F238E27FC236}">
                <a16:creationId xmlns:a16="http://schemas.microsoft.com/office/drawing/2014/main" id="{3DA8CA15-18F4-EE04-3AF5-5EF20204B5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1" t="106" r="3900" b="21164"/>
          <a:stretch/>
        </p:blipFill>
        <p:spPr>
          <a:xfrm>
            <a:off x="4197364" y="1541424"/>
            <a:ext cx="1062021" cy="1416026"/>
          </a:xfrm>
          <a:prstGeom prst="rect">
            <a:avLst/>
          </a:prstGeom>
        </p:spPr>
      </p:pic>
      <p:sp>
        <p:nvSpPr>
          <p:cNvPr id="10" name="Textfeld 9">
            <a:extLst>
              <a:ext uri="{FF2B5EF4-FFF2-40B4-BE49-F238E27FC236}">
                <a16:creationId xmlns:a16="http://schemas.microsoft.com/office/drawing/2014/main" id="{6F4C35D2-FBBC-FF1F-7BB8-EAEB12B15397}"/>
              </a:ext>
            </a:extLst>
          </p:cNvPr>
          <p:cNvSpPr txBox="1"/>
          <p:nvPr/>
        </p:nvSpPr>
        <p:spPr>
          <a:xfrm>
            <a:off x="5324566" y="1694929"/>
            <a:ext cx="298538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Jörn-Heinrich Tobaben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1st Deputy 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Metropolregion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Mitteldeutschland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Management GmbH</a:t>
            </a:r>
          </a:p>
        </p:txBody>
      </p:sp>
      <p:sp>
        <p:nvSpPr>
          <p:cNvPr id="12" name="Textfeld 11">
            <a:extLst>
              <a:ext uri="{FF2B5EF4-FFF2-40B4-BE49-F238E27FC236}">
                <a16:creationId xmlns:a16="http://schemas.microsoft.com/office/drawing/2014/main" id="{9741F9D6-81D5-C714-7B89-060F72A6ABCA}"/>
              </a:ext>
            </a:extLst>
          </p:cNvPr>
          <p:cNvSpPr txBox="1"/>
          <p:nvPr/>
        </p:nvSpPr>
        <p:spPr>
          <a:xfrm>
            <a:off x="9210389" y="1844984"/>
            <a:ext cx="2752669"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Cornelia Müller-Pagel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FFFFFF">
                    <a:lumMod val="50000"/>
                  </a:srgbClr>
                </a:solidFill>
                <a:latin typeface="Dosis Light" pitchFamily="2" charset="0"/>
              </a:rPr>
              <a:t>2nd Deputy </a:t>
            </a:r>
            <a:r>
              <a:rPr lang="de-DE" sz="1200" dirty="0" err="1">
                <a:solidFill>
                  <a:srgbClr val="FFFFFF">
                    <a:lumMod val="50000"/>
                  </a:srgbClr>
                </a:solidFill>
                <a:latin typeface="Dosis Light" pitchFamily="2" charset="0"/>
              </a:rPr>
              <a:t>Chairwoman</a:t>
            </a:r>
            <a:endPar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VNG 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13" name="Grafik 12">
            <a:extLst>
              <a:ext uri="{FF2B5EF4-FFF2-40B4-BE49-F238E27FC236}">
                <a16:creationId xmlns:a16="http://schemas.microsoft.com/office/drawing/2014/main" id="{CB43EFE2-2492-EF10-46C4-4933DEC1A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364" t="5354" r="25329" b="56454"/>
          <a:stretch/>
        </p:blipFill>
        <p:spPr>
          <a:xfrm>
            <a:off x="720000" y="3244317"/>
            <a:ext cx="1070919" cy="1350000"/>
          </a:xfrm>
          <a:prstGeom prst="rect">
            <a:avLst/>
          </a:prstGeom>
        </p:spPr>
      </p:pic>
      <p:sp>
        <p:nvSpPr>
          <p:cNvPr id="14" name="Textfeld 13">
            <a:extLst>
              <a:ext uri="{FF2B5EF4-FFF2-40B4-BE49-F238E27FC236}">
                <a16:creationId xmlns:a16="http://schemas.microsoft.com/office/drawing/2014/main" id="{3C2FE844-24C5-030D-CE85-441A246B6BDD}"/>
              </a:ext>
            </a:extLst>
          </p:cNvPr>
          <p:cNvSpPr txBox="1"/>
          <p:nvPr/>
        </p:nvSpPr>
        <p:spPr>
          <a:xfrm>
            <a:off x="1839501" y="3587763"/>
            <a:ext cx="234823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Dr. Sylvia Schattauer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3EC0F2"/>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Fraunhofer IWES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FFFFFF">
                  <a:lumMod val="50000"/>
                </a:srgbClr>
              </a:solidFill>
              <a:effectLst/>
              <a:uLnTx/>
              <a:uFillTx/>
              <a:latin typeface="Arial" panose="020B0604020202020204"/>
              <a:ea typeface="+mn-ea"/>
              <a:cs typeface="+mn-cs"/>
            </a:endParaRPr>
          </a:p>
        </p:txBody>
      </p:sp>
      <p:pic>
        <p:nvPicPr>
          <p:cNvPr id="15" name="Grafik 14" descr="Axel-Klug_154px.png">
            <a:extLst>
              <a:ext uri="{FF2B5EF4-FFF2-40B4-BE49-F238E27FC236}">
                <a16:creationId xmlns:a16="http://schemas.microsoft.com/office/drawing/2014/main" id="{B8FE1BAA-C8EA-8967-E883-D5C18CFD86DE}"/>
              </a:ext>
            </a:extLst>
          </p:cNvPr>
          <p:cNvPicPr>
            <a:picLocks noChangeAspect="1"/>
          </p:cNvPicPr>
          <p:nvPr/>
        </p:nvPicPr>
        <p:blipFill>
          <a:blip r:embed="rId6" cstate="print"/>
          <a:stretch>
            <a:fillRect/>
          </a:stretch>
        </p:blipFill>
        <p:spPr>
          <a:xfrm>
            <a:off x="4187736" y="3303339"/>
            <a:ext cx="1071649" cy="1350000"/>
          </a:xfrm>
          <a:prstGeom prst="rect">
            <a:avLst/>
          </a:prstGeom>
        </p:spPr>
      </p:pic>
      <p:sp>
        <p:nvSpPr>
          <p:cNvPr id="16" name="Textfeld 15">
            <a:extLst>
              <a:ext uri="{FF2B5EF4-FFF2-40B4-BE49-F238E27FC236}">
                <a16:creationId xmlns:a16="http://schemas.microsoft.com/office/drawing/2014/main" id="{B2C42D29-6491-602E-7F40-DFF8322A36C1}"/>
              </a:ext>
            </a:extLst>
          </p:cNvPr>
          <p:cNvSpPr txBox="1"/>
          <p:nvPr/>
        </p:nvSpPr>
        <p:spPr>
          <a:xfrm>
            <a:off x="5324566" y="3576479"/>
            <a:ext cx="21992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Axel Klug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3EC0F2"/>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FFFFFF">
                    <a:lumMod val="50000"/>
                  </a:srgbClr>
                </a:solidFill>
                <a:effectLst/>
                <a:uLnTx/>
                <a:uFillTx/>
                <a:latin typeface="Dosis Light" pitchFamily="2" charset="0"/>
                <a:ea typeface="+mn-ea"/>
                <a:cs typeface="+mn-cs"/>
              </a:rPr>
              <a:t>Honorary</a:t>
            </a: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 Member</a:t>
            </a:r>
          </a:p>
        </p:txBody>
      </p:sp>
      <p:pic>
        <p:nvPicPr>
          <p:cNvPr id="17" name="Grafik 16" descr="Dr-Mühlhaus_154px.png">
            <a:extLst>
              <a:ext uri="{FF2B5EF4-FFF2-40B4-BE49-F238E27FC236}">
                <a16:creationId xmlns:a16="http://schemas.microsoft.com/office/drawing/2014/main" id="{1AF108DA-696E-F132-6F24-D52A0D06D21A}"/>
              </a:ext>
            </a:extLst>
          </p:cNvPr>
          <p:cNvPicPr>
            <a:picLocks noChangeAspect="1"/>
          </p:cNvPicPr>
          <p:nvPr/>
        </p:nvPicPr>
        <p:blipFill>
          <a:blip r:embed="rId7" cstate="print"/>
          <a:stretch>
            <a:fillRect/>
          </a:stretch>
        </p:blipFill>
        <p:spPr>
          <a:xfrm>
            <a:off x="8059606" y="3209734"/>
            <a:ext cx="1071649" cy="1419165"/>
          </a:xfrm>
          <a:prstGeom prst="rect">
            <a:avLst/>
          </a:prstGeom>
        </p:spPr>
      </p:pic>
      <p:sp>
        <p:nvSpPr>
          <p:cNvPr id="18" name="Textfeld 17">
            <a:extLst>
              <a:ext uri="{FF2B5EF4-FFF2-40B4-BE49-F238E27FC236}">
                <a16:creationId xmlns:a16="http://schemas.microsoft.com/office/drawing/2014/main" id="{202CE990-89F2-376F-9449-C0479E2A0B76}"/>
              </a:ext>
            </a:extLst>
          </p:cNvPr>
          <p:cNvSpPr txBox="1"/>
          <p:nvPr/>
        </p:nvSpPr>
        <p:spPr>
          <a:xfrm>
            <a:off x="9210389" y="3547452"/>
            <a:ext cx="25844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Dr. Christoph Mühlhaus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3EC0F2"/>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Cluster Chemistry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srgbClr val="FFFFFF">
                    <a:lumMod val="50000"/>
                  </a:srgbClr>
                </a:solidFill>
                <a:effectLst/>
                <a:uLnTx/>
                <a:uFillTx/>
                <a:latin typeface="Dosis Light" pitchFamily="2" charset="0"/>
                <a:ea typeface="+mn-ea"/>
                <a:cs typeface="+mn-cs"/>
              </a:rPr>
              <a:t>Honoray</a:t>
            </a:r>
            <a:r>
              <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 Member</a:t>
            </a:r>
          </a:p>
        </p:txBody>
      </p:sp>
      <p:pic>
        <p:nvPicPr>
          <p:cNvPr id="21" name="Grafik 20" descr="27022017_Forum_Mitteldeutschland_ThomasvonderHeide.png">
            <a:extLst>
              <a:ext uri="{FF2B5EF4-FFF2-40B4-BE49-F238E27FC236}">
                <a16:creationId xmlns:a16="http://schemas.microsoft.com/office/drawing/2014/main" id="{36EB4193-C841-49FD-356B-D56A0ED83AEE}"/>
              </a:ext>
            </a:extLst>
          </p:cNvPr>
          <p:cNvPicPr>
            <a:picLocks noChangeAspect="1"/>
          </p:cNvPicPr>
          <p:nvPr/>
        </p:nvPicPr>
        <p:blipFill>
          <a:blip r:embed="rId8" cstate="print"/>
          <a:stretch>
            <a:fillRect/>
          </a:stretch>
        </p:blipFill>
        <p:spPr>
          <a:xfrm>
            <a:off x="719616" y="4947210"/>
            <a:ext cx="1071303" cy="1350000"/>
          </a:xfrm>
          <a:prstGeom prst="rect">
            <a:avLst/>
          </a:prstGeom>
        </p:spPr>
      </p:pic>
      <p:sp>
        <p:nvSpPr>
          <p:cNvPr id="23" name="Textfeld 22">
            <a:extLst>
              <a:ext uri="{FF2B5EF4-FFF2-40B4-BE49-F238E27FC236}">
                <a16:creationId xmlns:a16="http://schemas.microsoft.com/office/drawing/2014/main" id="{8409BF54-65E5-8E8E-8ED2-1EBA224E9011}"/>
              </a:ext>
            </a:extLst>
          </p:cNvPr>
          <p:cNvSpPr txBox="1"/>
          <p:nvPr/>
        </p:nvSpPr>
        <p:spPr>
          <a:xfrm>
            <a:off x="1839501" y="5283656"/>
            <a:ext cx="23828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Thomas von der Heide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Terrawatt Planungsgesellschaft mbH</a:t>
            </a:r>
            <a:endPar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p:txBody>
      </p:sp>
      <p:pic>
        <p:nvPicPr>
          <p:cNvPr id="24" name="Grafik 23">
            <a:extLst>
              <a:ext uri="{FF2B5EF4-FFF2-40B4-BE49-F238E27FC236}">
                <a16:creationId xmlns:a16="http://schemas.microsoft.com/office/drawing/2014/main" id="{E7F3F7F6-520C-46C1-2612-67750A638504}"/>
              </a:ext>
            </a:extLst>
          </p:cNvPr>
          <p:cNvPicPr>
            <a:picLocks noChangeAspect="1"/>
          </p:cNvPicPr>
          <p:nvPr/>
        </p:nvPicPr>
        <p:blipFill rotWithShape="1">
          <a:blip r:embed="rId9"/>
          <a:srcRect b="8796"/>
          <a:stretch/>
        </p:blipFill>
        <p:spPr>
          <a:xfrm>
            <a:off x="4171009" y="4980991"/>
            <a:ext cx="1080670" cy="1376457"/>
          </a:xfrm>
          <a:prstGeom prst="rect">
            <a:avLst/>
          </a:prstGeom>
        </p:spPr>
      </p:pic>
      <p:sp>
        <p:nvSpPr>
          <p:cNvPr id="25" name="Textfeld 24">
            <a:extLst>
              <a:ext uri="{FF2B5EF4-FFF2-40B4-BE49-F238E27FC236}">
                <a16:creationId xmlns:a16="http://schemas.microsoft.com/office/drawing/2014/main" id="{6E89850B-14FA-A722-4619-005814E26C98}"/>
              </a:ext>
            </a:extLst>
          </p:cNvPr>
          <p:cNvSpPr txBox="1"/>
          <p:nvPr/>
        </p:nvSpPr>
        <p:spPr>
          <a:xfrm>
            <a:off x="5324566" y="5191323"/>
            <a:ext cx="244341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Dr. Hubert Schillings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3EC0F2"/>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Mitteldeutsche Braunkohlengesellschaft mbH</a:t>
            </a:r>
            <a:endPar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p:txBody>
      </p:sp>
      <p:pic>
        <p:nvPicPr>
          <p:cNvPr id="26" name="Grafik 25">
            <a:extLst>
              <a:ext uri="{FF2B5EF4-FFF2-40B4-BE49-F238E27FC236}">
                <a16:creationId xmlns:a16="http://schemas.microsoft.com/office/drawing/2014/main" id="{F3B95846-586E-CBDC-E709-47D63813357D}"/>
              </a:ext>
            </a:extLst>
          </p:cNvPr>
          <p:cNvPicPr>
            <a:picLocks noChangeAspect="1"/>
          </p:cNvPicPr>
          <p:nvPr/>
        </p:nvPicPr>
        <p:blipFill>
          <a:blip r:embed="rId10"/>
          <a:stretch>
            <a:fillRect/>
          </a:stretch>
        </p:blipFill>
        <p:spPr>
          <a:xfrm>
            <a:off x="8064564" y="4917459"/>
            <a:ext cx="1061732" cy="1419984"/>
          </a:xfrm>
          <a:prstGeom prst="rect">
            <a:avLst/>
          </a:prstGeom>
        </p:spPr>
      </p:pic>
      <p:sp>
        <p:nvSpPr>
          <p:cNvPr id="27" name="Textfeld 26">
            <a:extLst>
              <a:ext uri="{FF2B5EF4-FFF2-40B4-BE49-F238E27FC236}">
                <a16:creationId xmlns:a16="http://schemas.microsoft.com/office/drawing/2014/main" id="{A15A7962-B989-1FA7-0523-4EEC7A958F8A}"/>
              </a:ext>
            </a:extLst>
          </p:cNvPr>
          <p:cNvSpPr txBox="1"/>
          <p:nvPr/>
        </p:nvSpPr>
        <p:spPr>
          <a:xfrm>
            <a:off x="9212434" y="5220954"/>
            <a:ext cx="23828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rPr>
              <a:t>Dirk </a:t>
            </a:r>
            <a:r>
              <a:rPr kumimoji="0" lang="de-DE" sz="1400" b="1" i="0" u="none" strike="noStrike" kern="1200" cap="none" spc="0" normalizeH="0" baseline="0" noProof="0" dirty="0" err="1">
                <a:ln>
                  <a:noFill/>
                </a:ln>
                <a:solidFill>
                  <a:srgbClr val="3EC0F0"/>
                </a:solidFill>
                <a:effectLst/>
                <a:uLnTx/>
                <a:uFillTx/>
                <a:latin typeface="Dosis SemiBold" pitchFamily="2" charset="0"/>
                <a:ea typeface="+mn-ea"/>
                <a:cs typeface="+mn-cs"/>
              </a:rPr>
              <a:t>Sattur</a:t>
            </a:r>
            <a:endParaRPr kumimoji="0" lang="de-DE" sz="1400" b="1" i="0" u="none" strike="noStrike" kern="1200" cap="none" spc="0" normalizeH="0" baseline="0" noProof="0" dirty="0">
              <a:ln>
                <a:noFill/>
              </a:ln>
              <a:solidFill>
                <a:srgbClr val="3EC0F0"/>
              </a:solidFill>
              <a:effectLst/>
              <a:uLnTx/>
              <a:uFillTx/>
              <a:latin typeface="Dosis SemiBold"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lumMod val="50000"/>
                  </a:srgbClr>
                </a:solidFill>
                <a:effectLst/>
                <a:uLnTx/>
                <a:uFillTx/>
                <a:latin typeface="Dosis Light" pitchFamily="2" charset="0"/>
                <a:ea typeface="+mn-ea"/>
                <a:cs typeface="+mn-cs"/>
              </a:rPr>
              <a:t>MITNETZ STROM</a:t>
            </a:r>
            <a:endParaRPr kumimoji="0" lang="de-DE" sz="1200" b="0" i="0" u="none" strike="noStrike" kern="1200" cap="none" spc="0" normalizeH="0" baseline="0" noProof="0" dirty="0">
              <a:ln>
                <a:noFill/>
              </a:ln>
              <a:solidFill>
                <a:srgbClr val="FFFFFF">
                  <a:lumMod val="50000"/>
                </a:srgbClr>
              </a:solidFill>
              <a:effectLst/>
              <a:uLnTx/>
              <a:uFillTx/>
              <a:latin typeface="Dosis Light" pitchFamily="2" charset="0"/>
              <a:ea typeface="+mn-ea"/>
              <a:cs typeface="+mn-cs"/>
            </a:endParaRPr>
          </a:p>
        </p:txBody>
      </p:sp>
      <p:pic>
        <p:nvPicPr>
          <p:cNvPr id="29" name="Grafik 28" descr="Ein Bild, das Menschliches Gesicht, Person, Kleidung, Lächeln enthält.&#10;&#10;Automatisch generierte Beschreibung">
            <a:extLst>
              <a:ext uri="{FF2B5EF4-FFF2-40B4-BE49-F238E27FC236}">
                <a16:creationId xmlns:a16="http://schemas.microsoft.com/office/drawing/2014/main" id="{7F650AE1-5782-19F6-4BD4-DCE77F29E1F5}"/>
              </a:ext>
            </a:extLst>
          </p:cNvPr>
          <p:cNvPicPr>
            <a:picLocks noChangeAspect="1"/>
          </p:cNvPicPr>
          <p:nvPr/>
        </p:nvPicPr>
        <p:blipFill rotWithShape="1">
          <a:blip r:embed="rId11"/>
          <a:srcRect b="11278"/>
          <a:stretch/>
        </p:blipFill>
        <p:spPr>
          <a:xfrm>
            <a:off x="8073903" y="1541425"/>
            <a:ext cx="1062021" cy="1416026"/>
          </a:xfrm>
          <a:prstGeom prst="rect">
            <a:avLst/>
          </a:prstGeom>
        </p:spPr>
      </p:pic>
    </p:spTree>
    <p:extLst>
      <p:ext uri="{BB962C8B-B14F-4D97-AF65-F5344CB8AC3E}">
        <p14:creationId xmlns:p14="http://schemas.microsoft.com/office/powerpoint/2010/main" val="3816039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93B53-9745-90FF-BE98-E002B3A1B85F}"/>
              </a:ext>
            </a:extLst>
          </p:cNvPr>
          <p:cNvSpPr>
            <a:spLocks noGrp="1"/>
          </p:cNvSpPr>
          <p:nvPr>
            <p:ph type="title"/>
          </p:nvPr>
        </p:nvSpPr>
        <p:spPr/>
        <p:txBody>
          <a:bodyPr/>
          <a:lstStyle/>
          <a:p>
            <a:r>
              <a:rPr lang="de-DE" dirty="0"/>
              <a:t>HYPOS – R&amp;D Projects </a:t>
            </a:r>
            <a:r>
              <a:rPr lang="de-DE" dirty="0" err="1"/>
              <a:t>since</a:t>
            </a:r>
            <a:r>
              <a:rPr lang="de-DE" dirty="0"/>
              <a:t> 2013</a:t>
            </a:r>
          </a:p>
        </p:txBody>
      </p:sp>
      <p:sp>
        <p:nvSpPr>
          <p:cNvPr id="5" name="Foliennummernplatzhalter 4">
            <a:extLst>
              <a:ext uri="{FF2B5EF4-FFF2-40B4-BE49-F238E27FC236}">
                <a16:creationId xmlns:a16="http://schemas.microsoft.com/office/drawing/2014/main" id="{F428DBAE-D7FE-4F04-82CB-CB7D2161787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8EAEAD-3417-4E41-A8A7-C731D6E7515F}" type="slidenum">
              <a:rPr kumimoji="0" lang="de-DE" sz="1000" b="0" i="0" u="none" strike="noStrike" kern="1200" cap="none" spc="0" normalizeH="0" baseline="0" noProof="0" smtClean="0">
                <a:ln>
                  <a:noFill/>
                </a:ln>
                <a:solidFill>
                  <a:srgbClr val="FFFFFF"/>
                </a:solidFill>
                <a:effectLst/>
                <a:uLnTx/>
                <a:uFillTx/>
                <a:latin typeface="Dosis" panose="02010503020202060003"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a:ln>
                <a:noFill/>
              </a:ln>
              <a:solidFill>
                <a:srgbClr val="FFFFFF"/>
              </a:solidFill>
              <a:effectLst/>
              <a:uLnTx/>
              <a:uFillTx/>
              <a:latin typeface="Dosis" panose="02010503020202060003" pitchFamily="2" charset="77"/>
              <a:ea typeface="+mn-ea"/>
              <a:cs typeface="+mn-cs"/>
            </a:endParaRPr>
          </a:p>
        </p:txBody>
      </p:sp>
      <p:sp>
        <p:nvSpPr>
          <p:cNvPr id="7" name="Textplatzhalter 6">
            <a:extLst>
              <a:ext uri="{FF2B5EF4-FFF2-40B4-BE49-F238E27FC236}">
                <a16:creationId xmlns:a16="http://schemas.microsoft.com/office/drawing/2014/main" id="{764FAB2D-BD01-0598-6443-97D02F3D74B8}"/>
              </a:ext>
            </a:extLst>
          </p:cNvPr>
          <p:cNvSpPr>
            <a:spLocks noGrp="1"/>
          </p:cNvSpPr>
          <p:nvPr>
            <p:ph type="body" sz="quarter" idx="13"/>
          </p:nvPr>
        </p:nvSpPr>
        <p:spPr/>
        <p:txBody>
          <a:bodyPr/>
          <a:lstStyle/>
          <a:p>
            <a:r>
              <a:rPr lang="de-DE" dirty="0"/>
              <a:t>HYPOS &gt; Hydrogen Power Storage &amp; Solutions</a:t>
            </a:r>
          </a:p>
        </p:txBody>
      </p:sp>
      <p:pic>
        <p:nvPicPr>
          <p:cNvPr id="13" name="Grafik 12">
            <a:extLst>
              <a:ext uri="{FF2B5EF4-FFF2-40B4-BE49-F238E27FC236}">
                <a16:creationId xmlns:a16="http://schemas.microsoft.com/office/drawing/2014/main" id="{F4EA2107-CE6B-A79B-8126-B838B79A09D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6322"/>
          <a:stretch/>
        </p:blipFill>
        <p:spPr>
          <a:xfrm>
            <a:off x="10535563" y="3979455"/>
            <a:ext cx="1656437" cy="1254415"/>
          </a:xfrm>
          <a:prstGeom prst="rect">
            <a:avLst/>
          </a:prstGeom>
        </p:spPr>
      </p:pic>
      <p:pic>
        <p:nvPicPr>
          <p:cNvPr id="14" name="Grafik 13">
            <a:extLst>
              <a:ext uri="{FF2B5EF4-FFF2-40B4-BE49-F238E27FC236}">
                <a16:creationId xmlns:a16="http://schemas.microsoft.com/office/drawing/2014/main" id="{538AA8B7-2106-60F9-7ACE-FF4E0B33BAE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5564" y="4747179"/>
            <a:ext cx="1780418" cy="1309131"/>
          </a:xfrm>
          <a:prstGeom prst="rect">
            <a:avLst/>
          </a:prstGeom>
        </p:spPr>
      </p:pic>
      <p:sp>
        <p:nvSpPr>
          <p:cNvPr id="3" name="Textfeld 2">
            <a:extLst>
              <a:ext uri="{FF2B5EF4-FFF2-40B4-BE49-F238E27FC236}">
                <a16:creationId xmlns:a16="http://schemas.microsoft.com/office/drawing/2014/main" id="{391CB2EA-1BD0-0A86-A635-FF331FEFCFD4}"/>
              </a:ext>
            </a:extLst>
          </p:cNvPr>
          <p:cNvSpPr txBox="1"/>
          <p:nvPr/>
        </p:nvSpPr>
        <p:spPr>
          <a:xfrm>
            <a:off x="7954392" y="229260"/>
            <a:ext cx="2473924" cy="864688"/>
          </a:xfrm>
          <a:prstGeom prst="rect">
            <a:avLst/>
          </a:prstGeom>
          <a:noFill/>
          <a:ln w="28575">
            <a:solidFill>
              <a:srgbClr val="00B1B2"/>
            </a:solidFill>
          </a:ln>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accent2"/>
                </a:solidFill>
                <a:latin typeface="Dosis SemiBold" panose="02010503020202060003" pitchFamily="2" charset="77"/>
                <a:ea typeface="+mj-ea"/>
                <a:cs typeface="+mj-cs"/>
              </a:rPr>
              <a:t>34 R&amp;D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accent2"/>
                </a:solidFill>
                <a:latin typeface="Dosis SemiBold" panose="02010503020202060003" pitchFamily="2" charset="77"/>
                <a:ea typeface="+mj-ea"/>
                <a:cs typeface="+mj-cs"/>
              </a:rPr>
              <a:t>45 Mio. €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accent2"/>
                </a:solidFill>
                <a:latin typeface="Dosis SemiBold" panose="02010503020202060003" pitchFamily="2" charset="77"/>
                <a:ea typeface="+mj-ea"/>
                <a:cs typeface="+mj-cs"/>
              </a:rPr>
              <a:t>&gt; 70 Mio. € Total Funding</a:t>
            </a:r>
          </a:p>
        </p:txBody>
      </p:sp>
      <p:sp>
        <p:nvSpPr>
          <p:cNvPr id="6" name="Bildplatzhalter 5">
            <a:extLst>
              <a:ext uri="{FF2B5EF4-FFF2-40B4-BE49-F238E27FC236}">
                <a16:creationId xmlns:a16="http://schemas.microsoft.com/office/drawing/2014/main" id="{E3065B75-9385-7ACE-86EF-00C4E58B8582}"/>
              </a:ext>
            </a:extLst>
          </p:cNvPr>
          <p:cNvSpPr>
            <a:spLocks noGrp="1"/>
          </p:cNvSpPr>
          <p:nvPr>
            <p:ph type="pic" sz="quarter" idx="15"/>
          </p:nvPr>
        </p:nvSpPr>
        <p:spPr/>
        <p:txBody>
          <a:bodyPr/>
          <a:lstStyle/>
          <a:p>
            <a:endParaRPr lang="de-DE"/>
          </a:p>
        </p:txBody>
      </p:sp>
      <p:pic>
        <p:nvPicPr>
          <p:cNvPr id="4" name="Grafik 3">
            <a:extLst>
              <a:ext uri="{FF2B5EF4-FFF2-40B4-BE49-F238E27FC236}">
                <a16:creationId xmlns:a16="http://schemas.microsoft.com/office/drawing/2014/main" id="{C70B721E-57CD-67B0-44D3-4648DB3D0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785" y="1260938"/>
            <a:ext cx="9955993" cy="5437033"/>
          </a:xfrm>
          <a:prstGeom prst="rect">
            <a:avLst/>
          </a:prstGeom>
        </p:spPr>
      </p:pic>
    </p:spTree>
    <p:extLst>
      <p:ext uri="{BB962C8B-B14F-4D97-AF65-F5344CB8AC3E}">
        <p14:creationId xmlns:p14="http://schemas.microsoft.com/office/powerpoint/2010/main" val="359891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D4EFB0C3-D33E-8E8A-4607-8923B90B16E9}"/>
              </a:ext>
            </a:extLst>
          </p:cNvPr>
          <p:cNvSpPr>
            <a:spLocks noGrp="1"/>
          </p:cNvSpPr>
          <p:nvPr>
            <p:ph type="title"/>
          </p:nvPr>
        </p:nvSpPr>
        <p:spPr/>
        <p:txBody>
          <a:bodyPr/>
          <a:lstStyle/>
          <a:p>
            <a:r>
              <a:rPr lang="de-DE" dirty="0"/>
              <a:t>Hydrogen </a:t>
            </a:r>
            <a:r>
              <a:rPr lang="de-DE" dirty="0" err="1"/>
              <a:t>applications</a:t>
            </a:r>
            <a:r>
              <a:rPr lang="de-DE" dirty="0"/>
              <a:t> in Germany 2023</a:t>
            </a:r>
          </a:p>
        </p:txBody>
      </p:sp>
      <p:sp>
        <p:nvSpPr>
          <p:cNvPr id="14" name="Textplatzhalter 13">
            <a:extLst>
              <a:ext uri="{FF2B5EF4-FFF2-40B4-BE49-F238E27FC236}">
                <a16:creationId xmlns:a16="http://schemas.microsoft.com/office/drawing/2014/main" id="{6E984F5F-2740-EF66-AADF-3643D5ABCACE}"/>
              </a:ext>
            </a:extLst>
          </p:cNvPr>
          <p:cNvSpPr>
            <a:spLocks noGrp="1"/>
          </p:cNvSpPr>
          <p:nvPr>
            <p:ph type="body" sz="quarter" idx="13"/>
          </p:nvPr>
        </p:nvSpPr>
        <p:spPr/>
        <p:txBody>
          <a:bodyPr/>
          <a:lstStyle/>
          <a:p>
            <a:r>
              <a:rPr lang="de-DE" dirty="0"/>
              <a:t>Hydrogen </a:t>
            </a:r>
            <a:r>
              <a:rPr lang="de-DE" dirty="0" err="1"/>
              <a:t>use</a:t>
            </a:r>
            <a:r>
              <a:rPr lang="de-DE" dirty="0"/>
              <a:t> in Central Germany</a:t>
            </a:r>
          </a:p>
          <a:p>
            <a:r>
              <a:rPr lang="de-DE" dirty="0"/>
              <a:t> </a:t>
            </a:r>
          </a:p>
        </p:txBody>
      </p:sp>
      <p:sp>
        <p:nvSpPr>
          <p:cNvPr id="16" name="Textplatzhalter 15">
            <a:extLst>
              <a:ext uri="{FF2B5EF4-FFF2-40B4-BE49-F238E27FC236}">
                <a16:creationId xmlns:a16="http://schemas.microsoft.com/office/drawing/2014/main" id="{92966676-D6B2-A732-EACC-0593FA10FE56}"/>
              </a:ext>
            </a:extLst>
          </p:cNvPr>
          <p:cNvSpPr>
            <a:spLocks noGrp="1"/>
          </p:cNvSpPr>
          <p:nvPr>
            <p:ph type="body" sz="quarter" idx="16"/>
          </p:nvPr>
        </p:nvSpPr>
        <p:spPr/>
        <p:txBody>
          <a:bodyPr/>
          <a:lstStyle/>
          <a:p>
            <a:r>
              <a:rPr lang="de-DE" dirty="0"/>
              <a:t>Hydrogen </a:t>
            </a:r>
            <a:r>
              <a:rPr lang="de-DE" dirty="0" err="1"/>
              <a:t>has</a:t>
            </a:r>
            <a:r>
              <a:rPr lang="de-DE" dirty="0"/>
              <a:t> </a:t>
            </a:r>
            <a:r>
              <a:rPr lang="de-DE" dirty="0" err="1"/>
              <a:t>been</a:t>
            </a:r>
            <a:r>
              <a:rPr lang="de-DE" dirty="0"/>
              <a:t> </a:t>
            </a:r>
            <a:r>
              <a:rPr lang="de-DE" dirty="0" err="1"/>
              <a:t>used</a:t>
            </a:r>
            <a:r>
              <a:rPr lang="de-DE" dirty="0"/>
              <a:t> </a:t>
            </a:r>
            <a:r>
              <a:rPr lang="de-DE" dirty="0" err="1"/>
              <a:t>for</a:t>
            </a:r>
            <a:r>
              <a:rPr lang="de-DE" dirty="0"/>
              <a:t> </a:t>
            </a:r>
            <a:r>
              <a:rPr lang="de-DE" dirty="0" err="1"/>
              <a:t>decades</a:t>
            </a:r>
            <a:r>
              <a:rPr lang="de-DE" dirty="0"/>
              <a:t> in </a:t>
            </a:r>
            <a:r>
              <a:rPr lang="de-DE" dirty="0" err="1"/>
              <a:t>the</a:t>
            </a:r>
            <a:r>
              <a:rPr lang="de-DE" dirty="0"/>
              <a:t> </a:t>
            </a:r>
            <a:r>
              <a:rPr lang="de-DE" dirty="0" err="1"/>
              <a:t>chemical</a:t>
            </a:r>
            <a:r>
              <a:rPr lang="de-DE" dirty="0"/>
              <a:t> </a:t>
            </a:r>
            <a:r>
              <a:rPr lang="de-DE" dirty="0" err="1"/>
              <a:t>industry</a:t>
            </a:r>
            <a:r>
              <a:rPr lang="de-DE" dirty="0"/>
              <a:t> </a:t>
            </a:r>
            <a:r>
              <a:rPr lang="de-DE" dirty="0" err="1"/>
              <a:t>for</a:t>
            </a:r>
            <a:r>
              <a:rPr lang="de-DE" dirty="0"/>
              <a:t> </a:t>
            </a:r>
            <a:r>
              <a:rPr lang="de-DE" dirty="0" err="1"/>
              <a:t>the</a:t>
            </a:r>
            <a:r>
              <a:rPr lang="de-DE" dirty="0"/>
              <a:t> </a:t>
            </a:r>
            <a:r>
              <a:rPr lang="de-DE" dirty="0" err="1"/>
              <a:t>production</a:t>
            </a:r>
            <a:r>
              <a:rPr lang="de-DE" dirty="0"/>
              <a:t> </a:t>
            </a:r>
            <a:r>
              <a:rPr lang="de-DE" dirty="0" err="1"/>
              <a:t>of</a:t>
            </a:r>
            <a:r>
              <a:rPr lang="de-DE" dirty="0"/>
              <a:t> e.g.:</a:t>
            </a:r>
          </a:p>
          <a:p>
            <a:pPr marL="342900" indent="-342900">
              <a:buFont typeface="Arial" panose="020B0604020202020204" pitchFamily="34" charset="0"/>
              <a:buChar char="•"/>
            </a:pPr>
            <a:r>
              <a:rPr lang="de-DE" b="1" dirty="0" err="1"/>
              <a:t>ammonia</a:t>
            </a:r>
            <a:r>
              <a:rPr lang="de-DE" b="1" dirty="0"/>
              <a:t> </a:t>
            </a:r>
            <a:r>
              <a:rPr lang="de-DE" dirty="0"/>
              <a:t>(</a:t>
            </a:r>
            <a:r>
              <a:rPr lang="de-DE" dirty="0" err="1"/>
              <a:t>fertilizer</a:t>
            </a:r>
            <a:r>
              <a:rPr lang="de-DE" dirty="0"/>
              <a:t>)</a:t>
            </a:r>
          </a:p>
          <a:p>
            <a:pPr marL="342900" indent="-342900">
              <a:buFont typeface="Arial" panose="020B0604020202020204" pitchFamily="34" charset="0"/>
              <a:buChar char="•"/>
            </a:pPr>
            <a:r>
              <a:rPr lang="de-DE" b="1" dirty="0" err="1"/>
              <a:t>methanol</a:t>
            </a:r>
            <a:endParaRPr lang="de-DE" b="1" dirty="0"/>
          </a:p>
          <a:p>
            <a:pPr marL="342900" indent="-342900">
              <a:buFont typeface="Arial" panose="020B0604020202020204" pitchFamily="34" charset="0"/>
              <a:buChar char="•"/>
            </a:pPr>
            <a:r>
              <a:rPr lang="de-DE" b="1" dirty="0" err="1"/>
              <a:t>fuels</a:t>
            </a:r>
            <a:endParaRPr lang="de-DE" b="1" dirty="0"/>
          </a:p>
          <a:p>
            <a:r>
              <a:rPr lang="de-DE" dirty="0"/>
              <a:t>Hydrogen </a:t>
            </a:r>
            <a:r>
              <a:rPr lang="de-DE" dirty="0" err="1"/>
              <a:t>is</a:t>
            </a:r>
            <a:r>
              <a:rPr lang="de-DE" dirty="0"/>
              <a:t> </a:t>
            </a:r>
            <a:r>
              <a:rPr lang="de-DE" dirty="0" err="1"/>
              <a:t>produced</a:t>
            </a:r>
            <a:r>
              <a:rPr lang="de-DE" dirty="0"/>
              <a:t> </a:t>
            </a:r>
            <a:r>
              <a:rPr lang="de-DE" dirty="0" err="1"/>
              <a:t>as</a:t>
            </a:r>
            <a:r>
              <a:rPr lang="de-DE" dirty="0"/>
              <a:t> a </a:t>
            </a:r>
            <a:r>
              <a:rPr lang="de-DE" dirty="0" err="1"/>
              <a:t>by-product</a:t>
            </a:r>
            <a:r>
              <a:rPr lang="de-DE" dirty="0"/>
              <a:t> </a:t>
            </a:r>
            <a:r>
              <a:rPr lang="de-DE" dirty="0" err="1"/>
              <a:t>of</a:t>
            </a:r>
            <a:r>
              <a:rPr lang="de-DE" dirty="0"/>
              <a:t> </a:t>
            </a:r>
            <a:r>
              <a:rPr lang="de-DE" b="1" dirty="0" err="1"/>
              <a:t>chlorine</a:t>
            </a:r>
            <a:r>
              <a:rPr lang="de-DE" b="1" dirty="0"/>
              <a:t> </a:t>
            </a:r>
            <a:r>
              <a:rPr lang="de-DE" b="1" dirty="0" err="1"/>
              <a:t>prodcution</a:t>
            </a:r>
            <a:r>
              <a:rPr lang="de-DE" dirty="0"/>
              <a:t>.</a:t>
            </a:r>
          </a:p>
        </p:txBody>
      </p:sp>
      <p:graphicFrame>
        <p:nvGraphicFramePr>
          <p:cNvPr id="21" name="Bildplatzhalter 17">
            <a:extLst>
              <a:ext uri="{FF2B5EF4-FFF2-40B4-BE49-F238E27FC236}">
                <a16:creationId xmlns:a16="http://schemas.microsoft.com/office/drawing/2014/main" id="{AC01B92D-BF16-812A-6135-C6289B43B2D0}"/>
              </a:ext>
            </a:extLst>
          </p:cNvPr>
          <p:cNvGraphicFramePr>
            <a:graphicFrameLocks noGrp="1"/>
          </p:cNvGraphicFramePr>
          <p:nvPr>
            <p:ph type="pic" sz="quarter" idx="15"/>
            <p:extLst>
              <p:ext uri="{D42A27DB-BD31-4B8C-83A1-F6EECF244321}">
                <p14:modId xmlns:p14="http://schemas.microsoft.com/office/powerpoint/2010/main" val="3651496250"/>
              </p:ext>
            </p:extLst>
          </p:nvPr>
        </p:nvGraphicFramePr>
        <p:xfrm>
          <a:off x="6259513" y="1444625"/>
          <a:ext cx="5057775" cy="2254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Bildplatzhalter 23">
            <a:extLst>
              <a:ext uri="{FF2B5EF4-FFF2-40B4-BE49-F238E27FC236}">
                <a16:creationId xmlns:a16="http://schemas.microsoft.com/office/drawing/2014/main" id="{61DFC28E-5866-52A7-5402-7257153D2FC2}"/>
              </a:ext>
            </a:extLst>
          </p:cNvPr>
          <p:cNvGraphicFramePr>
            <a:graphicFrameLocks noGrp="1"/>
          </p:cNvGraphicFramePr>
          <p:nvPr>
            <p:ph type="pic" sz="quarter" idx="17"/>
            <p:extLst>
              <p:ext uri="{D42A27DB-BD31-4B8C-83A1-F6EECF244321}">
                <p14:modId xmlns:p14="http://schemas.microsoft.com/office/powerpoint/2010/main" val="1218666019"/>
              </p:ext>
            </p:extLst>
          </p:nvPr>
        </p:nvGraphicFramePr>
        <p:xfrm>
          <a:off x="6259513" y="3879850"/>
          <a:ext cx="5057775" cy="2254250"/>
        </p:xfrm>
        <a:graphic>
          <a:graphicData uri="http://schemas.openxmlformats.org/drawingml/2006/chart">
            <c:chart xmlns:c="http://schemas.openxmlformats.org/drawingml/2006/chart" xmlns:r="http://schemas.openxmlformats.org/officeDocument/2006/relationships" r:id="rId3"/>
          </a:graphicData>
        </a:graphic>
      </p:graphicFrame>
      <p:sp>
        <p:nvSpPr>
          <p:cNvPr id="25" name="Foliennummernplatzhalter 4">
            <a:extLst>
              <a:ext uri="{FF2B5EF4-FFF2-40B4-BE49-F238E27FC236}">
                <a16:creationId xmlns:a16="http://schemas.microsoft.com/office/drawing/2014/main" id="{0706EB47-22DF-2305-8ACF-70BEA173E894}"/>
              </a:ext>
            </a:extLst>
          </p:cNvPr>
          <p:cNvSpPr>
            <a:spLocks noGrp="1"/>
          </p:cNvSpPr>
          <p:nvPr>
            <p:ph type="sldNum" sz="quarter" idx="12"/>
          </p:nvPr>
        </p:nvSpPr>
        <p:spPr>
          <a:xfrm>
            <a:off x="11112000" y="6138000"/>
            <a:ext cx="641850" cy="640625"/>
          </a:xfrm>
        </p:spPr>
        <p:txBody>
          <a:bodyPr/>
          <a:lstStyle/>
          <a:p>
            <a:fld id="{0E8EAEAD-3417-4E41-A8A7-C731D6E7515F}" type="slidenum">
              <a:rPr lang="de-DE" smtClean="0"/>
              <a:t>5</a:t>
            </a:fld>
            <a:endParaRPr lang="de-DE" dirty="0"/>
          </a:p>
        </p:txBody>
      </p:sp>
      <p:sp>
        <p:nvSpPr>
          <p:cNvPr id="26" name="Fußzeilenplatzhalter 3">
            <a:extLst>
              <a:ext uri="{FF2B5EF4-FFF2-40B4-BE49-F238E27FC236}">
                <a16:creationId xmlns:a16="http://schemas.microsoft.com/office/drawing/2014/main" id="{E213E7CD-0E31-8B6B-00E6-A9411954FD95}"/>
              </a:ext>
            </a:extLst>
          </p:cNvPr>
          <p:cNvSpPr>
            <a:spLocks noGrp="1"/>
          </p:cNvSpPr>
          <p:nvPr>
            <p:ph type="ftr" sz="quarter" idx="11"/>
          </p:nvPr>
        </p:nvSpPr>
        <p:spPr>
          <a:xfrm>
            <a:off x="720000" y="6156016"/>
            <a:ext cx="10392000" cy="600633"/>
          </a:xfrm>
        </p:spPr>
        <p:txBody>
          <a:bodyPr/>
          <a:lstStyle/>
          <a:p>
            <a:r>
              <a:rPr lang="de-DE" dirty="0"/>
              <a:t>Source: Institute </a:t>
            </a:r>
            <a:r>
              <a:rPr lang="de-DE" dirty="0" err="1"/>
              <a:t>of</a:t>
            </a:r>
            <a:r>
              <a:rPr lang="de-DE" dirty="0"/>
              <a:t> Energy Economics </a:t>
            </a:r>
            <a:r>
              <a:rPr lang="de-DE" dirty="0" err="1"/>
              <a:t>of</a:t>
            </a:r>
            <a:r>
              <a:rPr lang="de-DE" dirty="0"/>
              <a:t> </a:t>
            </a:r>
            <a:r>
              <a:rPr lang="de-DE" dirty="0" err="1"/>
              <a:t>the</a:t>
            </a:r>
            <a:r>
              <a:rPr lang="de-DE" dirty="0"/>
              <a:t> University </a:t>
            </a:r>
            <a:r>
              <a:rPr lang="de-DE" dirty="0" err="1"/>
              <a:t>of</a:t>
            </a:r>
            <a:r>
              <a:rPr lang="de-DE" dirty="0"/>
              <a:t> Cologne (own </a:t>
            </a:r>
            <a:r>
              <a:rPr lang="de-DE" dirty="0" err="1"/>
              <a:t>editing</a:t>
            </a:r>
            <a:r>
              <a:rPr lang="de-DE" dirty="0"/>
              <a:t>)</a:t>
            </a:r>
          </a:p>
        </p:txBody>
      </p:sp>
    </p:spTree>
    <p:extLst>
      <p:ext uri="{BB962C8B-B14F-4D97-AF65-F5344CB8AC3E}">
        <p14:creationId xmlns:p14="http://schemas.microsoft.com/office/powerpoint/2010/main" val="77659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48720-F49D-FDF7-4C4C-7991CFD146A1}"/>
              </a:ext>
            </a:extLst>
          </p:cNvPr>
          <p:cNvSpPr>
            <a:spLocks noGrp="1"/>
          </p:cNvSpPr>
          <p:nvPr>
            <p:ph type="title"/>
          </p:nvPr>
        </p:nvSpPr>
        <p:spPr/>
        <p:txBody>
          <a:bodyPr/>
          <a:lstStyle/>
          <a:p>
            <a:r>
              <a:rPr lang="de-DE" dirty="0"/>
              <a:t>Hydrogen in Central Germany - </a:t>
            </a:r>
            <a:r>
              <a:rPr lang="de-DE" dirty="0" err="1"/>
              <a:t>overview</a:t>
            </a:r>
            <a:endParaRPr lang="de-DE" dirty="0"/>
          </a:p>
        </p:txBody>
      </p:sp>
      <p:sp>
        <p:nvSpPr>
          <p:cNvPr id="5" name="Foliennummernplatzhalter 4">
            <a:extLst>
              <a:ext uri="{FF2B5EF4-FFF2-40B4-BE49-F238E27FC236}">
                <a16:creationId xmlns:a16="http://schemas.microsoft.com/office/drawing/2014/main" id="{4BE20B6C-3FA7-659E-0A09-6007BDD5E43F}"/>
              </a:ext>
            </a:extLst>
          </p:cNvPr>
          <p:cNvSpPr>
            <a:spLocks noGrp="1"/>
          </p:cNvSpPr>
          <p:nvPr>
            <p:ph type="sldNum" sz="quarter" idx="12"/>
          </p:nvPr>
        </p:nvSpPr>
        <p:spPr/>
        <p:txBody>
          <a:bodyPr/>
          <a:lstStyle/>
          <a:p>
            <a:fld id="{0E8EAEAD-3417-4E41-A8A7-C731D6E7515F}" type="slidenum">
              <a:rPr lang="de-DE" smtClean="0"/>
              <a:t>6</a:t>
            </a:fld>
            <a:endParaRPr lang="de-DE"/>
          </a:p>
        </p:txBody>
      </p:sp>
      <p:sp>
        <p:nvSpPr>
          <p:cNvPr id="7" name="Textplatzhalter 6">
            <a:extLst>
              <a:ext uri="{FF2B5EF4-FFF2-40B4-BE49-F238E27FC236}">
                <a16:creationId xmlns:a16="http://schemas.microsoft.com/office/drawing/2014/main" id="{3F78E0BF-8011-90C1-B4B9-D8E07BA40E25}"/>
              </a:ext>
            </a:extLst>
          </p:cNvPr>
          <p:cNvSpPr>
            <a:spLocks noGrp="1"/>
          </p:cNvSpPr>
          <p:nvPr>
            <p:ph type="body" sz="quarter" idx="13"/>
          </p:nvPr>
        </p:nvSpPr>
        <p:spPr/>
        <p:txBody>
          <a:bodyPr/>
          <a:lstStyle/>
          <a:p>
            <a:r>
              <a:rPr lang="de-DE" dirty="0"/>
              <a:t>Hydrogen </a:t>
            </a:r>
            <a:r>
              <a:rPr lang="de-DE" dirty="0" err="1"/>
              <a:t>use</a:t>
            </a:r>
            <a:r>
              <a:rPr lang="de-DE" dirty="0"/>
              <a:t> in Central Germany</a:t>
            </a:r>
          </a:p>
        </p:txBody>
      </p:sp>
      <p:sp>
        <p:nvSpPr>
          <p:cNvPr id="9" name="Textplatzhalter 8">
            <a:extLst>
              <a:ext uri="{FF2B5EF4-FFF2-40B4-BE49-F238E27FC236}">
                <a16:creationId xmlns:a16="http://schemas.microsoft.com/office/drawing/2014/main" id="{55EA4F86-2A35-F47B-EBE4-5FC16423E805}"/>
              </a:ext>
            </a:extLst>
          </p:cNvPr>
          <p:cNvSpPr>
            <a:spLocks noGrp="1"/>
          </p:cNvSpPr>
          <p:nvPr>
            <p:ph type="body" sz="quarter" idx="16"/>
          </p:nvPr>
        </p:nvSpPr>
        <p:spPr/>
        <p:txBody>
          <a:bodyPr/>
          <a:lstStyle/>
          <a:p>
            <a:pPr marL="342900" indent="-342900">
              <a:buFont typeface="Arial" panose="020B0604020202020204" pitchFamily="34" charset="0"/>
              <a:buChar char="•"/>
            </a:pPr>
            <a:r>
              <a:rPr lang="de-DE" b="1" dirty="0"/>
              <a:t>2nd </a:t>
            </a:r>
            <a:r>
              <a:rPr lang="de-DE" b="1" dirty="0" err="1"/>
              <a:t>longest</a:t>
            </a:r>
            <a:r>
              <a:rPr lang="de-DE" b="1" dirty="0"/>
              <a:t> hydrogen </a:t>
            </a:r>
            <a:r>
              <a:rPr lang="de-DE" b="1" dirty="0" err="1"/>
              <a:t>pipeline</a:t>
            </a:r>
            <a:r>
              <a:rPr lang="de-DE" b="1" dirty="0"/>
              <a:t> in Germany </a:t>
            </a:r>
            <a:r>
              <a:rPr lang="de-DE" dirty="0"/>
              <a:t>(150 km)</a:t>
            </a:r>
          </a:p>
          <a:p>
            <a:pPr marL="342900" indent="-342900">
              <a:buFont typeface="Arial" panose="020B0604020202020204" pitchFamily="34" charset="0"/>
              <a:buChar char="•"/>
            </a:pPr>
            <a:r>
              <a:rPr lang="de-DE" b="1" dirty="0" err="1"/>
              <a:t>existing</a:t>
            </a:r>
            <a:r>
              <a:rPr lang="de-DE" b="1" dirty="0"/>
              <a:t> hydrogen </a:t>
            </a:r>
            <a:r>
              <a:rPr lang="de-DE" b="1" dirty="0" err="1"/>
              <a:t>production</a:t>
            </a:r>
            <a:r>
              <a:rPr lang="de-DE" b="1" dirty="0"/>
              <a:t> and </a:t>
            </a:r>
            <a:r>
              <a:rPr lang="de-DE" b="1" dirty="0" err="1"/>
              <a:t>industrial</a:t>
            </a:r>
            <a:r>
              <a:rPr lang="de-DE" b="1" dirty="0"/>
              <a:t> </a:t>
            </a:r>
            <a:r>
              <a:rPr lang="de-DE" b="1" dirty="0" err="1"/>
              <a:t>demand</a:t>
            </a:r>
            <a:r>
              <a:rPr lang="de-DE" b="1" dirty="0"/>
              <a:t>:</a:t>
            </a:r>
          </a:p>
          <a:p>
            <a:pPr marL="800100" lvl="1" indent="-342900">
              <a:buFont typeface="Arial" panose="020B0604020202020204" pitchFamily="34" charset="0"/>
              <a:buChar char="•"/>
            </a:pPr>
            <a:r>
              <a:rPr lang="de-DE" b="1" dirty="0"/>
              <a:t>5.3 </a:t>
            </a:r>
            <a:r>
              <a:rPr lang="de-DE" b="1" dirty="0" err="1"/>
              <a:t>billion</a:t>
            </a:r>
            <a:r>
              <a:rPr lang="de-DE" b="1" dirty="0"/>
              <a:t> Nm³/a = 15,9 TWh/a</a:t>
            </a:r>
          </a:p>
          <a:p>
            <a:pPr marL="342900" indent="-342900">
              <a:buFont typeface="Arial" panose="020B0604020202020204" pitchFamily="34" charset="0"/>
              <a:buChar char="•"/>
            </a:pPr>
            <a:r>
              <a:rPr lang="de-DE" dirty="0" err="1"/>
              <a:t>xxisting</a:t>
            </a:r>
            <a:r>
              <a:rPr lang="de-DE" dirty="0"/>
              <a:t> </a:t>
            </a:r>
            <a:r>
              <a:rPr lang="de-DE" dirty="0" err="1"/>
              <a:t>know-how</a:t>
            </a:r>
            <a:r>
              <a:rPr lang="de-DE" dirty="0"/>
              <a:t> </a:t>
            </a:r>
            <a:r>
              <a:rPr lang="de-DE" dirty="0" err="1"/>
              <a:t>of</a:t>
            </a:r>
            <a:r>
              <a:rPr lang="de-DE" dirty="0"/>
              <a:t> </a:t>
            </a:r>
            <a:r>
              <a:rPr lang="de-DE" dirty="0" err="1"/>
              <a:t>companies</a:t>
            </a:r>
            <a:r>
              <a:rPr lang="de-DE" dirty="0"/>
              <a:t> und R&amp;D </a:t>
            </a:r>
            <a:r>
              <a:rPr lang="de-DE" dirty="0" err="1"/>
              <a:t>institutes</a:t>
            </a:r>
            <a:endParaRPr lang="de-DE" dirty="0"/>
          </a:p>
          <a:p>
            <a:pPr marL="342900" indent="-342900">
              <a:buFont typeface="Arial" panose="020B0604020202020204" pitchFamily="34" charset="0"/>
              <a:buChar char="•"/>
            </a:pPr>
            <a:r>
              <a:rPr lang="de-DE" dirty="0"/>
              <a:t>large potential </a:t>
            </a:r>
            <a:r>
              <a:rPr lang="de-DE" dirty="0" err="1"/>
              <a:t>for</a:t>
            </a:r>
            <a:r>
              <a:rPr lang="de-DE" dirty="0"/>
              <a:t> H2 </a:t>
            </a:r>
            <a:r>
              <a:rPr lang="de-DE" dirty="0" err="1"/>
              <a:t>underground</a:t>
            </a:r>
            <a:r>
              <a:rPr lang="de-DE" dirty="0"/>
              <a:t> </a:t>
            </a:r>
            <a:r>
              <a:rPr lang="de-DE" dirty="0" err="1"/>
              <a:t>stroage</a:t>
            </a:r>
            <a:r>
              <a:rPr lang="de-DE" dirty="0"/>
              <a:t> in </a:t>
            </a:r>
            <a:r>
              <a:rPr lang="de-DE" dirty="0" err="1"/>
              <a:t>salt</a:t>
            </a:r>
            <a:r>
              <a:rPr lang="de-DE" dirty="0"/>
              <a:t> </a:t>
            </a:r>
            <a:r>
              <a:rPr lang="de-DE" dirty="0" err="1"/>
              <a:t>caverns</a:t>
            </a:r>
            <a:endParaRPr lang="de-DE" dirty="0"/>
          </a:p>
          <a:p>
            <a:pPr marL="342900" indent="-342900">
              <a:buFont typeface="Arial" panose="020B0604020202020204" pitchFamily="34" charset="0"/>
              <a:buChar char="•"/>
            </a:pPr>
            <a:r>
              <a:rPr lang="de-DE" dirty="0"/>
              <a:t>HYPOS – </a:t>
            </a:r>
            <a:r>
              <a:rPr lang="de-DE" dirty="0" err="1"/>
              <a:t>largest</a:t>
            </a:r>
            <a:r>
              <a:rPr lang="de-DE" dirty="0"/>
              <a:t>, </a:t>
            </a:r>
            <a:r>
              <a:rPr lang="de-DE" dirty="0" err="1"/>
              <a:t>oldest</a:t>
            </a:r>
            <a:r>
              <a:rPr lang="de-DE" dirty="0"/>
              <a:t> and </a:t>
            </a:r>
            <a:r>
              <a:rPr lang="de-DE" dirty="0" err="1"/>
              <a:t>most</a:t>
            </a:r>
            <a:r>
              <a:rPr lang="de-DE" dirty="0"/>
              <a:t> </a:t>
            </a:r>
            <a:r>
              <a:rPr lang="de-DE" dirty="0" err="1"/>
              <a:t>funded</a:t>
            </a:r>
            <a:r>
              <a:rPr lang="de-DE" dirty="0"/>
              <a:t> H2 network in Germany</a:t>
            </a:r>
          </a:p>
        </p:txBody>
      </p:sp>
      <p:sp>
        <p:nvSpPr>
          <p:cNvPr id="4" name="Fußzeilenplatzhalter 3">
            <a:extLst>
              <a:ext uri="{FF2B5EF4-FFF2-40B4-BE49-F238E27FC236}">
                <a16:creationId xmlns:a16="http://schemas.microsoft.com/office/drawing/2014/main" id="{49981A6D-6B64-D49B-2A6E-C4F5FDDE4D5D}"/>
              </a:ext>
            </a:extLst>
          </p:cNvPr>
          <p:cNvSpPr>
            <a:spLocks noGrp="1"/>
          </p:cNvSpPr>
          <p:nvPr>
            <p:ph type="ftr" sz="quarter" idx="11"/>
          </p:nvPr>
        </p:nvSpPr>
        <p:spPr/>
        <p:txBody>
          <a:bodyPr/>
          <a:lstStyle/>
          <a:p>
            <a:r>
              <a:rPr lang="de-DE" dirty="0"/>
              <a:t>Source: HYPOS</a:t>
            </a:r>
          </a:p>
        </p:txBody>
      </p:sp>
      <p:pic>
        <p:nvPicPr>
          <p:cNvPr id="15" name="Bildplatzhalter 14" descr="Ein Bild, das Text, Karte, Atlas enthält.&#10;&#10;Automatisch generierte Beschreibung">
            <a:extLst>
              <a:ext uri="{FF2B5EF4-FFF2-40B4-BE49-F238E27FC236}">
                <a16:creationId xmlns:a16="http://schemas.microsoft.com/office/drawing/2014/main" id="{420C5130-1930-989B-A51F-44099F07DD59}"/>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46244" r="-30"/>
          <a:stretch/>
        </p:blipFill>
        <p:spPr>
          <a:xfrm>
            <a:off x="6258787" y="1444625"/>
            <a:ext cx="5057775" cy="4689414"/>
          </a:xfrm>
        </p:spPr>
      </p:pic>
      <p:pic>
        <p:nvPicPr>
          <p:cNvPr id="17" name="Grafik 16" descr="Ein Bild, das Text, Karte enthält.&#10;&#10;Automatisch generierte Beschreibung">
            <a:extLst>
              <a:ext uri="{FF2B5EF4-FFF2-40B4-BE49-F238E27FC236}">
                <a16:creationId xmlns:a16="http://schemas.microsoft.com/office/drawing/2014/main" id="{C19A0517-2F43-3C71-CBF1-C11793EDE80F}"/>
              </a:ext>
            </a:extLst>
          </p:cNvPr>
          <p:cNvPicPr>
            <a:picLocks noChangeAspect="1"/>
          </p:cNvPicPr>
          <p:nvPr/>
        </p:nvPicPr>
        <p:blipFill rotWithShape="1">
          <a:blip r:embed="rId4"/>
          <a:srcRect l="10975" t="8524" r="11127" b="8137"/>
          <a:stretch/>
        </p:blipFill>
        <p:spPr>
          <a:xfrm>
            <a:off x="5905131" y="1944210"/>
            <a:ext cx="2581922" cy="3098307"/>
          </a:xfrm>
          <a:prstGeom prst="rect">
            <a:avLst/>
          </a:prstGeom>
          <a:ln w="12700">
            <a:solidFill>
              <a:schemeClr val="accent5">
                <a:lumMod val="10000"/>
              </a:schemeClr>
            </a:solidFill>
          </a:ln>
        </p:spPr>
      </p:pic>
      <p:sp>
        <p:nvSpPr>
          <p:cNvPr id="18" name="Rechteck 17">
            <a:extLst>
              <a:ext uri="{FF2B5EF4-FFF2-40B4-BE49-F238E27FC236}">
                <a16:creationId xmlns:a16="http://schemas.microsoft.com/office/drawing/2014/main" id="{BB1DE593-A76B-BE2F-DA2C-090EE9F849C4}"/>
              </a:ext>
            </a:extLst>
          </p:cNvPr>
          <p:cNvSpPr/>
          <p:nvPr/>
        </p:nvSpPr>
        <p:spPr>
          <a:xfrm>
            <a:off x="9818703" y="3151573"/>
            <a:ext cx="710214" cy="932155"/>
          </a:xfrm>
          <a:prstGeom prst="rect">
            <a:avLst/>
          </a:prstGeom>
          <a:noFill/>
          <a:ln w="3175">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r Verbinder 19">
            <a:extLst>
              <a:ext uri="{FF2B5EF4-FFF2-40B4-BE49-F238E27FC236}">
                <a16:creationId xmlns:a16="http://schemas.microsoft.com/office/drawing/2014/main" id="{CD6B0DE2-36D3-5F1A-04DC-35C9FFC4F186}"/>
              </a:ext>
            </a:extLst>
          </p:cNvPr>
          <p:cNvCxnSpPr>
            <a:cxnSpLocks/>
          </p:cNvCxnSpPr>
          <p:nvPr/>
        </p:nvCxnSpPr>
        <p:spPr>
          <a:xfrm flipH="1" flipV="1">
            <a:off x="8487052" y="1940249"/>
            <a:ext cx="1331651" cy="121132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EE2D5C2E-1008-78CE-EDE9-7C9E503E58AF}"/>
              </a:ext>
            </a:extLst>
          </p:cNvPr>
          <p:cNvCxnSpPr>
            <a:cxnSpLocks/>
          </p:cNvCxnSpPr>
          <p:nvPr/>
        </p:nvCxnSpPr>
        <p:spPr>
          <a:xfrm flipH="1">
            <a:off x="8487052" y="4083728"/>
            <a:ext cx="1331651" cy="95878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58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7152E3E-B834-2545-B5A4-8D89CC9BD04E}"/>
              </a:ext>
            </a:extLst>
          </p:cNvPr>
          <p:cNvSpPr>
            <a:spLocks noGrp="1"/>
          </p:cNvSpPr>
          <p:nvPr>
            <p:ph type="title"/>
          </p:nvPr>
        </p:nvSpPr>
        <p:spPr/>
        <p:txBody>
          <a:bodyPr/>
          <a:lstStyle/>
          <a:p>
            <a:r>
              <a:rPr lang="de-DE" dirty="0"/>
              <a:t>Hydrogen </a:t>
            </a:r>
            <a:r>
              <a:rPr lang="de-DE" dirty="0" err="1"/>
              <a:t>production</a:t>
            </a:r>
            <a:r>
              <a:rPr lang="de-DE" dirty="0"/>
              <a:t> in Central Germany</a:t>
            </a:r>
          </a:p>
        </p:txBody>
      </p:sp>
      <p:sp>
        <p:nvSpPr>
          <p:cNvPr id="3" name="Foliennummernplatzhalter 2">
            <a:extLst>
              <a:ext uri="{FF2B5EF4-FFF2-40B4-BE49-F238E27FC236}">
                <a16:creationId xmlns:a16="http://schemas.microsoft.com/office/drawing/2014/main" id="{489A6920-B3D2-BF05-362B-A2AEC89622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8EAEAD-3417-4E41-A8A7-C731D6E7515F}" type="slidenum">
              <a:rPr kumimoji="0" lang="de-DE" sz="1000" b="0" i="0" u="none" strike="noStrike" kern="1200" cap="none" spc="0" normalizeH="0" baseline="0" noProof="0" smtClean="0">
                <a:ln>
                  <a:noFill/>
                </a:ln>
                <a:solidFill>
                  <a:srgbClr val="FFFFFF"/>
                </a:solidFill>
                <a:effectLst/>
                <a:uLnTx/>
                <a:uFillTx/>
                <a:latin typeface="Dosis" panose="02010503020202060003"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de-DE" sz="1000" b="0" i="0" u="none" strike="noStrike" kern="1200" cap="none" spc="0" normalizeH="0" baseline="0" noProof="0">
              <a:ln>
                <a:noFill/>
              </a:ln>
              <a:solidFill>
                <a:srgbClr val="FFFFFF"/>
              </a:solidFill>
              <a:effectLst/>
              <a:uLnTx/>
              <a:uFillTx/>
              <a:latin typeface="Dosis" panose="02010503020202060003" pitchFamily="2" charset="77"/>
              <a:ea typeface="+mn-ea"/>
              <a:cs typeface="+mn-cs"/>
            </a:endParaRPr>
          </a:p>
        </p:txBody>
      </p:sp>
      <p:sp>
        <p:nvSpPr>
          <p:cNvPr id="10" name="Textplatzhalter 9">
            <a:extLst>
              <a:ext uri="{FF2B5EF4-FFF2-40B4-BE49-F238E27FC236}">
                <a16:creationId xmlns:a16="http://schemas.microsoft.com/office/drawing/2014/main" id="{5EE8C4D0-C1F0-E7CC-ED0D-8D7F29E4CD81}"/>
              </a:ext>
            </a:extLst>
          </p:cNvPr>
          <p:cNvSpPr>
            <a:spLocks noGrp="1"/>
          </p:cNvSpPr>
          <p:nvPr>
            <p:ph type="body" sz="quarter" idx="13"/>
          </p:nvPr>
        </p:nvSpPr>
        <p:spPr/>
        <p:txBody>
          <a:bodyPr/>
          <a:lstStyle/>
          <a:p>
            <a:r>
              <a:rPr lang="de-DE" dirty="0"/>
              <a:t>Hydrogen </a:t>
            </a:r>
            <a:r>
              <a:rPr lang="de-DE" dirty="0" err="1"/>
              <a:t>use</a:t>
            </a:r>
            <a:r>
              <a:rPr lang="de-DE" dirty="0"/>
              <a:t> in Central Germany</a:t>
            </a:r>
          </a:p>
        </p:txBody>
      </p:sp>
      <p:pic>
        <p:nvPicPr>
          <p:cNvPr id="15" name="Bildplatzhalter 14">
            <a:extLst>
              <a:ext uri="{FF2B5EF4-FFF2-40B4-BE49-F238E27FC236}">
                <a16:creationId xmlns:a16="http://schemas.microsoft.com/office/drawing/2014/main" id="{DD5828E0-DB5C-3E11-C617-E638B756F3D4}"/>
              </a:ext>
            </a:extLst>
          </p:cNvPr>
          <p:cNvPicPr>
            <a:picLocks noGrp="1" noChangeAspect="1"/>
          </p:cNvPicPr>
          <p:nvPr>
            <p:ph type="pic" sz="quarter" idx="15"/>
          </p:nvPr>
        </p:nvPicPr>
        <p:blipFill rotWithShape="1">
          <a:blip r:embed="rId2"/>
          <a:srcRect t="25626" b="9062"/>
          <a:stretch/>
        </p:blipFill>
        <p:spPr>
          <a:xfrm>
            <a:off x="6258787" y="1444624"/>
            <a:ext cx="5057775" cy="2253616"/>
          </a:xfrm>
          <a:prstGeom prst="rect">
            <a:avLst/>
          </a:prstGeom>
        </p:spPr>
      </p:pic>
      <p:sp>
        <p:nvSpPr>
          <p:cNvPr id="12" name="Textplatzhalter 11">
            <a:extLst>
              <a:ext uri="{FF2B5EF4-FFF2-40B4-BE49-F238E27FC236}">
                <a16:creationId xmlns:a16="http://schemas.microsoft.com/office/drawing/2014/main" id="{19142C4C-B189-8477-A7CE-3A49D066538D}"/>
              </a:ext>
            </a:extLst>
          </p:cNvPr>
          <p:cNvSpPr>
            <a:spLocks noGrp="1"/>
          </p:cNvSpPr>
          <p:nvPr>
            <p:ph type="body" sz="quarter" idx="16"/>
          </p:nvPr>
        </p:nvSpPr>
        <p:spPr/>
        <p:txBody>
          <a:bodyPr/>
          <a:lstStyle/>
          <a:p>
            <a:r>
              <a:rPr lang="de-DE" b="1" dirty="0"/>
              <a:t>Chemical Park Leuna</a:t>
            </a:r>
          </a:p>
          <a:p>
            <a:pPr marL="342900" indent="-342900">
              <a:buFont typeface="Arial" panose="020B0604020202020204" pitchFamily="34" charset="0"/>
              <a:buChar char="•"/>
            </a:pPr>
            <a:r>
              <a:rPr lang="de-DE" b="1" dirty="0"/>
              <a:t>Linde</a:t>
            </a:r>
            <a:r>
              <a:rPr lang="de-DE" dirty="0"/>
              <a:t>, </a:t>
            </a:r>
            <a:r>
              <a:rPr lang="de-DE" dirty="0" err="1"/>
              <a:t>steam</a:t>
            </a:r>
            <a:r>
              <a:rPr lang="de-DE" dirty="0"/>
              <a:t> </a:t>
            </a:r>
            <a:r>
              <a:rPr lang="de-DE" dirty="0" err="1"/>
              <a:t>reformer</a:t>
            </a:r>
            <a:r>
              <a:rPr lang="de-DE" dirty="0"/>
              <a:t>:</a:t>
            </a:r>
          </a:p>
          <a:p>
            <a:pPr marL="800100" lvl="1" indent="-342900">
              <a:buFont typeface="Arial" panose="020B0604020202020204" pitchFamily="34" charset="0"/>
              <a:buChar char="•"/>
            </a:pPr>
            <a:r>
              <a:rPr lang="de-DE" dirty="0"/>
              <a:t>100,000 Nm³/h H</a:t>
            </a:r>
            <a:r>
              <a:rPr lang="de-DE" baseline="-25000" dirty="0"/>
              <a:t>2 </a:t>
            </a:r>
            <a:r>
              <a:rPr lang="de-DE" dirty="0"/>
              <a:t>; 700,000 t/a CO</a:t>
            </a:r>
            <a:r>
              <a:rPr lang="de-DE" baseline="-25000" dirty="0"/>
              <a:t>2</a:t>
            </a:r>
          </a:p>
          <a:p>
            <a:pPr marL="342900" indent="-342900">
              <a:buFont typeface="Arial" panose="020B0604020202020204" pitchFamily="34" charset="0"/>
              <a:buChar char="•"/>
            </a:pPr>
            <a:r>
              <a:rPr lang="de-DE" b="1" dirty="0"/>
              <a:t>Linde</a:t>
            </a:r>
            <a:r>
              <a:rPr lang="de-DE" dirty="0"/>
              <a:t>, 24 MW PEM-</a:t>
            </a:r>
            <a:r>
              <a:rPr lang="de-DE" dirty="0" err="1"/>
              <a:t>electrolyser</a:t>
            </a:r>
            <a:endParaRPr lang="de-DE" dirty="0"/>
          </a:p>
          <a:p>
            <a:pPr marL="800100" lvl="1" indent="-342900">
              <a:buFont typeface="Arial" panose="020B0604020202020204" pitchFamily="34" charset="0"/>
              <a:buChar char="•"/>
            </a:pPr>
            <a:r>
              <a:rPr lang="de-DE" dirty="0"/>
              <a:t>4,800 Nm³/h H</a:t>
            </a:r>
            <a:r>
              <a:rPr lang="de-DE" baseline="-25000" dirty="0"/>
              <a:t>2</a:t>
            </a:r>
          </a:p>
          <a:p>
            <a:r>
              <a:rPr lang="de-DE" b="1" dirty="0"/>
              <a:t>Chemical Park Bitterfeld-Wolfen</a:t>
            </a:r>
          </a:p>
          <a:p>
            <a:pPr marL="342900" indent="-342900">
              <a:buFont typeface="Arial" panose="020B0604020202020204" pitchFamily="34" charset="0"/>
              <a:buChar char="•"/>
            </a:pPr>
            <a:r>
              <a:rPr lang="de-DE" b="1" dirty="0" err="1"/>
              <a:t>Nobian</a:t>
            </a:r>
            <a:r>
              <a:rPr lang="de-DE" dirty="0"/>
              <a:t>, Chlor-alkali-</a:t>
            </a:r>
            <a:r>
              <a:rPr lang="de-DE" dirty="0" err="1"/>
              <a:t>electrolyser</a:t>
            </a:r>
            <a:endParaRPr lang="de-DE" dirty="0"/>
          </a:p>
          <a:p>
            <a:pPr marL="800100" lvl="1" indent="-342900">
              <a:buFont typeface="Arial" panose="020B0604020202020204" pitchFamily="34" charset="0"/>
              <a:buChar char="•"/>
            </a:pPr>
            <a:r>
              <a:rPr lang="de-DE" dirty="0"/>
              <a:t>3,000 Nm³/h H</a:t>
            </a:r>
            <a:r>
              <a:rPr lang="de-DE" baseline="-25000" dirty="0"/>
              <a:t>2</a:t>
            </a:r>
          </a:p>
          <a:p>
            <a:pPr marL="800100" lvl="1" indent="-342900">
              <a:buFont typeface="Arial" panose="020B0604020202020204" pitchFamily="34" charset="0"/>
              <a:buChar char="•"/>
            </a:pPr>
            <a:r>
              <a:rPr lang="de-DE" dirty="0"/>
              <a:t>90,000 t/a </a:t>
            </a:r>
            <a:r>
              <a:rPr lang="de-DE" dirty="0" err="1"/>
              <a:t>chlorine</a:t>
            </a:r>
            <a:endParaRPr lang="de-DE" dirty="0"/>
          </a:p>
          <a:p>
            <a:pPr marL="800100" lvl="1" indent="-342900">
              <a:buFont typeface="Arial" panose="020B0604020202020204" pitchFamily="34" charset="0"/>
              <a:buChar char="•"/>
            </a:pPr>
            <a:r>
              <a:rPr lang="de-DE" dirty="0"/>
              <a:t>TÜV Süd </a:t>
            </a:r>
            <a:r>
              <a:rPr lang="de-DE" dirty="0" err="1"/>
              <a:t>certified</a:t>
            </a:r>
            <a:r>
              <a:rPr lang="de-DE" dirty="0"/>
              <a:t> Green H2</a:t>
            </a:r>
            <a:endParaRPr lang="de-DE" baseline="-25000" dirty="0"/>
          </a:p>
        </p:txBody>
      </p:sp>
      <p:sp>
        <p:nvSpPr>
          <p:cNvPr id="7" name="Fußzeilenplatzhalter 6">
            <a:extLst>
              <a:ext uri="{FF2B5EF4-FFF2-40B4-BE49-F238E27FC236}">
                <a16:creationId xmlns:a16="http://schemas.microsoft.com/office/drawing/2014/main" id="{7673B8FA-F998-9EC7-1441-B57FCB8601F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717075"/>
                </a:solidFill>
              </a:rPr>
              <a:t>Sources</a:t>
            </a:r>
            <a:r>
              <a:rPr kumimoji="0" lang="de-DE" sz="1800" b="0" i="0" u="none" strike="noStrike" kern="1200" cap="none" spc="0" normalizeH="0" baseline="0" noProof="0" dirty="0">
                <a:ln>
                  <a:noFill/>
                </a:ln>
                <a:solidFill>
                  <a:srgbClr val="717075"/>
                </a:solidFill>
                <a:effectLst/>
                <a:uLnTx/>
                <a:uFillTx/>
                <a:latin typeface="Dosis Light" panose="02010803020202060003" pitchFamily="2" charset="77"/>
                <a:ea typeface="+mn-ea"/>
                <a:cs typeface="+mn-cs"/>
              </a:rPr>
              <a:t>: Linde, </a:t>
            </a:r>
            <a:r>
              <a:rPr kumimoji="0" lang="de-DE" sz="1800" b="0" i="0" u="none" strike="noStrike" kern="1200" cap="none" spc="0" normalizeH="0" baseline="0" noProof="0" dirty="0" err="1">
                <a:ln>
                  <a:noFill/>
                </a:ln>
                <a:solidFill>
                  <a:srgbClr val="717075"/>
                </a:solidFill>
                <a:effectLst/>
                <a:uLnTx/>
                <a:uFillTx/>
                <a:latin typeface="Dosis Light" panose="02010803020202060003" pitchFamily="2" charset="77"/>
                <a:ea typeface="+mn-ea"/>
                <a:cs typeface="+mn-cs"/>
              </a:rPr>
              <a:t>Nouryon</a:t>
            </a:r>
            <a:r>
              <a:rPr kumimoji="0" lang="de-DE" sz="1800" b="0" i="0" u="none" strike="noStrike" kern="1200" cap="none" spc="0" normalizeH="0" baseline="0" noProof="0" dirty="0">
                <a:ln>
                  <a:noFill/>
                </a:ln>
                <a:solidFill>
                  <a:srgbClr val="717075"/>
                </a:solidFill>
                <a:effectLst/>
                <a:uLnTx/>
                <a:uFillTx/>
                <a:latin typeface="Dosis Light" panose="02010803020202060003" pitchFamily="2" charset="77"/>
                <a:ea typeface="+mn-ea"/>
                <a:cs typeface="+mn-cs"/>
              </a:rPr>
              <a:t>, Potenzialstudie Grüne Gase</a:t>
            </a:r>
          </a:p>
        </p:txBody>
      </p:sp>
      <p:pic>
        <p:nvPicPr>
          <p:cNvPr id="16" name="Bildplatzhalter 15">
            <a:extLst>
              <a:ext uri="{FF2B5EF4-FFF2-40B4-BE49-F238E27FC236}">
                <a16:creationId xmlns:a16="http://schemas.microsoft.com/office/drawing/2014/main" id="{B7C25849-2578-28A6-78D8-8808DF032727}"/>
              </a:ext>
            </a:extLst>
          </p:cNvPr>
          <p:cNvPicPr>
            <a:picLocks noGrp="1" noChangeAspect="1"/>
          </p:cNvPicPr>
          <p:nvPr>
            <p:ph type="pic" sz="quarter" idx="17"/>
          </p:nvPr>
        </p:nvPicPr>
        <p:blipFill rotWithShape="1">
          <a:blip r:embed="rId3"/>
          <a:srcRect t="29705" b="7535"/>
          <a:stretch/>
        </p:blipFill>
        <p:spPr>
          <a:xfrm>
            <a:off x="6258787" y="3880424"/>
            <a:ext cx="5057775" cy="2253616"/>
          </a:xfrm>
          <a:prstGeom prst="rect">
            <a:avLst/>
          </a:prstGeom>
        </p:spPr>
      </p:pic>
    </p:spTree>
    <p:extLst>
      <p:ext uri="{BB962C8B-B14F-4D97-AF65-F5344CB8AC3E}">
        <p14:creationId xmlns:p14="http://schemas.microsoft.com/office/powerpoint/2010/main" val="244163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7152E3E-B834-2545-B5A4-8D89CC9BD04E}"/>
              </a:ext>
            </a:extLst>
          </p:cNvPr>
          <p:cNvSpPr>
            <a:spLocks noGrp="1"/>
          </p:cNvSpPr>
          <p:nvPr>
            <p:ph type="title"/>
          </p:nvPr>
        </p:nvSpPr>
        <p:spPr/>
        <p:txBody>
          <a:bodyPr/>
          <a:lstStyle/>
          <a:p>
            <a:r>
              <a:rPr lang="de-DE" dirty="0"/>
              <a:t>Hydrogen </a:t>
            </a:r>
            <a:r>
              <a:rPr lang="de-DE" dirty="0" err="1"/>
              <a:t>production</a:t>
            </a:r>
            <a:r>
              <a:rPr lang="de-DE" dirty="0"/>
              <a:t> in Central Germany.</a:t>
            </a:r>
          </a:p>
        </p:txBody>
      </p:sp>
      <p:sp>
        <p:nvSpPr>
          <p:cNvPr id="3" name="Foliennummernplatzhalter 2">
            <a:extLst>
              <a:ext uri="{FF2B5EF4-FFF2-40B4-BE49-F238E27FC236}">
                <a16:creationId xmlns:a16="http://schemas.microsoft.com/office/drawing/2014/main" id="{489A6920-B3D2-BF05-362B-A2AEC89622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8EAEAD-3417-4E41-A8A7-C731D6E7515F}" type="slidenum">
              <a:rPr kumimoji="0" lang="de-DE" sz="1000" b="0" i="0" u="none" strike="noStrike" kern="1200" cap="none" spc="0" normalizeH="0" baseline="0" noProof="0" smtClean="0">
                <a:ln>
                  <a:noFill/>
                </a:ln>
                <a:solidFill>
                  <a:srgbClr val="FFFFFF"/>
                </a:solidFill>
                <a:effectLst/>
                <a:uLnTx/>
                <a:uFillTx/>
                <a:latin typeface="Dosis" panose="02010503020202060003"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de-DE" sz="1000" b="0" i="0" u="none" strike="noStrike" kern="1200" cap="none" spc="0" normalizeH="0" baseline="0" noProof="0">
              <a:ln>
                <a:noFill/>
              </a:ln>
              <a:solidFill>
                <a:srgbClr val="FFFFFF"/>
              </a:solidFill>
              <a:effectLst/>
              <a:uLnTx/>
              <a:uFillTx/>
              <a:latin typeface="Dosis" panose="02010503020202060003" pitchFamily="2" charset="77"/>
              <a:ea typeface="+mn-ea"/>
              <a:cs typeface="+mn-cs"/>
            </a:endParaRPr>
          </a:p>
        </p:txBody>
      </p:sp>
      <p:sp>
        <p:nvSpPr>
          <p:cNvPr id="10" name="Textplatzhalter 9">
            <a:extLst>
              <a:ext uri="{FF2B5EF4-FFF2-40B4-BE49-F238E27FC236}">
                <a16:creationId xmlns:a16="http://schemas.microsoft.com/office/drawing/2014/main" id="{5EE8C4D0-C1F0-E7CC-ED0D-8D7F29E4CD81}"/>
              </a:ext>
            </a:extLst>
          </p:cNvPr>
          <p:cNvSpPr>
            <a:spLocks noGrp="1"/>
          </p:cNvSpPr>
          <p:nvPr>
            <p:ph type="body" sz="quarter" idx="13"/>
          </p:nvPr>
        </p:nvSpPr>
        <p:spPr/>
        <p:txBody>
          <a:bodyPr/>
          <a:lstStyle/>
          <a:p>
            <a:r>
              <a:rPr lang="de-DE" dirty="0"/>
              <a:t>Hydrogen </a:t>
            </a:r>
            <a:r>
              <a:rPr lang="de-DE" dirty="0" err="1"/>
              <a:t>use</a:t>
            </a:r>
            <a:r>
              <a:rPr lang="de-DE" dirty="0"/>
              <a:t> in Central Germany</a:t>
            </a:r>
          </a:p>
        </p:txBody>
      </p:sp>
      <p:sp>
        <p:nvSpPr>
          <p:cNvPr id="12" name="Textplatzhalter 11">
            <a:extLst>
              <a:ext uri="{FF2B5EF4-FFF2-40B4-BE49-F238E27FC236}">
                <a16:creationId xmlns:a16="http://schemas.microsoft.com/office/drawing/2014/main" id="{19142C4C-B189-8477-A7CE-3A49D066538D}"/>
              </a:ext>
            </a:extLst>
          </p:cNvPr>
          <p:cNvSpPr>
            <a:spLocks noGrp="1"/>
          </p:cNvSpPr>
          <p:nvPr>
            <p:ph type="body" sz="quarter" idx="16"/>
          </p:nvPr>
        </p:nvSpPr>
        <p:spPr/>
        <p:txBody>
          <a:bodyPr/>
          <a:lstStyle/>
          <a:p>
            <a:r>
              <a:rPr lang="de-DE" b="1" dirty="0"/>
              <a:t>Schkopau, Böhlen</a:t>
            </a:r>
          </a:p>
          <a:p>
            <a:pPr marL="342900" indent="-342900">
              <a:buFont typeface="Arial" panose="020B0604020202020204" pitchFamily="34" charset="0"/>
              <a:buChar char="•"/>
            </a:pPr>
            <a:r>
              <a:rPr lang="de-DE" b="1" dirty="0"/>
              <a:t>DOW Plant</a:t>
            </a:r>
            <a:r>
              <a:rPr lang="de-DE" dirty="0"/>
              <a:t>, Chlor-alkali-</a:t>
            </a:r>
            <a:r>
              <a:rPr lang="de-DE" dirty="0" err="1"/>
              <a:t>electrolysis</a:t>
            </a:r>
            <a:r>
              <a:rPr lang="de-DE" dirty="0"/>
              <a:t>, </a:t>
            </a:r>
            <a:r>
              <a:rPr lang="de-DE" dirty="0" err="1"/>
              <a:t>by-product</a:t>
            </a:r>
            <a:r>
              <a:rPr lang="de-DE" dirty="0"/>
              <a:t> </a:t>
            </a:r>
            <a:r>
              <a:rPr lang="de-DE" dirty="0" err="1"/>
              <a:t>of</a:t>
            </a:r>
            <a:r>
              <a:rPr lang="de-DE" dirty="0"/>
              <a:t> </a:t>
            </a:r>
            <a:r>
              <a:rPr lang="de-DE" dirty="0" err="1"/>
              <a:t>ethylene</a:t>
            </a:r>
            <a:r>
              <a:rPr lang="de-DE" dirty="0"/>
              <a:t>/</a:t>
            </a:r>
            <a:r>
              <a:rPr lang="de-DE" dirty="0" err="1"/>
              <a:t>styrene</a:t>
            </a:r>
            <a:r>
              <a:rPr lang="de-DE" dirty="0"/>
              <a:t> </a:t>
            </a:r>
            <a:r>
              <a:rPr lang="de-DE" dirty="0" err="1"/>
              <a:t>production</a:t>
            </a:r>
            <a:r>
              <a:rPr lang="de-DE" dirty="0"/>
              <a:t> (own </a:t>
            </a:r>
            <a:r>
              <a:rPr lang="de-DE" dirty="0" err="1"/>
              <a:t>use</a:t>
            </a:r>
            <a:r>
              <a:rPr lang="de-DE" dirty="0"/>
              <a:t>)</a:t>
            </a:r>
          </a:p>
          <a:p>
            <a:pPr marL="800100" lvl="1" indent="-342900">
              <a:buFont typeface="Arial" panose="020B0604020202020204" pitchFamily="34" charset="0"/>
              <a:buChar char="•"/>
            </a:pPr>
            <a:r>
              <a:rPr lang="de-DE" dirty="0" err="1"/>
              <a:t>Approx</a:t>
            </a:r>
            <a:r>
              <a:rPr lang="de-DE" dirty="0"/>
              <a:t>.. 32,000 Nm³/h H</a:t>
            </a:r>
            <a:r>
              <a:rPr lang="de-DE" baseline="-25000" dirty="0"/>
              <a:t>2 </a:t>
            </a:r>
            <a:r>
              <a:rPr lang="de-DE" dirty="0"/>
              <a:t>(</a:t>
            </a:r>
            <a:r>
              <a:rPr lang="de-DE" dirty="0" err="1"/>
              <a:t>assumption</a:t>
            </a:r>
            <a:r>
              <a:rPr lang="de-DE" dirty="0"/>
              <a:t>: 7500 </a:t>
            </a:r>
            <a:r>
              <a:rPr lang="de-DE" dirty="0" err="1"/>
              <a:t>operating</a:t>
            </a:r>
            <a:r>
              <a:rPr lang="de-DE" dirty="0"/>
              <a:t> </a:t>
            </a:r>
            <a:r>
              <a:rPr lang="de-DE" dirty="0" err="1"/>
              <a:t>hours</a:t>
            </a:r>
            <a:r>
              <a:rPr lang="de-DE" dirty="0"/>
              <a:t> per </a:t>
            </a:r>
            <a:r>
              <a:rPr lang="de-DE" dirty="0" err="1"/>
              <a:t>year</a:t>
            </a:r>
            <a:r>
              <a:rPr lang="de-DE" dirty="0"/>
              <a:t>)</a:t>
            </a:r>
            <a:r>
              <a:rPr lang="de-DE" baseline="-25000" dirty="0"/>
              <a:t> </a:t>
            </a:r>
          </a:p>
          <a:p>
            <a:pPr marL="800100" lvl="1" indent="-342900">
              <a:buFont typeface="Arial" panose="020B0604020202020204" pitchFamily="34" charset="0"/>
              <a:buChar char="•"/>
            </a:pPr>
            <a:endParaRPr lang="de-DE" baseline="-25000" dirty="0"/>
          </a:p>
        </p:txBody>
      </p:sp>
      <p:sp>
        <p:nvSpPr>
          <p:cNvPr id="7" name="Fußzeilenplatzhalter 6">
            <a:extLst>
              <a:ext uri="{FF2B5EF4-FFF2-40B4-BE49-F238E27FC236}">
                <a16:creationId xmlns:a16="http://schemas.microsoft.com/office/drawing/2014/main" id="{7673B8FA-F998-9EC7-1441-B57FCB8601F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717075"/>
                </a:solidFill>
                <a:effectLst/>
                <a:uLnTx/>
                <a:uFillTx/>
                <a:latin typeface="Dosis Light" panose="02010803020202060003" pitchFamily="2" charset="77"/>
                <a:ea typeface="+mn-ea"/>
                <a:cs typeface="+mn-cs"/>
              </a:rPr>
              <a:t>Sources: Dow/Horst Fechner, Potenzialstudie Grüne Gase</a:t>
            </a:r>
          </a:p>
        </p:txBody>
      </p:sp>
      <p:pic>
        <p:nvPicPr>
          <p:cNvPr id="11" name="Bildplatzhalter 10" descr="Ein Bild, das Gras, draußen, Luftfotografie, Vogelperspektive enthält.&#10;&#10;Automatisch generierte Beschreibung">
            <a:extLst>
              <a:ext uri="{FF2B5EF4-FFF2-40B4-BE49-F238E27FC236}">
                <a16:creationId xmlns:a16="http://schemas.microsoft.com/office/drawing/2014/main" id="{BD79E5E7-6BA5-60E6-EBE6-B58CC7C88B13}"/>
              </a:ext>
            </a:extLst>
          </p:cNvPr>
          <p:cNvPicPr>
            <a:picLocks noGrp="1" noChangeAspect="1"/>
          </p:cNvPicPr>
          <p:nvPr>
            <p:ph type="pic" sz="quarter" idx="15"/>
          </p:nvPr>
        </p:nvPicPr>
        <p:blipFill rotWithShape="1">
          <a:blip r:embed="rId2"/>
          <a:srcRect t="2811" b="30343"/>
          <a:stretch/>
        </p:blipFill>
        <p:spPr>
          <a:xfrm>
            <a:off x="6258787" y="1444624"/>
            <a:ext cx="5057775" cy="2253616"/>
          </a:xfrm>
        </p:spPr>
      </p:pic>
      <p:pic>
        <p:nvPicPr>
          <p:cNvPr id="2" name="Bildplatzhalter 1">
            <a:extLst>
              <a:ext uri="{FF2B5EF4-FFF2-40B4-BE49-F238E27FC236}">
                <a16:creationId xmlns:a16="http://schemas.microsoft.com/office/drawing/2014/main" id="{38FD8804-8CE9-6361-D1E0-68112E8117CA}"/>
              </a:ext>
            </a:extLst>
          </p:cNvPr>
          <p:cNvPicPr>
            <a:picLocks noGrp="1" noChangeAspect="1"/>
          </p:cNvPicPr>
          <p:nvPr>
            <p:ph type="pic" sz="quarter" idx="17"/>
          </p:nvPr>
        </p:nvPicPr>
        <p:blipFill>
          <a:blip r:embed="rId3"/>
          <a:srcRect t="16491" b="16491"/>
          <a:stretch>
            <a:fillRect/>
          </a:stretch>
        </p:blipFill>
        <p:spPr>
          <a:xfrm>
            <a:off x="6258786" y="3862408"/>
            <a:ext cx="5057775" cy="2253616"/>
          </a:xfrm>
          <a:prstGeom prst="rect">
            <a:avLst/>
          </a:prstGeom>
        </p:spPr>
      </p:pic>
    </p:spTree>
    <p:extLst>
      <p:ext uri="{BB962C8B-B14F-4D97-AF65-F5344CB8AC3E}">
        <p14:creationId xmlns:p14="http://schemas.microsoft.com/office/powerpoint/2010/main" val="205809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48720-F49D-FDF7-4C4C-7991CFD146A1}"/>
              </a:ext>
            </a:extLst>
          </p:cNvPr>
          <p:cNvSpPr>
            <a:spLocks noGrp="1"/>
          </p:cNvSpPr>
          <p:nvPr>
            <p:ph type="title"/>
          </p:nvPr>
        </p:nvSpPr>
        <p:spPr/>
        <p:txBody>
          <a:bodyPr/>
          <a:lstStyle/>
          <a:p>
            <a:r>
              <a:rPr lang="de-DE" dirty="0"/>
              <a:t>Hydrogen </a:t>
            </a:r>
            <a:r>
              <a:rPr lang="de-DE" dirty="0" err="1"/>
              <a:t>demand</a:t>
            </a:r>
            <a:r>
              <a:rPr lang="de-DE" dirty="0"/>
              <a:t> in Central Germany</a:t>
            </a:r>
          </a:p>
        </p:txBody>
      </p:sp>
      <p:sp>
        <p:nvSpPr>
          <p:cNvPr id="5" name="Foliennummernplatzhalter 4">
            <a:extLst>
              <a:ext uri="{FF2B5EF4-FFF2-40B4-BE49-F238E27FC236}">
                <a16:creationId xmlns:a16="http://schemas.microsoft.com/office/drawing/2014/main" id="{4BE20B6C-3FA7-659E-0A09-6007BDD5E43F}"/>
              </a:ext>
            </a:extLst>
          </p:cNvPr>
          <p:cNvSpPr>
            <a:spLocks noGrp="1"/>
          </p:cNvSpPr>
          <p:nvPr>
            <p:ph type="sldNum" sz="quarter" idx="12"/>
          </p:nvPr>
        </p:nvSpPr>
        <p:spPr/>
        <p:txBody>
          <a:bodyPr/>
          <a:lstStyle/>
          <a:p>
            <a:fld id="{0E8EAEAD-3417-4E41-A8A7-C731D6E7515F}" type="slidenum">
              <a:rPr lang="de-DE" smtClean="0"/>
              <a:t>9</a:t>
            </a:fld>
            <a:endParaRPr lang="de-DE"/>
          </a:p>
        </p:txBody>
      </p:sp>
      <p:sp>
        <p:nvSpPr>
          <p:cNvPr id="7" name="Textplatzhalter 6">
            <a:extLst>
              <a:ext uri="{FF2B5EF4-FFF2-40B4-BE49-F238E27FC236}">
                <a16:creationId xmlns:a16="http://schemas.microsoft.com/office/drawing/2014/main" id="{3F78E0BF-8011-90C1-B4B9-D8E07BA40E25}"/>
              </a:ext>
            </a:extLst>
          </p:cNvPr>
          <p:cNvSpPr>
            <a:spLocks noGrp="1"/>
          </p:cNvSpPr>
          <p:nvPr>
            <p:ph type="body" sz="quarter" idx="13"/>
          </p:nvPr>
        </p:nvSpPr>
        <p:spPr/>
        <p:txBody>
          <a:bodyPr/>
          <a:lstStyle/>
          <a:p>
            <a:r>
              <a:rPr lang="de-DE" dirty="0"/>
              <a:t>Hydrogen </a:t>
            </a:r>
            <a:r>
              <a:rPr lang="de-DE" dirty="0" err="1"/>
              <a:t>use</a:t>
            </a:r>
            <a:r>
              <a:rPr lang="de-DE" dirty="0"/>
              <a:t> in Central Germany</a:t>
            </a:r>
          </a:p>
        </p:txBody>
      </p:sp>
      <p:sp>
        <p:nvSpPr>
          <p:cNvPr id="9" name="Textplatzhalter 8">
            <a:extLst>
              <a:ext uri="{FF2B5EF4-FFF2-40B4-BE49-F238E27FC236}">
                <a16:creationId xmlns:a16="http://schemas.microsoft.com/office/drawing/2014/main" id="{55EA4F86-2A35-F47B-EBE4-5FC16423E805}"/>
              </a:ext>
            </a:extLst>
          </p:cNvPr>
          <p:cNvSpPr>
            <a:spLocks noGrp="1"/>
          </p:cNvSpPr>
          <p:nvPr>
            <p:ph type="body" sz="quarter" idx="16"/>
          </p:nvPr>
        </p:nvSpPr>
        <p:spPr>
          <a:xfrm>
            <a:off x="720227" y="1444625"/>
            <a:ext cx="7312820" cy="4689415"/>
          </a:xfrm>
        </p:spPr>
        <p:txBody>
          <a:bodyPr/>
          <a:lstStyle/>
          <a:p>
            <a:r>
              <a:rPr lang="de-DE" sz="1800" b="1" dirty="0">
                <a:effectLst/>
                <a:latin typeface="Dosis Light" pitchFamily="2" charset="0"/>
                <a:ea typeface="Times New Roman" panose="02020603050405020304" pitchFamily="18" charset="0"/>
              </a:rPr>
              <a:t>Large-</a:t>
            </a:r>
            <a:r>
              <a:rPr lang="de-DE" sz="1800" b="1" dirty="0" err="1">
                <a:effectLst/>
                <a:latin typeface="Dosis Light" pitchFamily="2" charset="0"/>
                <a:ea typeface="Times New Roman" panose="02020603050405020304" pitchFamily="18" charset="0"/>
              </a:rPr>
              <a:t>scale</a:t>
            </a:r>
            <a:r>
              <a:rPr lang="de-DE" sz="1800" b="1" dirty="0">
                <a:effectLst/>
                <a:latin typeface="Dosis Light" pitchFamily="2" charset="0"/>
                <a:ea typeface="Times New Roman" panose="02020603050405020304" pitchFamily="18" charset="0"/>
              </a:rPr>
              <a:t> H2 </a:t>
            </a:r>
            <a:r>
              <a:rPr lang="de-DE" sz="1800" b="1" dirty="0" err="1">
                <a:effectLst/>
                <a:latin typeface="Dosis Light" pitchFamily="2" charset="0"/>
                <a:ea typeface="Times New Roman" panose="02020603050405020304" pitchFamily="18" charset="0"/>
              </a:rPr>
              <a:t>consumers</a:t>
            </a:r>
            <a:r>
              <a:rPr lang="de-DE" sz="1800" b="1" dirty="0">
                <a:latin typeface="Dosis Light" pitchFamily="2" charset="0"/>
                <a:ea typeface="Times New Roman" panose="02020603050405020304" pitchFamily="18" charset="0"/>
              </a:rPr>
              <a:t>:</a:t>
            </a:r>
            <a:endParaRPr lang="de-DE" sz="1800" b="1" dirty="0">
              <a:effectLst/>
              <a:latin typeface="Dosis Light" pitchFamily="2" charset="0"/>
              <a:ea typeface="Calibri" panose="020F0502020204030204" pitchFamily="34" charset="0"/>
            </a:endParaRPr>
          </a:p>
          <a:p>
            <a:pPr marL="228600" indent="-228600">
              <a:buFont typeface="Arial" panose="020B0604020202020204" pitchFamily="34" charset="0"/>
              <a:buChar char="•"/>
            </a:pPr>
            <a:r>
              <a:rPr lang="de-DE" sz="1800" b="1" dirty="0">
                <a:effectLst/>
                <a:latin typeface="Dosis Light" pitchFamily="2" charset="0"/>
                <a:ea typeface="Times New Roman" panose="02020603050405020304" pitchFamily="18" charset="0"/>
              </a:rPr>
              <a:t>SKW Piesteritz </a:t>
            </a:r>
            <a:r>
              <a:rPr lang="de-DE" sz="1800" dirty="0">
                <a:effectLst/>
                <a:latin typeface="Dosis Light" pitchFamily="2" charset="0"/>
                <a:ea typeface="Times New Roman" panose="02020603050405020304" pitchFamily="18" charset="0"/>
              </a:rPr>
              <a:t>(Lutherstadt Wittenberg)</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dirty="0" err="1">
                <a:effectLst/>
                <a:latin typeface="Dosis Light" pitchFamily="2" charset="0"/>
                <a:ea typeface="Times New Roman" panose="02020603050405020304" pitchFamily="18" charset="0"/>
              </a:rPr>
              <a:t>Product</a:t>
            </a:r>
            <a:r>
              <a:rPr lang="de-DE" sz="1800" dirty="0">
                <a:effectLst/>
                <a:latin typeface="Dosis Light" pitchFamily="2" charset="0"/>
                <a:ea typeface="Times New Roman" panose="02020603050405020304" pitchFamily="18" charset="0"/>
              </a:rPr>
              <a:t>: </a:t>
            </a:r>
            <a:r>
              <a:rPr lang="de-DE" sz="1800" dirty="0" err="1">
                <a:effectLst/>
                <a:latin typeface="Dosis Light" pitchFamily="2" charset="0"/>
                <a:ea typeface="Times New Roman" panose="02020603050405020304" pitchFamily="18" charset="0"/>
              </a:rPr>
              <a:t>ammonia</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dirty="0">
                <a:effectLst/>
                <a:latin typeface="Dosis Light" pitchFamily="2" charset="0"/>
                <a:ea typeface="Times New Roman" panose="02020603050405020304" pitchFamily="18" charset="0"/>
              </a:rPr>
              <a:t>H</a:t>
            </a:r>
            <a:r>
              <a:rPr lang="de-DE" sz="1800" baseline="-25000" dirty="0">
                <a:effectLst/>
                <a:latin typeface="Dosis Light" pitchFamily="2" charset="0"/>
                <a:ea typeface="Times New Roman" panose="02020603050405020304" pitchFamily="18" charset="0"/>
              </a:rPr>
              <a:t>2</a:t>
            </a:r>
            <a:r>
              <a:rPr lang="de-DE" sz="1800" dirty="0">
                <a:effectLst/>
                <a:latin typeface="Dosis Light" pitchFamily="2" charset="0"/>
                <a:ea typeface="Times New Roman" panose="02020603050405020304" pitchFamily="18" charset="0"/>
              </a:rPr>
              <a:t>-demand </a:t>
            </a:r>
            <a:r>
              <a:rPr lang="de-DE" sz="1800" dirty="0" err="1">
                <a:effectLst/>
                <a:latin typeface="Dosis Light" pitchFamily="2" charset="0"/>
                <a:ea typeface="Times New Roman" panose="02020603050405020304" pitchFamily="18" charset="0"/>
              </a:rPr>
              <a:t>today</a:t>
            </a:r>
            <a:r>
              <a:rPr lang="de-DE" sz="1800" dirty="0">
                <a:effectLst/>
                <a:latin typeface="Dosis Light" pitchFamily="2" charset="0"/>
                <a:ea typeface="Times New Roman" panose="02020603050405020304" pitchFamily="18" charset="0"/>
              </a:rPr>
              <a:t>: 6.5 TWh/a</a:t>
            </a:r>
            <a:endParaRPr lang="de-DE" sz="1800" dirty="0">
              <a:effectLst/>
              <a:latin typeface="Dosis Light" pitchFamily="2" charset="0"/>
              <a:ea typeface="Calibri" panose="020F0502020204030204" pitchFamily="34" charset="0"/>
            </a:endParaRPr>
          </a:p>
          <a:p>
            <a:pPr marL="228600" indent="-228600">
              <a:buFont typeface="Arial" panose="020B0604020202020204" pitchFamily="34" charset="0"/>
              <a:buChar char="•"/>
            </a:pPr>
            <a:r>
              <a:rPr lang="de-DE" sz="1800" b="1" dirty="0">
                <a:effectLst/>
                <a:latin typeface="Dosis Light" pitchFamily="2" charset="0"/>
                <a:ea typeface="Times New Roman" panose="02020603050405020304" pitchFamily="18" charset="0"/>
              </a:rPr>
              <a:t>Total Energies </a:t>
            </a:r>
            <a:r>
              <a:rPr lang="de-DE" sz="1800" dirty="0">
                <a:effectLst/>
                <a:latin typeface="Dosis Light" pitchFamily="2" charset="0"/>
                <a:ea typeface="Times New Roman" panose="02020603050405020304" pitchFamily="18" charset="0"/>
              </a:rPr>
              <a:t>(Leuna)</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dirty="0" err="1">
                <a:effectLst/>
                <a:latin typeface="Dosis Light" pitchFamily="2" charset="0"/>
                <a:ea typeface="Times New Roman" panose="02020603050405020304" pitchFamily="18" charset="0"/>
              </a:rPr>
              <a:t>Product</a:t>
            </a:r>
            <a:r>
              <a:rPr lang="de-DE" sz="1800" dirty="0">
                <a:effectLst/>
                <a:latin typeface="Dosis Light" pitchFamily="2" charset="0"/>
                <a:ea typeface="Times New Roman" panose="02020603050405020304" pitchFamily="18" charset="0"/>
              </a:rPr>
              <a:t>: </a:t>
            </a:r>
            <a:r>
              <a:rPr lang="de-DE" sz="1800" dirty="0" err="1">
                <a:latin typeface="Dosis Light" pitchFamily="2" charset="0"/>
                <a:ea typeface="Times New Roman" panose="02020603050405020304" pitchFamily="18" charset="0"/>
              </a:rPr>
              <a:t>refining</a:t>
            </a:r>
            <a:r>
              <a:rPr lang="de-DE" sz="1800" dirty="0">
                <a:latin typeface="Dosis Light" pitchFamily="2" charset="0"/>
                <a:ea typeface="Times New Roman" panose="02020603050405020304" pitchFamily="18" charset="0"/>
              </a:rPr>
              <a:t>, </a:t>
            </a:r>
            <a:r>
              <a:rPr lang="de-DE" sz="1800" dirty="0" err="1">
                <a:latin typeface="Dosis Light" pitchFamily="2" charset="0"/>
                <a:ea typeface="Times New Roman" panose="02020603050405020304" pitchFamily="18" charset="0"/>
              </a:rPr>
              <a:t>methanol</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dirty="0">
                <a:effectLst/>
                <a:latin typeface="Dosis Light" pitchFamily="2" charset="0"/>
                <a:ea typeface="Times New Roman" panose="02020603050405020304" pitchFamily="18" charset="0"/>
              </a:rPr>
              <a:t>H</a:t>
            </a:r>
            <a:r>
              <a:rPr lang="de-DE" sz="1800" baseline="-25000" dirty="0">
                <a:effectLst/>
                <a:latin typeface="Dosis Light" pitchFamily="2" charset="0"/>
                <a:ea typeface="Times New Roman" panose="02020603050405020304" pitchFamily="18" charset="0"/>
              </a:rPr>
              <a:t>2</a:t>
            </a:r>
            <a:r>
              <a:rPr lang="de-DE" sz="1800" dirty="0">
                <a:effectLst/>
                <a:latin typeface="Dosis Light" pitchFamily="2" charset="0"/>
                <a:ea typeface="Times New Roman" panose="02020603050405020304" pitchFamily="18" charset="0"/>
              </a:rPr>
              <a:t>-demand </a:t>
            </a:r>
            <a:r>
              <a:rPr lang="de-DE" sz="1800" dirty="0" err="1">
                <a:effectLst/>
                <a:latin typeface="Dosis Light" pitchFamily="2" charset="0"/>
                <a:ea typeface="Times New Roman" panose="02020603050405020304" pitchFamily="18" charset="0"/>
              </a:rPr>
              <a:t>today</a:t>
            </a:r>
            <a:r>
              <a:rPr lang="de-DE" sz="1800" dirty="0">
                <a:effectLst/>
                <a:latin typeface="Dosis Light" pitchFamily="2" charset="0"/>
                <a:ea typeface="Times New Roman" panose="02020603050405020304" pitchFamily="18" charset="0"/>
              </a:rPr>
              <a:t>: 6.1 TWh/a</a:t>
            </a:r>
            <a:endParaRPr lang="de-DE" sz="1800" dirty="0">
              <a:effectLst/>
              <a:latin typeface="Dosis Light" pitchFamily="2" charset="0"/>
              <a:ea typeface="Calibri" panose="020F0502020204030204" pitchFamily="34" charset="0"/>
            </a:endParaRPr>
          </a:p>
          <a:p>
            <a:pPr marL="228600" indent="-228600">
              <a:buFont typeface="Arial" panose="020B0604020202020204" pitchFamily="34" charset="0"/>
              <a:buChar char="•"/>
            </a:pPr>
            <a:r>
              <a:rPr lang="de-DE" sz="1800" dirty="0">
                <a:latin typeface="Dosis Light" pitchFamily="2" charset="0"/>
                <a:ea typeface="Times New Roman" panose="02020603050405020304" pitchFamily="18" charset="0"/>
              </a:rPr>
              <a:t>Other regional </a:t>
            </a:r>
            <a:r>
              <a:rPr lang="de-DE" sz="1800" dirty="0" err="1">
                <a:latin typeface="Dosis Light" pitchFamily="2" charset="0"/>
                <a:ea typeface="Times New Roman" panose="02020603050405020304" pitchFamily="18" charset="0"/>
              </a:rPr>
              <a:t>consumers</a:t>
            </a:r>
            <a:r>
              <a:rPr lang="de-DE" sz="1800" dirty="0">
                <a:effectLst/>
                <a:latin typeface="Dosis Light" pitchFamily="2" charset="0"/>
                <a:ea typeface="Times New Roman" panose="02020603050405020304" pitchFamily="18" charset="0"/>
              </a:rPr>
              <a:t>:</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en-US" sz="1800" b="1" dirty="0">
                <a:effectLst/>
                <a:latin typeface="Dosis Light" pitchFamily="2" charset="0"/>
                <a:ea typeface="Times New Roman" panose="02020603050405020304" pitchFamily="18" charset="0"/>
              </a:rPr>
              <a:t>DOMO Chemicals </a:t>
            </a:r>
            <a:r>
              <a:rPr lang="en-US" sz="1800" dirty="0">
                <a:effectLst/>
                <a:latin typeface="Dosis Light" pitchFamily="2" charset="0"/>
                <a:ea typeface="Times New Roman" panose="02020603050405020304" pitchFamily="18" charset="0"/>
              </a:rPr>
              <a:t>(</a:t>
            </a:r>
            <a:r>
              <a:rPr lang="en-US" sz="1800" dirty="0" err="1">
                <a:effectLst/>
                <a:latin typeface="Dosis Light" pitchFamily="2" charset="0"/>
                <a:ea typeface="Times New Roman" panose="02020603050405020304" pitchFamily="18" charset="0"/>
              </a:rPr>
              <a:t>Leuna</a:t>
            </a:r>
            <a:r>
              <a:rPr lang="en-US" sz="1800" dirty="0">
                <a:effectLst/>
                <a:latin typeface="Dosis Light" pitchFamily="2" charset="0"/>
                <a:ea typeface="Times New Roman" panose="02020603050405020304" pitchFamily="18" charset="0"/>
              </a:rPr>
              <a:t>): Caprolactam 	H</a:t>
            </a:r>
            <a:r>
              <a:rPr lang="en-US" sz="1800" baseline="-25000" dirty="0">
                <a:effectLst/>
                <a:latin typeface="Dosis Light" pitchFamily="2" charset="0"/>
                <a:ea typeface="Times New Roman" panose="02020603050405020304" pitchFamily="18" charset="0"/>
              </a:rPr>
              <a:t>2</a:t>
            </a:r>
            <a:r>
              <a:rPr lang="en-US" sz="1800" dirty="0">
                <a:effectLst/>
                <a:latin typeface="Dosis Light" pitchFamily="2" charset="0"/>
                <a:ea typeface="Times New Roman" panose="02020603050405020304" pitchFamily="18" charset="0"/>
              </a:rPr>
              <a:t>-</a:t>
            </a:r>
            <a:r>
              <a:rPr lang="en-US" sz="1800" dirty="0">
                <a:latin typeface="Dosis Light" pitchFamily="2" charset="0"/>
                <a:ea typeface="Times New Roman" panose="02020603050405020304" pitchFamily="18" charset="0"/>
              </a:rPr>
              <a:t>demand</a:t>
            </a:r>
            <a:r>
              <a:rPr lang="en-US" sz="1800" dirty="0">
                <a:effectLst/>
                <a:latin typeface="Dosis Light" pitchFamily="2" charset="0"/>
                <a:ea typeface="Times New Roman" panose="02020603050405020304" pitchFamily="18" charset="0"/>
              </a:rPr>
              <a:t>: 690 GWh/a</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b="1" dirty="0" err="1">
                <a:effectLst/>
                <a:latin typeface="Dosis Light" pitchFamily="2" charset="0"/>
                <a:ea typeface="Times New Roman" panose="02020603050405020304" pitchFamily="18" charset="0"/>
              </a:rPr>
              <a:t>Radici</a:t>
            </a:r>
            <a:r>
              <a:rPr lang="de-DE" sz="1800" b="1" dirty="0">
                <a:effectLst/>
                <a:latin typeface="Dosis Light" pitchFamily="2" charset="0"/>
                <a:ea typeface="Times New Roman" panose="02020603050405020304" pitchFamily="18" charset="0"/>
              </a:rPr>
              <a:t> </a:t>
            </a:r>
            <a:r>
              <a:rPr lang="de-DE" sz="1800" b="1" dirty="0" err="1">
                <a:effectLst/>
                <a:latin typeface="Dosis Light" pitchFamily="2" charset="0"/>
                <a:ea typeface="Times New Roman" panose="02020603050405020304" pitchFamily="18" charset="0"/>
              </a:rPr>
              <a:t>Chimica</a:t>
            </a:r>
            <a:r>
              <a:rPr lang="de-DE" sz="1800" b="1" dirty="0">
                <a:effectLst/>
                <a:latin typeface="Dosis Light" pitchFamily="2" charset="0"/>
                <a:ea typeface="Times New Roman" panose="02020603050405020304" pitchFamily="18" charset="0"/>
              </a:rPr>
              <a:t> </a:t>
            </a:r>
            <a:r>
              <a:rPr lang="de-DE" sz="1800" dirty="0">
                <a:effectLst/>
                <a:latin typeface="Dosis Light" pitchFamily="2" charset="0"/>
                <a:ea typeface="Times New Roman" panose="02020603050405020304" pitchFamily="18" charset="0"/>
              </a:rPr>
              <a:t>(Zeitz): 	</a:t>
            </a:r>
            <a:r>
              <a:rPr lang="de-DE" sz="1800" dirty="0" err="1">
                <a:effectLst/>
                <a:latin typeface="Dosis Light" pitchFamily="2" charset="0"/>
                <a:ea typeface="Times New Roman" panose="02020603050405020304" pitchFamily="18" charset="0"/>
              </a:rPr>
              <a:t>Adipic</a:t>
            </a:r>
            <a:r>
              <a:rPr lang="de-DE" sz="1800" dirty="0">
                <a:effectLst/>
                <a:latin typeface="Dosis Light" pitchFamily="2" charset="0"/>
                <a:ea typeface="Times New Roman" panose="02020603050405020304" pitchFamily="18" charset="0"/>
              </a:rPr>
              <a:t> </a:t>
            </a:r>
            <a:r>
              <a:rPr lang="de-DE" sz="1800" dirty="0" err="1">
                <a:effectLst/>
                <a:latin typeface="Dosis Light" pitchFamily="2" charset="0"/>
                <a:ea typeface="Times New Roman" panose="02020603050405020304" pitchFamily="18" charset="0"/>
              </a:rPr>
              <a:t>acid</a:t>
            </a:r>
            <a:r>
              <a:rPr lang="de-DE" sz="1800" dirty="0">
                <a:effectLst/>
                <a:latin typeface="Dosis Light" pitchFamily="2" charset="0"/>
                <a:ea typeface="Times New Roman" panose="02020603050405020304" pitchFamily="18" charset="0"/>
              </a:rPr>
              <a:t>		H</a:t>
            </a:r>
            <a:r>
              <a:rPr lang="de-DE" sz="1800" baseline="-25000" dirty="0">
                <a:effectLst/>
                <a:latin typeface="Dosis Light" pitchFamily="2" charset="0"/>
                <a:ea typeface="Times New Roman" panose="02020603050405020304" pitchFamily="18" charset="0"/>
              </a:rPr>
              <a:t>2</a:t>
            </a:r>
            <a:r>
              <a:rPr lang="de-DE" sz="1800" dirty="0">
                <a:effectLst/>
                <a:latin typeface="Dosis Light" pitchFamily="2" charset="0"/>
                <a:ea typeface="Times New Roman" panose="02020603050405020304" pitchFamily="18" charset="0"/>
              </a:rPr>
              <a:t>-demand: 155 </a:t>
            </a:r>
            <a:r>
              <a:rPr lang="de-DE" sz="1800" dirty="0" err="1">
                <a:effectLst/>
                <a:latin typeface="Dosis Light" pitchFamily="2" charset="0"/>
                <a:ea typeface="Times New Roman" panose="02020603050405020304" pitchFamily="18" charset="0"/>
              </a:rPr>
              <a:t>GWh</a:t>
            </a:r>
            <a:r>
              <a:rPr lang="de-DE" sz="1800" dirty="0">
                <a:effectLst/>
                <a:latin typeface="Dosis Light" pitchFamily="2" charset="0"/>
                <a:ea typeface="Times New Roman" panose="02020603050405020304" pitchFamily="18" charset="0"/>
              </a:rPr>
              <a:t>/a</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b="1" dirty="0" err="1">
                <a:effectLst/>
                <a:latin typeface="Dosis Light" pitchFamily="2" charset="0"/>
                <a:ea typeface="Times New Roman" panose="02020603050405020304" pitchFamily="18" charset="0"/>
              </a:rPr>
              <a:t>Arkema</a:t>
            </a:r>
            <a:r>
              <a:rPr lang="de-DE" sz="1800" dirty="0">
                <a:effectLst/>
                <a:latin typeface="Dosis Light" pitchFamily="2" charset="0"/>
                <a:ea typeface="Times New Roman" panose="02020603050405020304" pitchFamily="18" charset="0"/>
              </a:rPr>
              <a:t> (Leuna): 	Hydrogen </a:t>
            </a:r>
            <a:r>
              <a:rPr lang="de-DE" sz="1800" dirty="0" err="1">
                <a:effectLst/>
                <a:latin typeface="Dosis Light" pitchFamily="2" charset="0"/>
                <a:ea typeface="Times New Roman" panose="02020603050405020304" pitchFamily="18" charset="0"/>
              </a:rPr>
              <a:t>peroxide</a:t>
            </a:r>
            <a:r>
              <a:rPr lang="de-DE" sz="1800" dirty="0">
                <a:effectLst/>
                <a:latin typeface="Dosis Light" pitchFamily="2" charset="0"/>
                <a:ea typeface="Times New Roman" panose="02020603050405020304" pitchFamily="18" charset="0"/>
              </a:rPr>
              <a:t> 	H</a:t>
            </a:r>
            <a:r>
              <a:rPr lang="de-DE" sz="1800" baseline="-25000" dirty="0">
                <a:effectLst/>
                <a:latin typeface="Dosis Light" pitchFamily="2" charset="0"/>
                <a:ea typeface="Times New Roman" panose="02020603050405020304" pitchFamily="18" charset="0"/>
              </a:rPr>
              <a:t>2</a:t>
            </a:r>
            <a:r>
              <a:rPr lang="de-DE" sz="1800" dirty="0">
                <a:effectLst/>
                <a:latin typeface="Dosis Light" pitchFamily="2" charset="0"/>
                <a:ea typeface="Times New Roman" panose="02020603050405020304" pitchFamily="18" charset="0"/>
              </a:rPr>
              <a:t>-demand: 150 </a:t>
            </a:r>
            <a:r>
              <a:rPr lang="de-DE" sz="1800" dirty="0" err="1">
                <a:effectLst/>
                <a:latin typeface="Dosis Light" pitchFamily="2" charset="0"/>
                <a:ea typeface="Times New Roman" panose="02020603050405020304" pitchFamily="18" charset="0"/>
              </a:rPr>
              <a:t>GWh</a:t>
            </a:r>
            <a:r>
              <a:rPr lang="de-DE" sz="1800" dirty="0">
                <a:effectLst/>
                <a:latin typeface="Dosis Light" pitchFamily="2" charset="0"/>
                <a:ea typeface="Times New Roman" panose="02020603050405020304" pitchFamily="18" charset="0"/>
              </a:rPr>
              <a:t>/a</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b="1" dirty="0">
                <a:effectLst/>
                <a:latin typeface="Dosis Light" pitchFamily="2" charset="0"/>
                <a:ea typeface="Times New Roman" panose="02020603050405020304" pitchFamily="18" charset="0"/>
              </a:rPr>
              <a:t>DHW </a:t>
            </a:r>
            <a:r>
              <a:rPr lang="de-DE" sz="1800" dirty="0">
                <a:effectLst/>
                <a:latin typeface="Dosis Light" pitchFamily="2" charset="0"/>
                <a:ea typeface="Times New Roman" panose="02020603050405020304" pitchFamily="18" charset="0"/>
              </a:rPr>
              <a:t>(Rodleben): 	Ester		H</a:t>
            </a:r>
            <a:r>
              <a:rPr lang="de-DE" sz="1800" baseline="-25000" dirty="0">
                <a:effectLst/>
                <a:latin typeface="Dosis Light" pitchFamily="2" charset="0"/>
                <a:ea typeface="Times New Roman" panose="02020603050405020304" pitchFamily="18" charset="0"/>
              </a:rPr>
              <a:t>2</a:t>
            </a:r>
            <a:r>
              <a:rPr lang="de-DE" sz="1800" dirty="0">
                <a:effectLst/>
                <a:latin typeface="Dosis Light" pitchFamily="2" charset="0"/>
                <a:ea typeface="Times New Roman" panose="02020603050405020304" pitchFamily="18" charset="0"/>
              </a:rPr>
              <a:t>-demand: 12 </a:t>
            </a:r>
            <a:r>
              <a:rPr lang="de-DE" sz="1800" dirty="0" err="1">
                <a:effectLst/>
                <a:latin typeface="Dosis Light" pitchFamily="2" charset="0"/>
                <a:ea typeface="Times New Roman" panose="02020603050405020304" pitchFamily="18" charset="0"/>
              </a:rPr>
              <a:t>GWh</a:t>
            </a:r>
            <a:r>
              <a:rPr lang="de-DE" sz="1800" dirty="0">
                <a:effectLst/>
                <a:latin typeface="Dosis Light" pitchFamily="2" charset="0"/>
                <a:ea typeface="Times New Roman" panose="02020603050405020304" pitchFamily="18" charset="0"/>
              </a:rPr>
              <a:t>/a</a:t>
            </a:r>
            <a:endParaRPr lang="de-DE" sz="1800" dirty="0">
              <a:effectLst/>
              <a:latin typeface="Dosis Light" pitchFamily="2" charset="0"/>
              <a:ea typeface="Calibri" panose="020F0502020204030204" pitchFamily="34" charset="0"/>
            </a:endParaRPr>
          </a:p>
          <a:p>
            <a:pPr marL="685800" lvl="1" indent="-228600">
              <a:buFont typeface="Arial" panose="020B0604020202020204" pitchFamily="34" charset="0"/>
              <a:buChar char="•"/>
            </a:pPr>
            <a:r>
              <a:rPr lang="de-DE" sz="1800" b="1" dirty="0">
                <a:effectLst/>
                <a:latin typeface="Dosis Light" pitchFamily="2" charset="0"/>
                <a:ea typeface="Times New Roman" panose="02020603050405020304" pitchFamily="18" charset="0"/>
              </a:rPr>
              <a:t>Leuna-Harze </a:t>
            </a:r>
            <a:r>
              <a:rPr lang="de-DE" sz="1800" dirty="0">
                <a:effectLst/>
                <a:latin typeface="Dosis Light" pitchFamily="2" charset="0"/>
                <a:ea typeface="Times New Roman" panose="02020603050405020304" pitchFamily="18" charset="0"/>
              </a:rPr>
              <a:t>(Leuna): 	Hydrogen </a:t>
            </a:r>
            <a:r>
              <a:rPr lang="de-DE" sz="1800" dirty="0" err="1">
                <a:effectLst/>
                <a:latin typeface="Dosis Light" pitchFamily="2" charset="0"/>
                <a:ea typeface="Times New Roman" panose="02020603050405020304" pitchFamily="18" charset="0"/>
              </a:rPr>
              <a:t>chloride</a:t>
            </a:r>
            <a:r>
              <a:rPr lang="de-DE" sz="1800" dirty="0">
                <a:effectLst/>
                <a:latin typeface="Dosis Light" pitchFamily="2" charset="0"/>
                <a:ea typeface="Times New Roman" panose="02020603050405020304" pitchFamily="18" charset="0"/>
              </a:rPr>
              <a:t>	H</a:t>
            </a:r>
            <a:r>
              <a:rPr lang="de-DE" sz="1800" baseline="-25000" dirty="0">
                <a:effectLst/>
                <a:latin typeface="Dosis Light" pitchFamily="2" charset="0"/>
                <a:ea typeface="Times New Roman" panose="02020603050405020304" pitchFamily="18" charset="0"/>
              </a:rPr>
              <a:t>2</a:t>
            </a:r>
            <a:r>
              <a:rPr lang="de-DE" sz="1800" dirty="0">
                <a:effectLst/>
                <a:latin typeface="Dosis Light" pitchFamily="2" charset="0"/>
                <a:ea typeface="Times New Roman" panose="02020603050405020304" pitchFamily="18" charset="0"/>
              </a:rPr>
              <a:t>-demand: &gt; 1 </a:t>
            </a:r>
            <a:r>
              <a:rPr lang="de-DE" sz="1800" dirty="0" err="1">
                <a:effectLst/>
                <a:latin typeface="Dosis Light" pitchFamily="2" charset="0"/>
                <a:ea typeface="Times New Roman" panose="02020603050405020304" pitchFamily="18" charset="0"/>
              </a:rPr>
              <a:t>GWh</a:t>
            </a:r>
            <a:r>
              <a:rPr lang="de-DE" sz="1800" dirty="0">
                <a:effectLst/>
                <a:latin typeface="Dosis Light" pitchFamily="2" charset="0"/>
                <a:ea typeface="Times New Roman" panose="02020603050405020304" pitchFamily="18" charset="0"/>
              </a:rPr>
              <a:t>/a</a:t>
            </a:r>
            <a:endParaRPr lang="de-DE" sz="1800" dirty="0">
              <a:effectLst/>
              <a:latin typeface="Dosis Light" pitchFamily="2" charset="0"/>
              <a:ea typeface="Calibri" panose="020F0502020204030204" pitchFamily="34" charset="0"/>
            </a:endParaRPr>
          </a:p>
          <a:p>
            <a:endParaRPr lang="de-DE" sz="1800" dirty="0">
              <a:latin typeface="Dosis Light" pitchFamily="2" charset="0"/>
            </a:endParaRPr>
          </a:p>
        </p:txBody>
      </p:sp>
      <p:sp>
        <p:nvSpPr>
          <p:cNvPr id="4" name="Fußzeilenplatzhalter 3">
            <a:extLst>
              <a:ext uri="{FF2B5EF4-FFF2-40B4-BE49-F238E27FC236}">
                <a16:creationId xmlns:a16="http://schemas.microsoft.com/office/drawing/2014/main" id="{49981A6D-6B64-D49B-2A6E-C4F5FDDE4D5D}"/>
              </a:ext>
            </a:extLst>
          </p:cNvPr>
          <p:cNvSpPr>
            <a:spLocks noGrp="1"/>
          </p:cNvSpPr>
          <p:nvPr>
            <p:ph type="ftr" sz="quarter" idx="11"/>
          </p:nvPr>
        </p:nvSpPr>
        <p:spPr/>
        <p:txBody>
          <a:bodyPr/>
          <a:lstStyle/>
          <a:p>
            <a:r>
              <a:rPr lang="de-DE" dirty="0"/>
              <a:t>Source: r2b </a:t>
            </a:r>
            <a:r>
              <a:rPr lang="de-DE" dirty="0" err="1"/>
              <a:t>energy</a:t>
            </a:r>
            <a:r>
              <a:rPr lang="de-DE" dirty="0"/>
              <a:t> </a:t>
            </a:r>
            <a:r>
              <a:rPr lang="de-DE" dirty="0" err="1"/>
              <a:t>consulting</a:t>
            </a:r>
            <a:r>
              <a:rPr lang="de-DE" dirty="0"/>
              <a:t> on behalf </a:t>
            </a:r>
            <a:r>
              <a:rPr lang="de-DE" dirty="0" err="1"/>
              <a:t>of</a:t>
            </a:r>
            <a:r>
              <a:rPr lang="de-DE" dirty="0"/>
              <a:t> </a:t>
            </a:r>
            <a:r>
              <a:rPr lang="de-DE" dirty="0" err="1"/>
              <a:t>the</a:t>
            </a:r>
            <a:r>
              <a:rPr lang="de-DE" dirty="0"/>
              <a:t> State </a:t>
            </a:r>
            <a:r>
              <a:rPr lang="de-DE" dirty="0" err="1"/>
              <a:t>of</a:t>
            </a:r>
            <a:r>
              <a:rPr lang="de-DE" dirty="0"/>
              <a:t> </a:t>
            </a:r>
            <a:r>
              <a:rPr lang="de-DE" dirty="0" err="1"/>
              <a:t>Saxony</a:t>
            </a:r>
            <a:r>
              <a:rPr lang="de-DE" dirty="0"/>
              <a:t>-Anhalt</a:t>
            </a:r>
          </a:p>
        </p:txBody>
      </p:sp>
      <p:pic>
        <p:nvPicPr>
          <p:cNvPr id="15" name="Bildplatzhalter 14" descr="Ein Bild, das Text, Karte, Atlas enthält.&#10;&#10;Automatisch generierte Beschreibung">
            <a:extLst>
              <a:ext uri="{FF2B5EF4-FFF2-40B4-BE49-F238E27FC236}">
                <a16:creationId xmlns:a16="http://schemas.microsoft.com/office/drawing/2014/main" id="{420C5130-1930-989B-A51F-44099F07DD59}"/>
              </a:ext>
            </a:extLst>
          </p:cNvPr>
          <p:cNvPicPr>
            <a:picLocks noGrp="1" noChangeAspect="1"/>
          </p:cNvPicPr>
          <p:nvPr>
            <p:ph type="pic" sz="quarter" idx="15"/>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46244" r="-30"/>
          <a:stretch/>
        </p:blipFill>
        <p:spPr>
          <a:xfrm>
            <a:off x="5133121" y="275208"/>
            <a:ext cx="6520795" cy="6045881"/>
          </a:xfrm>
        </p:spPr>
      </p:pic>
    </p:spTree>
    <p:extLst>
      <p:ext uri="{BB962C8B-B14F-4D97-AF65-F5344CB8AC3E}">
        <p14:creationId xmlns:p14="http://schemas.microsoft.com/office/powerpoint/2010/main" val="667320823"/>
      </p:ext>
    </p:extLst>
  </p:cSld>
  <p:clrMapOvr>
    <a:masterClrMapping/>
  </p:clrMapOvr>
</p:sld>
</file>

<file path=ppt/theme/theme1.xml><?xml version="1.0" encoding="utf-8"?>
<a:theme xmlns:a="http://schemas.openxmlformats.org/drawingml/2006/main" name="Office">
  <a:themeElements>
    <a:clrScheme name="HYPOS">
      <a:dk1>
        <a:srgbClr val="575756"/>
      </a:dk1>
      <a:lt1>
        <a:srgbClr val="FFFFFF"/>
      </a:lt1>
      <a:dk2>
        <a:srgbClr val="575756"/>
      </a:dk2>
      <a:lt2>
        <a:srgbClr val="FFFFFF"/>
      </a:lt2>
      <a:accent1>
        <a:srgbClr val="CAD300"/>
      </a:accent1>
      <a:accent2>
        <a:srgbClr val="3EC0F0"/>
      </a:accent2>
      <a:accent3>
        <a:srgbClr val="00B1B2"/>
      </a:accent3>
      <a:accent4>
        <a:srgbClr val="717075"/>
      </a:accent4>
      <a:accent5>
        <a:srgbClr val="BCDCF5"/>
      </a:accent5>
      <a:accent6>
        <a:srgbClr val="88BCE7"/>
      </a:accent6>
      <a:hlink>
        <a:srgbClr val="00B1B2"/>
      </a:hlink>
      <a:folHlink>
        <a:srgbClr val="7170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NTRAS">
  <a:themeElements>
    <a:clrScheme name="Benutzerdefiniert 8">
      <a:dk1>
        <a:srgbClr val="000000"/>
      </a:dk1>
      <a:lt1>
        <a:srgbClr val="FFFFFF"/>
      </a:lt1>
      <a:dk2>
        <a:srgbClr val="535A5D"/>
      </a:dk2>
      <a:lt2>
        <a:srgbClr val="FFF528"/>
      </a:lt2>
      <a:accent1>
        <a:srgbClr val="C4E3DD"/>
      </a:accent1>
      <a:accent2>
        <a:srgbClr val="FFF528"/>
      </a:accent2>
      <a:accent3>
        <a:srgbClr val="008C82"/>
      </a:accent3>
      <a:accent4>
        <a:srgbClr val="7FAFEB"/>
      </a:accent4>
      <a:accent5>
        <a:srgbClr val="E1E1E1"/>
      </a:accent5>
      <a:accent6>
        <a:srgbClr val="008C82"/>
      </a:accent6>
      <a:hlink>
        <a:srgbClr val="008C82"/>
      </a:hlink>
      <a:folHlink>
        <a:srgbClr val="004C4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TRAS_PowerPoint_Master_alle Titel_große Datei.pptx" id="{1EEA78FF-4869-46D5-A577-5F1354EBDAB0}" vid="{D304A8AC-5B67-4F95-9DF3-B0847E8AF5CF}"/>
    </a:ext>
  </a:extLst>
</a:theme>
</file>

<file path=ppt/theme/theme3.xml><?xml version="1.0" encoding="utf-8"?>
<a:theme xmlns:a="http://schemas.openxmlformats.org/drawingml/2006/main" name="4_Hyp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2">
      <a:majorFont>
        <a:latin typeface="Roboto Slab"/>
        <a:ea typeface=""/>
        <a:cs typeface=""/>
      </a:majorFont>
      <a:minorFont>
        <a:latin typeface="Dosi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r">
          <a:defRPr sz="6600" b="0" i="0" spc="300" baseline="0" dirty="0">
            <a:solidFill>
              <a:schemeClr val="bg1"/>
            </a:solidFill>
            <a:latin typeface="Roboto Slab" pitchFamily="2" charset="0"/>
            <a:ea typeface="Roboto Slab"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yp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2">
      <a:majorFont>
        <a:latin typeface="Roboto Slab"/>
        <a:ea typeface=""/>
        <a:cs typeface=""/>
      </a:majorFont>
      <a:minorFont>
        <a:latin typeface="Dosi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r">
          <a:defRPr sz="6600" b="0" i="0" spc="300" baseline="0" dirty="0">
            <a:solidFill>
              <a:schemeClr val="bg1"/>
            </a:solidFill>
            <a:latin typeface="Roboto Slab" pitchFamily="2" charset="0"/>
            <a:ea typeface="Roboto Slab"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yp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2">
      <a:majorFont>
        <a:latin typeface="Roboto Slab"/>
        <a:ea typeface=""/>
        <a:cs typeface=""/>
      </a:majorFont>
      <a:minorFont>
        <a:latin typeface="Dosi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r">
          <a:defRPr sz="6600" b="0" i="0" spc="300" baseline="0" dirty="0">
            <a:solidFill>
              <a:schemeClr val="bg1"/>
            </a:solidFill>
            <a:latin typeface="Roboto Slab" pitchFamily="2" charset="0"/>
            <a:ea typeface="Roboto Slab"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Hyp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2">
      <a:majorFont>
        <a:latin typeface="Roboto Slab"/>
        <a:ea typeface=""/>
        <a:cs typeface=""/>
      </a:majorFont>
      <a:minorFont>
        <a:latin typeface="Dosi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r">
          <a:defRPr sz="6600" b="0" i="0" spc="300" baseline="0" dirty="0">
            <a:solidFill>
              <a:schemeClr val="bg1"/>
            </a:solidFill>
            <a:latin typeface="Roboto Slab" pitchFamily="2" charset="0"/>
            <a:ea typeface="Roboto Slab"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1789</Words>
  <Application>Microsoft Office PowerPoint</Application>
  <PresentationFormat>Breitbild</PresentationFormat>
  <Paragraphs>250</Paragraphs>
  <Slides>25</Slides>
  <Notes>7</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25</vt:i4>
      </vt:variant>
    </vt:vector>
  </HeadingPairs>
  <TitlesOfParts>
    <vt:vector size="39" baseType="lpstr">
      <vt:lpstr>Arial</vt:lpstr>
      <vt:lpstr>Asap</vt:lpstr>
      <vt:lpstr>Calibri</vt:lpstr>
      <vt:lpstr>Dosis</vt:lpstr>
      <vt:lpstr>Dosis Light</vt:lpstr>
      <vt:lpstr>Dosis SemiBold</vt:lpstr>
      <vt:lpstr>Roboto Slab</vt:lpstr>
      <vt:lpstr>Wingdings</vt:lpstr>
      <vt:lpstr>Office</vt:lpstr>
      <vt:lpstr>ONTRAS</vt:lpstr>
      <vt:lpstr>4_Hypos</vt:lpstr>
      <vt:lpstr>5_Hypos</vt:lpstr>
      <vt:lpstr>6_Hypos</vt:lpstr>
      <vt:lpstr>2_Hypos</vt:lpstr>
      <vt:lpstr>Hydrogen –                                chances and limits</vt:lpstr>
      <vt:lpstr>HYPOS – Members (&gt; 170)</vt:lpstr>
      <vt:lpstr>HYPOS-Board</vt:lpstr>
      <vt:lpstr>HYPOS – R&amp;D Projects since 2013</vt:lpstr>
      <vt:lpstr>Hydrogen applications in Germany 2023</vt:lpstr>
      <vt:lpstr>Hydrogen in Central Germany - overview</vt:lpstr>
      <vt:lpstr>Hydrogen production in Central Germany</vt:lpstr>
      <vt:lpstr>Hydrogen production in Central Germany.</vt:lpstr>
      <vt:lpstr>Hydrogen demand in Central Germany</vt:lpstr>
      <vt:lpstr>HYPOS-focus: Green Hydrogen Value Chain</vt:lpstr>
      <vt:lpstr>Bottleneck factors of the green hydrogen economy</vt:lpstr>
      <vt:lpstr>Hydrogen piplines in Germany</vt:lpstr>
      <vt:lpstr>European Hydrogen Backbone</vt:lpstr>
      <vt:lpstr>GASCADE‘s gas pipeline network </vt:lpstr>
      <vt:lpstr>H2-Pipeline-Project FLOW </vt:lpstr>
      <vt:lpstr>Czech-German Hydrogen Interconnector (CGHI) </vt:lpstr>
      <vt:lpstr>Hydrogen core network for Germany (by 12.07.2023)</vt:lpstr>
      <vt:lpstr>Current planning status for the Central German Hydrogen Core Network</vt:lpstr>
      <vt:lpstr>PowerPoint-Präsentation</vt:lpstr>
      <vt:lpstr>PowerPoint-Präsentation</vt:lpstr>
      <vt:lpstr>PowerPoint-Präsentation</vt:lpstr>
      <vt:lpstr>PowerPoint-Präsentation</vt:lpstr>
      <vt:lpstr>PowerPoint-Präsentation</vt:lpstr>
      <vt:lpstr>PowerPoint-Präsentation</vt:lpstr>
      <vt:lpstr>Hydrogen is economic power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Wolffberg | Robert Sittig</dc:creator>
  <cp:lastModifiedBy>Florian Thamm</cp:lastModifiedBy>
  <cp:revision>176</cp:revision>
  <dcterms:created xsi:type="dcterms:W3CDTF">2023-05-09T18:50:14Z</dcterms:created>
  <dcterms:modified xsi:type="dcterms:W3CDTF">2023-11-20T08:26:09Z</dcterms:modified>
</cp:coreProperties>
</file>