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b" ContentType="application/vnd.ms-excel.sheet.binary.macroEnabled.12"/>
  <Default Extension="wdp" ContentType="image/vnd.ms-photo"/>
  <Default Extension="vml" ContentType="application/vnd.openxmlformats-officedocument.vmlDrawing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tags/tag8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tags/tag9.xml" ContentType="application/vnd.openxmlformats-officedocument.presentationml.tags+xml"/>
  <Override PartName="/ppt/theme/theme8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rts/chart1.xml" ContentType="application/vnd.openxmlformats-officedocument.drawingml.char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81" r:id="rId5"/>
    <p:sldMasterId id="2147483665" r:id="rId6"/>
    <p:sldMasterId id="2147483707" r:id="rId7"/>
    <p:sldMasterId id="2147483790" r:id="rId8"/>
    <p:sldMasterId id="2147483748" r:id="rId9"/>
    <p:sldMasterId id="2147483800" r:id="rId10"/>
  </p:sldMasterIdLst>
  <p:notesMasterIdLst>
    <p:notesMasterId r:id="rId25"/>
  </p:notesMasterIdLst>
  <p:sldIdLst>
    <p:sldId id="256" r:id="rId11"/>
    <p:sldId id="306" r:id="rId12"/>
    <p:sldId id="304" r:id="rId13"/>
    <p:sldId id="305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297" r:id="rId23"/>
    <p:sldId id="296" r:id="rId24"/>
  </p:sldIdLst>
  <p:sldSz cx="12192000" cy="6858000"/>
  <p:notesSz cx="6858000" cy="9144000"/>
  <p:custDataLst>
    <p:tags r:id="rId26"/>
  </p:custDataLst>
  <p:defaultTextStyle>
    <a:defPPr>
      <a:defRPr lang="en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7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903" userDrawn="1">
          <p15:clr>
            <a:srgbClr val="A4A3A4"/>
          </p15:clr>
        </p15:guide>
        <p15:guide id="6" pos="257" userDrawn="1">
          <p15:clr>
            <a:srgbClr val="A4A3A4"/>
          </p15:clr>
        </p15:guide>
        <p15:guide id="7" orient="horz" pos="5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30613"/>
    <a:srgbClr val="E4131F"/>
    <a:srgbClr val="48FF62"/>
    <a:srgbClr val="00B045"/>
    <a:srgbClr val="14A3FF"/>
    <a:srgbClr val="F0F0F0"/>
    <a:srgbClr val="CCFFCC"/>
    <a:srgbClr val="F29D91"/>
    <a:srgbClr val="8EC8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6017" autoAdjust="0"/>
  </p:normalViewPr>
  <p:slideViewPr>
    <p:cSldViewPr snapToGrid="0" snapToObjects="1" showGuides="1">
      <p:cViewPr varScale="1">
        <p:scale>
          <a:sx n="69" d="100"/>
          <a:sy n="69" d="100"/>
        </p:scale>
        <p:origin x="552" y="44"/>
      </p:cViewPr>
      <p:guideLst>
        <p:guide orient="horz" pos="2160"/>
        <p:guide pos="2887"/>
        <p:guide pos="7401"/>
        <p:guide pos="3840"/>
        <p:guide pos="6903"/>
        <p:guide pos="257"/>
        <p:guide orient="horz" pos="5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Bin_rn__list_aplikace_Microsoft_Excel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623188405797099E-2"/>
          <c:y val="3.3903216458997389E-2"/>
          <c:w val="0.89275362318840579"/>
          <c:h val="0.9321935670820051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000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8.6931324253839467E-4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A4AE-4BA9-AEB5-87256D0F786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</c:f>
              <c:numCache>
                <c:formatCode>General</c:formatCode>
                <c:ptCount val="1"/>
                <c:pt idx="0">
                  <c:v>43.1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AE-4BA9-AEB5-87256D0F7862}"/>
            </c:ext>
          </c:extLst>
        </c:ser>
        <c:ser>
          <c:idx val="1"/>
          <c:order val="1"/>
          <c:spPr>
            <a:solidFill>
              <a:srgbClr val="80808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5.7954216169226315E-4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A4AE-4BA9-AEB5-87256D0F786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</c:f>
              <c:numCache>
                <c:formatCode>General</c:formatCode>
                <c:ptCount val="1"/>
                <c:pt idx="0">
                  <c:v>20.200000000000003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4AE-4BA9-AEB5-87256D0F7862}"/>
            </c:ext>
          </c:extLst>
        </c:ser>
        <c:ser>
          <c:idx val="2"/>
          <c:order val="2"/>
          <c:spPr>
            <a:solidFill>
              <a:srgbClr val="FFFFFF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5.7954216169226315E-4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A4AE-4BA9-AEB5-87256D0F786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Sheet1!$A$3</c:f>
              <c:numCache>
                <c:formatCode>General</c:formatCode>
                <c:ptCount val="1"/>
                <c:pt idx="0">
                  <c:v>7.1999999999999957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4AE-4BA9-AEB5-87256D0F7862}"/>
            </c:ext>
          </c:extLst>
        </c:ser>
        <c:ser>
          <c:idx val="3"/>
          <c:order val="3"/>
          <c:spPr>
            <a:solidFill>
              <a:schemeClr val="accent5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8.6931324253839467E-4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A4AE-4BA9-AEB5-87256D0F786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Sheet1!$A$4</c:f>
              <c:numCache>
                <c:formatCode>General</c:formatCode>
                <c:ptCount val="1"/>
                <c:pt idx="0">
                  <c:v>6.7999999999999954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4AE-4BA9-AEB5-87256D0F7862}"/>
            </c:ext>
          </c:extLst>
        </c:ser>
        <c:ser>
          <c:idx val="4"/>
          <c:order val="4"/>
          <c:spPr>
            <a:solidFill>
              <a:srgbClr val="E30F18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5.7954216169226315E-4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A4AE-4BA9-AEB5-87256D0F786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Sheet1!$A$5</c:f>
              <c:numCache>
                <c:formatCode>General</c:formatCode>
                <c:ptCount val="1"/>
                <c:pt idx="0">
                  <c:v>6.4000000000000057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4AE-4BA9-AEB5-87256D0F7862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5.7954216169226315E-4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b="1" kern="1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A4AE-4BA9-AEB5-87256D0F786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Sheet1!$A$6</c:f>
              <c:numCache>
                <c:formatCode>General</c:formatCode>
                <c:ptCount val="1"/>
                <c:pt idx="0">
                  <c:v>3.8000000000000034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4AE-4BA9-AEB5-87256D0F7862}"/>
            </c:ext>
          </c:extLst>
        </c:ser>
        <c:ser>
          <c:idx val="6"/>
          <c:order val="6"/>
          <c:spPr>
            <a:solidFill>
              <a:schemeClr val="accent2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5.7954216169226315E-4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b="1" kern="1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A4AE-4BA9-AEB5-87256D0F786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Sheet1!$A$7</c:f>
              <c:numCache>
                <c:formatCode>General</c:formatCode>
                <c:ptCount val="1"/>
                <c:pt idx="0">
                  <c:v>3.400000000000003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4AE-4BA9-AEB5-87256D0F7862}"/>
            </c:ext>
          </c:extLst>
        </c:ser>
        <c:ser>
          <c:idx val="7"/>
          <c:order val="7"/>
          <c:spPr>
            <a:solidFill>
              <a:srgbClr val="FFC00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5.7954216169226315E-4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b="1" kern="1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A4AE-4BA9-AEB5-87256D0F786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Sheet1!$A$8</c:f>
              <c:numCache>
                <c:formatCode>General</c:formatCode>
                <c:ptCount val="1"/>
                <c:pt idx="0">
                  <c:v>2.8000000000000025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A4AE-4BA9-AEB5-87256D0F7862}"/>
            </c:ext>
          </c:extLst>
        </c:ser>
        <c:ser>
          <c:idx val="8"/>
          <c:order val="8"/>
          <c:spPr>
            <a:solidFill>
              <a:schemeClr val="hlink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5.7954216169226315E-4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A4AE-4BA9-AEB5-87256D0F786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Sheet1!$A$9</c:f>
              <c:numCache>
                <c:formatCode>General</c:formatCode>
                <c:ptCount val="1"/>
                <c:pt idx="0">
                  <c:v>2.300000000000002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4AE-4BA9-AEB5-87256D0F7862}"/>
            </c:ext>
          </c:extLst>
        </c:ser>
        <c:ser>
          <c:idx val="9"/>
          <c:order val="9"/>
          <c:spPr>
            <a:solidFill>
              <a:schemeClr val="folHlink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5.7954216169226315E-4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A4AE-4BA9-AEB5-87256D0F786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Sheet1!$A$10</c:f>
              <c:numCache>
                <c:formatCode>General</c:formatCode>
                <c:ptCount val="1"/>
                <c:pt idx="0">
                  <c:v>2.200000000000002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A4AE-4BA9-AEB5-87256D0F7862}"/>
            </c:ext>
          </c:extLst>
        </c:ser>
        <c:ser>
          <c:idx val="10"/>
          <c:order val="10"/>
          <c:spPr>
            <a:solidFill>
              <a:srgbClr val="00B045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5.7954216169226315E-4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4-A4AE-4BA9-AEB5-87256D0F786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Sheet1!$A$11</c:f>
              <c:numCache>
                <c:formatCode>General</c:formatCode>
                <c:ptCount val="1"/>
                <c:pt idx="0">
                  <c:v>1.7999999999999905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A4AE-4BA9-AEB5-87256D0F78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911176504"/>
        <c:axId val="1"/>
      </c:barChart>
      <c:catAx>
        <c:axId val="91117650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3175" cmpd="sng" algn="ctr">
            <a:solidFill>
              <a:srgbClr val="FFFFFF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911176504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2704C-4B67-4D47-88D9-E7FCAD46476E}" type="datetimeFigureOut">
              <a:rPr lang="en-PL" smtClean="0"/>
              <a:t>09/23/2024</a:t>
            </a:fld>
            <a:endParaRPr lang="en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24953-4E8A-254C-97C4-9F6ED375EDD6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982845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jp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jp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jp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nímek na šířk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7DC75BCD-E5C3-0041-A9FC-F5F0E0928771}"/>
              </a:ext>
            </a:extLst>
          </p:cNvPr>
          <p:cNvSpPr/>
          <p:nvPr userDrawn="1"/>
        </p:nvSpPr>
        <p:spPr>
          <a:xfrm>
            <a:off x="1114833" y="3201798"/>
            <a:ext cx="9767876" cy="257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C3B220E0-5FFD-BA41-A183-4F2D26C1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91" y="3363839"/>
            <a:ext cx="9358709" cy="13255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cs-CZ" dirty="0" smtClean="0"/>
              <a:t>Kliknutím lze upravit styl.</a:t>
            </a:r>
            <a:endParaRPr lang="pl-PL" dirty="0"/>
          </a:p>
        </p:txBody>
      </p:sp>
      <p:sp>
        <p:nvSpPr>
          <p:cNvPr id="14" name="Symbol zastępczy daty 2">
            <a:extLst>
              <a:ext uri="{FF2B5EF4-FFF2-40B4-BE49-F238E27FC236}">
                <a16:creationId xmlns:a16="http://schemas.microsoft.com/office/drawing/2014/main" id="{2F8259C5-A9CD-7241-9145-76F1E17B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800" y="5270877"/>
            <a:ext cx="2743200" cy="192927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B64E232-420F-AA4D-B8D8-49B024EF624A}" type="datetime1">
              <a:rPr lang="pl-PL" smtClean="0"/>
              <a:t>23.09.2024</a:t>
            </a:fld>
            <a:endParaRPr lang="pl-PL" dirty="0"/>
          </a:p>
        </p:txBody>
      </p:sp>
      <p:sp>
        <p:nvSpPr>
          <p:cNvPr id="15" name="Symbol zastępczy tekstu 6">
            <a:extLst>
              <a:ext uri="{FF2B5EF4-FFF2-40B4-BE49-F238E27FC236}">
                <a16:creationId xmlns:a16="http://schemas.microsoft.com/office/drawing/2014/main" id="{715E58CB-43F0-2742-A872-D13A81BB06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9291" y="5270877"/>
            <a:ext cx="3063207" cy="180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 dirty="0" smtClean="0"/>
              <a:t>Praha</a:t>
            </a:r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82C2C3B-6597-DBB7-A3F1-0EEBC5AD7C3C}"/>
              </a:ext>
            </a:extLst>
          </p:cNvPr>
          <p:cNvSpPr/>
          <p:nvPr userDrawn="1"/>
        </p:nvSpPr>
        <p:spPr>
          <a:xfrm>
            <a:off x="1114833" y="4969498"/>
            <a:ext cx="6391285" cy="49870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96B572E5-D8D6-2E66-12E1-EC585F5C0063}"/>
              </a:ext>
            </a:extLst>
          </p:cNvPr>
          <p:cNvSpPr/>
          <p:nvPr userDrawn="1"/>
        </p:nvSpPr>
        <p:spPr>
          <a:xfrm>
            <a:off x="4491424" y="4969498"/>
            <a:ext cx="6391285" cy="49870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323413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1/2; Tex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33250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10" name="Symbol zastępczy wykresu 2">
            <a:extLst>
              <a:ext uri="{FF2B5EF4-FFF2-40B4-BE49-F238E27FC236}">
                <a16:creationId xmlns:a16="http://schemas.microsoft.com/office/drawing/2014/main" id="{51A47223-2161-B54D-912A-02784FAD6FE7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36266" y="1676218"/>
            <a:ext cx="4860767" cy="45783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7578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; Obrázek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2E2C23D-F77E-EA40-88E3-B528BEECF9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33092" y="1676400"/>
            <a:ext cx="4860925" cy="458787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7743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1/2; Tex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33250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8" name="Symbol zastępczy obrazu 2">
            <a:extLst>
              <a:ext uri="{FF2B5EF4-FFF2-40B4-BE49-F238E27FC236}">
                <a16:creationId xmlns:a16="http://schemas.microsoft.com/office/drawing/2014/main" id="{E93BAF83-1735-FF4B-B075-32DD81D6399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266" y="1676400"/>
            <a:ext cx="4860925" cy="458787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3125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00D0DEC-ECA8-CA4B-AD68-B9D6833D5E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312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E7BDF1D-B0A1-BA46-94D8-B1524B85B604}"/>
              </a:ext>
            </a:extLst>
          </p:cNvPr>
          <p:cNvSpPr txBox="1"/>
          <p:nvPr userDrawn="1"/>
        </p:nvSpPr>
        <p:spPr>
          <a:xfrm>
            <a:off x="11570797" y="6313594"/>
            <a:ext cx="4804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800" smtClean="0">
                <a:solidFill>
                  <a:schemeClr val="bg1"/>
                </a:solidFill>
              </a:rPr>
              <a:pPr algn="ctr"/>
              <a:t>‹#›</a:t>
            </a:fld>
            <a:endParaRPr lang="pl-PL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2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á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AE7BDF1D-B0A1-BA46-94D8-B1524B85B604}"/>
              </a:ext>
            </a:extLst>
          </p:cNvPr>
          <p:cNvSpPr txBox="1"/>
          <p:nvPr userDrawn="1"/>
        </p:nvSpPr>
        <p:spPr>
          <a:xfrm>
            <a:off x="11570797" y="6313594"/>
            <a:ext cx="4804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800" smtClean="0">
                <a:solidFill>
                  <a:schemeClr val="bg1"/>
                </a:solidFill>
              </a:rPr>
              <a:pPr algn="ctr"/>
              <a:t>‹#›</a:t>
            </a:fld>
            <a:endParaRPr lang="pl-PL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06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68000" y="5436000"/>
            <a:ext cx="1584176" cy="163527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5956560"/>
            <a:ext cx="2189313" cy="712800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127177" y="6395760"/>
            <a:ext cx="1220273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3C6B9-C75B-4149-93B0-5E1BF0C180B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4973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ERT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68000" y="5436000"/>
            <a:ext cx="1584176" cy="163527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5956560"/>
            <a:ext cx="2189313" cy="712800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127177" y="6395760"/>
            <a:ext cx="1220273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3C6B9-C75B-4149-93B0-5E1BF0C180BC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text 3"/>
          <p:cNvSpPr>
            <a:spLocks noGrp="1"/>
          </p:cNvSpPr>
          <p:nvPr>
            <p:ph type="body" sz="quarter" idx="12" hasCustomPrompt="1"/>
          </p:nvPr>
        </p:nvSpPr>
        <p:spPr>
          <a:xfrm>
            <a:off x="844551" y="404664"/>
            <a:ext cx="10502900" cy="43204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lang="cs-CZ" sz="2500" b="1" kern="1200" dirty="0" smtClean="0">
                <a:solidFill>
                  <a:srgbClr val="E40F18"/>
                </a:solidFill>
                <a:latin typeface="+mj-lt"/>
                <a:ea typeface="+mj-ea"/>
                <a:cs typeface="+mj-cs"/>
              </a:defRPr>
            </a:lvl1pPr>
            <a:lvl4pPr>
              <a:spcBef>
                <a:spcPts val="0"/>
              </a:spcBef>
              <a:defRPr/>
            </a:lvl4pPr>
          </a:lstStyle>
          <a:p>
            <a:pPr lvl="0"/>
            <a:r>
              <a:rPr lang="en-US" dirty="0" smtClean="0"/>
              <a:t>Click to insert title name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844550" y="980729"/>
            <a:ext cx="10502900" cy="50405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  <a:lvl4pPr>
              <a:spcBef>
                <a:spcPts val="0"/>
              </a:spcBef>
              <a:defRPr/>
            </a:lvl4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8495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ÁZDNÝ_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68001" y="5436002"/>
            <a:ext cx="1584176" cy="163527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2" y="5956560"/>
            <a:ext cx="2189313" cy="712800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127178" y="6395760"/>
            <a:ext cx="1220273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3C6B9-C75B-4149-93B0-5E1BF0C180B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0490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; Vizuál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6" y="1290096"/>
            <a:ext cx="486076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2CACCBE-A304-5144-90F3-FD9555C382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0" y="396618"/>
            <a:ext cx="4983126" cy="58677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pl-PL" dirty="0" err="1" smtClean="0"/>
              <a:t>Vizuál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34597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zuál 1/2; Tex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396618"/>
            <a:ext cx="4983126" cy="586773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2CACCBE-A304-5144-90F3-FD9555C382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pl-PL" dirty="0" err="1" smtClean="0"/>
              <a:t>Vizuál</a:t>
            </a:r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2C2438F-B7ED-A84D-9583-0BFAAF9EFE86}"/>
              </a:ext>
            </a:extLst>
          </p:cNvPr>
          <p:cNvSpPr/>
          <p:nvPr userDrawn="1"/>
        </p:nvSpPr>
        <p:spPr>
          <a:xfrm>
            <a:off x="636266" y="1290096"/>
            <a:ext cx="486076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3FAA313-C94F-D64C-9047-694EBC30D0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</p:spTree>
    <p:extLst>
      <p:ext uri="{BB962C8B-B14F-4D97-AF65-F5344CB8AC3E}">
        <p14:creationId xmlns:p14="http://schemas.microsoft.com/office/powerpoint/2010/main" val="2610734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á stran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5AA9D7-9CF3-9146-A77E-3E377ABB6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91" y="2260567"/>
            <a:ext cx="6002399" cy="49510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dirty="0" smtClean="0"/>
              <a:t>Kliknutím lze upravit styl.</a:t>
            </a:r>
            <a:endParaRPr lang="pl-PL" dirty="0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90174FC-DF49-CD41-A2C2-5D9A65A95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68490" y="5270877"/>
            <a:ext cx="2743200" cy="192927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04DDAA-017C-5C48-80C3-EE8FCD9E2E1D}" type="datetime1">
              <a:rPr lang="pl-PL" smtClean="0"/>
              <a:t>23.09.2024</a:t>
            </a:fld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A86EB863-29A7-B540-9F44-061AFE307D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9291" y="5270877"/>
            <a:ext cx="3063207" cy="180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 dirty="0" smtClean="0"/>
              <a:t>Praha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ABF6B72-0553-9294-20CE-68E1FF8EDA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9688" y="2911475"/>
            <a:ext cx="6002337" cy="18415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pl-PL" dirty="0" err="1" smtClean="0"/>
              <a:t>Kliknutím</a:t>
            </a:r>
            <a:r>
              <a:rPr lang="pl-PL" dirty="0" smtClean="0"/>
              <a:t> </a:t>
            </a:r>
            <a:r>
              <a:rPr lang="pl-PL" dirty="0" err="1" smtClean="0"/>
              <a:t>upravíte</a:t>
            </a:r>
            <a:r>
              <a:rPr lang="pl-PL" dirty="0" smtClean="0"/>
              <a:t> </a:t>
            </a:r>
            <a:r>
              <a:rPr lang="pl-PL" dirty="0" err="1" smtClean="0"/>
              <a:t>styly</a:t>
            </a:r>
            <a:r>
              <a:rPr lang="pl-PL" dirty="0" smtClean="0"/>
              <a:t> </a:t>
            </a:r>
            <a:r>
              <a:rPr lang="pl-PL" dirty="0" err="1" smtClean="0"/>
              <a:t>textového</a:t>
            </a:r>
            <a:r>
              <a:rPr lang="pl-PL" dirty="0" smtClean="0"/>
              <a:t> </a:t>
            </a:r>
            <a:r>
              <a:rPr lang="pl-PL" dirty="0" err="1" smtClean="0"/>
              <a:t>vzoru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66484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D497DD58-4708-DA4A-9923-A1F71D7F79D9}"/>
              </a:ext>
            </a:extLst>
          </p:cNvPr>
          <p:cNvSpPr/>
          <p:nvPr userDrawn="1"/>
        </p:nvSpPr>
        <p:spPr>
          <a:xfrm>
            <a:off x="636266" y="1290096"/>
            <a:ext cx="486076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B21DC70-E0F5-6B47-825E-8D74D30396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AE9738C2-A01F-1841-9708-01EA5C5782F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5C3DCBF8-2C48-874F-AF3E-171D1B62AF7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0" y="396618"/>
            <a:ext cx="4983126" cy="586773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47663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1/2; Tex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5C3DCBF8-2C48-874F-AF3E-171D1B62AF7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0" y="1"/>
            <a:ext cx="5741581" cy="68580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Fotografie</a:t>
            </a:r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157BEEE3-083F-0D49-A8DA-001149D1C7E6}"/>
              </a:ext>
            </a:extLst>
          </p:cNvPr>
          <p:cNvSpPr/>
          <p:nvPr userDrawn="1"/>
        </p:nvSpPr>
        <p:spPr>
          <a:xfrm>
            <a:off x="6096000" y="1290096"/>
            <a:ext cx="4860767" cy="45719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4A5884-FF99-B941-832E-F78EE7A3D4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F2DF3E88-91E1-D544-8534-FE1D16D984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63890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; Vizuál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6" y="1290096"/>
            <a:ext cx="4860767" cy="45719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2CACCBE-A304-5144-90F3-FD9555C382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0" y="396618"/>
            <a:ext cx="4983126" cy="58677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pl-PL" dirty="0"/>
              <a:t>Wykres</a:t>
            </a:r>
          </a:p>
        </p:txBody>
      </p:sp>
    </p:spTree>
    <p:extLst>
      <p:ext uri="{BB962C8B-B14F-4D97-AF65-F5344CB8AC3E}">
        <p14:creationId xmlns:p14="http://schemas.microsoft.com/office/powerpoint/2010/main" val="7407943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zuál 1/2; Tex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396618"/>
            <a:ext cx="4983126" cy="586773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2CACCBE-A304-5144-90F3-FD9555C382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pl-PL" dirty="0" err="1" smtClean="0"/>
              <a:t>Vizuál</a:t>
            </a:r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1F10340-DAE3-234A-A0EC-43910B7E23A2}"/>
              </a:ext>
            </a:extLst>
          </p:cNvPr>
          <p:cNvSpPr/>
          <p:nvPr userDrawn="1"/>
        </p:nvSpPr>
        <p:spPr>
          <a:xfrm>
            <a:off x="636266" y="1290096"/>
            <a:ext cx="4860767" cy="45719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F6E4D8-9B18-F648-B68D-0E602FF19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</p:spTree>
    <p:extLst>
      <p:ext uri="{BB962C8B-B14F-4D97-AF65-F5344CB8AC3E}">
        <p14:creationId xmlns:p14="http://schemas.microsoft.com/office/powerpoint/2010/main" val="2039250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1AF897D2-FFCF-9744-BA4D-9C9DA537EE1F}"/>
              </a:ext>
            </a:extLst>
          </p:cNvPr>
          <p:cNvSpPr/>
          <p:nvPr userDrawn="1"/>
        </p:nvSpPr>
        <p:spPr>
          <a:xfrm>
            <a:off x="636266" y="1290096"/>
            <a:ext cx="4860767" cy="45719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AD9D5CF-F85F-BB45-8706-645C39F24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1B4E1664-0E5C-1E47-95E1-4FB03267BF3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D1591870-F98C-594A-93E7-F08EB98E1DD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0" y="396618"/>
            <a:ext cx="4983126" cy="586773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1472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1/2; Tex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13EE66C9-4DCB-D944-8499-ECB6F3541D72}"/>
              </a:ext>
            </a:extLst>
          </p:cNvPr>
          <p:cNvSpPr/>
          <p:nvPr userDrawn="1"/>
        </p:nvSpPr>
        <p:spPr>
          <a:xfrm>
            <a:off x="6096000" y="1290096"/>
            <a:ext cx="486076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47D2C81E-EF34-EE45-8EE3-76D1FE35E28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0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4E0AAE96-5C45-DE43-849B-487EEF4EC51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0" y="-4256"/>
            <a:ext cx="5741581" cy="6816537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Fotografie</a:t>
            </a:r>
            <a:endParaRPr lang="pl-PL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75AA1D9-C903-194A-9795-58C006495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rgbClr val="F29D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</p:spTree>
    <p:extLst>
      <p:ext uri="{BB962C8B-B14F-4D97-AF65-F5344CB8AC3E}">
        <p14:creationId xmlns:p14="http://schemas.microsoft.com/office/powerpoint/2010/main" val="21419697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3; Vizuál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7" y="1879592"/>
            <a:ext cx="278537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7" y="396617"/>
            <a:ext cx="2805024" cy="1202419"/>
          </a:xfrm>
          <a:prstGeom prst="rect">
            <a:avLst/>
          </a:prstGeom>
        </p:spPr>
        <p:txBody>
          <a:bodyPr anchor="t"/>
          <a:lstStyle>
            <a:lvl1pPr>
              <a:defRPr sz="2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7" y="2227782"/>
            <a:ext cx="2805024" cy="40365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2CACCBE-A304-5144-90F3-FD9555C382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267200" y="396618"/>
            <a:ext cx="6811926" cy="58677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pl-PL" dirty="0" err="1" smtClean="0"/>
              <a:t>Vizuál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83739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3; Tex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85187" y="396618"/>
            <a:ext cx="6693939" cy="586773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360112F-1A65-6147-87E2-E2A17FA0AFC5}"/>
              </a:ext>
            </a:extLst>
          </p:cNvPr>
          <p:cNvSpPr/>
          <p:nvPr userDrawn="1"/>
        </p:nvSpPr>
        <p:spPr>
          <a:xfrm>
            <a:off x="636267" y="1879592"/>
            <a:ext cx="278537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89F6856-B5A8-7D4B-AA7C-A7945A02F2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7" y="396617"/>
            <a:ext cx="2805024" cy="1202419"/>
          </a:xfrm>
          <a:prstGeom prst="rect">
            <a:avLst/>
          </a:prstGeom>
        </p:spPr>
        <p:txBody>
          <a:bodyPr anchor="t"/>
          <a:lstStyle>
            <a:lvl1pPr>
              <a:defRPr sz="2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9C1F758D-895E-0048-8823-0CCC9A795BE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6267" y="2227782"/>
            <a:ext cx="2805024" cy="40365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69035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1/3; Tex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86E411A-4214-2F46-8BC0-8CF8AB7971C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0" y="0"/>
            <a:ext cx="3923071" cy="68580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Fotografie</a:t>
            </a:r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F416B7E-E922-7D4F-A328-BDEEE672E890}"/>
              </a:ext>
            </a:extLst>
          </p:cNvPr>
          <p:cNvSpPr/>
          <p:nvPr userDrawn="1"/>
        </p:nvSpPr>
        <p:spPr>
          <a:xfrm>
            <a:off x="4375356" y="1290096"/>
            <a:ext cx="6581411" cy="45719"/>
          </a:xfrm>
          <a:prstGeom prst="rect">
            <a:avLst/>
          </a:prstGeom>
          <a:solidFill>
            <a:srgbClr val="E1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471772B-AC35-3F48-A171-9C51480B6C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356" y="396618"/>
            <a:ext cx="658141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F8151E35-F532-1E49-9435-E8685AB7D1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75356" y="1686546"/>
            <a:ext cx="6581412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60299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8B33A99-7856-F744-8A4A-4AEFC5660507}"/>
              </a:ext>
            </a:extLst>
          </p:cNvPr>
          <p:cNvSpPr/>
          <p:nvPr userDrawn="1"/>
        </p:nvSpPr>
        <p:spPr>
          <a:xfrm>
            <a:off x="636267" y="1879592"/>
            <a:ext cx="278537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4C2002-9DB9-C144-B19A-E72021E43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7" y="396617"/>
            <a:ext cx="2805024" cy="1202419"/>
          </a:xfrm>
          <a:prstGeom prst="rect">
            <a:avLst/>
          </a:prstGeom>
        </p:spPr>
        <p:txBody>
          <a:bodyPr anchor="t"/>
          <a:lstStyle>
            <a:lvl1pPr>
              <a:defRPr sz="2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FE9C92BA-762E-7C44-B633-C691FE2230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7" y="2227782"/>
            <a:ext cx="2805024" cy="40365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7561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á strana-široká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7DC75BCD-E5C3-0041-A9FC-F5F0E0928771}"/>
              </a:ext>
            </a:extLst>
          </p:cNvPr>
          <p:cNvSpPr/>
          <p:nvPr userDrawn="1"/>
        </p:nvSpPr>
        <p:spPr>
          <a:xfrm>
            <a:off x="1114833" y="1938372"/>
            <a:ext cx="9767876" cy="3836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C3B220E0-5FFD-BA41-A183-4F2D26C1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91" y="2243764"/>
            <a:ext cx="9358709" cy="46458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dirty="0" smtClean="0"/>
              <a:t>Kliknutím lze upravit styl.</a:t>
            </a:r>
            <a:endParaRPr lang="pl-PL" dirty="0"/>
          </a:p>
        </p:txBody>
      </p:sp>
      <p:sp>
        <p:nvSpPr>
          <p:cNvPr id="14" name="Symbol zastępczy daty 2">
            <a:extLst>
              <a:ext uri="{FF2B5EF4-FFF2-40B4-BE49-F238E27FC236}">
                <a16:creationId xmlns:a16="http://schemas.microsoft.com/office/drawing/2014/main" id="{2F8259C5-A9CD-7241-9145-76F1E17B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800" y="5270877"/>
            <a:ext cx="2743200" cy="192927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6BF3BB-7306-FA48-9E6A-25042A3B3973}" type="datetime1">
              <a:rPr lang="pl-PL" smtClean="0"/>
              <a:t>23.09.2024</a:t>
            </a:fld>
            <a:endParaRPr lang="pl-PL" dirty="0"/>
          </a:p>
        </p:txBody>
      </p:sp>
      <p:sp>
        <p:nvSpPr>
          <p:cNvPr id="15" name="Symbol zastępczy tekstu 6">
            <a:extLst>
              <a:ext uri="{FF2B5EF4-FFF2-40B4-BE49-F238E27FC236}">
                <a16:creationId xmlns:a16="http://schemas.microsoft.com/office/drawing/2014/main" id="{715E58CB-43F0-2742-A872-D13A81BB06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9291" y="5270877"/>
            <a:ext cx="3063207" cy="180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 dirty="0" smtClean="0"/>
              <a:t>Praha</a:t>
            </a:r>
            <a:endParaRPr lang="pl-PL" dirty="0"/>
          </a:p>
        </p:txBody>
      </p:sp>
      <p:sp>
        <p:nvSpPr>
          <p:cNvPr id="9" name="Symbol zastępczy tekstu 4">
            <a:extLst>
              <a:ext uri="{FF2B5EF4-FFF2-40B4-BE49-F238E27FC236}">
                <a16:creationId xmlns:a16="http://schemas.microsoft.com/office/drawing/2014/main" id="{38469E27-F98E-B3D8-348E-5B78F88E68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9688" y="2911475"/>
            <a:ext cx="9358312" cy="18415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pl-PL" dirty="0" err="1" smtClean="0"/>
              <a:t>Kliknutím</a:t>
            </a:r>
            <a:r>
              <a:rPr lang="pl-PL" dirty="0" smtClean="0"/>
              <a:t> </a:t>
            </a:r>
            <a:r>
              <a:rPr lang="pl-PL" dirty="0" err="1" smtClean="0"/>
              <a:t>upravíte</a:t>
            </a:r>
            <a:r>
              <a:rPr lang="pl-PL" dirty="0" smtClean="0"/>
              <a:t> </a:t>
            </a:r>
            <a:r>
              <a:rPr lang="pl-PL" dirty="0" err="1" smtClean="0"/>
              <a:t>styly</a:t>
            </a:r>
            <a:r>
              <a:rPr lang="pl-PL" dirty="0" smtClean="0"/>
              <a:t> </a:t>
            </a:r>
            <a:r>
              <a:rPr lang="pl-PL" dirty="0" err="1" smtClean="0"/>
              <a:t>textového</a:t>
            </a:r>
            <a:r>
              <a:rPr lang="pl-PL" dirty="0" smtClean="0"/>
              <a:t> </a:t>
            </a:r>
            <a:r>
              <a:rPr lang="pl-PL" dirty="0" err="1" smtClean="0"/>
              <a:t>vzoru</a:t>
            </a:r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2CADA0A-08CE-6585-D225-181DA3433209}"/>
              </a:ext>
            </a:extLst>
          </p:cNvPr>
          <p:cNvSpPr/>
          <p:nvPr userDrawn="1"/>
        </p:nvSpPr>
        <p:spPr>
          <a:xfrm>
            <a:off x="1114833" y="4969498"/>
            <a:ext cx="6391285" cy="4987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C1C4F359-EF32-ECE0-4FB9-01D799988147}"/>
              </a:ext>
            </a:extLst>
          </p:cNvPr>
          <p:cNvSpPr/>
          <p:nvPr userDrawn="1"/>
        </p:nvSpPr>
        <p:spPr>
          <a:xfrm>
            <a:off x="4491424" y="4969498"/>
            <a:ext cx="6391285" cy="4987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4230744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osoba s fotografi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5AA9D7-9CF3-9146-A77E-3E377ABB6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6675" y="3585550"/>
            <a:ext cx="3645568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0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A00D2DFA-23E8-024D-814A-708EA8B7D122}"/>
              </a:ext>
            </a:extLst>
          </p:cNvPr>
          <p:cNvSpPr txBox="1">
            <a:spLocks/>
          </p:cNvSpPr>
          <p:nvPr userDrawn="1"/>
        </p:nvSpPr>
        <p:spPr>
          <a:xfrm>
            <a:off x="5480243" y="5291647"/>
            <a:ext cx="2267196" cy="3995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830" b="0" cap="none" spc="90" baseline="0" dirty="0" smtClean="0"/>
              <a:t>www.orlenunipetrol.cz</a:t>
            </a:r>
            <a:endParaRPr lang="pl-PL" sz="830" b="0" dirty="0"/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D590E34F-DEF7-554B-9DE9-2CCC49881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768" y="4859372"/>
            <a:ext cx="283125" cy="212344"/>
          </a:xfrm>
          <a:prstGeom prst="rect">
            <a:avLst/>
          </a:prstGeom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9BA25F20-1EE0-594D-B8B6-4D6DDAD873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768" y="4432237"/>
            <a:ext cx="283125" cy="212344"/>
          </a:xfrm>
          <a:prstGeom prst="rect">
            <a:avLst/>
          </a:prstGeom>
        </p:spPr>
      </p:pic>
      <p:sp>
        <p:nvSpPr>
          <p:cNvPr id="12" name="Symbol zastępczy obrazu 11">
            <a:extLst>
              <a:ext uri="{FF2B5EF4-FFF2-40B4-BE49-F238E27FC236}">
                <a16:creationId xmlns:a16="http://schemas.microsoft.com/office/drawing/2014/main" id="{0711B926-1313-7B43-BDFB-E160EA336E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94876" y="3200400"/>
            <a:ext cx="2550693" cy="2490788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69AA055D-2BC7-F84C-A01B-5030BEC31F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56063" y="4014790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16" name="Symbol zastępczy tekstu 14">
            <a:extLst>
              <a:ext uri="{FF2B5EF4-FFF2-40B4-BE49-F238E27FC236}">
                <a16:creationId xmlns:a16="http://schemas.microsoft.com/office/drawing/2014/main" id="{AFDC3CC4-B764-724D-A34E-DE8BD3CF63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1222" y="4463929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17" name="Symbol zastępczy tekstu 14">
            <a:extLst>
              <a:ext uri="{FF2B5EF4-FFF2-40B4-BE49-F238E27FC236}">
                <a16:creationId xmlns:a16="http://schemas.microsoft.com/office/drawing/2014/main" id="{11048B57-5B8B-1C46-856A-D841A94C3D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1222" y="4895576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</p:spTree>
    <p:extLst>
      <p:ext uri="{BB962C8B-B14F-4D97-AF65-F5344CB8AC3E}">
        <p14:creationId xmlns:p14="http://schemas.microsoft.com/office/powerpoint/2010/main" val="3085117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soby s fotografi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6DBF703-B219-99E8-4E2B-DEC1AE6CD190}"/>
              </a:ext>
            </a:extLst>
          </p:cNvPr>
          <p:cNvSpPr/>
          <p:nvPr userDrawn="1"/>
        </p:nvSpPr>
        <p:spPr>
          <a:xfrm>
            <a:off x="1114834" y="971802"/>
            <a:ext cx="4411151" cy="738838"/>
          </a:xfrm>
          <a:prstGeom prst="rect">
            <a:avLst/>
          </a:prstGeom>
          <a:solidFill>
            <a:srgbClr val="DE0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A1418B35-9B78-8EEA-162F-10FED4ABFB14}"/>
              </a:ext>
            </a:extLst>
          </p:cNvPr>
          <p:cNvCxnSpPr>
            <a:cxnSpLocks/>
          </p:cNvCxnSpPr>
          <p:nvPr userDrawn="1"/>
        </p:nvCxnSpPr>
        <p:spPr>
          <a:xfrm>
            <a:off x="3341807" y="1080651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>
            <a:extLst>
              <a:ext uri="{FF2B5EF4-FFF2-40B4-BE49-F238E27FC236}">
                <a16:creationId xmlns:a16="http://schemas.microsoft.com/office/drawing/2014/main" id="{65362969-698E-0F4B-99DF-07432042B54A}"/>
              </a:ext>
            </a:extLst>
          </p:cNvPr>
          <p:cNvSpPr/>
          <p:nvPr userDrawn="1"/>
        </p:nvSpPr>
        <p:spPr>
          <a:xfrm>
            <a:off x="1114834" y="1697987"/>
            <a:ext cx="6922111" cy="3993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2" name="Symbol zastępczy obrazu 11">
            <a:extLst>
              <a:ext uri="{FF2B5EF4-FFF2-40B4-BE49-F238E27FC236}">
                <a16:creationId xmlns:a16="http://schemas.microsoft.com/office/drawing/2014/main" id="{0711B926-1313-7B43-BDFB-E160EA336E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72848" y="3905142"/>
            <a:ext cx="1327077" cy="129591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6" name="Symbol zastępczy obrazu 11">
            <a:extLst>
              <a:ext uri="{FF2B5EF4-FFF2-40B4-BE49-F238E27FC236}">
                <a16:creationId xmlns:a16="http://schemas.microsoft.com/office/drawing/2014/main" id="{2A078B1C-D77F-BA45-AE96-3516041870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72848" y="2182798"/>
            <a:ext cx="1327077" cy="129591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7" name="Tytuł 1">
            <a:extLst>
              <a:ext uri="{FF2B5EF4-FFF2-40B4-BE49-F238E27FC236}">
                <a16:creationId xmlns:a16="http://schemas.microsoft.com/office/drawing/2014/main" id="{64473050-89B8-1541-9F87-82A2E02586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4835" y="2151268"/>
            <a:ext cx="3645568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0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sp>
        <p:nvSpPr>
          <p:cNvPr id="28" name="Tytuł 1">
            <a:extLst>
              <a:ext uri="{FF2B5EF4-FFF2-40B4-BE49-F238E27FC236}">
                <a16:creationId xmlns:a16="http://schemas.microsoft.com/office/drawing/2014/main" id="{07CCA530-1059-4C4F-9684-6593BCBF029E}"/>
              </a:ext>
            </a:extLst>
          </p:cNvPr>
          <p:cNvSpPr txBox="1">
            <a:spLocks/>
          </p:cNvSpPr>
          <p:nvPr userDrawn="1"/>
        </p:nvSpPr>
        <p:spPr>
          <a:xfrm>
            <a:off x="5525985" y="5312780"/>
            <a:ext cx="2303600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830" b="0" cap="none" spc="90" baseline="0" dirty="0" smtClean="0"/>
              <a:t>www.orlenunipetrol.cz</a:t>
            </a:r>
            <a:endParaRPr lang="pl-PL" sz="830" b="0" dirty="0"/>
          </a:p>
        </p:txBody>
      </p:sp>
      <p:pic>
        <p:nvPicPr>
          <p:cNvPr id="29" name="Picture 20">
            <a:extLst>
              <a:ext uri="{FF2B5EF4-FFF2-40B4-BE49-F238E27FC236}">
                <a16:creationId xmlns:a16="http://schemas.microsoft.com/office/drawing/2014/main" id="{B8D41D00-C1E5-3448-A672-86524922DE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928" y="3232315"/>
            <a:ext cx="283125" cy="212344"/>
          </a:xfrm>
          <a:prstGeom prst="rect">
            <a:avLst/>
          </a:prstGeom>
        </p:spPr>
      </p:pic>
      <p:pic>
        <p:nvPicPr>
          <p:cNvPr id="30" name="Picture 22">
            <a:extLst>
              <a:ext uri="{FF2B5EF4-FFF2-40B4-BE49-F238E27FC236}">
                <a16:creationId xmlns:a16="http://schemas.microsoft.com/office/drawing/2014/main" id="{8E3105B3-DCED-BC48-A429-331C7EA5D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928" y="2883823"/>
            <a:ext cx="283125" cy="212344"/>
          </a:xfrm>
          <a:prstGeom prst="rect">
            <a:avLst/>
          </a:prstGeom>
        </p:spPr>
      </p:pic>
      <p:sp>
        <p:nvSpPr>
          <p:cNvPr id="31" name="Symbol zastępczy tekstu 14">
            <a:extLst>
              <a:ext uri="{FF2B5EF4-FFF2-40B4-BE49-F238E27FC236}">
                <a16:creationId xmlns:a16="http://schemas.microsoft.com/office/drawing/2014/main" id="{C1C484AC-B43E-F446-A627-91ACEA508E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44223" y="2558575"/>
            <a:ext cx="217646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32" name="Symbol zastępczy tekstu 14">
            <a:extLst>
              <a:ext uri="{FF2B5EF4-FFF2-40B4-BE49-F238E27FC236}">
                <a16:creationId xmlns:a16="http://schemas.microsoft.com/office/drawing/2014/main" id="{AFAFFB6A-3AB5-0946-AAB0-8C708F806F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59382" y="2892937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33" name="Symbol zastępczy tekstu 14">
            <a:extLst>
              <a:ext uri="{FF2B5EF4-FFF2-40B4-BE49-F238E27FC236}">
                <a16:creationId xmlns:a16="http://schemas.microsoft.com/office/drawing/2014/main" id="{1341771F-E8F9-8443-9349-E02F57A061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59382" y="3245941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pic>
        <p:nvPicPr>
          <p:cNvPr id="41" name="Picture 20">
            <a:extLst>
              <a:ext uri="{FF2B5EF4-FFF2-40B4-BE49-F238E27FC236}">
                <a16:creationId xmlns:a16="http://schemas.microsoft.com/office/drawing/2014/main" id="{5D533070-E3D4-6241-90FD-927F1C790E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928" y="4976245"/>
            <a:ext cx="283125" cy="212344"/>
          </a:xfrm>
          <a:prstGeom prst="rect">
            <a:avLst/>
          </a:prstGeom>
        </p:spPr>
      </p:pic>
      <p:pic>
        <p:nvPicPr>
          <p:cNvPr id="42" name="Picture 22">
            <a:extLst>
              <a:ext uri="{FF2B5EF4-FFF2-40B4-BE49-F238E27FC236}">
                <a16:creationId xmlns:a16="http://schemas.microsoft.com/office/drawing/2014/main" id="{F6A00633-7A61-9B44-BE29-5EC83C6C20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928" y="4627753"/>
            <a:ext cx="283125" cy="212344"/>
          </a:xfrm>
          <a:prstGeom prst="rect">
            <a:avLst/>
          </a:prstGeom>
        </p:spPr>
      </p:pic>
      <p:sp>
        <p:nvSpPr>
          <p:cNvPr id="43" name="Symbol zastępczy tekstu 14">
            <a:extLst>
              <a:ext uri="{FF2B5EF4-FFF2-40B4-BE49-F238E27FC236}">
                <a16:creationId xmlns:a16="http://schemas.microsoft.com/office/drawing/2014/main" id="{BFE842CC-B869-134C-9E0E-74EE2AE545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44223" y="4302505"/>
            <a:ext cx="217646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44" name="Symbol zastępczy tekstu 14">
            <a:extLst>
              <a:ext uri="{FF2B5EF4-FFF2-40B4-BE49-F238E27FC236}">
                <a16:creationId xmlns:a16="http://schemas.microsoft.com/office/drawing/2014/main" id="{822753E6-CD0E-8841-A55F-CE3844AA6A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59382" y="4636867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45" name="Symbol zastępczy tekstu 14">
            <a:extLst>
              <a:ext uri="{FF2B5EF4-FFF2-40B4-BE49-F238E27FC236}">
                <a16:creationId xmlns:a16="http://schemas.microsoft.com/office/drawing/2014/main" id="{C5F340B9-434C-604C-8CA5-2888D9B0DB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59382" y="4989871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6FE08B9-D047-B54C-B3B6-EF14609D0E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44223" y="3841284"/>
            <a:ext cx="3656691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pic>
        <p:nvPicPr>
          <p:cNvPr id="24" name="Obraz 6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AD3F5E01-2DE5-4C35-AF18-DB62FCC507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D81E05"/>
              </a:clrFrom>
              <a:clrTo>
                <a:srgbClr val="D81E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1742" y="1049580"/>
            <a:ext cx="2210065" cy="53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871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soby s fotografi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7A576824-0775-AA9D-7942-727F8C4892A8}"/>
              </a:ext>
            </a:extLst>
          </p:cNvPr>
          <p:cNvSpPr/>
          <p:nvPr userDrawn="1"/>
        </p:nvSpPr>
        <p:spPr>
          <a:xfrm>
            <a:off x="1114834" y="948537"/>
            <a:ext cx="4411151" cy="738838"/>
          </a:xfrm>
          <a:prstGeom prst="rect">
            <a:avLst/>
          </a:prstGeom>
          <a:solidFill>
            <a:srgbClr val="DE0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6F0714BD-482D-4700-B3B6-1647904E0F64}"/>
              </a:ext>
            </a:extLst>
          </p:cNvPr>
          <p:cNvCxnSpPr>
            <a:cxnSpLocks/>
          </p:cNvCxnSpPr>
          <p:nvPr userDrawn="1"/>
        </p:nvCxnSpPr>
        <p:spPr>
          <a:xfrm>
            <a:off x="3381701" y="1057386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>
            <a:extLst>
              <a:ext uri="{FF2B5EF4-FFF2-40B4-BE49-F238E27FC236}">
                <a16:creationId xmlns:a16="http://schemas.microsoft.com/office/drawing/2014/main" id="{65362969-698E-0F4B-99DF-07432042B54A}"/>
              </a:ext>
            </a:extLst>
          </p:cNvPr>
          <p:cNvSpPr/>
          <p:nvPr userDrawn="1"/>
        </p:nvSpPr>
        <p:spPr>
          <a:xfrm>
            <a:off x="1114832" y="1698100"/>
            <a:ext cx="9677493" cy="3993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2" name="Symbol zastępczy obrazu 11">
            <a:extLst>
              <a:ext uri="{FF2B5EF4-FFF2-40B4-BE49-F238E27FC236}">
                <a16:creationId xmlns:a16="http://schemas.microsoft.com/office/drawing/2014/main" id="{0711B926-1313-7B43-BDFB-E160EA336E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72848" y="3905142"/>
            <a:ext cx="1327077" cy="129591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6" name="Symbol zastępczy obrazu 11">
            <a:extLst>
              <a:ext uri="{FF2B5EF4-FFF2-40B4-BE49-F238E27FC236}">
                <a16:creationId xmlns:a16="http://schemas.microsoft.com/office/drawing/2014/main" id="{2A078B1C-D77F-BA45-AE96-3516041870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72848" y="2182798"/>
            <a:ext cx="1327077" cy="129591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8" name="Symbol zastępczy obrazu 11">
            <a:extLst>
              <a:ext uri="{FF2B5EF4-FFF2-40B4-BE49-F238E27FC236}">
                <a16:creationId xmlns:a16="http://schemas.microsoft.com/office/drawing/2014/main" id="{F509A2E1-460B-024D-9298-92156A2677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68648" y="3924064"/>
            <a:ext cx="1327077" cy="129591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34" name="Symbol zastępczy obrazu 11">
            <a:extLst>
              <a:ext uri="{FF2B5EF4-FFF2-40B4-BE49-F238E27FC236}">
                <a16:creationId xmlns:a16="http://schemas.microsoft.com/office/drawing/2014/main" id="{69DB0742-71B0-244C-A36F-857D5A6FB65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68648" y="2201720"/>
            <a:ext cx="1327077" cy="129591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pic>
        <p:nvPicPr>
          <p:cNvPr id="35" name="Picture 20">
            <a:extLst>
              <a:ext uri="{FF2B5EF4-FFF2-40B4-BE49-F238E27FC236}">
                <a16:creationId xmlns:a16="http://schemas.microsoft.com/office/drawing/2014/main" id="{FA79E6D2-D1CF-504D-BC25-95902AEF75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139" y="4953667"/>
            <a:ext cx="283125" cy="212344"/>
          </a:xfrm>
          <a:prstGeom prst="rect">
            <a:avLst/>
          </a:prstGeom>
        </p:spPr>
      </p:pic>
      <p:pic>
        <p:nvPicPr>
          <p:cNvPr id="36" name="Picture 22">
            <a:extLst>
              <a:ext uri="{FF2B5EF4-FFF2-40B4-BE49-F238E27FC236}">
                <a16:creationId xmlns:a16="http://schemas.microsoft.com/office/drawing/2014/main" id="{9CB311B0-FA41-A746-B9CA-145317F4B6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139" y="4605175"/>
            <a:ext cx="283125" cy="212344"/>
          </a:xfrm>
          <a:prstGeom prst="rect">
            <a:avLst/>
          </a:prstGeom>
        </p:spPr>
      </p:pic>
      <p:sp>
        <p:nvSpPr>
          <p:cNvPr id="37" name="Symbol zastępczy tekstu 14">
            <a:extLst>
              <a:ext uri="{FF2B5EF4-FFF2-40B4-BE49-F238E27FC236}">
                <a16:creationId xmlns:a16="http://schemas.microsoft.com/office/drawing/2014/main" id="{0465EC65-5E12-434C-BFE9-CE41894270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39434" y="4302505"/>
            <a:ext cx="217646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38" name="Symbol zastępczy tekstu 14">
            <a:extLst>
              <a:ext uri="{FF2B5EF4-FFF2-40B4-BE49-F238E27FC236}">
                <a16:creationId xmlns:a16="http://schemas.microsoft.com/office/drawing/2014/main" id="{4AD7AA8A-B447-6548-81E0-7CC39FD98A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4594" y="4636867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39" name="Symbol zastępczy tekstu 14">
            <a:extLst>
              <a:ext uri="{FF2B5EF4-FFF2-40B4-BE49-F238E27FC236}">
                <a16:creationId xmlns:a16="http://schemas.microsoft.com/office/drawing/2014/main" id="{E043A482-04C4-944B-B807-24ED85DC4C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54594" y="4989871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40" name="Symbol zastępczy tekstu 3">
            <a:extLst>
              <a:ext uri="{FF2B5EF4-FFF2-40B4-BE49-F238E27FC236}">
                <a16:creationId xmlns:a16="http://schemas.microsoft.com/office/drawing/2014/main" id="{43CAB2B4-A039-0B42-B70A-36395DB691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9435" y="3841284"/>
            <a:ext cx="2783920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pic>
        <p:nvPicPr>
          <p:cNvPr id="41" name="Picture 20">
            <a:extLst>
              <a:ext uri="{FF2B5EF4-FFF2-40B4-BE49-F238E27FC236}">
                <a16:creationId xmlns:a16="http://schemas.microsoft.com/office/drawing/2014/main" id="{4C78DC39-5F7E-EF41-B4F8-1C68E20BDE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139" y="3243009"/>
            <a:ext cx="283125" cy="212344"/>
          </a:xfrm>
          <a:prstGeom prst="rect">
            <a:avLst/>
          </a:prstGeom>
        </p:spPr>
      </p:pic>
      <p:pic>
        <p:nvPicPr>
          <p:cNvPr id="42" name="Picture 22">
            <a:extLst>
              <a:ext uri="{FF2B5EF4-FFF2-40B4-BE49-F238E27FC236}">
                <a16:creationId xmlns:a16="http://schemas.microsoft.com/office/drawing/2014/main" id="{F80B83C7-8F18-BC41-9E53-49B2F3D3E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139" y="2894517"/>
            <a:ext cx="283125" cy="212344"/>
          </a:xfrm>
          <a:prstGeom prst="rect">
            <a:avLst/>
          </a:prstGeom>
        </p:spPr>
      </p:pic>
      <p:sp>
        <p:nvSpPr>
          <p:cNvPr id="43" name="Symbol zastępczy tekstu 14">
            <a:extLst>
              <a:ext uri="{FF2B5EF4-FFF2-40B4-BE49-F238E27FC236}">
                <a16:creationId xmlns:a16="http://schemas.microsoft.com/office/drawing/2014/main" id="{73E14C0F-C23F-3F43-A66E-34D63905FB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9434" y="2591847"/>
            <a:ext cx="217646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44" name="Symbol zastępczy tekstu 14">
            <a:extLst>
              <a:ext uri="{FF2B5EF4-FFF2-40B4-BE49-F238E27FC236}">
                <a16:creationId xmlns:a16="http://schemas.microsoft.com/office/drawing/2014/main" id="{42E308F3-25C5-ED4E-9B75-0F8C71A1C4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54594" y="2926209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45" name="Symbol zastępczy tekstu 14">
            <a:extLst>
              <a:ext uri="{FF2B5EF4-FFF2-40B4-BE49-F238E27FC236}">
                <a16:creationId xmlns:a16="http://schemas.microsoft.com/office/drawing/2014/main" id="{D70D4ED0-0609-4F43-9723-8F71FC6D6D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54594" y="3279213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46" name="Symbol zastępczy tekstu 3">
            <a:extLst>
              <a:ext uri="{FF2B5EF4-FFF2-40B4-BE49-F238E27FC236}">
                <a16:creationId xmlns:a16="http://schemas.microsoft.com/office/drawing/2014/main" id="{BD3A5E84-38FC-CC4D-8BDD-A2787F38F1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39435" y="2130626"/>
            <a:ext cx="2783920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4B208BF1-9045-2041-8208-E99629E4C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938" y="4953667"/>
            <a:ext cx="283125" cy="212344"/>
          </a:xfrm>
          <a:prstGeom prst="rect">
            <a:avLst/>
          </a:prstGeom>
        </p:spPr>
      </p:pic>
      <p:pic>
        <p:nvPicPr>
          <p:cNvPr id="48" name="Picture 22">
            <a:extLst>
              <a:ext uri="{FF2B5EF4-FFF2-40B4-BE49-F238E27FC236}">
                <a16:creationId xmlns:a16="http://schemas.microsoft.com/office/drawing/2014/main" id="{8EA8A637-4A6E-0E46-8D03-A147E1271E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938" y="4605175"/>
            <a:ext cx="283125" cy="212344"/>
          </a:xfrm>
          <a:prstGeom prst="rect">
            <a:avLst/>
          </a:prstGeom>
        </p:spPr>
      </p:pic>
      <p:sp>
        <p:nvSpPr>
          <p:cNvPr id="49" name="Symbol zastępczy tekstu 14">
            <a:extLst>
              <a:ext uri="{FF2B5EF4-FFF2-40B4-BE49-F238E27FC236}">
                <a16:creationId xmlns:a16="http://schemas.microsoft.com/office/drawing/2014/main" id="{EE4F912F-C7CF-6543-AB76-C0F84CF1888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35234" y="4302505"/>
            <a:ext cx="217646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50" name="Symbol zastępczy tekstu 14">
            <a:extLst>
              <a:ext uri="{FF2B5EF4-FFF2-40B4-BE49-F238E27FC236}">
                <a16:creationId xmlns:a16="http://schemas.microsoft.com/office/drawing/2014/main" id="{52EEB6D2-09AA-A941-8282-7C5F04BAF2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50393" y="4636867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51" name="Symbol zastępczy tekstu 14">
            <a:extLst>
              <a:ext uri="{FF2B5EF4-FFF2-40B4-BE49-F238E27FC236}">
                <a16:creationId xmlns:a16="http://schemas.microsoft.com/office/drawing/2014/main" id="{4E849C4F-5E13-0E40-9C1C-3DC19C7F8B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50393" y="4989871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52" name="Symbol zastępczy tekstu 3">
            <a:extLst>
              <a:ext uri="{FF2B5EF4-FFF2-40B4-BE49-F238E27FC236}">
                <a16:creationId xmlns:a16="http://schemas.microsoft.com/office/drawing/2014/main" id="{F3DB6F24-BE96-3F41-9D62-CBE6E1A8C95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35233" y="3841284"/>
            <a:ext cx="2783920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pic>
        <p:nvPicPr>
          <p:cNvPr id="53" name="Picture 20">
            <a:extLst>
              <a:ext uri="{FF2B5EF4-FFF2-40B4-BE49-F238E27FC236}">
                <a16:creationId xmlns:a16="http://schemas.microsoft.com/office/drawing/2014/main" id="{9BC5F81C-3223-4E4A-A0A0-7B8019B171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938" y="3243009"/>
            <a:ext cx="283125" cy="212344"/>
          </a:xfrm>
          <a:prstGeom prst="rect">
            <a:avLst/>
          </a:prstGeom>
        </p:spPr>
      </p:pic>
      <p:pic>
        <p:nvPicPr>
          <p:cNvPr id="54" name="Picture 22">
            <a:extLst>
              <a:ext uri="{FF2B5EF4-FFF2-40B4-BE49-F238E27FC236}">
                <a16:creationId xmlns:a16="http://schemas.microsoft.com/office/drawing/2014/main" id="{370961F3-0131-AF4E-BE8B-29C7B90331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938" y="2894517"/>
            <a:ext cx="283125" cy="212344"/>
          </a:xfrm>
          <a:prstGeom prst="rect">
            <a:avLst/>
          </a:prstGeom>
        </p:spPr>
      </p:pic>
      <p:sp>
        <p:nvSpPr>
          <p:cNvPr id="55" name="Symbol zastępczy tekstu 14">
            <a:extLst>
              <a:ext uri="{FF2B5EF4-FFF2-40B4-BE49-F238E27FC236}">
                <a16:creationId xmlns:a16="http://schemas.microsoft.com/office/drawing/2014/main" id="{47EB2C78-2EDE-F04E-8F73-F8FBE891726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35234" y="2591847"/>
            <a:ext cx="217646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56" name="Symbol zastępczy tekstu 14">
            <a:extLst>
              <a:ext uri="{FF2B5EF4-FFF2-40B4-BE49-F238E27FC236}">
                <a16:creationId xmlns:a16="http://schemas.microsoft.com/office/drawing/2014/main" id="{850E4655-F365-5244-9365-D561FFDB2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50393" y="2926209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57" name="Symbol zastępczy tekstu 14">
            <a:extLst>
              <a:ext uri="{FF2B5EF4-FFF2-40B4-BE49-F238E27FC236}">
                <a16:creationId xmlns:a16="http://schemas.microsoft.com/office/drawing/2014/main" id="{6C680B25-53EF-D14B-BB84-A666F718F8B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50393" y="3279213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58" name="Symbol zastępczy tekstu 3">
            <a:extLst>
              <a:ext uri="{FF2B5EF4-FFF2-40B4-BE49-F238E27FC236}">
                <a16:creationId xmlns:a16="http://schemas.microsoft.com/office/drawing/2014/main" id="{DDDBF0C7-39A9-4844-8146-2874930DA1E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35233" y="2130626"/>
            <a:ext cx="2783920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sp>
        <p:nvSpPr>
          <p:cNvPr id="59" name="Tytuł 1">
            <a:extLst>
              <a:ext uri="{FF2B5EF4-FFF2-40B4-BE49-F238E27FC236}">
                <a16:creationId xmlns:a16="http://schemas.microsoft.com/office/drawing/2014/main" id="{AFFB37C9-E9FA-2E49-AAC6-FBE98200C2F7}"/>
              </a:ext>
            </a:extLst>
          </p:cNvPr>
          <p:cNvSpPr txBox="1">
            <a:spLocks/>
          </p:cNvSpPr>
          <p:nvPr userDrawn="1"/>
        </p:nvSpPr>
        <p:spPr>
          <a:xfrm>
            <a:off x="8150393" y="5312780"/>
            <a:ext cx="2368761" cy="37840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830" b="0" cap="none" spc="90" baseline="0" dirty="0" smtClean="0"/>
              <a:t>www.orlenunipetrol.cz</a:t>
            </a:r>
            <a:endParaRPr lang="pl-PL" sz="830" b="0" dirty="0"/>
          </a:p>
        </p:txBody>
      </p:sp>
      <p:pic>
        <p:nvPicPr>
          <p:cNvPr id="61" name="Obraz 6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AD3F5E01-2DE5-4C35-AF18-DB62FCC507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D81E05"/>
              </a:clrFrom>
              <a:clrTo>
                <a:srgbClr val="D81E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8801" y="1018364"/>
            <a:ext cx="2210065" cy="53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83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oso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">
            <a:extLst>
              <a:ext uri="{FF2B5EF4-FFF2-40B4-BE49-F238E27FC236}">
                <a16:creationId xmlns:a16="http://schemas.microsoft.com/office/drawing/2014/main" id="{A1BFAB25-3A2A-304D-9A31-D701BC84EB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5005" y="3585550"/>
            <a:ext cx="6392433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0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9EA78BD8-4B1C-7C4B-A45A-038E539F27D6}"/>
              </a:ext>
            </a:extLst>
          </p:cNvPr>
          <p:cNvSpPr txBox="1">
            <a:spLocks/>
          </p:cNvSpPr>
          <p:nvPr userDrawn="1"/>
        </p:nvSpPr>
        <p:spPr>
          <a:xfrm>
            <a:off x="5517189" y="5291647"/>
            <a:ext cx="2230251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830" b="0" cap="none" spc="90" baseline="0" dirty="0" smtClean="0"/>
              <a:t>www.orlenunipetrol.cz</a:t>
            </a:r>
            <a:endParaRPr lang="pl-PL" sz="830" b="0" dirty="0"/>
          </a:p>
        </p:txBody>
      </p:sp>
      <p:pic>
        <p:nvPicPr>
          <p:cNvPr id="15" name="Picture 20">
            <a:extLst>
              <a:ext uri="{FF2B5EF4-FFF2-40B4-BE49-F238E27FC236}">
                <a16:creationId xmlns:a16="http://schemas.microsoft.com/office/drawing/2014/main" id="{6F3379B9-6A9B-F145-A358-CA48499C1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099" y="4893239"/>
            <a:ext cx="283125" cy="212344"/>
          </a:xfrm>
          <a:prstGeom prst="rect">
            <a:avLst/>
          </a:prstGeom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508A27BA-0DD1-114B-B925-B78D4EE5B7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099" y="4466104"/>
            <a:ext cx="283125" cy="212344"/>
          </a:xfrm>
          <a:prstGeom prst="rect">
            <a:avLst/>
          </a:prstGeom>
        </p:spPr>
      </p:pic>
      <p:sp>
        <p:nvSpPr>
          <p:cNvPr id="17" name="Symbol zastępczy tekstu 14">
            <a:extLst>
              <a:ext uri="{FF2B5EF4-FFF2-40B4-BE49-F238E27FC236}">
                <a16:creationId xmlns:a16="http://schemas.microsoft.com/office/drawing/2014/main" id="{CE761AD9-3CFA-2F48-9123-D510CB904E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4394" y="4014790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18" name="Symbol zastępczy tekstu 14">
            <a:extLst>
              <a:ext uri="{FF2B5EF4-FFF2-40B4-BE49-F238E27FC236}">
                <a16:creationId xmlns:a16="http://schemas.microsoft.com/office/drawing/2014/main" id="{19B6514D-9E6B-A048-8667-ECC6CF9EFF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59554" y="4463929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19" name="Symbol zastępczy tekstu 14">
            <a:extLst>
              <a:ext uri="{FF2B5EF4-FFF2-40B4-BE49-F238E27FC236}">
                <a16:creationId xmlns:a16="http://schemas.microsoft.com/office/drawing/2014/main" id="{A80CB5BB-FF0F-9D4E-BE4D-2AD1B1A6BA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59554" y="4895576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</p:spTree>
    <p:extLst>
      <p:ext uri="{BB962C8B-B14F-4D97-AF65-F5344CB8AC3E}">
        <p14:creationId xmlns:p14="http://schemas.microsoft.com/office/powerpoint/2010/main" val="17986780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so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7D3382B-2785-C300-BD99-83A64EE83D0B}"/>
              </a:ext>
            </a:extLst>
          </p:cNvPr>
          <p:cNvSpPr/>
          <p:nvPr userDrawn="1"/>
        </p:nvSpPr>
        <p:spPr>
          <a:xfrm>
            <a:off x="1114834" y="955793"/>
            <a:ext cx="4411151" cy="738838"/>
          </a:xfrm>
          <a:prstGeom prst="rect">
            <a:avLst/>
          </a:prstGeom>
          <a:solidFill>
            <a:srgbClr val="DE0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82976EAF-B582-1A95-49DF-0BE471C41F5C}"/>
              </a:ext>
            </a:extLst>
          </p:cNvPr>
          <p:cNvCxnSpPr>
            <a:cxnSpLocks/>
          </p:cNvCxnSpPr>
          <p:nvPr userDrawn="1"/>
        </p:nvCxnSpPr>
        <p:spPr>
          <a:xfrm>
            <a:off x="3621960" y="1052223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>
            <a:extLst>
              <a:ext uri="{FF2B5EF4-FFF2-40B4-BE49-F238E27FC236}">
                <a16:creationId xmlns:a16="http://schemas.microsoft.com/office/drawing/2014/main" id="{65362969-698E-0F4B-99DF-07432042B54A}"/>
              </a:ext>
            </a:extLst>
          </p:cNvPr>
          <p:cNvSpPr/>
          <p:nvPr userDrawn="1"/>
        </p:nvSpPr>
        <p:spPr>
          <a:xfrm>
            <a:off x="1114834" y="1698100"/>
            <a:ext cx="6922111" cy="3993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AADFC119-817A-9C44-B5F9-2240A73CD3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5827" y="2151268"/>
            <a:ext cx="3645568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0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FCAEC6FB-DC83-604F-A4A8-162754FB16AB}"/>
              </a:ext>
            </a:extLst>
          </p:cNvPr>
          <p:cNvSpPr txBox="1">
            <a:spLocks/>
          </p:cNvSpPr>
          <p:nvPr userDrawn="1"/>
        </p:nvSpPr>
        <p:spPr>
          <a:xfrm>
            <a:off x="5525986" y="5312780"/>
            <a:ext cx="2219517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830" b="0" cap="none" spc="90" baseline="0" dirty="0" smtClean="0"/>
              <a:t>www.orlenunipetrol.cz</a:t>
            </a:r>
            <a:endParaRPr lang="pl-PL" sz="830" b="0" dirty="0"/>
          </a:p>
        </p:txBody>
      </p:sp>
      <p:pic>
        <p:nvPicPr>
          <p:cNvPr id="19" name="Picture 20">
            <a:extLst>
              <a:ext uri="{FF2B5EF4-FFF2-40B4-BE49-F238E27FC236}">
                <a16:creationId xmlns:a16="http://schemas.microsoft.com/office/drawing/2014/main" id="{34E433D6-74D8-8C4C-9019-BCF33B990D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920" y="3243604"/>
            <a:ext cx="283125" cy="212344"/>
          </a:xfrm>
          <a:prstGeom prst="rect">
            <a:avLst/>
          </a:prstGeom>
        </p:spPr>
      </p:pic>
      <p:pic>
        <p:nvPicPr>
          <p:cNvPr id="20" name="Picture 22">
            <a:extLst>
              <a:ext uri="{FF2B5EF4-FFF2-40B4-BE49-F238E27FC236}">
                <a16:creationId xmlns:a16="http://schemas.microsoft.com/office/drawing/2014/main" id="{165B4425-6030-C345-9064-88270B9EB0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920" y="2895112"/>
            <a:ext cx="283125" cy="212344"/>
          </a:xfrm>
          <a:prstGeom prst="rect">
            <a:avLst/>
          </a:prstGeom>
        </p:spPr>
      </p:pic>
      <p:sp>
        <p:nvSpPr>
          <p:cNvPr id="27" name="Symbol zastępczy tekstu 14">
            <a:extLst>
              <a:ext uri="{FF2B5EF4-FFF2-40B4-BE49-F238E27FC236}">
                <a16:creationId xmlns:a16="http://schemas.microsoft.com/office/drawing/2014/main" id="{AFAEF9DD-165C-D84A-95A1-C0888E6A2B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05217" y="2558575"/>
            <a:ext cx="217646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28" name="Symbol zastępczy tekstu 14">
            <a:extLst>
              <a:ext uri="{FF2B5EF4-FFF2-40B4-BE49-F238E27FC236}">
                <a16:creationId xmlns:a16="http://schemas.microsoft.com/office/drawing/2014/main" id="{EB465F5F-4F47-824C-8DDD-6F44E68FC2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20375" y="2892937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29" name="Symbol zastępczy tekstu 14">
            <a:extLst>
              <a:ext uri="{FF2B5EF4-FFF2-40B4-BE49-F238E27FC236}">
                <a16:creationId xmlns:a16="http://schemas.microsoft.com/office/drawing/2014/main" id="{B15B932D-9A79-564A-91D7-DE756AB4BB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375" y="3245941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2337385A-C529-DB4C-A2B6-CF5A48094E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920" y="4987534"/>
            <a:ext cx="283125" cy="212344"/>
          </a:xfrm>
          <a:prstGeom prst="rect">
            <a:avLst/>
          </a:prstGeom>
        </p:spPr>
      </p:pic>
      <p:pic>
        <p:nvPicPr>
          <p:cNvPr id="31" name="Picture 22">
            <a:extLst>
              <a:ext uri="{FF2B5EF4-FFF2-40B4-BE49-F238E27FC236}">
                <a16:creationId xmlns:a16="http://schemas.microsoft.com/office/drawing/2014/main" id="{2867E916-D116-8644-AAD8-E3B4E075AB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920" y="4639042"/>
            <a:ext cx="283125" cy="212344"/>
          </a:xfrm>
          <a:prstGeom prst="rect">
            <a:avLst/>
          </a:prstGeom>
        </p:spPr>
      </p:pic>
      <p:sp>
        <p:nvSpPr>
          <p:cNvPr id="32" name="Symbol zastępczy tekstu 14">
            <a:extLst>
              <a:ext uri="{FF2B5EF4-FFF2-40B4-BE49-F238E27FC236}">
                <a16:creationId xmlns:a16="http://schemas.microsoft.com/office/drawing/2014/main" id="{D3253565-730F-184B-99EF-A506DF3E7C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05217" y="4302505"/>
            <a:ext cx="217646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33" name="Symbol zastępczy tekstu 14">
            <a:extLst>
              <a:ext uri="{FF2B5EF4-FFF2-40B4-BE49-F238E27FC236}">
                <a16:creationId xmlns:a16="http://schemas.microsoft.com/office/drawing/2014/main" id="{29471C65-7248-014D-B73A-71905C1C32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20375" y="4636867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34" name="Symbol zastępczy tekstu 14">
            <a:extLst>
              <a:ext uri="{FF2B5EF4-FFF2-40B4-BE49-F238E27FC236}">
                <a16:creationId xmlns:a16="http://schemas.microsoft.com/office/drawing/2014/main" id="{F115D1F6-DF27-6C49-B7BE-35912C7003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0375" y="4989871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35" name="Symbol zastępczy tekstu 3">
            <a:extLst>
              <a:ext uri="{FF2B5EF4-FFF2-40B4-BE49-F238E27FC236}">
                <a16:creationId xmlns:a16="http://schemas.microsoft.com/office/drawing/2014/main" id="{98D61762-F224-F940-9FA7-DFFA2C8A4F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05216" y="3841284"/>
            <a:ext cx="3656691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pic>
        <p:nvPicPr>
          <p:cNvPr id="21" name="Obraz 6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AD3F5E01-2DE5-4C35-AF18-DB62FCC507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D81E05"/>
              </a:clrFrom>
              <a:clrTo>
                <a:srgbClr val="D81E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0344" y="1022023"/>
            <a:ext cx="2210065" cy="53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52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so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162FBAE-ECF2-63D9-15BF-7F715BB39F4F}"/>
              </a:ext>
            </a:extLst>
          </p:cNvPr>
          <p:cNvSpPr/>
          <p:nvPr userDrawn="1"/>
        </p:nvSpPr>
        <p:spPr>
          <a:xfrm>
            <a:off x="1114834" y="959923"/>
            <a:ext cx="4411151" cy="738838"/>
          </a:xfrm>
          <a:prstGeom prst="rect">
            <a:avLst/>
          </a:prstGeom>
          <a:solidFill>
            <a:srgbClr val="DE0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65362969-698E-0F4B-99DF-07432042B54A}"/>
              </a:ext>
            </a:extLst>
          </p:cNvPr>
          <p:cNvSpPr/>
          <p:nvPr userDrawn="1"/>
        </p:nvSpPr>
        <p:spPr>
          <a:xfrm>
            <a:off x="1114832" y="1698100"/>
            <a:ext cx="9677493" cy="3993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pic>
        <p:nvPicPr>
          <p:cNvPr id="39" name="Picture 20">
            <a:extLst>
              <a:ext uri="{FF2B5EF4-FFF2-40B4-BE49-F238E27FC236}">
                <a16:creationId xmlns:a16="http://schemas.microsoft.com/office/drawing/2014/main" id="{BCC1AD7B-B37D-7243-93D5-B80988FDF1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380" y="4987534"/>
            <a:ext cx="283125" cy="212344"/>
          </a:xfrm>
          <a:prstGeom prst="rect">
            <a:avLst/>
          </a:prstGeom>
        </p:spPr>
      </p:pic>
      <p:pic>
        <p:nvPicPr>
          <p:cNvPr id="40" name="Picture 22">
            <a:extLst>
              <a:ext uri="{FF2B5EF4-FFF2-40B4-BE49-F238E27FC236}">
                <a16:creationId xmlns:a16="http://schemas.microsoft.com/office/drawing/2014/main" id="{5027B045-2967-3148-8761-0BA177A27B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380" y="4639042"/>
            <a:ext cx="283125" cy="212344"/>
          </a:xfrm>
          <a:prstGeom prst="rect">
            <a:avLst/>
          </a:prstGeom>
        </p:spPr>
      </p:pic>
      <p:sp>
        <p:nvSpPr>
          <p:cNvPr id="41" name="Symbol zastępczy tekstu 14">
            <a:extLst>
              <a:ext uri="{FF2B5EF4-FFF2-40B4-BE49-F238E27FC236}">
                <a16:creationId xmlns:a16="http://schemas.microsoft.com/office/drawing/2014/main" id="{035E2823-F264-C54D-BFC8-9DAA321290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99676" y="4302505"/>
            <a:ext cx="328743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42" name="Symbol zastępczy tekstu 14">
            <a:extLst>
              <a:ext uri="{FF2B5EF4-FFF2-40B4-BE49-F238E27FC236}">
                <a16:creationId xmlns:a16="http://schemas.microsoft.com/office/drawing/2014/main" id="{586E636C-F890-3D48-B2C6-DF69EC2A5D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14834" y="4636867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43" name="Symbol zastępczy tekstu 14">
            <a:extLst>
              <a:ext uri="{FF2B5EF4-FFF2-40B4-BE49-F238E27FC236}">
                <a16:creationId xmlns:a16="http://schemas.microsoft.com/office/drawing/2014/main" id="{60191B87-9386-1647-99AD-B9D0A85561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14834" y="4989871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44" name="Symbol zastępczy tekstu 3">
            <a:extLst>
              <a:ext uri="{FF2B5EF4-FFF2-40B4-BE49-F238E27FC236}">
                <a16:creationId xmlns:a16="http://schemas.microsoft.com/office/drawing/2014/main" id="{E5B3E16D-18C2-724E-B940-6CD69F73F5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99675" y="3841284"/>
            <a:ext cx="4204967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pic>
        <p:nvPicPr>
          <p:cNvPr id="45" name="Picture 20">
            <a:extLst>
              <a:ext uri="{FF2B5EF4-FFF2-40B4-BE49-F238E27FC236}">
                <a16:creationId xmlns:a16="http://schemas.microsoft.com/office/drawing/2014/main" id="{60A4677B-7C38-2C4C-8339-C22F5191B2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380" y="3276876"/>
            <a:ext cx="283125" cy="212344"/>
          </a:xfrm>
          <a:prstGeom prst="rect">
            <a:avLst/>
          </a:prstGeom>
        </p:spPr>
      </p:pic>
      <p:pic>
        <p:nvPicPr>
          <p:cNvPr id="46" name="Picture 22">
            <a:extLst>
              <a:ext uri="{FF2B5EF4-FFF2-40B4-BE49-F238E27FC236}">
                <a16:creationId xmlns:a16="http://schemas.microsoft.com/office/drawing/2014/main" id="{ED0E7CB7-240A-C14E-9CD4-CF4ACDA879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380" y="2928384"/>
            <a:ext cx="283125" cy="212344"/>
          </a:xfrm>
          <a:prstGeom prst="rect">
            <a:avLst/>
          </a:prstGeom>
        </p:spPr>
      </p:pic>
      <p:sp>
        <p:nvSpPr>
          <p:cNvPr id="47" name="Symbol zastępczy tekstu 14">
            <a:extLst>
              <a:ext uri="{FF2B5EF4-FFF2-40B4-BE49-F238E27FC236}">
                <a16:creationId xmlns:a16="http://schemas.microsoft.com/office/drawing/2014/main" id="{9B4D2C2D-F59C-1746-A0F5-8F29B5B290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99676" y="2591847"/>
            <a:ext cx="328743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48" name="Symbol zastępczy tekstu 14">
            <a:extLst>
              <a:ext uri="{FF2B5EF4-FFF2-40B4-BE49-F238E27FC236}">
                <a16:creationId xmlns:a16="http://schemas.microsoft.com/office/drawing/2014/main" id="{2D34E607-D0CF-1345-9EDB-4D7B89E010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14834" y="2926209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49" name="Symbol zastępczy tekstu 14">
            <a:extLst>
              <a:ext uri="{FF2B5EF4-FFF2-40B4-BE49-F238E27FC236}">
                <a16:creationId xmlns:a16="http://schemas.microsoft.com/office/drawing/2014/main" id="{76C27650-DABB-7940-9618-40E6D9A6BA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14834" y="3279213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50" name="Symbol zastępczy tekstu 3">
            <a:extLst>
              <a:ext uri="{FF2B5EF4-FFF2-40B4-BE49-F238E27FC236}">
                <a16:creationId xmlns:a16="http://schemas.microsoft.com/office/drawing/2014/main" id="{E7C669C2-A06F-B54F-A86B-574AF6FB51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99675" y="2130626"/>
            <a:ext cx="4204967" cy="374726"/>
          </a:xfrm>
          <a:prstGeom prst="rect">
            <a:avLst/>
          </a:prstGeom>
        </p:spPr>
        <p:txBody>
          <a:bodyPr/>
          <a:lstStyle>
            <a:lvl1pPr>
              <a:defRPr sz="1800" spc="0" baseline="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pic>
        <p:nvPicPr>
          <p:cNvPr id="51" name="Picture 20">
            <a:extLst>
              <a:ext uri="{FF2B5EF4-FFF2-40B4-BE49-F238E27FC236}">
                <a16:creationId xmlns:a16="http://schemas.microsoft.com/office/drawing/2014/main" id="{9E7E590E-F349-174C-8126-0FD3EEA0BD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79" y="4987534"/>
            <a:ext cx="283125" cy="212344"/>
          </a:xfrm>
          <a:prstGeom prst="rect">
            <a:avLst/>
          </a:prstGeom>
        </p:spPr>
      </p:pic>
      <p:pic>
        <p:nvPicPr>
          <p:cNvPr id="52" name="Picture 22">
            <a:extLst>
              <a:ext uri="{FF2B5EF4-FFF2-40B4-BE49-F238E27FC236}">
                <a16:creationId xmlns:a16="http://schemas.microsoft.com/office/drawing/2014/main" id="{D6BC7018-0DED-7443-BA58-9B6E13C4FF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79" y="4639042"/>
            <a:ext cx="283125" cy="212344"/>
          </a:xfrm>
          <a:prstGeom prst="rect">
            <a:avLst/>
          </a:prstGeom>
        </p:spPr>
      </p:pic>
      <p:sp>
        <p:nvSpPr>
          <p:cNvPr id="53" name="Symbol zastępczy tekstu 14">
            <a:extLst>
              <a:ext uri="{FF2B5EF4-FFF2-40B4-BE49-F238E27FC236}">
                <a16:creationId xmlns:a16="http://schemas.microsoft.com/office/drawing/2014/main" id="{7AAA8981-72D7-7E4F-B91E-162C163E82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95474" y="4302505"/>
            <a:ext cx="328743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54" name="Symbol zastępczy tekstu 14">
            <a:extLst>
              <a:ext uri="{FF2B5EF4-FFF2-40B4-BE49-F238E27FC236}">
                <a16:creationId xmlns:a16="http://schemas.microsoft.com/office/drawing/2014/main" id="{46ADC2CE-0946-4C42-89DF-104A983EC09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10633" y="4636867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55" name="Symbol zastępczy tekstu 14">
            <a:extLst>
              <a:ext uri="{FF2B5EF4-FFF2-40B4-BE49-F238E27FC236}">
                <a16:creationId xmlns:a16="http://schemas.microsoft.com/office/drawing/2014/main" id="{DC0E0222-23A9-2842-A6C1-2F6B364A28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10633" y="4989871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56" name="Symbol zastępczy tekstu 3">
            <a:extLst>
              <a:ext uri="{FF2B5EF4-FFF2-40B4-BE49-F238E27FC236}">
                <a16:creationId xmlns:a16="http://schemas.microsoft.com/office/drawing/2014/main" id="{3140DE3F-E9BC-3F4F-8130-44A57E3D3D8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95474" y="3841284"/>
            <a:ext cx="4204967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pic>
        <p:nvPicPr>
          <p:cNvPr id="57" name="Picture 20">
            <a:extLst>
              <a:ext uri="{FF2B5EF4-FFF2-40B4-BE49-F238E27FC236}">
                <a16:creationId xmlns:a16="http://schemas.microsoft.com/office/drawing/2014/main" id="{C54620F9-8564-1C42-BC68-8F5448214C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79" y="3276876"/>
            <a:ext cx="283125" cy="212344"/>
          </a:xfrm>
          <a:prstGeom prst="rect">
            <a:avLst/>
          </a:prstGeom>
        </p:spPr>
      </p:pic>
      <p:pic>
        <p:nvPicPr>
          <p:cNvPr id="58" name="Picture 22">
            <a:extLst>
              <a:ext uri="{FF2B5EF4-FFF2-40B4-BE49-F238E27FC236}">
                <a16:creationId xmlns:a16="http://schemas.microsoft.com/office/drawing/2014/main" id="{63BE3737-8EAB-9C4E-9F55-839B322DA0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79" y="2928384"/>
            <a:ext cx="283125" cy="212344"/>
          </a:xfrm>
          <a:prstGeom prst="rect">
            <a:avLst/>
          </a:prstGeom>
        </p:spPr>
      </p:pic>
      <p:sp>
        <p:nvSpPr>
          <p:cNvPr id="59" name="Symbol zastępczy tekstu 14">
            <a:extLst>
              <a:ext uri="{FF2B5EF4-FFF2-40B4-BE49-F238E27FC236}">
                <a16:creationId xmlns:a16="http://schemas.microsoft.com/office/drawing/2014/main" id="{8B718655-87B7-CD41-A91B-9CD194673E9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95474" y="2591847"/>
            <a:ext cx="328743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 smtClean="0"/>
              <a:t>Pozice</a:t>
            </a:r>
            <a:endParaRPr lang="pl-PL" dirty="0"/>
          </a:p>
        </p:txBody>
      </p:sp>
      <p:sp>
        <p:nvSpPr>
          <p:cNvPr id="60" name="Symbol zastępczy tekstu 14">
            <a:extLst>
              <a:ext uri="{FF2B5EF4-FFF2-40B4-BE49-F238E27FC236}">
                <a16:creationId xmlns:a16="http://schemas.microsoft.com/office/drawing/2014/main" id="{659637D2-2BE4-194B-B448-BE648D28872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10633" y="2926209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61" name="Symbol zastępczy tekstu 14">
            <a:extLst>
              <a:ext uri="{FF2B5EF4-FFF2-40B4-BE49-F238E27FC236}">
                <a16:creationId xmlns:a16="http://schemas.microsoft.com/office/drawing/2014/main" id="{71A49FB1-9C6F-DD47-8A44-52DE5E9798E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10633" y="3279213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62" name="Symbol zastępczy tekstu 3">
            <a:extLst>
              <a:ext uri="{FF2B5EF4-FFF2-40B4-BE49-F238E27FC236}">
                <a16:creationId xmlns:a16="http://schemas.microsoft.com/office/drawing/2014/main" id="{BE0C5F33-4388-E44F-AA89-D9A3A59FDD0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95474" y="2130626"/>
            <a:ext cx="4204967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 smtClean="0"/>
              <a:t>Jméno</a:t>
            </a:r>
            <a:r>
              <a:rPr lang="pl-PL" dirty="0" smtClean="0"/>
              <a:t> </a:t>
            </a:r>
            <a:r>
              <a:rPr lang="pl-PL" dirty="0" err="1" smtClean="0"/>
              <a:t>Příjmení</a:t>
            </a:r>
            <a:endParaRPr lang="pl-PL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64E04163-B35D-3003-AE50-D85077023B9B}"/>
              </a:ext>
            </a:extLst>
          </p:cNvPr>
          <p:cNvCxnSpPr>
            <a:cxnSpLocks/>
          </p:cNvCxnSpPr>
          <p:nvPr userDrawn="1"/>
        </p:nvCxnSpPr>
        <p:spPr>
          <a:xfrm>
            <a:off x="3320408" y="1068772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Obraz 6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AD3F5E01-2DE5-4C35-AF18-DB62FCC507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D81E05"/>
              </a:clrFrom>
              <a:clrTo>
                <a:srgbClr val="D81E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0344" y="1051181"/>
            <a:ext cx="2210065" cy="531482"/>
          </a:xfrm>
          <a:prstGeom prst="rect">
            <a:avLst/>
          </a:prstGeom>
        </p:spPr>
      </p:pic>
      <p:sp>
        <p:nvSpPr>
          <p:cNvPr id="34" name="Tytuł 1">
            <a:extLst>
              <a:ext uri="{FF2B5EF4-FFF2-40B4-BE49-F238E27FC236}">
                <a16:creationId xmlns:a16="http://schemas.microsoft.com/office/drawing/2014/main" id="{92F36894-22FD-9348-BEF7-07A2AB57371A}"/>
              </a:ext>
            </a:extLst>
          </p:cNvPr>
          <p:cNvSpPr txBox="1">
            <a:spLocks/>
          </p:cNvSpPr>
          <p:nvPr userDrawn="1"/>
        </p:nvSpPr>
        <p:spPr>
          <a:xfrm>
            <a:off x="8498230" y="5378366"/>
            <a:ext cx="2199671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830" b="0" cap="none" spc="90" baseline="0" dirty="0" smtClean="0"/>
              <a:t>www.orlenunipetrol.cz</a:t>
            </a:r>
            <a:endParaRPr lang="pl-PL" sz="830" b="0" dirty="0"/>
          </a:p>
        </p:txBody>
      </p:sp>
    </p:spTree>
    <p:extLst>
      <p:ext uri="{BB962C8B-B14F-4D97-AF65-F5344CB8AC3E}">
        <p14:creationId xmlns:p14="http://schemas.microsoft.com/office/powerpoint/2010/main" val="7458013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-firem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5AA9D7-9CF3-9146-A77E-3E377ABB6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1602" y="3444430"/>
            <a:ext cx="5698903" cy="102754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pl-PL" b="0" i="0" smtClean="0">
                <a:effectLst/>
                <a:latin typeface="+mn-lt"/>
              </a:defRPr>
            </a:lvl1pPr>
          </a:lstStyle>
          <a:p>
            <a:r>
              <a:rPr lang="pl-PL" dirty="0"/>
              <a:t>ORLEN</a:t>
            </a:r>
            <a:r>
              <a:rPr lang="pl-PL"/>
              <a:t/>
            </a:r>
            <a:br>
              <a:rPr lang="pl-PL"/>
            </a:br>
            <a:endParaRPr lang="pl-PL" dirty="0"/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D590E34F-DEF7-554B-9DE9-2CCC49881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02" y="5056386"/>
            <a:ext cx="283125" cy="212344"/>
          </a:xfrm>
          <a:prstGeom prst="rect">
            <a:avLst/>
          </a:prstGeom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9BA25F20-1EE0-594D-B8B6-4D6DDAD873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02" y="4624739"/>
            <a:ext cx="283125" cy="212344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92F36894-22FD-9348-BEF7-07A2AB57371A}"/>
              </a:ext>
            </a:extLst>
          </p:cNvPr>
          <p:cNvSpPr txBox="1">
            <a:spLocks/>
          </p:cNvSpPr>
          <p:nvPr userDrawn="1"/>
        </p:nvSpPr>
        <p:spPr>
          <a:xfrm>
            <a:off x="5300255" y="5301918"/>
            <a:ext cx="2199671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830" b="0" cap="none" spc="90" baseline="0" dirty="0" smtClean="0"/>
              <a:t>www.orlenunipetrol.cz</a:t>
            </a:r>
            <a:endParaRPr lang="pl-PL" sz="830" b="0" dirty="0"/>
          </a:p>
        </p:txBody>
      </p:sp>
      <p:sp>
        <p:nvSpPr>
          <p:cNvPr id="13" name="Symbol zastępczy tekstu 14">
            <a:extLst>
              <a:ext uri="{FF2B5EF4-FFF2-40B4-BE49-F238E27FC236}">
                <a16:creationId xmlns:a16="http://schemas.microsoft.com/office/drawing/2014/main" id="{3BE7A160-A5EE-E248-8F11-C103A8E29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59486" y="4624740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14" name="Symbol zastępczy tekstu 14">
            <a:extLst>
              <a:ext uri="{FF2B5EF4-FFF2-40B4-BE49-F238E27FC236}">
                <a16:creationId xmlns:a16="http://schemas.microsoft.com/office/drawing/2014/main" id="{C7C04DF9-0F30-EA4D-B3D6-B65A51B7F5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9486" y="5056387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</p:spTree>
    <p:extLst>
      <p:ext uri="{BB962C8B-B14F-4D97-AF65-F5344CB8AC3E}">
        <p14:creationId xmlns:p14="http://schemas.microsoft.com/office/powerpoint/2010/main" val="1115791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DCE749-6D23-EE4E-A002-5E4DB3068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186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dirty="0" smtClean="0"/>
              <a:t>Kliknutím lze upravit styl.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29BF232-9D58-AF4D-89A7-292EE2CB52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5186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 err="1" smtClean="0"/>
              <a:t>Kliknutím</a:t>
            </a:r>
            <a:r>
              <a:rPr lang="pl-PL" dirty="0" smtClean="0"/>
              <a:t> </a:t>
            </a:r>
            <a:r>
              <a:rPr lang="pl-PL" dirty="0" err="1" smtClean="0"/>
              <a:t>upravíte</a:t>
            </a:r>
            <a:r>
              <a:rPr lang="pl-PL" dirty="0" smtClean="0"/>
              <a:t> </a:t>
            </a:r>
            <a:r>
              <a:rPr lang="pl-PL" dirty="0" err="1" smtClean="0"/>
              <a:t>styly</a:t>
            </a:r>
            <a:r>
              <a:rPr lang="pl-PL" dirty="0" smtClean="0"/>
              <a:t> </a:t>
            </a:r>
            <a:r>
              <a:rPr lang="pl-PL" dirty="0" err="1" smtClean="0"/>
              <a:t>textového</a:t>
            </a:r>
            <a:r>
              <a:rPr lang="pl-PL" dirty="0" smtClean="0"/>
              <a:t> </a:t>
            </a:r>
            <a:r>
              <a:rPr lang="pl-PL" dirty="0" err="1" smtClean="0"/>
              <a:t>vzoru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93800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533248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2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rostokąt 3">
            <a:extLst>
              <a:ext uri="{FF2B5EF4-FFF2-40B4-BE49-F238E27FC236}">
                <a16:creationId xmlns:a16="http://schemas.microsoft.com/office/drawing/2014/main" id="{7D06D2FF-169E-BD46-B5AF-0BB6A2CBB438}"/>
              </a:ext>
            </a:extLst>
          </p:cNvPr>
          <p:cNvSpPr/>
          <p:nvPr userDrawn="1"/>
        </p:nvSpPr>
        <p:spPr>
          <a:xfrm>
            <a:off x="636266" y="904320"/>
            <a:ext cx="10296000" cy="47091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0EE97A-6BD4-BD47-828C-77AC6C8D3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9108000" cy="606384"/>
          </a:xfrm>
          <a:prstGeom prst="rect">
            <a:avLst/>
          </a:prstGeom>
        </p:spPr>
        <p:txBody>
          <a:bodyPr vert="horz" anchor="ctr"/>
          <a:lstStyle>
            <a:lvl1pPr>
              <a:defRPr sz="2000" b="1" i="0" spc="3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EB6A48BC-AF4D-504A-83F3-AFE449905B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10157751" cy="4577807"/>
          </a:xfrm>
          <a:prstGeom prst="rect">
            <a:avLst/>
          </a:prstGeom>
        </p:spPr>
        <p:txBody>
          <a:bodyPr numCol="1" spcCol="360000"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10000"/>
                  </a:schemeClr>
                </a:solidFill>
                <a:effectLst/>
                <a:latin typeface="+mn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vitae </a:t>
            </a:r>
            <a:r>
              <a:rPr lang="pl-PL" dirty="0" err="1"/>
              <a:t>nibh</a:t>
            </a:r>
            <a:r>
              <a:rPr lang="pl-PL" dirty="0"/>
              <a:t> in </a:t>
            </a:r>
            <a:r>
              <a:rPr lang="pl-PL" dirty="0" err="1"/>
              <a:t>maximus</a:t>
            </a:r>
            <a:r>
              <a:rPr lang="pl-PL" dirty="0"/>
              <a:t>. Nam a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In vel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id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Nam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,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et,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vitae </a:t>
            </a:r>
            <a:r>
              <a:rPr lang="pl-PL" dirty="0" err="1"/>
              <a:t>nibh</a:t>
            </a:r>
            <a:r>
              <a:rPr lang="pl-PL" dirty="0"/>
              <a:t> in </a:t>
            </a:r>
            <a:r>
              <a:rPr lang="pl-PL" dirty="0" err="1"/>
              <a:t>maximus</a:t>
            </a:r>
            <a:r>
              <a:rPr lang="pl-PL" dirty="0"/>
              <a:t>. Nam a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In vel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id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Nam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,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et,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7972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CD444AD-3060-7340-A5E6-CFB01AAF6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16C8812-B786-CD44-8295-633B1A6ECA08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D5C0C0EC-FB6A-8D43-87F3-9024AAF47AA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10157751" cy="4577807"/>
          </a:xfrm>
          <a:prstGeom prst="rect">
            <a:avLst/>
          </a:prstGeom>
        </p:spPr>
        <p:txBody>
          <a:bodyPr numCol="2" spcCol="360000"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10000"/>
                  </a:schemeClr>
                </a:solidFill>
                <a:effectLst/>
                <a:latin typeface="+mn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vitae </a:t>
            </a:r>
            <a:r>
              <a:rPr lang="pl-PL" dirty="0" err="1"/>
              <a:t>nibh</a:t>
            </a:r>
            <a:r>
              <a:rPr lang="pl-PL" dirty="0"/>
              <a:t> in </a:t>
            </a:r>
            <a:r>
              <a:rPr lang="pl-PL" dirty="0" err="1"/>
              <a:t>maximus</a:t>
            </a:r>
            <a:r>
              <a:rPr lang="pl-PL" dirty="0"/>
              <a:t>. Nam a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In vel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id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Nam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,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et,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vitae </a:t>
            </a:r>
            <a:r>
              <a:rPr lang="pl-PL" dirty="0" err="1"/>
              <a:t>nibh</a:t>
            </a:r>
            <a:r>
              <a:rPr lang="pl-PL" dirty="0"/>
              <a:t> in </a:t>
            </a:r>
            <a:r>
              <a:rPr lang="pl-PL" dirty="0" err="1"/>
              <a:t>maximus</a:t>
            </a:r>
            <a:r>
              <a:rPr lang="pl-PL" dirty="0"/>
              <a:t>. Nam a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In vel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id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Nam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,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et,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8496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ACD6495A-3C9A-0542-B4E8-F9A2B13F3E6E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715A02C-1A47-5344-AAB7-8C23CE44EB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D55ADC60-99ED-2C4F-B0BD-1771017BE3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10157751" cy="4577807"/>
          </a:xfrm>
          <a:prstGeom prst="rect">
            <a:avLst/>
          </a:prstGeom>
        </p:spPr>
        <p:txBody>
          <a:bodyPr numCol="3" spcCol="360000"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10000"/>
                  </a:schemeClr>
                </a:solidFill>
                <a:effectLst/>
                <a:latin typeface="+mn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vitae </a:t>
            </a:r>
            <a:r>
              <a:rPr lang="pl-PL" dirty="0" err="1"/>
              <a:t>nibh</a:t>
            </a:r>
            <a:r>
              <a:rPr lang="pl-PL" dirty="0"/>
              <a:t> in </a:t>
            </a:r>
            <a:r>
              <a:rPr lang="pl-PL" dirty="0" err="1"/>
              <a:t>maximus</a:t>
            </a:r>
            <a:r>
              <a:rPr lang="pl-PL" dirty="0"/>
              <a:t>. Nam a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In vel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id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Nam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,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et,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vitae </a:t>
            </a:r>
            <a:r>
              <a:rPr lang="pl-PL" dirty="0" err="1"/>
              <a:t>nibh</a:t>
            </a:r>
            <a:r>
              <a:rPr lang="pl-PL" dirty="0"/>
              <a:t> in </a:t>
            </a:r>
            <a:r>
              <a:rPr lang="pl-PL" dirty="0" err="1"/>
              <a:t>maximus</a:t>
            </a:r>
            <a:r>
              <a:rPr lang="pl-PL" dirty="0"/>
              <a:t>. Nam a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In vel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id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Nam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,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et,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836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7D06D2FF-169E-BD46-B5AF-0BB6A2CBB438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0EE97A-6BD4-BD47-828C-77AC6C8D3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smtClean="0"/>
              <a:t>Kliknutím </a:t>
            </a:r>
            <a:r>
              <a:rPr lang="en-GB" smtClean="0"/>
              <a:t>upravíte </a:t>
            </a:r>
            <a:r>
              <a:rPr lang="cs-CZ" smtClean="0"/>
              <a:t>nadpis</a:t>
            </a:r>
            <a:endParaRPr lang="en-PL" dirty="0"/>
          </a:p>
        </p:txBody>
      </p:sp>
      <p:sp>
        <p:nvSpPr>
          <p:cNvPr id="3" name="Symbol zastępczy wykresu 2">
            <a:extLst>
              <a:ext uri="{FF2B5EF4-FFF2-40B4-BE49-F238E27FC236}">
                <a16:creationId xmlns:a16="http://schemas.microsoft.com/office/drawing/2014/main" id="{27E936B8-2EA2-F341-A204-C3FFD9276B7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37192" y="1685925"/>
            <a:ext cx="10156825" cy="45783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593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; Graf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</a:t>
            </a:r>
            <a:r>
              <a:rPr lang="en-GB" dirty="0" err="1" smtClean="0"/>
              <a:t>upravíte</a:t>
            </a:r>
            <a:r>
              <a:rPr lang="en-GB" dirty="0" smtClean="0"/>
              <a:t> </a:t>
            </a:r>
            <a:r>
              <a:rPr lang="cs-CZ" dirty="0" smtClean="0"/>
              <a:t>nadpis</a:t>
            </a:r>
            <a:endParaRPr lang="en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10" name="Symbol zastępczy wykresu 2">
            <a:extLst>
              <a:ext uri="{FF2B5EF4-FFF2-40B4-BE49-F238E27FC236}">
                <a16:creationId xmlns:a16="http://schemas.microsoft.com/office/drawing/2014/main" id="{5803261F-AF89-C44A-B0E1-3B6ECFB5B20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933250" y="1676218"/>
            <a:ext cx="4860767" cy="45783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9354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vmlDrawing" Target="../drawings/vmlDrawing1.vml"/><Relationship Id="rId7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jpg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heme" Target="../theme/them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tags" Target="../tags/tag3.xml"/><Relationship Id="rId4" Type="http://schemas.openxmlformats.org/officeDocument/2006/relationships/vmlDrawing" Target="../drawings/vmlDrawing2.v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5.jp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5.xml"/><Relationship Id="rId16" Type="http://schemas.openxmlformats.org/officeDocument/2006/relationships/vmlDrawing" Target="../drawings/vmlDrawing3.v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3.xml"/><Relationship Id="rId23" Type="http://schemas.openxmlformats.org/officeDocument/2006/relationships/image" Target="../media/image3.svg"/><Relationship Id="rId10" Type="http://schemas.openxmlformats.org/officeDocument/2006/relationships/slideLayout" Target="../slideLayouts/slideLayout13.xml"/><Relationship Id="rId19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6.x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vmlDrawing" Target="../drawings/vmlDrawing5.vml"/><Relationship Id="rId11" Type="http://schemas.openxmlformats.org/officeDocument/2006/relationships/image" Target="../media/image6.png"/><Relationship Id="rId5" Type="http://schemas.openxmlformats.org/officeDocument/2006/relationships/theme" Target="../theme/theme4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21.xml"/><Relationship Id="rId9" Type="http://schemas.openxmlformats.org/officeDocument/2006/relationships/oleObject" Target="../embeddings/oleObject5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3.svg"/><Relationship Id="rId3" Type="http://schemas.openxmlformats.org/officeDocument/2006/relationships/slideLayout" Target="../slideLayouts/slideLayout24.xml"/><Relationship Id="rId7" Type="http://schemas.openxmlformats.org/officeDocument/2006/relationships/tags" Target="../tags/tag7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vmlDrawing" Target="../drawings/vmlDrawing6.vml"/><Relationship Id="rId11" Type="http://schemas.openxmlformats.org/officeDocument/2006/relationships/image" Target="../media/image9.emf"/><Relationship Id="rId5" Type="http://schemas.openxmlformats.org/officeDocument/2006/relationships/theme" Target="../theme/theme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25.xml"/><Relationship Id="rId9" Type="http://schemas.openxmlformats.org/officeDocument/2006/relationships/oleObject" Target="../embeddings/oleObject6.bin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8.xml"/><Relationship Id="rId7" Type="http://schemas.openxmlformats.org/officeDocument/2006/relationships/tags" Target="../tags/tag8.xml"/><Relationship Id="rId12" Type="http://schemas.openxmlformats.org/officeDocument/2006/relationships/image" Target="../media/image11.sv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vmlDrawing" Target="../drawings/vmlDrawing7.vml"/><Relationship Id="rId11" Type="http://schemas.openxmlformats.org/officeDocument/2006/relationships/image" Target="../media/image10.png"/><Relationship Id="rId5" Type="http://schemas.openxmlformats.org/officeDocument/2006/relationships/theme" Target="../theme/theme6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29.xml"/><Relationship Id="rId9" Type="http://schemas.openxmlformats.org/officeDocument/2006/relationships/oleObject" Target="../embeddings/oleObject7.bin"/><Relationship Id="rId14" Type="http://schemas.openxmlformats.org/officeDocument/2006/relationships/image" Target="../media/image3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34.xml"/><Relationship Id="rId10" Type="http://schemas.openxmlformats.org/officeDocument/2006/relationships/tags" Target="../tags/tag9.xml"/><Relationship Id="rId4" Type="http://schemas.openxmlformats.org/officeDocument/2006/relationships/slideLayout" Target="../slideLayouts/slideLayout33.xml"/><Relationship Id="rId9" Type="http://schemas.openxmlformats.org/officeDocument/2006/relationships/vmlDrawing" Target="../drawings/vmlDrawing8.v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6370433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6" name="think-cell Slide" r:id="rId6" imgW="473" imgH="473" progId="TCLayout.ActiveDocument.1">
                  <p:embed/>
                </p:oleObj>
              </mc:Choice>
              <mc:Fallback>
                <p:oleObj name="think-cell Slide" r:id="rId6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rostokąt 2">
            <a:extLst>
              <a:ext uri="{FF2B5EF4-FFF2-40B4-BE49-F238E27FC236}">
                <a16:creationId xmlns:a16="http://schemas.microsoft.com/office/drawing/2014/main" id="{3C252644-33FE-3919-8438-CCB484E357D2}"/>
              </a:ext>
            </a:extLst>
          </p:cNvPr>
          <p:cNvSpPr/>
          <p:nvPr userDrawn="1"/>
        </p:nvSpPr>
        <p:spPr>
          <a:xfrm>
            <a:off x="1114833" y="3201798"/>
            <a:ext cx="6391285" cy="257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EE8214C-5F9B-5652-4AED-0DDBAE44FE58}"/>
              </a:ext>
            </a:extLst>
          </p:cNvPr>
          <p:cNvSpPr/>
          <p:nvPr userDrawn="1"/>
        </p:nvSpPr>
        <p:spPr>
          <a:xfrm>
            <a:off x="1114833" y="4969498"/>
            <a:ext cx="6391285" cy="4987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152F91F-C484-0945-0881-040A5ADDA052}"/>
              </a:ext>
            </a:extLst>
          </p:cNvPr>
          <p:cNvSpPr/>
          <p:nvPr userDrawn="1"/>
        </p:nvSpPr>
        <p:spPr>
          <a:xfrm>
            <a:off x="1114833" y="2440955"/>
            <a:ext cx="3718815" cy="738838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                           </a:t>
            </a:r>
          </a:p>
        </p:txBody>
      </p:sp>
      <p:pic>
        <p:nvPicPr>
          <p:cNvPr id="8" name="Obraz 7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1E41D6F1-0D3C-4C5D-9FC7-33AF3A555F0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D81E05"/>
              </a:clrFrom>
              <a:clrTo>
                <a:srgbClr val="D81E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8646" y="2533011"/>
            <a:ext cx="1657549" cy="531482"/>
          </a:xfrm>
          <a:prstGeom prst="rect">
            <a:avLst/>
          </a:prstGeom>
        </p:spPr>
      </p:pic>
      <p:cxnSp>
        <p:nvCxnSpPr>
          <p:cNvPr id="9" name="Łącznik prosty 9">
            <a:extLst>
              <a:ext uri="{FF2B5EF4-FFF2-40B4-BE49-F238E27FC236}">
                <a16:creationId xmlns:a16="http://schemas.microsoft.com/office/drawing/2014/main" id="{ABEA2661-9383-C3B4-8B0E-C0C84B0D4FE9}"/>
              </a:ext>
            </a:extLst>
          </p:cNvPr>
          <p:cNvCxnSpPr>
            <a:cxnSpLocks/>
          </p:cNvCxnSpPr>
          <p:nvPr userDrawn="1"/>
        </p:nvCxnSpPr>
        <p:spPr>
          <a:xfrm>
            <a:off x="2980007" y="2559388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23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hf sldNum="0" hdr="0" ftr="0"/>
  <p:txStyles>
    <p:titleStyle>
      <a:lvl1pPr marL="0" indent="0" algn="l" defTabSz="914377" rtl="0" eaLnBrk="1" latinLnBrk="0" hangingPunct="1">
        <a:lnSpc>
          <a:spcPct val="90000"/>
        </a:lnSpc>
        <a:spcBef>
          <a:spcPct val="0"/>
        </a:spcBef>
        <a:buFont typeface="+mj-lt"/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0650526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0" name="think-cell Slide" r:id="rId7" imgW="473" imgH="473" progId="TCLayout.ActiveDocument.1">
                  <p:embed/>
                </p:oleObj>
              </mc:Choice>
              <mc:Fallback>
                <p:oleObj name="think-cell Slide" r:id="rId7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id="{34524E29-9B1A-DB4C-BDCE-8FAF3F33F731}"/>
              </a:ext>
            </a:extLst>
          </p:cNvPr>
          <p:cNvSpPr/>
          <p:nvPr userDrawn="1"/>
        </p:nvSpPr>
        <p:spPr>
          <a:xfrm>
            <a:off x="1114833" y="1948529"/>
            <a:ext cx="6391285" cy="3826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698F1226-B5E6-86AA-ABAA-E40FD34E8D47}"/>
              </a:ext>
            </a:extLst>
          </p:cNvPr>
          <p:cNvSpPr/>
          <p:nvPr userDrawn="1"/>
        </p:nvSpPr>
        <p:spPr>
          <a:xfrm>
            <a:off x="1114832" y="1209691"/>
            <a:ext cx="3718815" cy="738838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E3AE34BD-A8AB-DCCC-C4D8-EB44AFDB203D}"/>
              </a:ext>
            </a:extLst>
          </p:cNvPr>
          <p:cNvSpPr/>
          <p:nvPr userDrawn="1"/>
        </p:nvSpPr>
        <p:spPr>
          <a:xfrm>
            <a:off x="1114833" y="4969498"/>
            <a:ext cx="6391285" cy="4987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pic>
        <p:nvPicPr>
          <p:cNvPr id="8" name="Obraz 10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AD3F5E01-2DE5-4C35-AF18-DB62FCC5072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clrChange>
              <a:clrFrom>
                <a:srgbClr val="D81E05"/>
              </a:clrFrom>
              <a:clrTo>
                <a:srgbClr val="D81E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8646" y="1296827"/>
            <a:ext cx="1657549" cy="531482"/>
          </a:xfrm>
          <a:prstGeom prst="rect">
            <a:avLst/>
          </a:prstGeom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4F83BC72-06F1-4445-BE1F-90704C68AD96}"/>
              </a:ext>
            </a:extLst>
          </p:cNvPr>
          <p:cNvCxnSpPr>
            <a:cxnSpLocks/>
          </p:cNvCxnSpPr>
          <p:nvPr userDrawn="1"/>
        </p:nvCxnSpPr>
        <p:spPr>
          <a:xfrm>
            <a:off x="2980007" y="1311582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47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p:hf sldNum="0" hdr="0" ftr="0"/>
  <p:txStyles>
    <p:titleStyle>
      <a:lvl1pPr marL="0" indent="0" algn="l" defTabSz="914377" rtl="0" eaLnBrk="1" latinLnBrk="0" hangingPunct="1">
        <a:lnSpc>
          <a:spcPct val="90000"/>
        </a:lnSpc>
        <a:spcBef>
          <a:spcPct val="0"/>
        </a:spcBef>
        <a:buFont typeface="+mj-lt"/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/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071661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5" name="think-cell Slide" r:id="rId19" imgW="473" imgH="473" progId="TCLayout.ActiveDocument.1">
                  <p:embed/>
                </p:oleObj>
              </mc:Choice>
              <mc:Fallback>
                <p:oleObj name="think-cell Slide" r:id="rId19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46F53D4D-B6C8-A448-8F2D-6DF909E427E9}"/>
              </a:ext>
            </a:extLst>
          </p:cNvPr>
          <p:cNvSpPr txBox="1"/>
          <p:nvPr userDrawn="1"/>
        </p:nvSpPr>
        <p:spPr>
          <a:xfrm>
            <a:off x="11570797" y="6313594"/>
            <a:ext cx="4804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800" smtClean="0">
                <a:solidFill>
                  <a:schemeClr val="bg1"/>
                </a:solidFill>
              </a:rPr>
              <a:pPr algn="ctr"/>
              <a:t>‹#›</a:t>
            </a:fld>
            <a:endParaRPr lang="pl-PL" sz="1800" dirty="0">
              <a:solidFill>
                <a:schemeClr val="bg1"/>
              </a:solidFill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B77F9E9F-E308-B4EE-E592-9AD8F667C3BB}"/>
              </a:ext>
            </a:extLst>
          </p:cNvPr>
          <p:cNvGrpSpPr/>
          <p:nvPr userDrawn="1"/>
        </p:nvGrpSpPr>
        <p:grpSpPr>
          <a:xfrm>
            <a:off x="11429810" y="0"/>
            <a:ext cx="762190" cy="6864020"/>
            <a:chOff x="11429810" y="0"/>
            <a:chExt cx="762190" cy="6864020"/>
          </a:xfrm>
          <a:solidFill>
            <a:srgbClr val="E30613"/>
          </a:solidFill>
        </p:grpSpPr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877FA693-AA7B-FD4D-98B3-407F11143F26}"/>
                </a:ext>
              </a:extLst>
            </p:cNvPr>
            <p:cNvSpPr/>
            <p:nvPr userDrawn="1"/>
          </p:nvSpPr>
          <p:spPr>
            <a:xfrm>
              <a:off x="11430000" y="6096000"/>
              <a:ext cx="762000" cy="7680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969ADE9B-59DC-9044-883C-AF3D1536E491}"/>
                </a:ext>
              </a:extLst>
            </p:cNvPr>
            <p:cNvSpPr/>
            <p:nvPr userDrawn="1"/>
          </p:nvSpPr>
          <p:spPr>
            <a:xfrm>
              <a:off x="11430000" y="0"/>
              <a:ext cx="762000" cy="731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AF6BE159-965F-017E-78E0-5CA5B5136F49}"/>
                </a:ext>
              </a:extLst>
            </p:cNvPr>
            <p:cNvSpPr/>
            <p:nvPr userDrawn="1"/>
          </p:nvSpPr>
          <p:spPr>
            <a:xfrm>
              <a:off x="11429810" y="731520"/>
              <a:ext cx="762000" cy="29768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53652D5B-0AB6-41E0-B8DC-6CAAF99543A7}"/>
              </a:ext>
            </a:extLst>
          </p:cNvPr>
          <p:cNvCxnSpPr>
            <a:cxnSpLocks/>
          </p:cNvCxnSpPr>
          <p:nvPr userDrawn="1"/>
        </p:nvCxnSpPr>
        <p:spPr>
          <a:xfrm>
            <a:off x="11560691" y="717512"/>
            <a:ext cx="521140" cy="0"/>
          </a:xfrm>
          <a:prstGeom prst="line">
            <a:avLst/>
          </a:prstGeom>
          <a:ln w="12700">
            <a:solidFill>
              <a:srgbClr val="F3F3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BCB18F9-28DD-4898-B6B0-0CD0158750DF}"/>
              </a:ext>
            </a:extLst>
          </p:cNvPr>
          <p:cNvSpPr txBox="1"/>
          <p:nvPr userDrawn="1"/>
        </p:nvSpPr>
        <p:spPr>
          <a:xfrm>
            <a:off x="11570797" y="6359760"/>
            <a:ext cx="48040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200" smtClean="0">
                <a:solidFill>
                  <a:schemeClr val="bg1"/>
                </a:solidFill>
              </a:rPr>
              <a:pPr algn="ctr"/>
              <a:t>‹#›</a:t>
            </a:fld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3B8BBE35-A79E-7C11-D5D7-63B501CA64E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11589443" y="138881"/>
            <a:ext cx="463637" cy="417711"/>
          </a:xfrm>
          <a:prstGeom prst="rect">
            <a:avLst/>
          </a:prstGeom>
        </p:spPr>
      </p:pic>
      <p:sp>
        <p:nvSpPr>
          <p:cNvPr id="14" name="Symbol zastępczy tytułu pionowego 9">
            <a:extLst>
              <a:ext uri="{FF2B5EF4-FFF2-40B4-BE49-F238E27FC236}">
                <a16:creationId xmlns:a16="http://schemas.microsoft.com/office/drawing/2014/main" id="{4B11797E-3700-EE0A-2420-F03B8F827C11}"/>
              </a:ext>
            </a:extLst>
          </p:cNvPr>
          <p:cNvSpPr txBox="1">
            <a:spLocks/>
          </p:cNvSpPr>
          <p:nvPr userDrawn="1"/>
        </p:nvSpPr>
        <p:spPr>
          <a:xfrm>
            <a:off x="11560691" y="895312"/>
            <a:ext cx="521140" cy="2533688"/>
          </a:xfrm>
          <a:prstGeom prst="rect">
            <a:avLst/>
          </a:prstGeom>
        </p:spPr>
        <p:txBody>
          <a:bodyPr vert="eaVert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spc="300">
                <a:solidFill>
                  <a:srgbClr val="AEAF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FFFFFF"/>
                </a:solidFill>
              </a:rPr>
              <a:t>ORLEN Unipetrol</a:t>
            </a:r>
          </a:p>
        </p:txBody>
      </p:sp>
    </p:spTree>
    <p:extLst>
      <p:ext uri="{BB962C8B-B14F-4D97-AF65-F5344CB8AC3E}">
        <p14:creationId xmlns:p14="http://schemas.microsoft.com/office/powerpoint/2010/main" val="375141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77" r:id="rId3"/>
    <p:sldLayoutId id="2147483678" r:id="rId4"/>
    <p:sldLayoutId id="2147483694" r:id="rId5"/>
    <p:sldLayoutId id="2147483693" r:id="rId6"/>
    <p:sldLayoutId id="2147483692" r:id="rId7"/>
    <p:sldLayoutId id="2147483695" r:id="rId8"/>
    <p:sldLayoutId id="2147483760" r:id="rId9"/>
    <p:sldLayoutId id="2147483679" r:id="rId10"/>
    <p:sldLayoutId id="2147483788" r:id="rId11"/>
    <p:sldLayoutId id="2147483808" r:id="rId12"/>
    <p:sldLayoutId id="2147483809" r:id="rId13"/>
    <p:sldLayoutId id="2147483811" r:id="rId1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/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8801501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8" name="think-cell Slide" r:id="rId9" imgW="473" imgH="473" progId="TCLayout.ActiveDocument.1">
                  <p:embed/>
                </p:oleObj>
              </mc:Choice>
              <mc:Fallback>
                <p:oleObj name="think-cell Slide" r:id="rId9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rostokąt 4">
            <a:extLst>
              <a:ext uri="{FF2B5EF4-FFF2-40B4-BE49-F238E27FC236}">
                <a16:creationId xmlns:a16="http://schemas.microsoft.com/office/drawing/2014/main" id="{4B455F63-7C94-D04D-8634-1DC70B147042}"/>
              </a:ext>
            </a:extLst>
          </p:cNvPr>
          <p:cNvSpPr/>
          <p:nvPr userDrawn="1"/>
        </p:nvSpPr>
        <p:spPr>
          <a:xfrm>
            <a:off x="11430000" y="6096000"/>
            <a:ext cx="762000" cy="7680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A0C5BDC-9939-6E47-8C1B-8F2B4CC89B53}"/>
              </a:ext>
            </a:extLst>
          </p:cNvPr>
          <p:cNvSpPr/>
          <p:nvPr userDrawn="1"/>
        </p:nvSpPr>
        <p:spPr>
          <a:xfrm>
            <a:off x="11430000" y="0"/>
            <a:ext cx="762000" cy="7315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6F53D4D-B6C8-A448-8F2D-6DF909E427E9}"/>
              </a:ext>
            </a:extLst>
          </p:cNvPr>
          <p:cNvSpPr txBox="1"/>
          <p:nvPr userDrawn="1"/>
        </p:nvSpPr>
        <p:spPr>
          <a:xfrm>
            <a:off x="11570797" y="6359760"/>
            <a:ext cx="48040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200" smtClean="0">
                <a:solidFill>
                  <a:schemeClr val="bg1"/>
                </a:solidFill>
              </a:rPr>
              <a:pPr algn="ctr"/>
              <a:t>‹#›</a:t>
            </a:fld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14ED63E-33D7-B34A-A699-477DBB479EA3}"/>
              </a:ext>
            </a:extLst>
          </p:cNvPr>
          <p:cNvSpPr/>
          <p:nvPr userDrawn="1"/>
        </p:nvSpPr>
        <p:spPr>
          <a:xfrm>
            <a:off x="0" y="0"/>
            <a:ext cx="5762847" cy="68580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DAF62F3-59F9-36C5-B8D6-6D79A6DAFC18}"/>
              </a:ext>
            </a:extLst>
          </p:cNvPr>
          <p:cNvSpPr/>
          <p:nvPr userDrawn="1"/>
        </p:nvSpPr>
        <p:spPr>
          <a:xfrm>
            <a:off x="11429999" y="721360"/>
            <a:ext cx="762000" cy="297687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DBACDB5F-5D50-4BEE-B00B-EB7FBF006B66}"/>
              </a:ext>
            </a:extLst>
          </p:cNvPr>
          <p:cNvCxnSpPr/>
          <p:nvPr userDrawn="1"/>
        </p:nvCxnSpPr>
        <p:spPr>
          <a:xfrm>
            <a:off x="11560691" y="717512"/>
            <a:ext cx="521140" cy="0"/>
          </a:xfrm>
          <a:prstGeom prst="line">
            <a:avLst/>
          </a:prstGeom>
          <a:ln w="12700">
            <a:solidFill>
              <a:srgbClr val="F3F3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a 3">
            <a:extLst>
              <a:ext uri="{FF2B5EF4-FFF2-40B4-BE49-F238E27FC236}">
                <a16:creationId xmlns:a16="http://schemas.microsoft.com/office/drawing/2014/main" id="{9C65627E-293A-69C4-9F2A-647FE0322F9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1589443" y="138881"/>
            <a:ext cx="463637" cy="417711"/>
          </a:xfrm>
          <a:prstGeom prst="rect">
            <a:avLst/>
          </a:prstGeom>
        </p:spPr>
      </p:pic>
      <p:sp>
        <p:nvSpPr>
          <p:cNvPr id="11" name="Symbol zastępczy tytułu pionowego 9">
            <a:extLst>
              <a:ext uri="{FF2B5EF4-FFF2-40B4-BE49-F238E27FC236}">
                <a16:creationId xmlns:a16="http://schemas.microsoft.com/office/drawing/2014/main" id="{ED292964-AD18-4D0F-B0E4-625FED577225}"/>
              </a:ext>
            </a:extLst>
          </p:cNvPr>
          <p:cNvSpPr txBox="1">
            <a:spLocks/>
          </p:cNvSpPr>
          <p:nvPr userDrawn="1"/>
        </p:nvSpPr>
        <p:spPr>
          <a:xfrm>
            <a:off x="11560691" y="895312"/>
            <a:ext cx="521140" cy="2533688"/>
          </a:xfrm>
          <a:prstGeom prst="rect">
            <a:avLst/>
          </a:prstGeom>
        </p:spPr>
        <p:txBody>
          <a:bodyPr vert="eaVert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spc="300">
                <a:solidFill>
                  <a:srgbClr val="AEAF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FFFFFF"/>
                </a:solidFill>
              </a:rPr>
              <a:t>ORLEN Unipetrol</a:t>
            </a:r>
          </a:p>
        </p:txBody>
      </p:sp>
    </p:spTree>
    <p:extLst>
      <p:ext uri="{BB962C8B-B14F-4D97-AF65-F5344CB8AC3E}">
        <p14:creationId xmlns:p14="http://schemas.microsoft.com/office/powerpoint/2010/main" val="334510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/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5331541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2" name="think-cell Slide" r:id="rId9" imgW="473" imgH="473" progId="TCLayout.ActiveDocument.1">
                  <p:embed/>
                </p:oleObj>
              </mc:Choice>
              <mc:Fallback>
                <p:oleObj name="think-cell Slide" r:id="rId9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rostokąt 10">
            <a:extLst>
              <a:ext uri="{FF2B5EF4-FFF2-40B4-BE49-F238E27FC236}">
                <a16:creationId xmlns:a16="http://schemas.microsoft.com/office/drawing/2014/main" id="{618CEE57-E635-6C44-8BBD-82912595552C}"/>
              </a:ext>
            </a:extLst>
          </p:cNvPr>
          <p:cNvSpPr/>
          <p:nvPr userDrawn="1"/>
        </p:nvSpPr>
        <p:spPr>
          <a:xfrm>
            <a:off x="0" y="0"/>
            <a:ext cx="5762847" cy="68580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2EDDF91-8D84-5F4F-BE4B-C98CCFAB48EF}"/>
              </a:ext>
            </a:extLst>
          </p:cNvPr>
          <p:cNvSpPr/>
          <p:nvPr userDrawn="1"/>
        </p:nvSpPr>
        <p:spPr>
          <a:xfrm>
            <a:off x="11430000" y="6096000"/>
            <a:ext cx="762000" cy="7680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76D16056-5AFB-8E43-922A-0D5153B56132}"/>
              </a:ext>
            </a:extLst>
          </p:cNvPr>
          <p:cNvSpPr/>
          <p:nvPr userDrawn="1"/>
        </p:nvSpPr>
        <p:spPr>
          <a:xfrm>
            <a:off x="11430000" y="13123"/>
            <a:ext cx="762000" cy="731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71747ECD-03FD-084B-A4BF-9114C35526C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575498" y="213360"/>
            <a:ext cx="470624" cy="331047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452521D-8148-1948-9A96-41D0996CA889}"/>
              </a:ext>
            </a:extLst>
          </p:cNvPr>
          <p:cNvSpPr txBox="1"/>
          <p:nvPr userDrawn="1"/>
        </p:nvSpPr>
        <p:spPr>
          <a:xfrm>
            <a:off x="11570797" y="6359760"/>
            <a:ext cx="48040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200" smtClean="0">
                <a:solidFill>
                  <a:srgbClr val="FFFFFF"/>
                </a:solidFill>
              </a:rPr>
              <a:pPr algn="ctr"/>
              <a:t>‹#›</a:t>
            </a:fld>
            <a:endParaRPr lang="pl-PL" sz="1200" dirty="0">
              <a:solidFill>
                <a:srgbClr val="FFFFFF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F4AB519-550A-64AE-1DB0-B663EB93308D}"/>
              </a:ext>
            </a:extLst>
          </p:cNvPr>
          <p:cNvSpPr/>
          <p:nvPr userDrawn="1"/>
        </p:nvSpPr>
        <p:spPr>
          <a:xfrm>
            <a:off x="11430000" y="721360"/>
            <a:ext cx="762000" cy="297687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8CFD9D63-D086-440C-B4DC-E777FC6BEE96}"/>
              </a:ext>
            </a:extLst>
          </p:cNvPr>
          <p:cNvSpPr/>
          <p:nvPr userDrawn="1"/>
        </p:nvSpPr>
        <p:spPr>
          <a:xfrm>
            <a:off x="11430000" y="13123"/>
            <a:ext cx="762000" cy="7315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A76A6218-1D16-4001-BCC4-A13EF3C74C68}"/>
              </a:ext>
            </a:extLst>
          </p:cNvPr>
          <p:cNvCxnSpPr/>
          <p:nvPr userDrawn="1"/>
        </p:nvCxnSpPr>
        <p:spPr>
          <a:xfrm>
            <a:off x="11560691" y="717512"/>
            <a:ext cx="52114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a 4">
            <a:extLst>
              <a:ext uri="{FF2B5EF4-FFF2-40B4-BE49-F238E27FC236}">
                <a16:creationId xmlns:a16="http://schemas.microsoft.com/office/drawing/2014/main" id="{9975BEA9-49FD-FF81-B3D8-5CE6DBF008F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1589443" y="138881"/>
            <a:ext cx="463637" cy="417711"/>
          </a:xfrm>
          <a:prstGeom prst="rect">
            <a:avLst/>
          </a:prstGeom>
        </p:spPr>
      </p:pic>
      <p:sp>
        <p:nvSpPr>
          <p:cNvPr id="16" name="Symbol zastępczy tytułu pionowego 9">
            <a:extLst>
              <a:ext uri="{FF2B5EF4-FFF2-40B4-BE49-F238E27FC236}">
                <a16:creationId xmlns:a16="http://schemas.microsoft.com/office/drawing/2014/main" id="{ED292964-AD18-4D0F-B0E4-625FED577225}"/>
              </a:ext>
            </a:extLst>
          </p:cNvPr>
          <p:cNvSpPr txBox="1">
            <a:spLocks/>
          </p:cNvSpPr>
          <p:nvPr userDrawn="1"/>
        </p:nvSpPr>
        <p:spPr>
          <a:xfrm>
            <a:off x="11560691" y="895312"/>
            <a:ext cx="521140" cy="2533688"/>
          </a:xfrm>
          <a:prstGeom prst="rect">
            <a:avLst/>
          </a:prstGeom>
        </p:spPr>
        <p:txBody>
          <a:bodyPr vert="eaVert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spc="300">
                <a:solidFill>
                  <a:srgbClr val="AEAF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FFFFFF"/>
                </a:solidFill>
              </a:rPr>
              <a:t>ORLEN Unipetrol</a:t>
            </a:r>
          </a:p>
        </p:txBody>
      </p:sp>
    </p:spTree>
    <p:extLst>
      <p:ext uri="{BB962C8B-B14F-4D97-AF65-F5344CB8AC3E}">
        <p14:creationId xmlns:p14="http://schemas.microsoft.com/office/powerpoint/2010/main" val="273629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/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1097212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6" name="think-cell Slide" r:id="rId9" imgW="473" imgH="473" progId="TCLayout.ActiveDocument.1">
                  <p:embed/>
                </p:oleObj>
              </mc:Choice>
              <mc:Fallback>
                <p:oleObj name="think-cell Slide" r:id="rId9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rostokąt 5">
            <a:extLst>
              <a:ext uri="{FF2B5EF4-FFF2-40B4-BE49-F238E27FC236}">
                <a16:creationId xmlns:a16="http://schemas.microsoft.com/office/drawing/2014/main" id="{763167F5-66B6-594E-A4A4-929DC305392E}"/>
              </a:ext>
            </a:extLst>
          </p:cNvPr>
          <p:cNvSpPr/>
          <p:nvPr userDrawn="1"/>
        </p:nvSpPr>
        <p:spPr>
          <a:xfrm>
            <a:off x="11430000" y="6096000"/>
            <a:ext cx="762000" cy="7680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2C1D8DE-1DA6-454D-87B1-F85DF9344A5D}"/>
              </a:ext>
            </a:extLst>
          </p:cNvPr>
          <p:cNvSpPr/>
          <p:nvPr userDrawn="1"/>
        </p:nvSpPr>
        <p:spPr>
          <a:xfrm>
            <a:off x="11430000" y="0"/>
            <a:ext cx="762000" cy="7315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6F53D4D-B6C8-A448-8F2D-6DF909E427E9}"/>
              </a:ext>
            </a:extLst>
          </p:cNvPr>
          <p:cNvSpPr txBox="1"/>
          <p:nvPr userDrawn="1"/>
        </p:nvSpPr>
        <p:spPr>
          <a:xfrm>
            <a:off x="11570797" y="6359760"/>
            <a:ext cx="48040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200" smtClean="0">
                <a:solidFill>
                  <a:srgbClr val="FFFFFF"/>
                </a:solidFill>
              </a:rPr>
              <a:pPr algn="ctr"/>
              <a:t>‹#›</a:t>
            </a:fld>
            <a:endParaRPr lang="pl-PL" sz="1200" dirty="0">
              <a:solidFill>
                <a:srgbClr val="FFFFFF"/>
              </a:solidFill>
            </a:endParaRP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15ABB967-C940-3C40-A30F-0A38CBDA92B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1" y="0"/>
            <a:ext cx="3932904" cy="685800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F564BC7C-0C47-4439-E32E-E52F8B25C0AA}"/>
              </a:ext>
            </a:extLst>
          </p:cNvPr>
          <p:cNvSpPr/>
          <p:nvPr userDrawn="1"/>
        </p:nvSpPr>
        <p:spPr>
          <a:xfrm>
            <a:off x="11430000" y="721360"/>
            <a:ext cx="762000" cy="297687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4AA2DAFB-597A-45FE-B5B4-87C7497926A0}"/>
              </a:ext>
            </a:extLst>
          </p:cNvPr>
          <p:cNvCxnSpPr/>
          <p:nvPr userDrawn="1"/>
        </p:nvCxnSpPr>
        <p:spPr>
          <a:xfrm>
            <a:off x="11560691" y="717512"/>
            <a:ext cx="521140" cy="0"/>
          </a:xfrm>
          <a:prstGeom prst="line">
            <a:avLst/>
          </a:prstGeom>
          <a:ln w="12700">
            <a:solidFill>
              <a:srgbClr val="F3F3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a 2">
            <a:extLst>
              <a:ext uri="{FF2B5EF4-FFF2-40B4-BE49-F238E27FC236}">
                <a16:creationId xmlns:a16="http://schemas.microsoft.com/office/drawing/2014/main" id="{72C2E510-11B6-7113-BD78-0FB803C5941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1589443" y="138881"/>
            <a:ext cx="463637" cy="417711"/>
          </a:xfrm>
          <a:prstGeom prst="rect">
            <a:avLst/>
          </a:prstGeom>
        </p:spPr>
      </p:pic>
      <p:sp>
        <p:nvSpPr>
          <p:cNvPr id="13" name="Symbol zastępczy tytułu pionowego 9">
            <a:extLst>
              <a:ext uri="{FF2B5EF4-FFF2-40B4-BE49-F238E27FC236}">
                <a16:creationId xmlns:a16="http://schemas.microsoft.com/office/drawing/2014/main" id="{2F31193A-58B9-C9CF-71EF-2CD7EFC8E821}"/>
              </a:ext>
            </a:extLst>
          </p:cNvPr>
          <p:cNvSpPr txBox="1">
            <a:spLocks/>
          </p:cNvSpPr>
          <p:nvPr userDrawn="1"/>
        </p:nvSpPr>
        <p:spPr>
          <a:xfrm>
            <a:off x="11560691" y="895312"/>
            <a:ext cx="521140" cy="2533688"/>
          </a:xfrm>
          <a:prstGeom prst="rect">
            <a:avLst/>
          </a:prstGeom>
        </p:spPr>
        <p:txBody>
          <a:bodyPr vert="eaVert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spc="300">
                <a:solidFill>
                  <a:srgbClr val="AEAF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FFFFFF"/>
                </a:solidFill>
              </a:rPr>
              <a:t>ORLEN Unipetrol</a:t>
            </a:r>
          </a:p>
        </p:txBody>
      </p:sp>
    </p:spTree>
    <p:extLst>
      <p:ext uri="{BB962C8B-B14F-4D97-AF65-F5344CB8AC3E}">
        <p14:creationId xmlns:p14="http://schemas.microsoft.com/office/powerpoint/2010/main" val="98748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2" r:id="rId3"/>
    <p:sldLayoutId id="2147483751" r:id="rId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8253836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0" name="think-cell Slide" r:id="rId12" imgW="473" imgH="473" progId="TCLayout.ActiveDocument.1">
                  <p:embed/>
                </p:oleObj>
              </mc:Choice>
              <mc:Fallback>
                <p:oleObj name="think-cell Slide" r:id="rId12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id="{34524E29-9B1A-DB4C-BDCE-8FAF3F33F731}"/>
              </a:ext>
            </a:extLst>
          </p:cNvPr>
          <p:cNvSpPr/>
          <p:nvPr userDrawn="1"/>
        </p:nvSpPr>
        <p:spPr>
          <a:xfrm>
            <a:off x="1114834" y="3201800"/>
            <a:ext cx="6922111" cy="2505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9B2D2C2F-799C-04BE-2AF2-EE1A072F3D7A}"/>
              </a:ext>
            </a:extLst>
          </p:cNvPr>
          <p:cNvSpPr/>
          <p:nvPr userDrawn="1"/>
        </p:nvSpPr>
        <p:spPr>
          <a:xfrm>
            <a:off x="1114834" y="2462960"/>
            <a:ext cx="4411151" cy="738838"/>
          </a:xfrm>
          <a:prstGeom prst="rect">
            <a:avLst/>
          </a:prstGeom>
          <a:solidFill>
            <a:srgbClr val="DE0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95396F80-01BD-15AF-82DE-3F8F46A8A60F}"/>
              </a:ext>
            </a:extLst>
          </p:cNvPr>
          <p:cNvCxnSpPr>
            <a:cxnSpLocks/>
          </p:cNvCxnSpPr>
          <p:nvPr userDrawn="1"/>
        </p:nvCxnSpPr>
        <p:spPr>
          <a:xfrm>
            <a:off x="3502535" y="2559390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AD3F5E01-2DE5-4C35-AF18-DB62FCC5072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D81E05"/>
              </a:clrFrom>
              <a:clrTo>
                <a:srgbClr val="D81E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2400" y="2554217"/>
            <a:ext cx="2210065" cy="53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4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</p:sldLayoutIdLst>
  <p:hf sldNum="0" hdr="0" ftr="0"/>
  <p:txStyles>
    <p:titleStyle>
      <a:lvl1pPr marL="0" indent="0" algn="l" defTabSz="685783" rtl="0" eaLnBrk="1" latinLnBrk="0" hangingPunct="1">
        <a:lnSpc>
          <a:spcPct val="90000"/>
        </a:lnSpc>
        <a:spcBef>
          <a:spcPct val="0"/>
        </a:spcBef>
        <a:buFont typeface="+mj-lt"/>
        <a:buNone/>
        <a:defRPr sz="2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750" b="1" i="0" kern="1200" spc="22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750" b="1" i="0" kern="1200" spc="22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750" b="1" i="0" kern="1200" spc="22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750" b="1" i="0" kern="1200" spc="22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750" b="1" i="0" kern="1200" spc="22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9.png"/><Relationship Id="rId18" Type="http://schemas.openxmlformats.org/officeDocument/2006/relationships/image" Target="../media/image144.png"/><Relationship Id="rId26" Type="http://schemas.openxmlformats.org/officeDocument/2006/relationships/image" Target="../media/image152.png"/><Relationship Id="rId39" Type="http://schemas.openxmlformats.org/officeDocument/2006/relationships/image" Target="../media/image165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47.png"/><Relationship Id="rId34" Type="http://schemas.openxmlformats.org/officeDocument/2006/relationships/image" Target="../media/image160.png"/><Relationship Id="rId42" Type="http://schemas.openxmlformats.org/officeDocument/2006/relationships/image" Target="../media/image168.png"/><Relationship Id="rId47" Type="http://schemas.openxmlformats.org/officeDocument/2006/relationships/image" Target="../media/image173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25" Type="http://schemas.openxmlformats.org/officeDocument/2006/relationships/image" Target="../media/image151.png"/><Relationship Id="rId33" Type="http://schemas.openxmlformats.org/officeDocument/2006/relationships/image" Target="../media/image159.png"/><Relationship Id="rId38" Type="http://schemas.openxmlformats.org/officeDocument/2006/relationships/image" Target="../media/image164.png"/><Relationship Id="rId46" Type="http://schemas.openxmlformats.org/officeDocument/2006/relationships/image" Target="../media/image172.png"/><Relationship Id="rId2" Type="http://schemas.openxmlformats.org/officeDocument/2006/relationships/tags" Target="../tags/tag20.xml"/><Relationship Id="rId16" Type="http://schemas.openxmlformats.org/officeDocument/2006/relationships/image" Target="../media/image142.png"/><Relationship Id="rId20" Type="http://schemas.openxmlformats.org/officeDocument/2006/relationships/image" Target="../media/image146.png"/><Relationship Id="rId29" Type="http://schemas.openxmlformats.org/officeDocument/2006/relationships/image" Target="../media/image155.png"/><Relationship Id="rId41" Type="http://schemas.openxmlformats.org/officeDocument/2006/relationships/image" Target="../media/image167.png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24" Type="http://schemas.openxmlformats.org/officeDocument/2006/relationships/image" Target="../media/image150.png"/><Relationship Id="rId32" Type="http://schemas.openxmlformats.org/officeDocument/2006/relationships/image" Target="../media/image158.png"/><Relationship Id="rId37" Type="http://schemas.openxmlformats.org/officeDocument/2006/relationships/image" Target="../media/image163.png"/><Relationship Id="rId40" Type="http://schemas.openxmlformats.org/officeDocument/2006/relationships/image" Target="../media/image166.png"/><Relationship Id="rId45" Type="http://schemas.openxmlformats.org/officeDocument/2006/relationships/image" Target="../media/image171.png"/><Relationship Id="rId5" Type="http://schemas.openxmlformats.org/officeDocument/2006/relationships/image" Target="../media/image1.emf"/><Relationship Id="rId15" Type="http://schemas.openxmlformats.org/officeDocument/2006/relationships/image" Target="../media/image141.png"/><Relationship Id="rId23" Type="http://schemas.openxmlformats.org/officeDocument/2006/relationships/image" Target="../media/image149.png"/><Relationship Id="rId28" Type="http://schemas.openxmlformats.org/officeDocument/2006/relationships/image" Target="../media/image154.png"/><Relationship Id="rId36" Type="http://schemas.openxmlformats.org/officeDocument/2006/relationships/image" Target="../media/image162.png"/><Relationship Id="rId49" Type="http://schemas.openxmlformats.org/officeDocument/2006/relationships/image" Target="../media/image175.png"/><Relationship Id="rId10" Type="http://schemas.openxmlformats.org/officeDocument/2006/relationships/image" Target="../media/image136.png"/><Relationship Id="rId19" Type="http://schemas.openxmlformats.org/officeDocument/2006/relationships/image" Target="../media/image145.png"/><Relationship Id="rId31" Type="http://schemas.openxmlformats.org/officeDocument/2006/relationships/image" Target="../media/image157.png"/><Relationship Id="rId44" Type="http://schemas.openxmlformats.org/officeDocument/2006/relationships/image" Target="../media/image170.pn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135.png"/><Relationship Id="rId14" Type="http://schemas.openxmlformats.org/officeDocument/2006/relationships/image" Target="../media/image140.png"/><Relationship Id="rId22" Type="http://schemas.openxmlformats.org/officeDocument/2006/relationships/image" Target="../media/image148.png"/><Relationship Id="rId27" Type="http://schemas.openxmlformats.org/officeDocument/2006/relationships/image" Target="../media/image153.png"/><Relationship Id="rId30" Type="http://schemas.openxmlformats.org/officeDocument/2006/relationships/image" Target="../media/image156.png"/><Relationship Id="rId35" Type="http://schemas.openxmlformats.org/officeDocument/2006/relationships/image" Target="../media/image161.png"/><Relationship Id="rId43" Type="http://schemas.openxmlformats.org/officeDocument/2006/relationships/image" Target="../media/image169.png"/><Relationship Id="rId48" Type="http://schemas.openxmlformats.org/officeDocument/2006/relationships/image" Target="../media/image174.png"/><Relationship Id="rId8" Type="http://schemas.openxmlformats.org/officeDocument/2006/relationships/image" Target="../media/image134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3.png"/><Relationship Id="rId18" Type="http://schemas.openxmlformats.org/officeDocument/2006/relationships/image" Target="../media/image188.png"/><Relationship Id="rId26" Type="http://schemas.openxmlformats.org/officeDocument/2006/relationships/image" Target="../media/image196.png"/><Relationship Id="rId39" Type="http://schemas.openxmlformats.org/officeDocument/2006/relationships/image" Target="../media/image209.png"/><Relationship Id="rId21" Type="http://schemas.openxmlformats.org/officeDocument/2006/relationships/image" Target="../media/image191.png"/><Relationship Id="rId34" Type="http://schemas.openxmlformats.org/officeDocument/2006/relationships/image" Target="../media/image204.png"/><Relationship Id="rId42" Type="http://schemas.openxmlformats.org/officeDocument/2006/relationships/image" Target="../media/image212.png"/><Relationship Id="rId47" Type="http://schemas.openxmlformats.org/officeDocument/2006/relationships/image" Target="../media/image217.png"/><Relationship Id="rId50" Type="http://schemas.openxmlformats.org/officeDocument/2006/relationships/image" Target="../media/image220.png"/><Relationship Id="rId55" Type="http://schemas.openxmlformats.org/officeDocument/2006/relationships/image" Target="../media/image225.pn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17" Type="http://schemas.openxmlformats.org/officeDocument/2006/relationships/image" Target="../media/image187.png"/><Relationship Id="rId25" Type="http://schemas.openxmlformats.org/officeDocument/2006/relationships/image" Target="../media/image195.png"/><Relationship Id="rId33" Type="http://schemas.openxmlformats.org/officeDocument/2006/relationships/image" Target="../media/image203.png"/><Relationship Id="rId38" Type="http://schemas.openxmlformats.org/officeDocument/2006/relationships/image" Target="../media/image208.png"/><Relationship Id="rId46" Type="http://schemas.openxmlformats.org/officeDocument/2006/relationships/image" Target="../media/image216.png"/><Relationship Id="rId2" Type="http://schemas.openxmlformats.org/officeDocument/2006/relationships/tags" Target="../tags/tag21.xml"/><Relationship Id="rId16" Type="http://schemas.openxmlformats.org/officeDocument/2006/relationships/image" Target="../media/image186.png"/><Relationship Id="rId20" Type="http://schemas.openxmlformats.org/officeDocument/2006/relationships/image" Target="../media/image190.png"/><Relationship Id="rId29" Type="http://schemas.openxmlformats.org/officeDocument/2006/relationships/image" Target="../media/image199.png"/><Relationship Id="rId41" Type="http://schemas.openxmlformats.org/officeDocument/2006/relationships/image" Target="../media/image211.png"/><Relationship Id="rId54" Type="http://schemas.openxmlformats.org/officeDocument/2006/relationships/image" Target="../media/image224.png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24" Type="http://schemas.openxmlformats.org/officeDocument/2006/relationships/image" Target="../media/image194.png"/><Relationship Id="rId32" Type="http://schemas.openxmlformats.org/officeDocument/2006/relationships/image" Target="../media/image202.png"/><Relationship Id="rId37" Type="http://schemas.openxmlformats.org/officeDocument/2006/relationships/image" Target="../media/image207.png"/><Relationship Id="rId40" Type="http://schemas.openxmlformats.org/officeDocument/2006/relationships/image" Target="../media/image210.png"/><Relationship Id="rId45" Type="http://schemas.openxmlformats.org/officeDocument/2006/relationships/image" Target="../media/image215.png"/><Relationship Id="rId53" Type="http://schemas.openxmlformats.org/officeDocument/2006/relationships/image" Target="../media/image223.png"/><Relationship Id="rId5" Type="http://schemas.openxmlformats.org/officeDocument/2006/relationships/image" Target="../media/image1.emf"/><Relationship Id="rId15" Type="http://schemas.openxmlformats.org/officeDocument/2006/relationships/image" Target="../media/image185.png"/><Relationship Id="rId23" Type="http://schemas.openxmlformats.org/officeDocument/2006/relationships/image" Target="../media/image193.png"/><Relationship Id="rId28" Type="http://schemas.openxmlformats.org/officeDocument/2006/relationships/image" Target="../media/image198.png"/><Relationship Id="rId36" Type="http://schemas.openxmlformats.org/officeDocument/2006/relationships/image" Target="../media/image206.png"/><Relationship Id="rId49" Type="http://schemas.openxmlformats.org/officeDocument/2006/relationships/image" Target="../media/image219.png"/><Relationship Id="rId10" Type="http://schemas.openxmlformats.org/officeDocument/2006/relationships/image" Target="../media/image180.png"/><Relationship Id="rId19" Type="http://schemas.openxmlformats.org/officeDocument/2006/relationships/image" Target="../media/image189.png"/><Relationship Id="rId31" Type="http://schemas.openxmlformats.org/officeDocument/2006/relationships/image" Target="../media/image201.png"/><Relationship Id="rId44" Type="http://schemas.openxmlformats.org/officeDocument/2006/relationships/image" Target="../media/image214.png"/><Relationship Id="rId52" Type="http://schemas.openxmlformats.org/officeDocument/2006/relationships/image" Target="../media/image222.png"/><Relationship Id="rId4" Type="http://schemas.openxmlformats.org/officeDocument/2006/relationships/oleObject" Target="../embeddings/oleObject19.bin"/><Relationship Id="rId9" Type="http://schemas.openxmlformats.org/officeDocument/2006/relationships/image" Target="../media/image179.png"/><Relationship Id="rId14" Type="http://schemas.openxmlformats.org/officeDocument/2006/relationships/image" Target="../media/image184.png"/><Relationship Id="rId22" Type="http://schemas.openxmlformats.org/officeDocument/2006/relationships/image" Target="../media/image192.png"/><Relationship Id="rId27" Type="http://schemas.openxmlformats.org/officeDocument/2006/relationships/image" Target="../media/image197.png"/><Relationship Id="rId30" Type="http://schemas.openxmlformats.org/officeDocument/2006/relationships/image" Target="../media/image200.png"/><Relationship Id="rId35" Type="http://schemas.openxmlformats.org/officeDocument/2006/relationships/image" Target="../media/image205.png"/><Relationship Id="rId43" Type="http://schemas.openxmlformats.org/officeDocument/2006/relationships/image" Target="../media/image213.png"/><Relationship Id="rId48" Type="http://schemas.openxmlformats.org/officeDocument/2006/relationships/image" Target="../media/image218.png"/><Relationship Id="rId56" Type="http://schemas.openxmlformats.org/officeDocument/2006/relationships/image" Target="../media/image226.png"/><Relationship Id="rId8" Type="http://schemas.openxmlformats.org/officeDocument/2006/relationships/image" Target="../media/image178.png"/><Relationship Id="rId51" Type="http://schemas.openxmlformats.org/officeDocument/2006/relationships/image" Target="../media/image221.png"/><Relationship Id="rId3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2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4.JPG"/><Relationship Id="rId5" Type="http://schemas.openxmlformats.org/officeDocument/2006/relationships/image" Target="../media/image1.emf"/><Relationship Id="rId10" Type="http://schemas.openxmlformats.org/officeDocument/2006/relationships/image" Target="../media/image18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tags" Target="../tags/tag13.xml"/><Relationship Id="rId21" Type="http://schemas.openxmlformats.org/officeDocument/2006/relationships/image" Target="../media/image18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tags" Target="../tags/tag12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11" Type="http://schemas.openxmlformats.org/officeDocument/2006/relationships/image" Target="../media/image22.png"/><Relationship Id="rId5" Type="http://schemas.openxmlformats.org/officeDocument/2006/relationships/oleObject" Target="../embeddings/oleObject11.bin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0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tags" Target="../tags/tag1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1.emf"/><Relationship Id="rId10" Type="http://schemas.openxmlformats.org/officeDocument/2006/relationships/image" Target="../media/image36.jpe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1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4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59.png"/><Relationship Id="rId34" Type="http://schemas.openxmlformats.org/officeDocument/2006/relationships/image" Target="../media/image7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33" Type="http://schemas.openxmlformats.org/officeDocument/2006/relationships/image" Target="../media/image71.png"/><Relationship Id="rId2" Type="http://schemas.openxmlformats.org/officeDocument/2006/relationships/tags" Target="../tags/tag17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7.png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32" Type="http://schemas.openxmlformats.org/officeDocument/2006/relationships/image" Target="../media/image70.png"/><Relationship Id="rId5" Type="http://schemas.openxmlformats.org/officeDocument/2006/relationships/image" Target="../media/image1.emf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36" Type="http://schemas.openxmlformats.org/officeDocument/2006/relationships/image" Target="../media/image74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31" Type="http://schemas.openxmlformats.org/officeDocument/2006/relationships/image" Target="../media/image69.pn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tags" Target="../tags/tag18.xml"/><Relationship Id="rId16" Type="http://schemas.openxmlformats.org/officeDocument/2006/relationships/image" Target="../media/image84.png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5.jpeg"/><Relationship Id="rId11" Type="http://schemas.openxmlformats.org/officeDocument/2006/relationships/image" Target="../media/image79.png"/><Relationship Id="rId5" Type="http://schemas.openxmlformats.org/officeDocument/2006/relationships/image" Target="../media/image1.emf"/><Relationship Id="rId15" Type="http://schemas.openxmlformats.org/officeDocument/2006/relationships/image" Target="../media/image83.png"/><Relationship Id="rId10" Type="http://schemas.openxmlformats.org/officeDocument/2006/relationships/image" Target="../media/image78.jp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77.jpg"/><Relationship Id="rId14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26" Type="http://schemas.openxmlformats.org/officeDocument/2006/relationships/image" Target="../media/image106.png"/><Relationship Id="rId39" Type="http://schemas.openxmlformats.org/officeDocument/2006/relationships/image" Target="../media/image119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01.png"/><Relationship Id="rId34" Type="http://schemas.openxmlformats.org/officeDocument/2006/relationships/image" Target="../media/image114.png"/><Relationship Id="rId42" Type="http://schemas.openxmlformats.org/officeDocument/2006/relationships/image" Target="../media/image122.png"/><Relationship Id="rId47" Type="http://schemas.openxmlformats.org/officeDocument/2006/relationships/image" Target="../media/image127.png"/><Relationship Id="rId50" Type="http://schemas.openxmlformats.org/officeDocument/2006/relationships/image" Target="../media/image130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5" Type="http://schemas.openxmlformats.org/officeDocument/2006/relationships/image" Target="../media/image105.png"/><Relationship Id="rId33" Type="http://schemas.openxmlformats.org/officeDocument/2006/relationships/image" Target="../media/image113.png"/><Relationship Id="rId38" Type="http://schemas.openxmlformats.org/officeDocument/2006/relationships/image" Target="../media/image118.png"/><Relationship Id="rId46" Type="http://schemas.openxmlformats.org/officeDocument/2006/relationships/image" Target="../media/image126.png"/><Relationship Id="rId2" Type="http://schemas.openxmlformats.org/officeDocument/2006/relationships/tags" Target="../tags/tag19.xml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29" Type="http://schemas.openxmlformats.org/officeDocument/2006/relationships/image" Target="../media/image109.png"/><Relationship Id="rId41" Type="http://schemas.openxmlformats.org/officeDocument/2006/relationships/image" Target="../media/image121.png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24" Type="http://schemas.openxmlformats.org/officeDocument/2006/relationships/image" Target="../media/image104.png"/><Relationship Id="rId32" Type="http://schemas.openxmlformats.org/officeDocument/2006/relationships/image" Target="../media/image112.png"/><Relationship Id="rId37" Type="http://schemas.openxmlformats.org/officeDocument/2006/relationships/image" Target="../media/image117.png"/><Relationship Id="rId40" Type="http://schemas.openxmlformats.org/officeDocument/2006/relationships/image" Target="../media/image120.png"/><Relationship Id="rId45" Type="http://schemas.openxmlformats.org/officeDocument/2006/relationships/image" Target="../media/image125.png"/><Relationship Id="rId5" Type="http://schemas.openxmlformats.org/officeDocument/2006/relationships/image" Target="../media/image1.emf"/><Relationship Id="rId15" Type="http://schemas.openxmlformats.org/officeDocument/2006/relationships/image" Target="../media/image95.png"/><Relationship Id="rId23" Type="http://schemas.openxmlformats.org/officeDocument/2006/relationships/image" Target="../media/image103.png"/><Relationship Id="rId28" Type="http://schemas.openxmlformats.org/officeDocument/2006/relationships/image" Target="../media/image108.png"/><Relationship Id="rId36" Type="http://schemas.openxmlformats.org/officeDocument/2006/relationships/image" Target="../media/image116.png"/><Relationship Id="rId49" Type="http://schemas.openxmlformats.org/officeDocument/2006/relationships/image" Target="../media/image129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31" Type="http://schemas.openxmlformats.org/officeDocument/2006/relationships/image" Target="../media/image111.png"/><Relationship Id="rId44" Type="http://schemas.openxmlformats.org/officeDocument/2006/relationships/image" Target="../media/image124.png"/><Relationship Id="rId4" Type="http://schemas.openxmlformats.org/officeDocument/2006/relationships/oleObject" Target="../embeddings/oleObject17.bin"/><Relationship Id="rId9" Type="http://schemas.openxmlformats.org/officeDocument/2006/relationships/image" Target="../media/image89.png"/><Relationship Id="rId14" Type="http://schemas.openxmlformats.org/officeDocument/2006/relationships/image" Target="../media/image94.png"/><Relationship Id="rId22" Type="http://schemas.openxmlformats.org/officeDocument/2006/relationships/image" Target="../media/image102.png"/><Relationship Id="rId27" Type="http://schemas.openxmlformats.org/officeDocument/2006/relationships/image" Target="../media/image107.png"/><Relationship Id="rId30" Type="http://schemas.openxmlformats.org/officeDocument/2006/relationships/image" Target="../media/image110.png"/><Relationship Id="rId35" Type="http://schemas.openxmlformats.org/officeDocument/2006/relationships/image" Target="../media/image115.png"/><Relationship Id="rId43" Type="http://schemas.openxmlformats.org/officeDocument/2006/relationships/image" Target="../media/image123.png"/><Relationship Id="rId48" Type="http://schemas.openxmlformats.org/officeDocument/2006/relationships/image" Target="../media/image128.png"/><Relationship Id="rId8" Type="http://schemas.openxmlformats.org/officeDocument/2006/relationships/image" Target="../media/image88.png"/><Relationship Id="rId51" Type="http://schemas.openxmlformats.org/officeDocument/2006/relationships/image" Target="../media/image1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350377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4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ytuł 2">
            <a:extLst>
              <a:ext uri="{FF2B5EF4-FFF2-40B4-BE49-F238E27FC236}">
                <a16:creationId xmlns:a16="http://schemas.microsoft.com/office/drawing/2014/main" id="{F666756D-D031-FE73-3E2E-7D01DDB0A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9" y="3390118"/>
            <a:ext cx="9358709" cy="1325563"/>
          </a:xfrm>
        </p:spPr>
        <p:txBody>
          <a:bodyPr vert="horz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dirty="0"/>
              <a:t>Od ropy k výrobkům denní potřeby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000" dirty="0" smtClean="0"/>
              <a:t>Chemické </a:t>
            </a:r>
            <a:r>
              <a:rPr lang="cs-CZ" sz="2000" dirty="0"/>
              <a:t>fórum Ústeckého kraje 2024</a:t>
            </a:r>
            <a:endParaRPr lang="pl-PL" sz="2000" dirty="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3D2B0BA-1F83-7EE6-441C-480DD9CEE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 smtClean="0"/>
              <a:t>26.09.2024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F6135A9-CA84-1744-726C-E393C4CA4D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l-PL" dirty="0" smtClean="0"/>
              <a:t>Most</a:t>
            </a:r>
            <a:endParaRPr lang="pl-PL" dirty="0"/>
          </a:p>
        </p:txBody>
      </p:sp>
      <p:sp>
        <p:nvSpPr>
          <p:cNvPr id="2" name="TextovéPole 1"/>
          <p:cNvSpPr txBox="1"/>
          <p:nvPr/>
        </p:nvSpPr>
        <p:spPr>
          <a:xfrm>
            <a:off x="3053166" y="2541722"/>
            <a:ext cx="1712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Úsek Dekarbonizace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45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5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96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6265" y="259458"/>
            <a:ext cx="9751743" cy="606384"/>
          </a:xfrm>
        </p:spPr>
        <p:txBody>
          <a:bodyPr vert="horz"/>
          <a:lstStyle/>
          <a:p>
            <a:r>
              <a:rPr lang="cs-CZ" dirty="0">
                <a:solidFill>
                  <a:srgbClr val="E30613"/>
                </a:solidFill>
              </a:rPr>
              <a:t>Petrochemické produkty ORLEN Unipetrol</a:t>
            </a:r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F4A8B7E7-7365-F741-A9B5-E9B095B410DA}"/>
              </a:ext>
            </a:extLst>
          </p:cNvPr>
          <p:cNvSpPr/>
          <p:nvPr/>
        </p:nvSpPr>
        <p:spPr>
          <a:xfrm>
            <a:off x="525566" y="1127166"/>
            <a:ext cx="3214494" cy="824352"/>
          </a:xfrm>
          <a:prstGeom prst="rect">
            <a:avLst/>
          </a:prstGeom>
          <a:solidFill>
            <a:srgbClr val="68942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1"/>
          <a:lstStyle/>
          <a:p>
            <a:pPr algn="ctr">
              <a:lnSpc>
                <a:spcPct val="110000"/>
              </a:lnSpc>
            </a:pPr>
            <a:r>
              <a:rPr lang="cs-CZ" sz="1920" dirty="0" err="1" smtClean="0"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Automotive</a:t>
            </a:r>
            <a:endParaRPr lang="cs-CZ" sz="1920" dirty="0">
              <a:latin typeface="+mj-lt"/>
            </a:endParaRPr>
          </a:p>
        </p:txBody>
      </p:sp>
      <p:sp>
        <p:nvSpPr>
          <p:cNvPr id="45" name="Obdélník 44">
            <a:extLst>
              <a:ext uri="{FF2B5EF4-FFF2-40B4-BE49-F238E27FC236}">
                <a16:creationId xmlns:a16="http://schemas.microsoft.com/office/drawing/2014/main" id="{0A35240B-2FD4-614E-9DD2-133BC58FC3F4}"/>
              </a:ext>
            </a:extLst>
          </p:cNvPr>
          <p:cNvSpPr/>
          <p:nvPr/>
        </p:nvSpPr>
        <p:spPr>
          <a:xfrm>
            <a:off x="4176441" y="1127166"/>
            <a:ext cx="3228288" cy="824352"/>
          </a:xfrm>
          <a:prstGeom prst="rect">
            <a:avLst/>
          </a:prstGeom>
          <a:solidFill>
            <a:srgbClr val="FBBA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1"/>
          <a:lstStyle/>
          <a:p>
            <a:pPr algn="ctr">
              <a:lnSpc>
                <a:spcPct val="110000"/>
              </a:lnSpc>
            </a:pPr>
            <a:r>
              <a:rPr lang="cs-CZ" sz="1920" dirty="0" smtClean="0"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Hračky</a:t>
            </a:r>
            <a:endParaRPr lang="cs-CZ" sz="1920" dirty="0">
              <a:latin typeface="+mj-lt"/>
            </a:endParaRP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88F7B97D-B68D-D64F-AA7D-82F0FDC56773}"/>
              </a:ext>
            </a:extLst>
          </p:cNvPr>
          <p:cNvSpPr/>
          <p:nvPr/>
        </p:nvSpPr>
        <p:spPr>
          <a:xfrm>
            <a:off x="7841110" y="1127166"/>
            <a:ext cx="3228288" cy="824352"/>
          </a:xfrm>
          <a:prstGeom prst="rect">
            <a:avLst/>
          </a:prstGeom>
          <a:solidFill>
            <a:srgbClr val="5C667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1"/>
          <a:lstStyle/>
          <a:p>
            <a:pPr algn="ctr">
              <a:lnSpc>
                <a:spcPct val="110000"/>
              </a:lnSpc>
            </a:pPr>
            <a:r>
              <a:rPr lang="cs-CZ" sz="1920" dirty="0" smtClean="0">
                <a:ea typeface="Microsoft Sans Serif" panose="020B0604020202020204" pitchFamily="34" charset="0"/>
                <a:cs typeface="Microsoft Sans Serif" panose="020B0604020202020204" pitchFamily="34" charset="0"/>
              </a:rPr>
              <a:t>Sport</a:t>
            </a:r>
            <a:endParaRPr lang="cs-CZ" sz="192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1110" y="2137020"/>
            <a:ext cx="1338864" cy="9334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4346" y="2113051"/>
            <a:ext cx="1007606" cy="9680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1110" y="3157418"/>
            <a:ext cx="1500588" cy="8325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1110" y="4073522"/>
            <a:ext cx="1180320" cy="83634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1110" y="4974203"/>
            <a:ext cx="1386262" cy="824135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72261" y="2076564"/>
            <a:ext cx="1297644" cy="993860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16323" y="2105187"/>
            <a:ext cx="653075" cy="975869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38096" y="3133937"/>
            <a:ext cx="883537" cy="856033"/>
          </a:xfrm>
          <a:prstGeom prst="rect">
            <a:avLst/>
          </a:prstGeom>
        </p:spPr>
      </p:pic>
      <p:pic>
        <p:nvPicPr>
          <p:cNvPr id="43" name="Obrázek 4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33278" y="3133937"/>
            <a:ext cx="636120" cy="856033"/>
          </a:xfrm>
          <a:prstGeom prst="rect">
            <a:avLst/>
          </a:prstGeom>
        </p:spPr>
      </p:pic>
      <p:pic>
        <p:nvPicPr>
          <p:cNvPr id="44" name="Obrázek 4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82149" y="4073522"/>
            <a:ext cx="1093209" cy="836341"/>
          </a:xfrm>
          <a:prstGeom prst="rect">
            <a:avLst/>
          </a:prstGeom>
        </p:spPr>
      </p:pic>
      <p:pic>
        <p:nvPicPr>
          <p:cNvPr id="46" name="Obrázek 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25859" y="5862678"/>
            <a:ext cx="1530817" cy="891179"/>
          </a:xfrm>
          <a:prstGeom prst="rect">
            <a:avLst/>
          </a:prstGeom>
        </p:spPr>
      </p:pic>
      <p:pic>
        <p:nvPicPr>
          <p:cNvPr id="47" name="Obrázek 4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57343" y="4098464"/>
            <a:ext cx="833321" cy="811399"/>
          </a:xfrm>
          <a:prstGeom prst="rect">
            <a:avLst/>
          </a:prstGeom>
        </p:spPr>
      </p:pic>
      <p:pic>
        <p:nvPicPr>
          <p:cNvPr id="53" name="Obrázek 5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01632" y="5862678"/>
            <a:ext cx="1640002" cy="891179"/>
          </a:xfrm>
          <a:prstGeom prst="rect">
            <a:avLst/>
          </a:prstGeom>
        </p:spPr>
      </p:pic>
      <p:pic>
        <p:nvPicPr>
          <p:cNvPr id="57" name="Obrázek 5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44963" y="4974203"/>
            <a:ext cx="891114" cy="824135"/>
          </a:xfrm>
          <a:prstGeom prst="rect">
            <a:avLst/>
          </a:prstGeom>
        </p:spPr>
      </p:pic>
      <p:pic>
        <p:nvPicPr>
          <p:cNvPr id="61" name="Obrázek 6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00367" y="4974203"/>
            <a:ext cx="806851" cy="810453"/>
          </a:xfrm>
          <a:prstGeom prst="rect">
            <a:avLst/>
          </a:prstGeom>
        </p:spPr>
      </p:pic>
      <p:pic>
        <p:nvPicPr>
          <p:cNvPr id="62" name="Obrázek 6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36275" y="2083813"/>
            <a:ext cx="986611" cy="986611"/>
          </a:xfrm>
          <a:prstGeom prst="rect">
            <a:avLst/>
          </a:prstGeom>
        </p:spPr>
      </p:pic>
      <p:pic>
        <p:nvPicPr>
          <p:cNvPr id="97" name="Obrázek 9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13484" y="2076564"/>
            <a:ext cx="930507" cy="993860"/>
          </a:xfrm>
          <a:prstGeom prst="rect">
            <a:avLst/>
          </a:prstGeom>
        </p:spPr>
      </p:pic>
      <p:pic>
        <p:nvPicPr>
          <p:cNvPr id="98" name="Obrázek 9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156985" y="3133937"/>
            <a:ext cx="1195452" cy="778334"/>
          </a:xfrm>
          <a:prstGeom prst="rect">
            <a:avLst/>
          </a:prstGeom>
        </p:spPr>
      </p:pic>
      <p:pic>
        <p:nvPicPr>
          <p:cNvPr id="100" name="Obrázek 9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61680" y="3136152"/>
            <a:ext cx="914479" cy="786452"/>
          </a:xfrm>
          <a:prstGeom prst="rect">
            <a:avLst/>
          </a:prstGeom>
        </p:spPr>
      </p:pic>
      <p:pic>
        <p:nvPicPr>
          <p:cNvPr id="101" name="Obrázek 10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01620" y="3136152"/>
            <a:ext cx="1056096" cy="791052"/>
          </a:xfrm>
          <a:prstGeom prst="rect">
            <a:avLst/>
          </a:prstGeom>
        </p:spPr>
      </p:pic>
      <p:pic>
        <p:nvPicPr>
          <p:cNvPr id="102" name="Obrázek 10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176441" y="3989970"/>
            <a:ext cx="1800795" cy="971017"/>
          </a:xfrm>
          <a:prstGeom prst="rect">
            <a:avLst/>
          </a:prstGeom>
        </p:spPr>
      </p:pic>
      <p:pic>
        <p:nvPicPr>
          <p:cNvPr id="103" name="Obrázek 10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606573" y="3993502"/>
            <a:ext cx="965816" cy="976488"/>
          </a:xfrm>
          <a:prstGeom prst="rect">
            <a:avLst/>
          </a:prstGeom>
        </p:spPr>
      </p:pic>
      <p:pic>
        <p:nvPicPr>
          <p:cNvPr id="105" name="Obrázek 10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16005" y="3988332"/>
            <a:ext cx="378753" cy="985871"/>
          </a:xfrm>
          <a:prstGeom prst="rect">
            <a:avLst/>
          </a:prstGeom>
        </p:spPr>
      </p:pic>
      <p:pic>
        <p:nvPicPr>
          <p:cNvPr id="106" name="Obrázek 105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178073" y="4974203"/>
            <a:ext cx="1127577" cy="984176"/>
          </a:xfrm>
          <a:prstGeom prst="rect">
            <a:avLst/>
          </a:prstGeom>
        </p:spPr>
      </p:pic>
      <p:pic>
        <p:nvPicPr>
          <p:cNvPr id="108" name="Obrázek 107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176441" y="6015497"/>
            <a:ext cx="613330" cy="691108"/>
          </a:xfrm>
          <a:prstGeom prst="rect">
            <a:avLst/>
          </a:prstGeom>
        </p:spPr>
      </p:pic>
      <p:pic>
        <p:nvPicPr>
          <p:cNvPr id="110" name="Obrázek 109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851653" y="6002480"/>
            <a:ext cx="975623" cy="727965"/>
          </a:xfrm>
          <a:prstGeom prst="rect">
            <a:avLst/>
          </a:prstGeom>
        </p:spPr>
      </p:pic>
      <p:pic>
        <p:nvPicPr>
          <p:cNvPr id="111" name="Obrázek 110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348852" y="4992800"/>
            <a:ext cx="1027307" cy="938179"/>
          </a:xfrm>
          <a:prstGeom prst="rect">
            <a:avLst/>
          </a:prstGeom>
        </p:spPr>
      </p:pic>
      <p:pic>
        <p:nvPicPr>
          <p:cNvPr id="112" name="Obrázek 111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912656" y="6002480"/>
            <a:ext cx="738365" cy="727965"/>
          </a:xfrm>
          <a:prstGeom prst="rect">
            <a:avLst/>
          </a:prstGeom>
        </p:spPr>
      </p:pic>
      <p:pic>
        <p:nvPicPr>
          <p:cNvPr id="114" name="Obrázek 113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460963" y="4998183"/>
            <a:ext cx="1143144" cy="963279"/>
          </a:xfrm>
          <a:prstGeom prst="rect">
            <a:avLst/>
          </a:prstGeom>
        </p:spPr>
      </p:pic>
      <p:pic>
        <p:nvPicPr>
          <p:cNvPr id="115" name="Obrázek 114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736401" y="6002479"/>
            <a:ext cx="805200" cy="704125"/>
          </a:xfrm>
          <a:prstGeom prst="rect">
            <a:avLst/>
          </a:prstGeom>
        </p:spPr>
      </p:pic>
      <p:pic>
        <p:nvPicPr>
          <p:cNvPr id="116" name="Obrázek 115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44879" y="2083921"/>
            <a:ext cx="1160637" cy="772351"/>
          </a:xfrm>
          <a:prstGeom prst="rect">
            <a:avLst/>
          </a:prstGeom>
        </p:spPr>
      </p:pic>
      <p:pic>
        <p:nvPicPr>
          <p:cNvPr id="117" name="Obrázek 116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687987" y="2084108"/>
            <a:ext cx="1079859" cy="808852"/>
          </a:xfrm>
          <a:prstGeom prst="rect">
            <a:avLst/>
          </a:prstGeom>
        </p:spPr>
      </p:pic>
      <p:pic>
        <p:nvPicPr>
          <p:cNvPr id="119" name="Obrázek 118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851884" y="2070128"/>
            <a:ext cx="934183" cy="786144"/>
          </a:xfrm>
          <a:prstGeom prst="rect">
            <a:avLst/>
          </a:prstGeom>
        </p:spPr>
      </p:pic>
      <p:pic>
        <p:nvPicPr>
          <p:cNvPr id="120" name="Obrázek 119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52041" y="2940499"/>
            <a:ext cx="1146311" cy="855324"/>
          </a:xfrm>
          <a:prstGeom prst="rect">
            <a:avLst/>
          </a:prstGeom>
        </p:spPr>
      </p:pic>
      <p:pic>
        <p:nvPicPr>
          <p:cNvPr id="121" name="Obrázek 120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729694" y="2919470"/>
            <a:ext cx="2064832" cy="876353"/>
          </a:xfrm>
          <a:prstGeom prst="rect">
            <a:avLst/>
          </a:prstGeom>
        </p:spPr>
      </p:pic>
      <p:pic>
        <p:nvPicPr>
          <p:cNvPr id="122" name="Obrázek 121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30775" y="3859021"/>
            <a:ext cx="1331692" cy="942658"/>
          </a:xfrm>
          <a:prstGeom prst="rect">
            <a:avLst/>
          </a:prstGeom>
        </p:spPr>
      </p:pic>
      <p:pic>
        <p:nvPicPr>
          <p:cNvPr id="124" name="Obrázek 123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844452" y="3853419"/>
            <a:ext cx="1231195" cy="953861"/>
          </a:xfrm>
          <a:prstGeom prst="rect">
            <a:avLst/>
          </a:prstGeom>
        </p:spPr>
      </p:pic>
      <p:pic>
        <p:nvPicPr>
          <p:cNvPr id="125" name="Obrázek 124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136366" y="3865832"/>
            <a:ext cx="705470" cy="941447"/>
          </a:xfrm>
          <a:prstGeom prst="rect">
            <a:avLst/>
          </a:prstGeom>
        </p:spPr>
      </p:pic>
      <p:pic>
        <p:nvPicPr>
          <p:cNvPr id="126" name="Obrázek 125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404121" y="4891277"/>
            <a:ext cx="1098635" cy="822916"/>
          </a:xfrm>
          <a:prstGeom prst="rect">
            <a:avLst/>
          </a:prstGeom>
        </p:spPr>
      </p:pic>
      <p:pic>
        <p:nvPicPr>
          <p:cNvPr id="129" name="Obrázek 128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584741" y="4864876"/>
            <a:ext cx="595606" cy="838450"/>
          </a:xfrm>
          <a:prstGeom prst="rect">
            <a:avLst/>
          </a:prstGeom>
        </p:spPr>
      </p:pic>
      <p:pic>
        <p:nvPicPr>
          <p:cNvPr id="131" name="Obrázek 130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02310" y="5769867"/>
            <a:ext cx="940818" cy="934262"/>
          </a:xfrm>
          <a:prstGeom prst="rect">
            <a:avLst/>
          </a:prstGeom>
        </p:spPr>
      </p:pic>
      <p:pic>
        <p:nvPicPr>
          <p:cNvPr id="133" name="Obrázek 132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310395" y="4864875"/>
            <a:ext cx="657311" cy="843009"/>
          </a:xfrm>
          <a:prstGeom prst="rect">
            <a:avLst/>
          </a:prstGeom>
        </p:spPr>
      </p:pic>
      <p:pic>
        <p:nvPicPr>
          <p:cNvPr id="134" name="Obrázek 133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447475" y="5747032"/>
            <a:ext cx="2347052" cy="979931"/>
          </a:xfrm>
          <a:prstGeom prst="rect">
            <a:avLst/>
          </a:prstGeom>
        </p:spPr>
      </p:pic>
      <p:pic>
        <p:nvPicPr>
          <p:cNvPr id="135" name="Obrázek 134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3049691" y="4850984"/>
            <a:ext cx="792146" cy="85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7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2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96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6265" y="259458"/>
            <a:ext cx="9751743" cy="606384"/>
          </a:xfrm>
        </p:spPr>
        <p:txBody>
          <a:bodyPr vert="horz"/>
          <a:lstStyle/>
          <a:p>
            <a:r>
              <a:rPr lang="cs-CZ" dirty="0">
                <a:solidFill>
                  <a:srgbClr val="E30613"/>
                </a:solidFill>
              </a:rPr>
              <a:t>Petrochemické produkty ORLEN Unipetrol</a:t>
            </a:r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F4A8B7E7-7365-F741-A9B5-E9B095B410DA}"/>
              </a:ext>
            </a:extLst>
          </p:cNvPr>
          <p:cNvSpPr/>
          <p:nvPr/>
        </p:nvSpPr>
        <p:spPr>
          <a:xfrm>
            <a:off x="525566" y="1127166"/>
            <a:ext cx="3214494" cy="824352"/>
          </a:xfrm>
          <a:prstGeom prst="rect">
            <a:avLst/>
          </a:prstGeom>
          <a:solidFill>
            <a:srgbClr val="68942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1"/>
          <a:lstStyle/>
          <a:p>
            <a:pPr algn="ctr">
              <a:lnSpc>
                <a:spcPct val="110000"/>
              </a:lnSpc>
            </a:pPr>
            <a:r>
              <a:rPr lang="cs-CZ" sz="1920" dirty="0" smtClean="0"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Domácnost</a:t>
            </a:r>
            <a:endParaRPr lang="cs-CZ" sz="1920" dirty="0">
              <a:latin typeface="+mj-lt"/>
            </a:endParaRPr>
          </a:p>
        </p:txBody>
      </p:sp>
      <p:sp>
        <p:nvSpPr>
          <p:cNvPr id="45" name="Obdélník 44">
            <a:extLst>
              <a:ext uri="{FF2B5EF4-FFF2-40B4-BE49-F238E27FC236}">
                <a16:creationId xmlns:a16="http://schemas.microsoft.com/office/drawing/2014/main" id="{0A35240B-2FD4-614E-9DD2-133BC58FC3F4}"/>
              </a:ext>
            </a:extLst>
          </p:cNvPr>
          <p:cNvSpPr/>
          <p:nvPr/>
        </p:nvSpPr>
        <p:spPr>
          <a:xfrm>
            <a:off x="4176441" y="1127166"/>
            <a:ext cx="3228288" cy="824352"/>
          </a:xfrm>
          <a:prstGeom prst="rect">
            <a:avLst/>
          </a:prstGeom>
          <a:solidFill>
            <a:srgbClr val="FBBA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1"/>
          <a:lstStyle/>
          <a:p>
            <a:pPr algn="ctr">
              <a:lnSpc>
                <a:spcPct val="110000"/>
              </a:lnSpc>
            </a:pPr>
            <a:r>
              <a:rPr lang="cs-CZ" sz="1920" dirty="0" smtClean="0"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Hygiena &amp; Kosmetika</a:t>
            </a:r>
            <a:endParaRPr lang="cs-CZ" sz="1920" dirty="0">
              <a:latin typeface="+mj-lt"/>
            </a:endParaRP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88F7B97D-B68D-D64F-AA7D-82F0FDC56773}"/>
              </a:ext>
            </a:extLst>
          </p:cNvPr>
          <p:cNvSpPr/>
          <p:nvPr/>
        </p:nvSpPr>
        <p:spPr>
          <a:xfrm>
            <a:off x="7841110" y="1127166"/>
            <a:ext cx="3228288" cy="824352"/>
          </a:xfrm>
          <a:prstGeom prst="rect">
            <a:avLst/>
          </a:prstGeom>
          <a:solidFill>
            <a:srgbClr val="5C667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1"/>
          <a:lstStyle/>
          <a:p>
            <a:pPr algn="ctr">
              <a:lnSpc>
                <a:spcPct val="110000"/>
              </a:lnSpc>
            </a:pPr>
            <a:r>
              <a:rPr lang="cs-CZ" sz="1920" dirty="0" smtClean="0">
                <a:ea typeface="Microsoft Sans Serif" panose="020B0604020202020204" pitchFamily="34" charset="0"/>
                <a:cs typeface="Microsoft Sans Serif" panose="020B0604020202020204" pitchFamily="34" charset="0"/>
              </a:rPr>
              <a:t>Zdravotnictví</a:t>
            </a:r>
            <a:endParaRPr lang="cs-CZ" sz="192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566" y="2117145"/>
            <a:ext cx="1398452" cy="9306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4934" y="2108298"/>
            <a:ext cx="1153438" cy="93626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565" y="3135766"/>
            <a:ext cx="984257" cy="893974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3566" y="2108298"/>
            <a:ext cx="622372" cy="936263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8370" y="3154474"/>
            <a:ext cx="1328547" cy="884088"/>
          </a:xfrm>
          <a:prstGeom prst="rect">
            <a:avLst/>
          </a:prstGeom>
        </p:spPr>
      </p:pic>
      <p:pic>
        <p:nvPicPr>
          <p:cNvPr id="43" name="Obrázek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0728" y="3126944"/>
            <a:ext cx="677693" cy="911618"/>
          </a:xfrm>
          <a:prstGeom prst="rect">
            <a:avLst/>
          </a:prstGeom>
        </p:spPr>
      </p:pic>
      <p:pic>
        <p:nvPicPr>
          <p:cNvPr id="44" name="Obrázek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5566" y="4117755"/>
            <a:ext cx="992253" cy="992253"/>
          </a:xfrm>
          <a:prstGeom prst="rect">
            <a:avLst/>
          </a:prstGeom>
        </p:spPr>
      </p:pic>
      <p:pic>
        <p:nvPicPr>
          <p:cNvPr id="47" name="Obrázek 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8619" y="4117755"/>
            <a:ext cx="1082658" cy="988805"/>
          </a:xfrm>
          <a:prstGeom prst="rect">
            <a:avLst/>
          </a:prstGeom>
        </p:spPr>
      </p:pic>
      <p:pic>
        <p:nvPicPr>
          <p:cNvPr id="53" name="Obrázek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90340" y="4145285"/>
            <a:ext cx="1068081" cy="961275"/>
          </a:xfrm>
          <a:prstGeom prst="rect">
            <a:avLst/>
          </a:prstGeom>
        </p:spPr>
      </p:pic>
      <p:pic>
        <p:nvPicPr>
          <p:cNvPr id="57" name="Obrázek 5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3088" y="5213988"/>
            <a:ext cx="886485" cy="878122"/>
          </a:xfrm>
          <a:prstGeom prst="rect">
            <a:avLst/>
          </a:prstGeom>
        </p:spPr>
      </p:pic>
      <p:pic>
        <p:nvPicPr>
          <p:cNvPr id="58" name="Obrázek 5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5314" y="5239332"/>
            <a:ext cx="1259422" cy="809628"/>
          </a:xfrm>
          <a:prstGeom prst="rect">
            <a:avLst/>
          </a:prstGeom>
        </p:spPr>
      </p:pic>
      <p:pic>
        <p:nvPicPr>
          <p:cNvPr id="60" name="Obrázek 5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42424" y="5239332"/>
            <a:ext cx="1015997" cy="809628"/>
          </a:xfrm>
          <a:prstGeom prst="rect">
            <a:avLst/>
          </a:prstGeom>
        </p:spPr>
      </p:pic>
      <p:pic>
        <p:nvPicPr>
          <p:cNvPr id="62" name="Obrázek 6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565" y="6141636"/>
            <a:ext cx="851717" cy="636058"/>
          </a:xfrm>
          <a:prstGeom prst="rect">
            <a:avLst/>
          </a:prstGeom>
        </p:spPr>
      </p:pic>
      <p:pic>
        <p:nvPicPr>
          <p:cNvPr id="63" name="Obrázek 6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3934" y="6099623"/>
            <a:ext cx="713307" cy="703261"/>
          </a:xfrm>
          <a:prstGeom prst="rect">
            <a:avLst/>
          </a:prstGeom>
        </p:spPr>
      </p:pic>
      <p:pic>
        <p:nvPicPr>
          <p:cNvPr id="98" name="Obrázek 9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34258" y="6103018"/>
            <a:ext cx="1725318" cy="713294"/>
          </a:xfrm>
          <a:prstGeom prst="rect">
            <a:avLst/>
          </a:prstGeom>
        </p:spPr>
      </p:pic>
      <p:pic>
        <p:nvPicPr>
          <p:cNvPr id="100" name="Obrázek 9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92964" y="2117145"/>
            <a:ext cx="1215228" cy="806719"/>
          </a:xfrm>
          <a:prstGeom prst="rect">
            <a:avLst/>
          </a:prstGeom>
        </p:spPr>
      </p:pic>
      <p:pic>
        <p:nvPicPr>
          <p:cNvPr id="101" name="Obrázek 100"/>
          <p:cNvPicPr>
            <a:picLocks noChangeAspect="1"/>
          </p:cNvPicPr>
          <p:nvPr/>
        </p:nvPicPr>
        <p:blipFill rotWithShape="1">
          <a:blip r:embed="rId22"/>
          <a:srcRect l="3199" t="22961" r="4522" b="30900"/>
          <a:stretch/>
        </p:blipFill>
        <p:spPr>
          <a:xfrm>
            <a:off x="9027044" y="2108298"/>
            <a:ext cx="1467292" cy="815566"/>
          </a:xfrm>
          <a:prstGeom prst="rect">
            <a:avLst/>
          </a:prstGeom>
        </p:spPr>
      </p:pic>
      <p:pic>
        <p:nvPicPr>
          <p:cNvPr id="102" name="Obrázek 10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692964" y="3016026"/>
            <a:ext cx="1215228" cy="767958"/>
          </a:xfrm>
          <a:prstGeom prst="rect">
            <a:avLst/>
          </a:prstGeom>
        </p:spPr>
      </p:pic>
      <p:pic>
        <p:nvPicPr>
          <p:cNvPr id="103" name="Obrázek 10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621842" y="2075096"/>
            <a:ext cx="447556" cy="848768"/>
          </a:xfrm>
          <a:prstGeom prst="rect">
            <a:avLst/>
          </a:prstGeom>
        </p:spPr>
      </p:pic>
      <p:pic>
        <p:nvPicPr>
          <p:cNvPr id="104" name="Obrázek 10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08348" y="3016026"/>
            <a:ext cx="632807" cy="797337"/>
          </a:xfrm>
          <a:prstGeom prst="rect">
            <a:avLst/>
          </a:prstGeom>
        </p:spPr>
      </p:pic>
      <p:pic>
        <p:nvPicPr>
          <p:cNvPr id="106" name="Obrázek 10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750057" y="3005392"/>
            <a:ext cx="747882" cy="797337"/>
          </a:xfrm>
          <a:prstGeom prst="rect">
            <a:avLst/>
          </a:prstGeom>
        </p:spPr>
      </p:pic>
      <p:pic>
        <p:nvPicPr>
          <p:cNvPr id="109" name="Obrázek 10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569483" y="2973146"/>
            <a:ext cx="499915" cy="810838"/>
          </a:xfrm>
          <a:prstGeom prst="rect">
            <a:avLst/>
          </a:prstGeom>
        </p:spPr>
      </p:pic>
      <p:pic>
        <p:nvPicPr>
          <p:cNvPr id="110" name="Obrázek 10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692964" y="3894088"/>
            <a:ext cx="1639398" cy="781867"/>
          </a:xfrm>
          <a:prstGeom prst="rect">
            <a:avLst/>
          </a:prstGeom>
        </p:spPr>
      </p:pic>
      <p:pic>
        <p:nvPicPr>
          <p:cNvPr id="111" name="Obrázek 110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455254" y="3918678"/>
            <a:ext cx="1614144" cy="760449"/>
          </a:xfrm>
          <a:prstGeom prst="rect">
            <a:avLst/>
          </a:prstGeom>
        </p:spPr>
      </p:pic>
      <p:pic>
        <p:nvPicPr>
          <p:cNvPr id="112" name="Obrázek 11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692964" y="4807325"/>
            <a:ext cx="938656" cy="938656"/>
          </a:xfrm>
          <a:prstGeom prst="rect">
            <a:avLst/>
          </a:prstGeom>
        </p:spPr>
      </p:pic>
      <p:pic>
        <p:nvPicPr>
          <p:cNvPr id="113" name="Obrázek 11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821231" y="4802535"/>
            <a:ext cx="943445" cy="943445"/>
          </a:xfrm>
          <a:prstGeom prst="rect">
            <a:avLst/>
          </a:prstGeom>
        </p:spPr>
      </p:pic>
      <p:pic>
        <p:nvPicPr>
          <p:cNvPr id="115" name="Obrázek 114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621842" y="4781143"/>
            <a:ext cx="447766" cy="934188"/>
          </a:xfrm>
          <a:prstGeom prst="rect">
            <a:avLst/>
          </a:prstGeom>
        </p:spPr>
      </p:pic>
      <p:pic>
        <p:nvPicPr>
          <p:cNvPr id="117" name="Obrázek 116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941442" y="4813821"/>
            <a:ext cx="501270" cy="905999"/>
          </a:xfrm>
          <a:prstGeom prst="rect">
            <a:avLst/>
          </a:prstGeom>
        </p:spPr>
      </p:pic>
      <p:pic>
        <p:nvPicPr>
          <p:cNvPr id="119" name="Obrázek 118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692964" y="5874861"/>
            <a:ext cx="932830" cy="878172"/>
          </a:xfrm>
          <a:prstGeom prst="rect">
            <a:avLst/>
          </a:prstGeom>
        </p:spPr>
      </p:pic>
      <p:pic>
        <p:nvPicPr>
          <p:cNvPr id="120" name="Obrázek 11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718089" y="5869389"/>
            <a:ext cx="566092" cy="908306"/>
          </a:xfrm>
          <a:prstGeom prst="rect">
            <a:avLst/>
          </a:prstGeom>
        </p:spPr>
      </p:pic>
      <p:pic>
        <p:nvPicPr>
          <p:cNvPr id="121" name="Obrázek 12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370346" y="5869388"/>
            <a:ext cx="719949" cy="880638"/>
          </a:xfrm>
          <a:prstGeom prst="rect">
            <a:avLst/>
          </a:prstGeom>
        </p:spPr>
      </p:pic>
      <p:pic>
        <p:nvPicPr>
          <p:cNvPr id="122" name="Obrázek 12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209553" y="5850025"/>
            <a:ext cx="880196" cy="927670"/>
          </a:xfrm>
          <a:prstGeom prst="rect">
            <a:avLst/>
          </a:prstGeom>
        </p:spPr>
      </p:pic>
      <p:pic>
        <p:nvPicPr>
          <p:cNvPr id="124" name="Obrázek 123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5056799" y="2077581"/>
            <a:ext cx="379375" cy="936000"/>
          </a:xfrm>
          <a:prstGeom prst="rect">
            <a:avLst/>
          </a:prstGeom>
        </p:spPr>
      </p:pic>
      <p:pic>
        <p:nvPicPr>
          <p:cNvPr id="125" name="Obrázek 12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065434" y="2077581"/>
            <a:ext cx="872514" cy="949620"/>
          </a:xfrm>
          <a:prstGeom prst="rect">
            <a:avLst/>
          </a:prstGeom>
        </p:spPr>
      </p:pic>
      <p:pic>
        <p:nvPicPr>
          <p:cNvPr id="126" name="Obrázek 125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555025" y="2079269"/>
            <a:ext cx="874095" cy="968481"/>
          </a:xfrm>
          <a:prstGeom prst="rect">
            <a:avLst/>
          </a:prstGeom>
        </p:spPr>
      </p:pic>
      <p:pic>
        <p:nvPicPr>
          <p:cNvPr id="128" name="Obrázek 127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081313" y="3123644"/>
            <a:ext cx="1216458" cy="945747"/>
          </a:xfrm>
          <a:prstGeom prst="rect">
            <a:avLst/>
          </a:prstGeom>
        </p:spPr>
      </p:pic>
      <p:pic>
        <p:nvPicPr>
          <p:cNvPr id="129" name="Obrázek 128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341783" y="3154474"/>
            <a:ext cx="929422" cy="929422"/>
          </a:xfrm>
          <a:prstGeom prst="rect">
            <a:avLst/>
          </a:prstGeom>
        </p:spPr>
      </p:pic>
      <p:pic>
        <p:nvPicPr>
          <p:cNvPr id="130" name="Obrázek 129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349497" y="3175502"/>
            <a:ext cx="942253" cy="893890"/>
          </a:xfrm>
          <a:prstGeom prst="rect">
            <a:avLst/>
          </a:prstGeom>
        </p:spPr>
      </p:pic>
      <p:pic>
        <p:nvPicPr>
          <p:cNvPr id="131" name="Obrázek 130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4081313" y="4145285"/>
            <a:ext cx="1075751" cy="602421"/>
          </a:xfrm>
          <a:prstGeom prst="rect">
            <a:avLst/>
          </a:prstGeom>
        </p:spPr>
      </p:pic>
      <p:pic>
        <p:nvPicPr>
          <p:cNvPr id="132" name="Obrázek 131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6546601" y="2079658"/>
            <a:ext cx="728062" cy="972000"/>
          </a:xfrm>
          <a:prstGeom prst="rect">
            <a:avLst/>
          </a:prstGeom>
        </p:spPr>
      </p:pic>
      <p:pic>
        <p:nvPicPr>
          <p:cNvPr id="133" name="Obrázek 132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065434" y="4856352"/>
            <a:ext cx="776609" cy="1107081"/>
          </a:xfrm>
          <a:prstGeom prst="rect">
            <a:avLst/>
          </a:prstGeom>
        </p:spPr>
      </p:pic>
      <p:pic>
        <p:nvPicPr>
          <p:cNvPr id="134" name="Obrázek 133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4103143" y="6103018"/>
            <a:ext cx="701190" cy="701190"/>
          </a:xfrm>
          <a:prstGeom prst="rect">
            <a:avLst/>
          </a:prstGeom>
        </p:spPr>
      </p:pic>
      <p:pic>
        <p:nvPicPr>
          <p:cNvPr id="136" name="Obrázek 135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5263211" y="4137061"/>
            <a:ext cx="686634" cy="612000"/>
          </a:xfrm>
          <a:prstGeom prst="rect">
            <a:avLst/>
          </a:prstGeom>
        </p:spPr>
      </p:pic>
      <p:pic>
        <p:nvPicPr>
          <p:cNvPr id="138" name="Obrázek 137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080615" y="4109827"/>
            <a:ext cx="618421" cy="649867"/>
          </a:xfrm>
          <a:prstGeom prst="rect">
            <a:avLst/>
          </a:prstGeom>
        </p:spPr>
      </p:pic>
      <p:pic>
        <p:nvPicPr>
          <p:cNvPr id="140" name="Obrázek 139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831624" y="4117755"/>
            <a:ext cx="460126" cy="674554"/>
          </a:xfrm>
          <a:prstGeom prst="rect">
            <a:avLst/>
          </a:prstGeom>
        </p:spPr>
      </p:pic>
      <p:pic>
        <p:nvPicPr>
          <p:cNvPr id="141" name="Obrázek 140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837627" y="6092540"/>
            <a:ext cx="1004395" cy="717425"/>
          </a:xfrm>
          <a:prstGeom prst="rect">
            <a:avLst/>
          </a:prstGeom>
        </p:spPr>
      </p:pic>
      <p:pic>
        <p:nvPicPr>
          <p:cNvPr id="143" name="Obrázek 142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4921239" y="4834840"/>
            <a:ext cx="420544" cy="1130212"/>
          </a:xfrm>
          <a:prstGeom prst="rect">
            <a:avLst/>
          </a:prstGeom>
        </p:spPr>
      </p:pic>
      <p:pic>
        <p:nvPicPr>
          <p:cNvPr id="145" name="Obrázek 144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467512" y="4849855"/>
            <a:ext cx="677316" cy="1140149"/>
          </a:xfrm>
          <a:prstGeom prst="rect">
            <a:avLst/>
          </a:prstGeom>
        </p:spPr>
      </p:pic>
      <p:pic>
        <p:nvPicPr>
          <p:cNvPr id="146" name="Obrázek 145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879053" y="6092176"/>
            <a:ext cx="712032" cy="712032"/>
          </a:xfrm>
          <a:prstGeom prst="rect">
            <a:avLst/>
          </a:prstGeom>
        </p:spPr>
      </p:pic>
      <p:pic>
        <p:nvPicPr>
          <p:cNvPr id="147" name="Obrázek 146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627518" y="6134673"/>
            <a:ext cx="648362" cy="649983"/>
          </a:xfrm>
          <a:prstGeom prst="rect">
            <a:avLst/>
          </a:prstGeom>
        </p:spPr>
      </p:pic>
      <p:pic>
        <p:nvPicPr>
          <p:cNvPr id="148" name="Obrázek 147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245915" y="4845557"/>
            <a:ext cx="1045836" cy="114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0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543514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7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96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6265" y="259458"/>
            <a:ext cx="9751743" cy="606384"/>
          </a:xfrm>
        </p:spPr>
        <p:txBody>
          <a:bodyPr vert="horz"/>
          <a:lstStyle/>
          <a:p>
            <a:r>
              <a:rPr lang="cs-CZ" dirty="0" smtClean="0">
                <a:solidFill>
                  <a:srgbClr val="E30613"/>
                </a:solidFill>
              </a:rPr>
              <a:t>Chvilka na zamyšlení</a:t>
            </a:r>
            <a:endParaRPr lang="cs-CZ" dirty="0">
              <a:solidFill>
                <a:srgbClr val="E30613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131" y="2761367"/>
            <a:ext cx="8644877" cy="1950889"/>
          </a:xfrm>
          <a:prstGeom prst="rect">
            <a:avLst/>
          </a:prstGeom>
        </p:spPr>
      </p:pic>
      <p:sp>
        <p:nvSpPr>
          <p:cNvPr id="45" name="Zaoblený obdélník 44"/>
          <p:cNvSpPr/>
          <p:nvPr/>
        </p:nvSpPr>
        <p:spPr>
          <a:xfrm>
            <a:off x="444456" y="1186676"/>
            <a:ext cx="10655935" cy="1288673"/>
          </a:xfrm>
          <a:prstGeom prst="round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Životní prostředí a planetu je potřeba </a:t>
            </a:r>
            <a:r>
              <a:rPr lang="cs-CZ" b="1" dirty="0" smtClean="0"/>
              <a:t>chránit a dekarbonizace je jedinou cestou i pro chemický průmysl, </a:t>
            </a:r>
            <a:r>
              <a:rPr lang="cs-CZ" b="1" dirty="0" smtClean="0"/>
              <a:t>ale to nemusí znamenat bezhlavé zakazování všeho co člověka posouvá vpřed v evolučním vývoji. Je potřeba začít uvažovat co opravdu pomáhá a uvědomit si, že největším nepřítel přírody je vždy a pouze bezohledný člověk.</a:t>
            </a:r>
            <a:endParaRPr lang="cs-CZ" b="1" dirty="0"/>
          </a:p>
        </p:txBody>
      </p:sp>
      <p:sp>
        <p:nvSpPr>
          <p:cNvPr id="46" name="Zaoblený obdélník 45"/>
          <p:cNvSpPr/>
          <p:nvPr/>
        </p:nvSpPr>
        <p:spPr>
          <a:xfrm>
            <a:off x="1491269" y="4946083"/>
            <a:ext cx="9148599" cy="1037465"/>
          </a:xfrm>
          <a:prstGeom prst="round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/>
              <a:t>Chemie pomáhá všude kolem </a:t>
            </a:r>
            <a:r>
              <a:rPr lang="cs-CZ" sz="4000" b="1" dirty="0" smtClean="0"/>
              <a:t>nás!!! 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428964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478454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3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cs-CZ" dirty="0" smtClean="0"/>
              <a:t>Děkuji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32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634627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6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cs-CZ" dirty="0" smtClean="0"/>
              <a:t>Ing. Martin Křemenák</a:t>
            </a:r>
            <a:endParaRPr lang="en-GB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5"/>
          </p:nvPr>
        </p:nvSpPr>
        <p:spPr>
          <a:xfrm>
            <a:off x="1355005" y="3952521"/>
            <a:ext cx="5779442" cy="290898"/>
          </a:xfrm>
        </p:spPr>
        <p:txBody>
          <a:bodyPr/>
          <a:lstStyle/>
          <a:p>
            <a:r>
              <a:rPr lang="cs-CZ" sz="1100" dirty="0" smtClean="0"/>
              <a:t>Vedoucí </a:t>
            </a:r>
            <a:r>
              <a:rPr lang="cs-CZ" sz="1100" dirty="0"/>
              <a:t>odboru </a:t>
            </a:r>
            <a:r>
              <a:rPr lang="cs-CZ" sz="1100" dirty="0" smtClean="0"/>
              <a:t>dekarbonizace paliv </a:t>
            </a:r>
            <a:r>
              <a:rPr lang="cs-CZ" sz="1100" dirty="0"/>
              <a:t>a </a:t>
            </a:r>
            <a:r>
              <a:rPr lang="cs-CZ" sz="1100" dirty="0" smtClean="0"/>
              <a:t>alternativních surovin </a:t>
            </a:r>
            <a:endParaRPr lang="en-GB" sz="1100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 smtClean="0"/>
              <a:t>Martin.Kremenak@orlenunipetrol.cz</a:t>
            </a:r>
            <a:endParaRPr lang="en-GB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cs-CZ" dirty="0" smtClean="0"/>
              <a:t>+420 736 507 756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11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185660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2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96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6240" y="259458"/>
            <a:ext cx="9108000" cy="606384"/>
          </a:xfrm>
        </p:spPr>
        <p:txBody>
          <a:bodyPr vert="horz"/>
          <a:lstStyle/>
          <a:p>
            <a:r>
              <a:rPr lang="cs-CZ" dirty="0" smtClean="0">
                <a:solidFill>
                  <a:srgbClr val="E30613"/>
                </a:solidFill>
              </a:rPr>
              <a:t>Ropa základ života?</a:t>
            </a:r>
            <a:endParaRPr lang="cs-CZ" dirty="0">
              <a:solidFill>
                <a:srgbClr val="E30613"/>
              </a:solidFill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7657432" y="1028070"/>
            <a:ext cx="3348944" cy="1641878"/>
            <a:chOff x="6578600" y="3587754"/>
            <a:chExt cx="4490346" cy="2839339"/>
          </a:xfrm>
        </p:grpSpPr>
        <p:pic>
          <p:nvPicPr>
            <p:cNvPr id="44" name="Obrázek 4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8600" y="3587754"/>
              <a:ext cx="4490346" cy="26627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5" name="TextovéPole 44"/>
            <p:cNvSpPr txBox="1"/>
            <p:nvPr/>
          </p:nvSpPr>
          <p:spPr>
            <a:xfrm>
              <a:off x="6713502" y="6180872"/>
              <a:ext cx="32488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i="1" dirty="0" smtClean="0">
                  <a:solidFill>
                    <a:srgbClr val="000000"/>
                  </a:solidFill>
                </a:rPr>
                <a:t>Ilustrativní foto: Těžba ropy</a:t>
              </a:r>
              <a:endParaRPr lang="cs-CZ" sz="1000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202047" y="2802075"/>
            <a:ext cx="2344707" cy="1577772"/>
            <a:chOff x="499766" y="2993469"/>
            <a:chExt cx="2344707" cy="1577772"/>
          </a:xfrm>
        </p:grpSpPr>
        <p:sp>
          <p:nvSpPr>
            <p:cNvPr id="48" name="TextovéPole 47"/>
            <p:cNvSpPr txBox="1"/>
            <p:nvPr/>
          </p:nvSpPr>
          <p:spPr>
            <a:xfrm>
              <a:off x="499766" y="4359947"/>
              <a:ext cx="2344707" cy="211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i="1" dirty="0" smtClean="0">
                  <a:solidFill>
                    <a:srgbClr val="000000"/>
                  </a:solidFill>
                </a:rPr>
                <a:t>Ilustrativní foto: Ropa</a:t>
              </a:r>
              <a:endParaRPr lang="cs-CZ" sz="1000" i="1" dirty="0">
                <a:solidFill>
                  <a:srgbClr val="000000"/>
                </a:solidFill>
              </a:endParaRPr>
            </a:p>
          </p:txBody>
        </p:sp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9766" y="2993469"/>
              <a:ext cx="1930055" cy="1429593"/>
            </a:xfrm>
            <a:prstGeom prst="roundRect">
              <a:avLst/>
            </a:prstGeom>
          </p:spPr>
        </p:pic>
      </p:grpSp>
      <p:pic>
        <p:nvPicPr>
          <p:cNvPr id="5" name="Obrázek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047" y="-141834"/>
            <a:ext cx="1310623" cy="114980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44456" y="4819699"/>
            <a:ext cx="111501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b="1" dirty="0"/>
              <a:t>95 % veškerého vyráběného zboží potřebuje pro svou výrobu </a:t>
            </a:r>
            <a:r>
              <a:rPr lang="cs-CZ" sz="1100" b="1" dirty="0" smtClean="0"/>
              <a:t>ropu</a:t>
            </a:r>
          </a:p>
          <a:p>
            <a:r>
              <a:rPr lang="cs-CZ" sz="1100" b="1" dirty="0" smtClean="0"/>
              <a:t>95 % veškerých potravin je pěstováno za přispění ropy</a:t>
            </a:r>
          </a:p>
          <a:p>
            <a:r>
              <a:rPr lang="cs-CZ" sz="1100" b="1" dirty="0" smtClean="0"/>
              <a:t>90 % dopravy zprostředkovávají ropné deriváty (mezi dopravní prostředky, které používají benzín či naftu (oboje vyráběno z ropy), patří například silniční či terénní vozidla se spalovacím motorem (automobily, autobusy, motocykly), dieselové vlaky, lodě, letadla nebo vrtulníky</a:t>
            </a:r>
          </a:p>
        </p:txBody>
      </p:sp>
      <p:sp>
        <p:nvSpPr>
          <p:cNvPr id="8" name="Obdélník 7"/>
          <p:cNvSpPr/>
          <p:nvPr/>
        </p:nvSpPr>
        <p:spPr>
          <a:xfrm>
            <a:off x="444456" y="1230352"/>
            <a:ext cx="6947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200" b="1" dirty="0" smtClean="0"/>
              <a:t>Ropa (surová nafta, zemní olej, černé zlato) je hnědá až nazelenalá hořlavá kapalina tvořená směsí uhlovodíků, především alkanů. Mineralogicky patří mezi "</a:t>
            </a:r>
            <a:r>
              <a:rPr lang="cs-CZ" sz="1200" b="1" dirty="0" err="1" smtClean="0"/>
              <a:t>kaustobiolity</a:t>
            </a:r>
            <a:r>
              <a:rPr lang="cs-CZ" sz="1200" b="1" dirty="0" smtClean="0"/>
              <a:t>". Geochemiky všeobecně uznávaná teorie vzniku ropy říká, že vznikla z odumřelých mořských mikroorganismů a drobných živočichů před mnoha miliony let. Ropa se tvoří geochemickými procesy z matečných hornin. Tvoří se neustále, ale v geologickém čase v rozmezí několika miliónů nebo desítek miliónů let, tudíž se jedná o neobnovitelný zdroj.</a:t>
            </a:r>
            <a:endParaRPr lang="cs-CZ" sz="1200" b="1" dirty="0"/>
          </a:p>
        </p:txBody>
      </p:sp>
      <p:sp>
        <p:nvSpPr>
          <p:cNvPr id="57" name="object 22">
            <a:extLst>
              <a:ext uri="{FF2B5EF4-FFF2-40B4-BE49-F238E27FC236}">
                <a16:creationId xmlns:a16="http://schemas.microsoft.com/office/drawing/2014/main" id="{2AD7D369-DA18-894F-ACB7-A945D7B5D76C}"/>
              </a:ext>
            </a:extLst>
          </p:cNvPr>
          <p:cNvSpPr txBox="1"/>
          <p:nvPr/>
        </p:nvSpPr>
        <p:spPr>
          <a:xfrm>
            <a:off x="2289041" y="2913915"/>
            <a:ext cx="5080854" cy="12753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0" indent="-171450">
              <a:spcBef>
                <a:spcPts val="105"/>
              </a:spcBef>
              <a:buSzPct val="110000"/>
              <a:buBlip>
                <a:blip r:embed="rId9"/>
              </a:buBlip>
            </a:pPr>
            <a:r>
              <a:rPr lang="cs-CZ" sz="1100" spc="5" dirty="0">
                <a:solidFill>
                  <a:srgbClr val="000000"/>
                </a:solidFill>
                <a:cs typeface="Arial"/>
              </a:rPr>
              <a:t>Kapalné organické látky uložené v podzemních </a:t>
            </a:r>
            <a:r>
              <a:rPr lang="cs-CZ" sz="1100" spc="5" dirty="0" smtClean="0">
                <a:solidFill>
                  <a:srgbClr val="000000"/>
                </a:solidFill>
                <a:cs typeface="Arial"/>
              </a:rPr>
              <a:t>ložiscích</a:t>
            </a:r>
            <a:endParaRPr lang="cs-CZ" sz="1100" spc="5" dirty="0">
              <a:solidFill>
                <a:srgbClr val="000000"/>
              </a:solidFill>
              <a:cs typeface="Arial"/>
            </a:endParaRPr>
          </a:p>
          <a:p>
            <a:pPr marL="184150" indent="-171450">
              <a:spcBef>
                <a:spcPts val="105"/>
              </a:spcBef>
              <a:buSzPct val="110000"/>
              <a:buBlip>
                <a:blip r:embed="rId9"/>
              </a:buBlip>
            </a:pPr>
            <a:r>
              <a:rPr lang="cs-CZ" sz="1100" spc="5" dirty="0">
                <a:solidFill>
                  <a:srgbClr val="000000"/>
                </a:solidFill>
                <a:cs typeface="Arial"/>
              </a:rPr>
              <a:t>Převážně směs uhlovodíků </a:t>
            </a:r>
            <a:r>
              <a:rPr lang="cs-CZ" sz="1100" spc="5" dirty="0" smtClean="0">
                <a:solidFill>
                  <a:srgbClr val="000000"/>
                </a:solidFill>
                <a:cs typeface="Arial"/>
              </a:rPr>
              <a:t>– Uhlík (</a:t>
            </a:r>
            <a:r>
              <a:rPr lang="cs-CZ" sz="1100" b="1" spc="5" dirty="0" smtClean="0">
                <a:solidFill>
                  <a:srgbClr val="000000"/>
                </a:solidFill>
                <a:cs typeface="Arial"/>
              </a:rPr>
              <a:t>C</a:t>
            </a:r>
            <a:r>
              <a:rPr lang="cs-CZ" sz="1100" spc="5" dirty="0" smtClean="0">
                <a:solidFill>
                  <a:srgbClr val="000000"/>
                </a:solidFill>
                <a:cs typeface="Arial"/>
              </a:rPr>
              <a:t>) a Vodík (</a:t>
            </a:r>
            <a:r>
              <a:rPr lang="cs-CZ" sz="1100" b="1" spc="5" dirty="0" smtClean="0">
                <a:solidFill>
                  <a:srgbClr val="000000"/>
                </a:solidFill>
                <a:cs typeface="Arial"/>
              </a:rPr>
              <a:t>H</a:t>
            </a:r>
            <a:r>
              <a:rPr lang="cs-CZ" sz="1100" b="1" spc="5" baseline="-25000" dirty="0" smtClean="0">
                <a:solidFill>
                  <a:srgbClr val="000000"/>
                </a:solidFill>
                <a:cs typeface="Arial"/>
              </a:rPr>
              <a:t>2</a:t>
            </a:r>
            <a:r>
              <a:rPr lang="cs-CZ" sz="1100" spc="5" dirty="0" smtClean="0">
                <a:solidFill>
                  <a:srgbClr val="000000"/>
                </a:solidFill>
                <a:cs typeface="Arial"/>
              </a:rPr>
              <a:t>)</a:t>
            </a:r>
            <a:endParaRPr lang="cs-CZ" sz="1100" spc="5" dirty="0">
              <a:solidFill>
                <a:srgbClr val="000000"/>
              </a:solidFill>
              <a:cs typeface="Arial"/>
            </a:endParaRPr>
          </a:p>
          <a:p>
            <a:pPr marL="184150" indent="-171450">
              <a:spcBef>
                <a:spcPts val="105"/>
              </a:spcBef>
              <a:buSzPct val="110000"/>
              <a:buBlip>
                <a:blip r:embed="rId9"/>
              </a:buBlip>
            </a:pPr>
            <a:r>
              <a:rPr lang="cs-CZ" sz="1100" spc="5" dirty="0">
                <a:solidFill>
                  <a:srgbClr val="000000"/>
                </a:solidFill>
                <a:cs typeface="Arial"/>
              </a:rPr>
              <a:t>Příměsi – </a:t>
            </a:r>
            <a:r>
              <a:rPr lang="cs-CZ" sz="1100" spc="5" dirty="0" smtClean="0">
                <a:solidFill>
                  <a:srgbClr val="000000"/>
                </a:solidFill>
                <a:cs typeface="Arial"/>
              </a:rPr>
              <a:t>sloučeniny Síry (</a:t>
            </a:r>
            <a:r>
              <a:rPr lang="cs-CZ" sz="1100" b="1" spc="5" dirty="0" smtClean="0">
                <a:solidFill>
                  <a:srgbClr val="000000"/>
                </a:solidFill>
                <a:cs typeface="Arial"/>
              </a:rPr>
              <a:t>S</a:t>
            </a:r>
            <a:r>
              <a:rPr lang="cs-CZ" sz="1100" spc="5" dirty="0" smtClean="0">
                <a:solidFill>
                  <a:srgbClr val="000000"/>
                </a:solidFill>
                <a:cs typeface="Arial"/>
              </a:rPr>
              <a:t>), Dusíku (</a:t>
            </a:r>
            <a:r>
              <a:rPr lang="cs-CZ" sz="1100" b="1" spc="5" dirty="0" smtClean="0">
                <a:solidFill>
                  <a:srgbClr val="000000"/>
                </a:solidFill>
                <a:cs typeface="Arial"/>
              </a:rPr>
              <a:t>N</a:t>
            </a:r>
            <a:r>
              <a:rPr lang="cs-CZ" sz="1100" b="1" spc="5" baseline="-25000" dirty="0" smtClean="0">
                <a:solidFill>
                  <a:srgbClr val="000000"/>
                </a:solidFill>
                <a:cs typeface="Arial"/>
              </a:rPr>
              <a:t>2</a:t>
            </a:r>
            <a:r>
              <a:rPr lang="cs-CZ" sz="1100" spc="5" dirty="0" smtClean="0">
                <a:solidFill>
                  <a:srgbClr val="000000"/>
                </a:solidFill>
                <a:cs typeface="Arial"/>
              </a:rPr>
              <a:t>) , Kyslíku (</a:t>
            </a:r>
            <a:r>
              <a:rPr lang="cs-CZ" sz="1100" b="1" spc="5" dirty="0" smtClean="0">
                <a:solidFill>
                  <a:srgbClr val="000000"/>
                </a:solidFill>
                <a:cs typeface="Arial"/>
              </a:rPr>
              <a:t>O</a:t>
            </a:r>
            <a:r>
              <a:rPr lang="cs-CZ" sz="1100" b="1" spc="5" baseline="-25000" dirty="0" smtClean="0">
                <a:solidFill>
                  <a:srgbClr val="000000"/>
                </a:solidFill>
                <a:cs typeface="Arial"/>
              </a:rPr>
              <a:t>2</a:t>
            </a:r>
            <a:r>
              <a:rPr lang="cs-CZ" sz="1100" spc="5" dirty="0" smtClean="0">
                <a:solidFill>
                  <a:srgbClr val="000000"/>
                </a:solidFill>
                <a:cs typeface="Arial"/>
              </a:rPr>
              <a:t>), Fosforu (</a:t>
            </a:r>
            <a:r>
              <a:rPr lang="cs-CZ" sz="1100" b="1" spc="5" dirty="0" smtClean="0">
                <a:solidFill>
                  <a:srgbClr val="000000"/>
                </a:solidFill>
                <a:cs typeface="Arial"/>
              </a:rPr>
              <a:t>P</a:t>
            </a:r>
            <a:r>
              <a:rPr lang="cs-CZ" sz="1100" spc="5" dirty="0" smtClean="0">
                <a:solidFill>
                  <a:srgbClr val="000000"/>
                </a:solidFill>
                <a:cs typeface="Arial"/>
              </a:rPr>
              <a:t>) a kovy</a:t>
            </a:r>
            <a:endParaRPr lang="cs-CZ" sz="1100" spc="5" dirty="0">
              <a:solidFill>
                <a:srgbClr val="000000"/>
              </a:solidFill>
              <a:cs typeface="Arial"/>
            </a:endParaRPr>
          </a:p>
          <a:p>
            <a:pPr marL="184150" indent="-171450">
              <a:spcBef>
                <a:spcPts val="105"/>
              </a:spcBef>
              <a:buSzPct val="110000"/>
              <a:buBlip>
                <a:blip r:embed="rId9"/>
              </a:buBlip>
            </a:pPr>
            <a:r>
              <a:rPr lang="cs-CZ" sz="1100" spc="5" dirty="0">
                <a:solidFill>
                  <a:srgbClr val="000000"/>
                </a:solidFill>
                <a:cs typeface="Arial"/>
              </a:rPr>
              <a:t>Voda s rozpuštěnými solemi (</a:t>
            </a:r>
            <a:r>
              <a:rPr lang="cs-CZ" sz="1100" spc="5" dirty="0" smtClean="0">
                <a:solidFill>
                  <a:srgbClr val="000000"/>
                </a:solidFill>
                <a:cs typeface="Arial"/>
              </a:rPr>
              <a:t>například </a:t>
            </a:r>
            <a:r>
              <a:rPr lang="cs-CZ" sz="1100" spc="5" dirty="0">
                <a:solidFill>
                  <a:srgbClr val="000000"/>
                </a:solidFill>
                <a:cs typeface="Arial"/>
              </a:rPr>
              <a:t>chlorid sodný</a:t>
            </a:r>
            <a:r>
              <a:rPr lang="cs-CZ" sz="1100" spc="5" dirty="0" smtClean="0">
                <a:solidFill>
                  <a:srgbClr val="000000"/>
                </a:solidFill>
                <a:cs typeface="Arial"/>
              </a:rPr>
              <a:t>)</a:t>
            </a:r>
          </a:p>
          <a:p>
            <a:pPr marL="184150" indent="-171450">
              <a:spcBef>
                <a:spcPts val="105"/>
              </a:spcBef>
              <a:buSzPct val="110000"/>
              <a:buBlip>
                <a:blip r:embed="rId9"/>
              </a:buBlip>
            </a:pPr>
            <a:r>
              <a:rPr lang="cs-CZ" sz="1100" b="1" spc="5" dirty="0">
                <a:solidFill>
                  <a:srgbClr val="000000"/>
                </a:solidFill>
                <a:cs typeface="Arial"/>
              </a:rPr>
              <a:t>Obsah uhlíku </a:t>
            </a:r>
            <a:r>
              <a:rPr lang="cs-CZ" sz="1100" spc="5" dirty="0">
                <a:solidFill>
                  <a:srgbClr val="000000"/>
                </a:solidFill>
                <a:cs typeface="Arial"/>
              </a:rPr>
              <a:t>(80 – 87 hmotnostních %)</a:t>
            </a:r>
          </a:p>
          <a:p>
            <a:pPr marL="184150" indent="-171450">
              <a:spcBef>
                <a:spcPts val="105"/>
              </a:spcBef>
              <a:buSzPct val="110000"/>
              <a:buBlip>
                <a:blip r:embed="rId9"/>
              </a:buBlip>
            </a:pPr>
            <a:r>
              <a:rPr lang="cs-CZ" sz="1100" b="1" spc="5" dirty="0">
                <a:solidFill>
                  <a:srgbClr val="000000"/>
                </a:solidFill>
                <a:cs typeface="Arial"/>
              </a:rPr>
              <a:t>Obsah vodíku </a:t>
            </a:r>
            <a:r>
              <a:rPr lang="cs-CZ" sz="1100" spc="5" dirty="0">
                <a:solidFill>
                  <a:srgbClr val="000000"/>
                </a:solidFill>
                <a:cs typeface="Arial"/>
              </a:rPr>
              <a:t>(10 – 14 hmotnostních %)</a:t>
            </a:r>
          </a:p>
          <a:p>
            <a:pPr marL="184150" indent="-171450">
              <a:spcBef>
                <a:spcPts val="105"/>
              </a:spcBef>
              <a:buSzPct val="110000"/>
              <a:buBlip>
                <a:blip r:embed="rId9"/>
              </a:buBlip>
            </a:pPr>
            <a:r>
              <a:rPr lang="cs-CZ" sz="1100" b="1" spc="5" dirty="0">
                <a:solidFill>
                  <a:srgbClr val="E30F18"/>
                </a:solidFill>
                <a:cs typeface="Arial"/>
              </a:rPr>
              <a:t>Obsah síry </a:t>
            </a:r>
            <a:r>
              <a:rPr lang="cs-CZ" sz="1100" spc="5" dirty="0">
                <a:solidFill>
                  <a:srgbClr val="000000"/>
                </a:solidFill>
                <a:cs typeface="Arial"/>
              </a:rPr>
              <a:t>(1 – 6 hmotnostních %)	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7444326" y="2961566"/>
            <a:ext cx="3924018" cy="1645389"/>
            <a:chOff x="7314596" y="3321747"/>
            <a:chExt cx="3924018" cy="1645389"/>
          </a:xfrm>
        </p:grpSpPr>
        <p:pic>
          <p:nvPicPr>
            <p:cNvPr id="64" name="Obrázek 6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4596" y="3382407"/>
              <a:ext cx="1177600" cy="1496533"/>
            </a:xfrm>
            <a:prstGeom prst="rect">
              <a:avLst/>
            </a:prstGeom>
          </p:spPr>
        </p:pic>
        <p:sp>
          <p:nvSpPr>
            <p:cNvPr id="65" name="Obdélník 64">
              <a:extLst>
                <a:ext uri="{FF2B5EF4-FFF2-40B4-BE49-F238E27FC236}">
                  <a16:creationId xmlns:a16="http://schemas.microsoft.com/office/drawing/2014/main" id="{35310E8C-772E-49CB-B628-BF039E75FC78}"/>
                </a:ext>
              </a:extLst>
            </p:cNvPr>
            <p:cNvSpPr/>
            <p:nvPr/>
          </p:nvSpPr>
          <p:spPr>
            <a:xfrm>
              <a:off x="8260752" y="3420559"/>
              <a:ext cx="2892801" cy="15465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cs-CZ" sz="1050" b="1" kern="0" dirty="0">
                  <a:solidFill>
                    <a:prstClr val="black"/>
                  </a:solidFill>
                </a:rPr>
                <a:t>Název </a:t>
              </a:r>
              <a:r>
                <a:rPr lang="cs-CZ" sz="1050" b="1" kern="0" dirty="0">
                  <a:solidFill>
                    <a:srgbClr val="C00000"/>
                  </a:solidFill>
                </a:rPr>
                <a:t>ropa</a:t>
              </a:r>
              <a:r>
                <a:rPr lang="cs-CZ" sz="1050" b="1" kern="0" dirty="0">
                  <a:solidFill>
                    <a:prstClr val="black"/>
                  </a:solidFill>
                </a:rPr>
                <a:t> pochází z polštiny, v překladu znamená „hnis“, jde o původní staré označení tamních solných pramenů</a:t>
              </a:r>
              <a:r>
                <a:rPr lang="cs-CZ" sz="1050" b="1" kern="0" dirty="0" smtClean="0">
                  <a:solidFill>
                    <a:prstClr val="black"/>
                  </a:solidFill>
                </a:rPr>
                <a:t>.</a:t>
              </a:r>
            </a:p>
            <a:p>
              <a:pPr lvl="0" algn="just">
                <a:defRPr/>
              </a:pPr>
              <a:r>
                <a:rPr lang="cs-CZ" sz="1050" b="1" kern="0" dirty="0" smtClean="0">
                  <a:solidFill>
                    <a:prstClr val="black"/>
                  </a:solidFill>
                </a:rPr>
                <a:t>Za </a:t>
              </a:r>
              <a:r>
                <a:rPr lang="cs-CZ" sz="1050" b="1" kern="0" dirty="0">
                  <a:solidFill>
                    <a:prstClr val="black"/>
                  </a:solidFill>
                </a:rPr>
                <a:t>každou kalorii běžně vyráběných potravin se skrývá 10 kalorií z </a:t>
              </a:r>
              <a:r>
                <a:rPr lang="cs-CZ" sz="1050" b="1" kern="0" dirty="0" smtClean="0">
                  <a:solidFill>
                    <a:prstClr val="black"/>
                  </a:solidFill>
                </a:rPr>
                <a:t>ropy.</a:t>
              </a:r>
              <a:endParaRPr lang="cs-CZ" sz="1050" b="1" kern="0" dirty="0">
                <a:solidFill>
                  <a:prstClr val="black"/>
                </a:solidFill>
              </a:endParaRPr>
            </a:p>
            <a:p>
              <a:pPr lvl="0" algn="just">
                <a:defRPr/>
              </a:pPr>
              <a:r>
                <a:rPr lang="cs-CZ" sz="1050" b="1" kern="0" dirty="0" smtClean="0">
                  <a:solidFill>
                    <a:prstClr val="black"/>
                  </a:solidFill>
                </a:rPr>
                <a:t>Na </a:t>
              </a:r>
              <a:r>
                <a:rPr lang="cs-CZ" sz="1050" b="1" kern="0" dirty="0">
                  <a:solidFill>
                    <a:prstClr val="black"/>
                  </a:solidFill>
                </a:rPr>
                <a:t>výrobu jednoho typického počítače se spotřebuje ropa o množství desetinásobku jeho </a:t>
              </a:r>
              <a:r>
                <a:rPr lang="cs-CZ" sz="1050" b="1" kern="0" dirty="0" smtClean="0">
                  <a:solidFill>
                    <a:prstClr val="black"/>
                  </a:solidFill>
                </a:rPr>
                <a:t>hmotnosti.</a:t>
              </a:r>
              <a:endParaRPr lang="cs-CZ" sz="1050" b="1" kern="0" dirty="0">
                <a:solidFill>
                  <a:prstClr val="black"/>
                </a:solidFill>
              </a:endParaRPr>
            </a:p>
            <a:p>
              <a:pPr lvl="0" algn="just">
                <a:defRPr/>
              </a:pPr>
              <a:endParaRPr lang="cs-CZ" sz="1050" b="1" kern="0" dirty="0">
                <a:solidFill>
                  <a:prstClr val="black"/>
                </a:solidFill>
              </a:endParaRPr>
            </a:p>
          </p:txBody>
        </p:sp>
        <p:sp>
          <p:nvSpPr>
            <p:cNvPr id="66" name="Obdélník 65"/>
            <p:cNvSpPr/>
            <p:nvPr/>
          </p:nvSpPr>
          <p:spPr>
            <a:xfrm>
              <a:off x="7460900" y="3321747"/>
              <a:ext cx="3777714" cy="1602914"/>
            </a:xfrm>
            <a:prstGeom prst="rect">
              <a:avLst/>
            </a:prstGeom>
            <a:noFill/>
            <a:ln w="38100" cap="flat" cmpd="sng" algn="ctr">
              <a:solidFill>
                <a:srgbClr val="E30F18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3" name="Obdélník 72"/>
          <p:cNvSpPr/>
          <p:nvPr/>
        </p:nvSpPr>
        <p:spPr>
          <a:xfrm>
            <a:off x="444456" y="98843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b="1" dirty="0" smtClean="0">
                <a:solidFill>
                  <a:srgbClr val="E30613"/>
                </a:solidFill>
              </a:rPr>
              <a:t>Základní definice: </a:t>
            </a:r>
            <a:endParaRPr lang="cs-CZ" sz="1400" b="1" dirty="0">
              <a:solidFill>
                <a:srgbClr val="E30613"/>
              </a:solidFill>
            </a:endParaRPr>
          </a:p>
        </p:txBody>
      </p:sp>
      <p:cxnSp>
        <p:nvCxnSpPr>
          <p:cNvPr id="74" name="Přímá spojnice 73"/>
          <p:cNvCxnSpPr/>
          <p:nvPr/>
        </p:nvCxnSpPr>
        <p:spPr>
          <a:xfrm flipV="1">
            <a:off x="499766" y="1231456"/>
            <a:ext cx="694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aoblený obdélník 16"/>
          <p:cNvSpPr/>
          <p:nvPr/>
        </p:nvSpPr>
        <p:spPr>
          <a:xfrm>
            <a:off x="444456" y="5735474"/>
            <a:ext cx="10655935" cy="684135"/>
          </a:xfrm>
          <a:prstGeom prst="round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 smtClean="0"/>
              <a:t>Ropa je základní surovinou petrochemického průmyslu. Ropa se využívá při výrobě plastů, fosilních paliv, výrobě elektřiny, léků a dalších výrobků běžného života. Dnešní civilizace by se bez ropy neobešla.</a:t>
            </a:r>
            <a:endParaRPr lang="cs-CZ" sz="1600" b="1" dirty="0"/>
          </a:p>
        </p:txBody>
      </p:sp>
      <p:sp>
        <p:nvSpPr>
          <p:cNvPr id="76" name="Obdélník 75"/>
          <p:cNvSpPr/>
          <p:nvPr/>
        </p:nvSpPr>
        <p:spPr>
          <a:xfrm>
            <a:off x="444456" y="459286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b="1" dirty="0" smtClean="0">
                <a:solidFill>
                  <a:srgbClr val="E30613"/>
                </a:solidFill>
              </a:rPr>
              <a:t>Zajímavosti o kterých se nemluví: </a:t>
            </a:r>
            <a:endParaRPr lang="cs-CZ" sz="1400" b="1" dirty="0">
              <a:solidFill>
                <a:srgbClr val="E30613"/>
              </a:solidFill>
            </a:endParaRPr>
          </a:p>
        </p:txBody>
      </p:sp>
      <p:cxnSp>
        <p:nvCxnSpPr>
          <p:cNvPr id="77" name="Přímá spojnice 76"/>
          <p:cNvCxnSpPr/>
          <p:nvPr/>
        </p:nvCxnSpPr>
        <p:spPr>
          <a:xfrm flipV="1">
            <a:off x="499766" y="4835883"/>
            <a:ext cx="109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bdélník 77"/>
          <p:cNvSpPr/>
          <p:nvPr/>
        </p:nvSpPr>
        <p:spPr>
          <a:xfrm>
            <a:off x="444456" y="247699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b="1" dirty="0" smtClean="0">
                <a:solidFill>
                  <a:srgbClr val="E30613"/>
                </a:solidFill>
              </a:rPr>
              <a:t>Základní definice: </a:t>
            </a:r>
            <a:endParaRPr lang="cs-CZ" sz="1400" b="1" dirty="0">
              <a:solidFill>
                <a:srgbClr val="E30613"/>
              </a:solidFill>
            </a:endParaRPr>
          </a:p>
        </p:txBody>
      </p:sp>
      <p:cxnSp>
        <p:nvCxnSpPr>
          <p:cNvPr id="79" name="Přímá spojnice 78"/>
          <p:cNvCxnSpPr/>
          <p:nvPr/>
        </p:nvCxnSpPr>
        <p:spPr>
          <a:xfrm flipV="1">
            <a:off x="499766" y="2720012"/>
            <a:ext cx="694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57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213561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0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0" name="Obrázek 1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47" y="1014215"/>
            <a:ext cx="3450182" cy="5843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6266" y="259458"/>
            <a:ext cx="9108000" cy="606384"/>
          </a:xfrm>
        </p:spPr>
        <p:txBody>
          <a:bodyPr vert="horz"/>
          <a:lstStyle/>
          <a:p>
            <a:r>
              <a:rPr lang="cs-CZ" dirty="0" smtClean="0">
                <a:solidFill>
                  <a:srgbClr val="E30613"/>
                </a:solidFill>
              </a:rPr>
              <a:t>ORLEN Unipetrol z 1 litru ropy standardně vyrobí:</a:t>
            </a:r>
            <a:endParaRPr lang="cs-CZ" dirty="0">
              <a:solidFill>
                <a:srgbClr val="E30613"/>
              </a:solidFill>
            </a:endParaRPr>
          </a:p>
        </p:txBody>
      </p:sp>
      <p:graphicFrame>
        <p:nvGraphicFramePr>
          <p:cNvPr id="272" name="Chart 3"/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293854680"/>
              </p:ext>
            </p:extLst>
          </p:nvPr>
        </p:nvGraphicFramePr>
        <p:xfrm>
          <a:off x="530225" y="1406525"/>
          <a:ext cx="2190750" cy="5478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130" name="Přímá spojnice 129"/>
          <p:cNvCxnSpPr/>
          <p:nvPr/>
        </p:nvCxnSpPr>
        <p:spPr>
          <a:xfrm>
            <a:off x="2169323" y="1853651"/>
            <a:ext cx="2844000" cy="0"/>
          </a:xfrm>
          <a:prstGeom prst="line">
            <a:avLst/>
          </a:prstGeom>
          <a:ln w="25400">
            <a:solidFill>
              <a:srgbClr val="0563C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Přímá spojnice 131"/>
          <p:cNvCxnSpPr/>
          <p:nvPr/>
        </p:nvCxnSpPr>
        <p:spPr>
          <a:xfrm>
            <a:off x="2169324" y="1645508"/>
            <a:ext cx="2844000" cy="0"/>
          </a:xfrm>
          <a:prstGeom prst="line">
            <a:avLst/>
          </a:prstGeom>
          <a:ln w="25400">
            <a:solidFill>
              <a:srgbClr val="00B04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ovéPole 132"/>
          <p:cNvSpPr txBox="1"/>
          <p:nvPr/>
        </p:nvSpPr>
        <p:spPr>
          <a:xfrm>
            <a:off x="4914800" y="1475436"/>
            <a:ext cx="10080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spc="5" dirty="0" smtClean="0">
                <a:solidFill>
                  <a:srgbClr val="000000"/>
                </a:solidFill>
                <a:cs typeface="Arial"/>
              </a:rPr>
              <a:t>LPG (1,8%)</a:t>
            </a:r>
            <a:endParaRPr lang="en-GB" sz="1000" b="1" spc="5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36" name="TextovéPole 135"/>
          <p:cNvSpPr txBox="1"/>
          <p:nvPr/>
        </p:nvSpPr>
        <p:spPr>
          <a:xfrm>
            <a:off x="4914800" y="1734104"/>
            <a:ext cx="1809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spc="5" dirty="0" smtClean="0">
                <a:solidFill>
                  <a:srgbClr val="000000"/>
                </a:solidFill>
                <a:cs typeface="Arial"/>
              </a:rPr>
              <a:t>Letecké palivo (2,3%)</a:t>
            </a:r>
            <a:endParaRPr lang="en-GB" sz="1000" b="1" spc="5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38" name="TextovéPole 137"/>
          <p:cNvSpPr txBox="1"/>
          <p:nvPr/>
        </p:nvSpPr>
        <p:spPr>
          <a:xfrm>
            <a:off x="4914800" y="2204740"/>
            <a:ext cx="31178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spc="5" dirty="0" smtClean="0">
                <a:solidFill>
                  <a:srgbClr val="000000"/>
                </a:solidFill>
                <a:cs typeface="Arial"/>
              </a:rPr>
              <a:t>Další Rafinérské produkty (3,8%)</a:t>
            </a:r>
            <a:endParaRPr lang="en-GB" sz="1000" b="1" spc="5" dirty="0">
              <a:solidFill>
                <a:srgbClr val="000000"/>
              </a:solidFill>
              <a:cs typeface="Arial"/>
            </a:endParaRPr>
          </a:p>
        </p:txBody>
      </p:sp>
      <p:cxnSp>
        <p:nvCxnSpPr>
          <p:cNvPr id="139" name="Přímá spojnice 138"/>
          <p:cNvCxnSpPr/>
          <p:nvPr/>
        </p:nvCxnSpPr>
        <p:spPr>
          <a:xfrm>
            <a:off x="2169324" y="2317933"/>
            <a:ext cx="2844000" cy="0"/>
          </a:xfrm>
          <a:prstGeom prst="line">
            <a:avLst/>
          </a:prstGeom>
          <a:ln w="25400">
            <a:solidFill>
              <a:srgbClr val="48FF6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ovéPole 139"/>
          <p:cNvSpPr txBox="1"/>
          <p:nvPr/>
        </p:nvSpPr>
        <p:spPr>
          <a:xfrm>
            <a:off x="4914800" y="2016415"/>
            <a:ext cx="31178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spc="5" dirty="0" smtClean="0">
                <a:solidFill>
                  <a:srgbClr val="000000"/>
                </a:solidFill>
                <a:cs typeface="Arial"/>
              </a:rPr>
              <a:t>Další Petrochemické produkty (3,4%)</a:t>
            </a:r>
            <a:endParaRPr lang="en-GB" sz="1000" b="1" spc="5" dirty="0">
              <a:solidFill>
                <a:srgbClr val="000000"/>
              </a:solidFill>
              <a:cs typeface="Arial"/>
            </a:endParaRPr>
          </a:p>
        </p:txBody>
      </p:sp>
      <p:cxnSp>
        <p:nvCxnSpPr>
          <p:cNvPr id="141" name="Přímá spojnice 140"/>
          <p:cNvCxnSpPr/>
          <p:nvPr/>
        </p:nvCxnSpPr>
        <p:spPr>
          <a:xfrm>
            <a:off x="2169324" y="2143089"/>
            <a:ext cx="2844000" cy="0"/>
          </a:xfrm>
          <a:prstGeom prst="line">
            <a:avLst/>
          </a:prstGeom>
          <a:ln w="25400">
            <a:solidFill>
              <a:srgbClr val="ED7D3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" name="Obrázek 1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4034" y="4647812"/>
            <a:ext cx="1572351" cy="756000"/>
          </a:xfrm>
          <a:prstGeom prst="rect">
            <a:avLst/>
          </a:prstGeom>
        </p:spPr>
      </p:pic>
      <p:sp>
        <p:nvSpPr>
          <p:cNvPr id="144" name="TextovéPole 143"/>
          <p:cNvSpPr txBox="1"/>
          <p:nvPr/>
        </p:nvSpPr>
        <p:spPr>
          <a:xfrm>
            <a:off x="4914800" y="1859651"/>
            <a:ext cx="1223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spc="5" dirty="0" smtClean="0">
                <a:solidFill>
                  <a:srgbClr val="000000"/>
                </a:solidFill>
                <a:cs typeface="Arial"/>
              </a:rPr>
              <a:t>Čpavek (2,8%)</a:t>
            </a:r>
            <a:endParaRPr lang="en-GB" sz="1000" b="1" spc="5" dirty="0">
              <a:solidFill>
                <a:srgbClr val="000000"/>
              </a:solidFill>
              <a:cs typeface="Arial"/>
            </a:endParaRPr>
          </a:p>
        </p:txBody>
      </p:sp>
      <p:cxnSp>
        <p:nvCxnSpPr>
          <p:cNvPr id="145" name="Přímá spojnice 144"/>
          <p:cNvCxnSpPr/>
          <p:nvPr/>
        </p:nvCxnSpPr>
        <p:spPr>
          <a:xfrm>
            <a:off x="2169323" y="1996596"/>
            <a:ext cx="2844000" cy="0"/>
          </a:xfrm>
          <a:prstGeom prst="line">
            <a:avLst/>
          </a:prstGeom>
          <a:ln w="254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Přímá spojnice 145"/>
          <p:cNvCxnSpPr/>
          <p:nvPr/>
        </p:nvCxnSpPr>
        <p:spPr>
          <a:xfrm>
            <a:off x="2169324" y="1747838"/>
            <a:ext cx="2844000" cy="0"/>
          </a:xfrm>
          <a:prstGeom prst="line">
            <a:avLst/>
          </a:prstGeom>
          <a:ln w="25400">
            <a:solidFill>
              <a:srgbClr val="954F7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ovéPole 146"/>
          <p:cNvSpPr txBox="1"/>
          <p:nvPr/>
        </p:nvSpPr>
        <p:spPr>
          <a:xfrm>
            <a:off x="4902100" y="1598846"/>
            <a:ext cx="15478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spc="5" dirty="0" smtClean="0">
                <a:solidFill>
                  <a:srgbClr val="000000"/>
                </a:solidFill>
                <a:cs typeface="Arial"/>
              </a:rPr>
              <a:t>Topné oleje (2,2%)</a:t>
            </a:r>
            <a:endParaRPr lang="en-GB" sz="1000" b="1" spc="5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48" name="Obrázek 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78437" y="5670146"/>
            <a:ext cx="1455089" cy="972000"/>
          </a:xfrm>
          <a:prstGeom prst="rect">
            <a:avLst/>
          </a:prstGeom>
        </p:spPr>
      </p:pic>
      <p:sp>
        <p:nvSpPr>
          <p:cNvPr id="149" name="TextovéPole 148"/>
          <p:cNvSpPr txBox="1"/>
          <p:nvPr/>
        </p:nvSpPr>
        <p:spPr>
          <a:xfrm>
            <a:off x="4914800" y="2448395"/>
            <a:ext cx="1223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spc="5" dirty="0" smtClean="0">
                <a:solidFill>
                  <a:srgbClr val="000000"/>
                </a:solidFill>
                <a:cs typeface="Arial"/>
              </a:rPr>
              <a:t>Asfalty (6,4%)</a:t>
            </a:r>
            <a:endParaRPr lang="en-GB" sz="1000" b="1" spc="5" dirty="0">
              <a:solidFill>
                <a:srgbClr val="000000"/>
              </a:solidFill>
              <a:cs typeface="Arial"/>
            </a:endParaRPr>
          </a:p>
        </p:txBody>
      </p:sp>
      <p:cxnSp>
        <p:nvCxnSpPr>
          <p:cNvPr id="150" name="Přímá spojnice 149"/>
          <p:cNvCxnSpPr/>
          <p:nvPr/>
        </p:nvCxnSpPr>
        <p:spPr>
          <a:xfrm>
            <a:off x="2169324" y="2584294"/>
            <a:ext cx="2844000" cy="0"/>
          </a:xfrm>
          <a:prstGeom prst="line">
            <a:avLst/>
          </a:prstGeom>
          <a:ln w="25400">
            <a:solidFill>
              <a:srgbClr val="E30F1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Přímá spojnice 150"/>
          <p:cNvCxnSpPr/>
          <p:nvPr/>
        </p:nvCxnSpPr>
        <p:spPr>
          <a:xfrm>
            <a:off x="2169324" y="3284538"/>
            <a:ext cx="2844000" cy="0"/>
          </a:xfrm>
          <a:prstGeom prst="line">
            <a:avLst/>
          </a:prstGeom>
          <a:ln w="2540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Přímá spojnice 151"/>
          <p:cNvCxnSpPr/>
          <p:nvPr/>
        </p:nvCxnSpPr>
        <p:spPr>
          <a:xfrm>
            <a:off x="3378012" y="3284538"/>
            <a:ext cx="1620000" cy="0"/>
          </a:xfrm>
          <a:prstGeom prst="line">
            <a:avLst/>
          </a:prstGeom>
          <a:ln w="25400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ovéPole 153"/>
          <p:cNvSpPr txBox="1"/>
          <p:nvPr/>
        </p:nvSpPr>
        <p:spPr>
          <a:xfrm>
            <a:off x="4914800" y="3100812"/>
            <a:ext cx="1223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spc="5" dirty="0" smtClean="0">
                <a:solidFill>
                  <a:srgbClr val="000000"/>
                </a:solidFill>
                <a:cs typeface="Arial"/>
              </a:rPr>
              <a:t>Plasty (7,2%)</a:t>
            </a:r>
            <a:endParaRPr lang="en-GB" sz="1000" b="1" spc="5" dirty="0">
              <a:solidFill>
                <a:srgbClr val="000000"/>
              </a:solidFill>
              <a:cs typeface="Arial"/>
            </a:endParaRPr>
          </a:p>
        </p:txBody>
      </p:sp>
      <p:cxnSp>
        <p:nvCxnSpPr>
          <p:cNvPr id="155" name="Přímá spojnice 154"/>
          <p:cNvCxnSpPr/>
          <p:nvPr/>
        </p:nvCxnSpPr>
        <p:spPr>
          <a:xfrm>
            <a:off x="2169324" y="2928937"/>
            <a:ext cx="2844000" cy="0"/>
          </a:xfrm>
          <a:prstGeom prst="line">
            <a:avLst/>
          </a:prstGeom>
          <a:ln w="25400">
            <a:solidFill>
              <a:srgbClr val="14A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6" name="Obrázek 1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4034" y="5742146"/>
            <a:ext cx="1572352" cy="900000"/>
          </a:xfrm>
          <a:prstGeom prst="rect">
            <a:avLst/>
          </a:prstGeom>
        </p:spPr>
      </p:pic>
      <p:cxnSp>
        <p:nvCxnSpPr>
          <p:cNvPr id="157" name="Přímá spojnice 156"/>
          <p:cNvCxnSpPr/>
          <p:nvPr/>
        </p:nvCxnSpPr>
        <p:spPr>
          <a:xfrm>
            <a:off x="2169324" y="4749402"/>
            <a:ext cx="2844000" cy="0"/>
          </a:xfrm>
          <a:prstGeom prst="line">
            <a:avLst/>
          </a:prstGeom>
          <a:ln w="25400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Přímá spojnice 157"/>
          <p:cNvCxnSpPr/>
          <p:nvPr/>
        </p:nvCxnSpPr>
        <p:spPr>
          <a:xfrm>
            <a:off x="2169324" y="3987800"/>
            <a:ext cx="2844000" cy="0"/>
          </a:xfrm>
          <a:prstGeom prst="line">
            <a:avLst/>
          </a:prstGeom>
          <a:ln w="25400">
            <a:solidFill>
              <a:srgbClr val="80808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ovéPole 158"/>
          <p:cNvSpPr txBox="1"/>
          <p:nvPr/>
        </p:nvSpPr>
        <p:spPr>
          <a:xfrm>
            <a:off x="4914800" y="3847853"/>
            <a:ext cx="2476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spc="5" dirty="0" smtClean="0">
                <a:solidFill>
                  <a:srgbClr val="000000"/>
                </a:solidFill>
                <a:cs typeface="Arial"/>
              </a:rPr>
              <a:t>Automobilový benzín (20,2%)</a:t>
            </a:r>
            <a:endParaRPr lang="en-GB" sz="1000" b="1" spc="5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61" name="TextovéPole 160"/>
          <p:cNvSpPr txBox="1"/>
          <p:nvPr/>
        </p:nvSpPr>
        <p:spPr>
          <a:xfrm>
            <a:off x="4914800" y="4613615"/>
            <a:ext cx="2476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spc="5" dirty="0" smtClean="0">
                <a:solidFill>
                  <a:srgbClr val="000000"/>
                </a:solidFill>
                <a:cs typeface="Arial"/>
              </a:rPr>
              <a:t>Motorová nafta (43,1%)</a:t>
            </a:r>
            <a:endParaRPr lang="en-GB" sz="1000" b="1" spc="5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62" name="TextovéPole 161"/>
          <p:cNvSpPr txBox="1"/>
          <p:nvPr/>
        </p:nvSpPr>
        <p:spPr>
          <a:xfrm>
            <a:off x="4914800" y="2725979"/>
            <a:ext cx="2039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spc="5" dirty="0" smtClean="0">
                <a:solidFill>
                  <a:srgbClr val="000000"/>
                </a:solidFill>
                <a:cs typeface="Arial"/>
              </a:rPr>
              <a:t>Petrochemikálie (6,8%)</a:t>
            </a:r>
            <a:endParaRPr lang="en-GB" sz="1000" b="1" spc="5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63" name="TextovéPole 162"/>
          <p:cNvSpPr txBox="1"/>
          <p:nvPr/>
        </p:nvSpPr>
        <p:spPr>
          <a:xfrm>
            <a:off x="4908450" y="3243023"/>
            <a:ext cx="3708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i="1" spc="5" dirty="0" smtClean="0">
                <a:solidFill>
                  <a:srgbClr val="000000"/>
                </a:solidFill>
                <a:cs typeface="Arial"/>
              </a:rPr>
              <a:t>Polyetylen, Polypropylen</a:t>
            </a:r>
            <a:endParaRPr lang="en-GB" sz="1000" b="1" i="1" spc="5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64" name="TextovéPole 163"/>
          <p:cNvSpPr txBox="1"/>
          <p:nvPr/>
        </p:nvSpPr>
        <p:spPr>
          <a:xfrm>
            <a:off x="4914800" y="2864029"/>
            <a:ext cx="3708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i="1" spc="5" dirty="0" smtClean="0">
                <a:solidFill>
                  <a:srgbClr val="000000"/>
                </a:solidFill>
                <a:cs typeface="Arial"/>
              </a:rPr>
              <a:t>Etylen, Propylen, C4 frakce, Benzen, Butadien</a:t>
            </a:r>
            <a:endParaRPr lang="en-GB" sz="1000" b="1" i="1" spc="5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274" name="Obrázek 273"/>
          <p:cNvPicPr>
            <a:picLocks noChangeAspect="1"/>
          </p:cNvPicPr>
          <p:nvPr/>
        </p:nvPicPr>
        <p:blipFill rotWithShape="1">
          <a:blip r:embed="rId12"/>
          <a:srcRect l="15182" r="17250"/>
          <a:stretch/>
        </p:blipFill>
        <p:spPr>
          <a:xfrm>
            <a:off x="10459952" y="3486107"/>
            <a:ext cx="613881" cy="900000"/>
          </a:xfrm>
          <a:prstGeom prst="rect">
            <a:avLst/>
          </a:prstGeom>
        </p:spPr>
      </p:pic>
      <p:pic>
        <p:nvPicPr>
          <p:cNvPr id="275" name="Obrázek 274"/>
          <p:cNvPicPr>
            <a:picLocks noChangeAspect="1"/>
          </p:cNvPicPr>
          <p:nvPr/>
        </p:nvPicPr>
        <p:blipFill rotWithShape="1">
          <a:blip r:embed="rId13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2945" t="3482" r="22826" b="9453"/>
          <a:stretch/>
        </p:blipFill>
        <p:spPr>
          <a:xfrm>
            <a:off x="9566466" y="3486107"/>
            <a:ext cx="560570" cy="900000"/>
          </a:xfrm>
          <a:prstGeom prst="rect">
            <a:avLst/>
          </a:prstGeom>
        </p:spPr>
      </p:pic>
      <p:pic>
        <p:nvPicPr>
          <p:cNvPr id="276" name="Obrázek 275"/>
          <p:cNvPicPr>
            <a:picLocks noChangeAspect="1"/>
          </p:cNvPicPr>
          <p:nvPr/>
        </p:nvPicPr>
        <p:blipFill rotWithShape="1">
          <a:blip r:embed="rId15"/>
          <a:srcRect l="-1" t="24827" r="1362" b="29266"/>
          <a:stretch/>
        </p:blipFill>
        <p:spPr>
          <a:xfrm>
            <a:off x="9645765" y="4647812"/>
            <a:ext cx="2245623" cy="782841"/>
          </a:xfrm>
          <a:prstGeom prst="rect">
            <a:avLst/>
          </a:prstGeom>
        </p:spPr>
      </p:pic>
      <p:pic>
        <p:nvPicPr>
          <p:cNvPr id="277" name="Obrázek 276"/>
          <p:cNvPicPr>
            <a:picLocks noChangeAspect="1"/>
          </p:cNvPicPr>
          <p:nvPr/>
        </p:nvPicPr>
        <p:blipFill rotWithShape="1">
          <a:blip r:embed="rId16"/>
          <a:srcRect l="4953" t="18111" r="1085" b="20002"/>
          <a:stretch/>
        </p:blipFill>
        <p:spPr>
          <a:xfrm>
            <a:off x="8149182" y="2314114"/>
            <a:ext cx="1246987" cy="821307"/>
          </a:xfrm>
          <a:prstGeom prst="rect">
            <a:avLst/>
          </a:prstGeom>
        </p:spPr>
      </p:pic>
      <p:pic>
        <p:nvPicPr>
          <p:cNvPr id="278" name="Obrázek 277"/>
          <p:cNvPicPr>
            <a:picLocks noChangeAspect="1"/>
          </p:cNvPicPr>
          <p:nvPr/>
        </p:nvPicPr>
        <p:blipFill rotWithShape="1">
          <a:blip r:embed="rId17"/>
          <a:srcRect l="20739" t="6146" r="21720" b="6702"/>
          <a:stretch/>
        </p:blipFill>
        <p:spPr>
          <a:xfrm>
            <a:off x="9990259" y="2244616"/>
            <a:ext cx="594230" cy="900000"/>
          </a:xfrm>
          <a:prstGeom prst="rect">
            <a:avLst/>
          </a:prstGeom>
        </p:spPr>
      </p:pic>
      <p:pic>
        <p:nvPicPr>
          <p:cNvPr id="280" name="Obrázek 279"/>
          <p:cNvPicPr>
            <a:picLocks noChangeAspect="1"/>
          </p:cNvPicPr>
          <p:nvPr/>
        </p:nvPicPr>
        <p:blipFill rotWithShape="1">
          <a:blip r:embed="rId18"/>
          <a:srcRect l="5686" t="4995" r="5686" b="4977"/>
          <a:stretch/>
        </p:blipFill>
        <p:spPr>
          <a:xfrm>
            <a:off x="9085968" y="1423369"/>
            <a:ext cx="988608" cy="720000"/>
          </a:xfrm>
          <a:prstGeom prst="rect">
            <a:avLst/>
          </a:prstGeom>
        </p:spPr>
      </p:pic>
      <p:pic>
        <p:nvPicPr>
          <p:cNvPr id="281" name="Obrázek 280"/>
          <p:cNvPicPr>
            <a:picLocks noChangeAspect="1"/>
          </p:cNvPicPr>
          <p:nvPr/>
        </p:nvPicPr>
        <p:blipFill rotWithShape="1">
          <a:blip r:embed="rId19"/>
          <a:srcRect l="5834" t="3293" r="9282" b="5689"/>
          <a:stretch/>
        </p:blipFill>
        <p:spPr>
          <a:xfrm>
            <a:off x="7111621" y="3351807"/>
            <a:ext cx="1978161" cy="1176828"/>
          </a:xfrm>
          <a:prstGeom prst="rect">
            <a:avLst/>
          </a:prstGeom>
        </p:spPr>
      </p:pic>
      <p:pic>
        <p:nvPicPr>
          <p:cNvPr id="282" name="Obrázek 281"/>
          <p:cNvPicPr>
            <a:picLocks noChangeAspect="1"/>
          </p:cNvPicPr>
          <p:nvPr/>
        </p:nvPicPr>
        <p:blipFill rotWithShape="1">
          <a:blip r:embed="rId20"/>
          <a:srcRect l="25830" r="27030"/>
          <a:stretch/>
        </p:blipFill>
        <p:spPr>
          <a:xfrm>
            <a:off x="6821006" y="4653591"/>
            <a:ext cx="853648" cy="1988555"/>
          </a:xfrm>
          <a:prstGeom prst="rect">
            <a:avLst/>
          </a:prstGeom>
        </p:spPr>
      </p:pic>
      <p:grpSp>
        <p:nvGrpSpPr>
          <p:cNvPr id="314" name="Skupina 313"/>
          <p:cNvGrpSpPr/>
          <p:nvPr/>
        </p:nvGrpSpPr>
        <p:grpSpPr>
          <a:xfrm>
            <a:off x="3263155" y="5002657"/>
            <a:ext cx="3502987" cy="1602914"/>
            <a:chOff x="3318019" y="5039233"/>
            <a:chExt cx="3502987" cy="1602914"/>
          </a:xfrm>
        </p:grpSpPr>
        <p:pic>
          <p:nvPicPr>
            <p:cNvPr id="311" name="Obrázek 310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8019" y="5099893"/>
              <a:ext cx="1177600" cy="1496533"/>
            </a:xfrm>
            <a:prstGeom prst="rect">
              <a:avLst/>
            </a:prstGeom>
          </p:spPr>
        </p:pic>
        <p:sp>
          <p:nvSpPr>
            <p:cNvPr id="312" name="Obdélník 311">
              <a:extLst>
                <a:ext uri="{FF2B5EF4-FFF2-40B4-BE49-F238E27FC236}">
                  <a16:creationId xmlns:a16="http://schemas.microsoft.com/office/drawing/2014/main" id="{35310E8C-772E-49CB-B628-BF039E75FC78}"/>
                </a:ext>
              </a:extLst>
            </p:cNvPr>
            <p:cNvSpPr/>
            <p:nvPr/>
          </p:nvSpPr>
          <p:spPr>
            <a:xfrm>
              <a:off x="4264175" y="5138045"/>
              <a:ext cx="2556831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cs-CZ" sz="1050" b="1" kern="0" dirty="0" smtClean="0">
                  <a:solidFill>
                    <a:prstClr val="black"/>
                  </a:solidFill>
                </a:rPr>
                <a:t>Nejčastější objemová míra 1 </a:t>
              </a:r>
              <a:r>
                <a:rPr lang="cs-CZ" sz="1050" b="1" kern="0" dirty="0">
                  <a:solidFill>
                    <a:prstClr val="black"/>
                  </a:solidFill>
                </a:rPr>
                <a:t>barel = 42 amerických galonů = 35 britských galonů = 158,97 litrů. 1 barel ropy tak v závislosti na druhu ropy váží od 96,972 kg do 166,92 kg. Množství ropy se také někdy udává v tunách, jedna tuna ropy tak odpovídá přibližně 6 - 10,32 barelu.</a:t>
              </a:r>
            </a:p>
          </p:txBody>
        </p:sp>
        <p:sp>
          <p:nvSpPr>
            <p:cNvPr id="313" name="Obdélník 312"/>
            <p:cNvSpPr/>
            <p:nvPr/>
          </p:nvSpPr>
          <p:spPr>
            <a:xfrm>
              <a:off x="3464323" y="5039233"/>
              <a:ext cx="3356683" cy="1602914"/>
            </a:xfrm>
            <a:prstGeom prst="rect">
              <a:avLst/>
            </a:prstGeom>
            <a:noFill/>
            <a:ln w="38100" cap="flat" cmpd="sng" algn="ctr">
              <a:solidFill>
                <a:srgbClr val="E30F18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866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888055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3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96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6266" y="259458"/>
            <a:ext cx="9108000" cy="606384"/>
          </a:xfrm>
        </p:spPr>
        <p:txBody>
          <a:bodyPr vert="horz"/>
          <a:lstStyle/>
          <a:p>
            <a:r>
              <a:rPr lang="cs-CZ" dirty="0" smtClean="0">
                <a:solidFill>
                  <a:srgbClr val="E30613"/>
                </a:solidFill>
              </a:rPr>
              <a:t>Ropa jako surovina pro běžné denní využití:</a:t>
            </a:r>
            <a:endParaRPr lang="cs-CZ" dirty="0">
              <a:solidFill>
                <a:srgbClr val="E30613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526" y="1095135"/>
            <a:ext cx="10866073" cy="563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477317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5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96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6265" y="259458"/>
            <a:ext cx="9751743" cy="606384"/>
          </a:xfrm>
        </p:spPr>
        <p:txBody>
          <a:bodyPr vert="horz"/>
          <a:lstStyle/>
          <a:p>
            <a:r>
              <a:rPr lang="cs-CZ" dirty="0" smtClean="0">
                <a:solidFill>
                  <a:srgbClr val="E30613"/>
                </a:solidFill>
              </a:rPr>
              <a:t>Průmyslové odvětví produktů vyráběných v ORLEN Unipetrol</a:t>
            </a:r>
            <a:endParaRPr lang="cs-CZ" dirty="0">
              <a:solidFill>
                <a:srgbClr val="E30613"/>
              </a:solidFill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FD21FBB4-6562-3341-AEFB-F695FC550AC4}"/>
              </a:ext>
            </a:extLst>
          </p:cNvPr>
          <p:cNvGrpSpPr/>
          <p:nvPr/>
        </p:nvGrpSpPr>
        <p:grpSpPr>
          <a:xfrm>
            <a:off x="685055" y="1527989"/>
            <a:ext cx="3046730" cy="4062096"/>
            <a:chOff x="724031" y="1527989"/>
            <a:chExt cx="3046730" cy="4062096"/>
          </a:xfrm>
        </p:grpSpPr>
        <p:pic>
          <p:nvPicPr>
            <p:cNvPr id="12" name="Picture 2" descr="D:\Data\kaidlp\Desktop\Dw78k7MW0AQozKE.jpg">
              <a:extLst>
                <a:ext uri="{FF2B5EF4-FFF2-40B4-BE49-F238E27FC236}">
                  <a16:creationId xmlns:a16="http://schemas.microsoft.com/office/drawing/2014/main" id="{B2043668-2415-ED4F-94DD-7B1EC18FFF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67591" y="4293096"/>
              <a:ext cx="1293520" cy="1296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14E8185D-8BB8-664C-9960-1D811D663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5112" y="2910542"/>
              <a:ext cx="1295999" cy="1295999"/>
            </a:xfrm>
            <a:prstGeom prst="rect">
              <a:avLst/>
            </a:prstGeom>
          </p:spPr>
        </p:pic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1380BBAD-64AD-4F4B-860C-8E670634D712}"/>
                </a:ext>
              </a:extLst>
            </p:cNvPr>
            <p:cNvSpPr/>
            <p:nvPr/>
          </p:nvSpPr>
          <p:spPr>
            <a:xfrm>
              <a:off x="724032" y="1527989"/>
              <a:ext cx="1757509" cy="1296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r>
                <a:rPr lang="cs-CZ" sz="1800" dirty="0"/>
                <a:t>Doprava</a:t>
              </a:r>
            </a:p>
          </p:txBody>
        </p:sp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20684FBD-FF16-8D4B-ABE2-956E79FF2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4762" y="1527989"/>
              <a:ext cx="1295999" cy="1295999"/>
            </a:xfrm>
            <a:prstGeom prst="rect">
              <a:avLst/>
            </a:prstGeom>
          </p:spPr>
        </p:pic>
        <p:sp>
          <p:nvSpPr>
            <p:cNvPr id="16" name="Rovnoramenný trojúhelník 94">
              <a:extLst>
                <a:ext uri="{FF2B5EF4-FFF2-40B4-BE49-F238E27FC236}">
                  <a16:creationId xmlns:a16="http://schemas.microsoft.com/office/drawing/2014/main" id="{E1707702-8BEC-CD44-80CB-56E2A6407F71}"/>
                </a:ext>
              </a:extLst>
            </p:cNvPr>
            <p:cNvSpPr/>
            <p:nvPr/>
          </p:nvSpPr>
          <p:spPr>
            <a:xfrm rot="5400000">
              <a:off x="2453291" y="2065664"/>
              <a:ext cx="259007" cy="220649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80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49ABC682-4D7B-FB4E-B8DF-41528B836F92}"/>
                </a:ext>
              </a:extLst>
            </p:cNvPr>
            <p:cNvSpPr/>
            <p:nvPr/>
          </p:nvSpPr>
          <p:spPr>
            <a:xfrm>
              <a:off x="724032" y="2910542"/>
              <a:ext cx="1747859" cy="129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r>
                <a:rPr lang="cs-CZ" sz="1800" dirty="0"/>
                <a:t>Stavebnictví</a:t>
              </a:r>
            </a:p>
          </p:txBody>
        </p:sp>
        <p:sp>
          <p:nvSpPr>
            <p:cNvPr id="18" name="Rovnoramenný trojúhelník 96">
              <a:extLst>
                <a:ext uri="{FF2B5EF4-FFF2-40B4-BE49-F238E27FC236}">
                  <a16:creationId xmlns:a16="http://schemas.microsoft.com/office/drawing/2014/main" id="{53F3BA96-4D88-4B4A-816B-319AD3CD32E5}"/>
                </a:ext>
              </a:extLst>
            </p:cNvPr>
            <p:cNvSpPr/>
            <p:nvPr/>
          </p:nvSpPr>
          <p:spPr>
            <a:xfrm rot="5400000">
              <a:off x="2451171" y="3451615"/>
              <a:ext cx="251030" cy="213854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80"/>
            </a:p>
          </p:txBody>
        </p:sp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9F9FFB6B-1466-034F-A2F0-8E4910279C48}"/>
                </a:ext>
              </a:extLst>
            </p:cNvPr>
            <p:cNvSpPr/>
            <p:nvPr/>
          </p:nvSpPr>
          <p:spPr>
            <a:xfrm>
              <a:off x="724031" y="4293094"/>
              <a:ext cx="1743379" cy="129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r>
                <a:rPr lang="cs-CZ" sz="1800" dirty="0"/>
                <a:t>Ekologie</a:t>
              </a:r>
            </a:p>
          </p:txBody>
        </p:sp>
        <p:sp>
          <p:nvSpPr>
            <p:cNvPr id="20" name="Rovnoramenný trojúhelník 98">
              <a:extLst>
                <a:ext uri="{FF2B5EF4-FFF2-40B4-BE49-F238E27FC236}">
                  <a16:creationId xmlns:a16="http://schemas.microsoft.com/office/drawing/2014/main" id="{E069C581-9B91-5145-9A85-9DF4EDAD9DF5}"/>
                </a:ext>
              </a:extLst>
            </p:cNvPr>
            <p:cNvSpPr/>
            <p:nvPr/>
          </p:nvSpPr>
          <p:spPr>
            <a:xfrm rot="5400000">
              <a:off x="2445137" y="4834168"/>
              <a:ext cx="251030" cy="213854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80"/>
            </a:p>
          </p:txBody>
        </p:sp>
      </p:grp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6C58AD6E-0AC6-494C-958A-D8F0A9EE8F97}"/>
              </a:ext>
            </a:extLst>
          </p:cNvPr>
          <p:cNvGrpSpPr/>
          <p:nvPr/>
        </p:nvGrpSpPr>
        <p:grpSpPr>
          <a:xfrm>
            <a:off x="4422740" y="1527989"/>
            <a:ext cx="3033829" cy="4061105"/>
            <a:chOff x="4129600" y="1527989"/>
            <a:chExt cx="3033829" cy="4061105"/>
          </a:xfrm>
        </p:grpSpPr>
        <p:pic>
          <p:nvPicPr>
            <p:cNvPr id="22" name="Obrázek 21">
              <a:extLst>
                <a:ext uri="{FF2B5EF4-FFF2-40B4-BE49-F238E27FC236}">
                  <a16:creationId xmlns:a16="http://schemas.microsoft.com/office/drawing/2014/main" id="{CAF32DB8-B7A6-8B4A-851B-71F3AEA96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7391" y="4293095"/>
              <a:ext cx="1295999" cy="1295999"/>
            </a:xfrm>
            <a:prstGeom prst="rect">
              <a:avLst/>
            </a:prstGeom>
          </p:spPr>
        </p:pic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135E73F7-68A2-7542-8602-8C96CE57B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9000" y="2910542"/>
              <a:ext cx="1295999" cy="1295999"/>
            </a:xfrm>
            <a:prstGeom prst="rect">
              <a:avLst/>
            </a:prstGeom>
          </p:spPr>
        </p:pic>
        <p:pic>
          <p:nvPicPr>
            <p:cNvPr id="24" name="Obrázek 23">
              <a:extLst>
                <a:ext uri="{FF2B5EF4-FFF2-40B4-BE49-F238E27FC236}">
                  <a16:creationId xmlns:a16="http://schemas.microsoft.com/office/drawing/2014/main" id="{6ED54672-D653-1241-8D4C-FF23F81E8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9870" y="1529209"/>
              <a:ext cx="1293559" cy="1293559"/>
            </a:xfrm>
            <a:prstGeom prst="rect">
              <a:avLst/>
            </a:prstGeom>
          </p:spPr>
        </p:pic>
        <p:sp>
          <p:nvSpPr>
            <p:cNvPr id="25" name="Obdélník 24">
              <a:extLst>
                <a:ext uri="{FF2B5EF4-FFF2-40B4-BE49-F238E27FC236}">
                  <a16:creationId xmlns:a16="http://schemas.microsoft.com/office/drawing/2014/main" id="{86F3165C-3DDF-9D4D-A608-5082C387C31C}"/>
                </a:ext>
              </a:extLst>
            </p:cNvPr>
            <p:cNvSpPr/>
            <p:nvPr/>
          </p:nvSpPr>
          <p:spPr>
            <a:xfrm>
              <a:off x="4145488" y="1527989"/>
              <a:ext cx="1728000" cy="1296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r>
                <a:rPr lang="cs-CZ" sz="1680" dirty="0"/>
                <a:t>Automobilový průmysl</a:t>
              </a:r>
            </a:p>
          </p:txBody>
        </p:sp>
        <p:sp>
          <p:nvSpPr>
            <p:cNvPr id="26" name="Rovnoramenný trojúhelník 102">
              <a:extLst>
                <a:ext uri="{FF2B5EF4-FFF2-40B4-BE49-F238E27FC236}">
                  <a16:creationId xmlns:a16="http://schemas.microsoft.com/office/drawing/2014/main" id="{528A006D-708F-074C-862A-765FF6804544}"/>
                </a:ext>
              </a:extLst>
            </p:cNvPr>
            <p:cNvSpPr/>
            <p:nvPr/>
          </p:nvSpPr>
          <p:spPr>
            <a:xfrm rot="5400000">
              <a:off x="5853206" y="2069062"/>
              <a:ext cx="251030" cy="213854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80"/>
            </a:p>
          </p:txBody>
        </p:sp>
        <p:sp>
          <p:nvSpPr>
            <p:cNvPr id="27" name="Obdélník 26">
              <a:extLst>
                <a:ext uri="{FF2B5EF4-FFF2-40B4-BE49-F238E27FC236}">
                  <a16:creationId xmlns:a16="http://schemas.microsoft.com/office/drawing/2014/main" id="{EB5663FE-5AF1-964E-9843-0662D0AF54B4}"/>
                </a:ext>
              </a:extLst>
            </p:cNvPr>
            <p:cNvSpPr/>
            <p:nvPr/>
          </p:nvSpPr>
          <p:spPr>
            <a:xfrm>
              <a:off x="4134081" y="2910542"/>
              <a:ext cx="1728000" cy="1296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r>
                <a:rPr lang="cs-CZ" sz="1800" dirty="0"/>
                <a:t>Zemědělství</a:t>
              </a:r>
            </a:p>
          </p:txBody>
        </p:sp>
        <p:sp>
          <p:nvSpPr>
            <p:cNvPr id="28" name="Rovnoramenný trojúhelník 106">
              <a:extLst>
                <a:ext uri="{FF2B5EF4-FFF2-40B4-BE49-F238E27FC236}">
                  <a16:creationId xmlns:a16="http://schemas.microsoft.com/office/drawing/2014/main" id="{0B36F404-83E4-0445-8FD3-A8C4BE3C4731}"/>
                </a:ext>
              </a:extLst>
            </p:cNvPr>
            <p:cNvSpPr/>
            <p:nvPr/>
          </p:nvSpPr>
          <p:spPr>
            <a:xfrm rot="5400000">
              <a:off x="5839013" y="3451616"/>
              <a:ext cx="251030" cy="213854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80"/>
            </a:p>
          </p:txBody>
        </p:sp>
        <p:sp>
          <p:nvSpPr>
            <p:cNvPr id="29" name="Obdélník 28">
              <a:extLst>
                <a:ext uri="{FF2B5EF4-FFF2-40B4-BE49-F238E27FC236}">
                  <a16:creationId xmlns:a16="http://schemas.microsoft.com/office/drawing/2014/main" id="{0FD87903-3A3C-594E-9FDE-DBB3022080A5}"/>
                </a:ext>
              </a:extLst>
            </p:cNvPr>
            <p:cNvSpPr/>
            <p:nvPr/>
          </p:nvSpPr>
          <p:spPr>
            <a:xfrm>
              <a:off x="4129600" y="4293094"/>
              <a:ext cx="1728000" cy="1296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r>
                <a:rPr lang="cs-CZ" sz="1800" dirty="0"/>
                <a:t>Hračky</a:t>
              </a:r>
            </a:p>
          </p:txBody>
        </p:sp>
        <p:sp>
          <p:nvSpPr>
            <p:cNvPr id="30" name="Rovnoramenný trojúhelník 109">
              <a:extLst>
                <a:ext uri="{FF2B5EF4-FFF2-40B4-BE49-F238E27FC236}">
                  <a16:creationId xmlns:a16="http://schemas.microsoft.com/office/drawing/2014/main" id="{39CE23D4-F611-6042-8018-EB1A51A3F807}"/>
                </a:ext>
              </a:extLst>
            </p:cNvPr>
            <p:cNvSpPr/>
            <p:nvPr/>
          </p:nvSpPr>
          <p:spPr>
            <a:xfrm rot="5400000">
              <a:off x="5831607" y="4834168"/>
              <a:ext cx="251030" cy="213854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80"/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500E483A-AD26-854C-8890-941A1EF11FA1}"/>
              </a:ext>
            </a:extLst>
          </p:cNvPr>
          <p:cNvGrpSpPr/>
          <p:nvPr/>
        </p:nvGrpSpPr>
        <p:grpSpPr>
          <a:xfrm>
            <a:off x="8147523" y="1527989"/>
            <a:ext cx="3040432" cy="4061105"/>
            <a:chOff x="7506457" y="1527989"/>
            <a:chExt cx="3040432" cy="4061105"/>
          </a:xfrm>
        </p:grpSpPr>
        <p:pic>
          <p:nvPicPr>
            <p:cNvPr id="32" name="Obrázek 31">
              <a:extLst>
                <a:ext uri="{FF2B5EF4-FFF2-40B4-BE49-F238E27FC236}">
                  <a16:creationId xmlns:a16="http://schemas.microsoft.com/office/drawing/2014/main" id="{01B40713-E1ED-8D4F-BCB2-FE4AC8E5C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7995" y="4293094"/>
              <a:ext cx="1296000" cy="1296000"/>
            </a:xfrm>
            <a:prstGeom prst="rect">
              <a:avLst/>
            </a:prstGeom>
          </p:spPr>
        </p:pic>
        <p:pic>
          <p:nvPicPr>
            <p:cNvPr id="33" name="Obrázek 32">
              <a:extLst>
                <a:ext uri="{FF2B5EF4-FFF2-40B4-BE49-F238E27FC236}">
                  <a16:creationId xmlns:a16="http://schemas.microsoft.com/office/drawing/2014/main" id="{B28FE880-C2D9-954F-88F7-2B855E5FD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40040" y="2910542"/>
              <a:ext cx="1296000" cy="129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</p:pic>
        <p:pic>
          <p:nvPicPr>
            <p:cNvPr id="34" name="Obrázek 33">
              <a:extLst>
                <a:ext uri="{FF2B5EF4-FFF2-40B4-BE49-F238E27FC236}">
                  <a16:creationId xmlns:a16="http://schemas.microsoft.com/office/drawing/2014/main" id="{5AB043ED-7518-164E-8A0C-CA70B2D4E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4479" y="1529784"/>
              <a:ext cx="1292410" cy="1292410"/>
            </a:xfrm>
            <a:prstGeom prst="rect">
              <a:avLst/>
            </a:prstGeom>
          </p:spPr>
        </p:pic>
        <p:sp>
          <p:nvSpPr>
            <p:cNvPr id="35" name="Obdélník 34">
              <a:extLst>
                <a:ext uri="{FF2B5EF4-FFF2-40B4-BE49-F238E27FC236}">
                  <a16:creationId xmlns:a16="http://schemas.microsoft.com/office/drawing/2014/main" id="{975C2E9B-2250-554C-BC9C-0359C890F001}"/>
                </a:ext>
              </a:extLst>
            </p:cNvPr>
            <p:cNvSpPr/>
            <p:nvPr/>
          </p:nvSpPr>
          <p:spPr>
            <a:xfrm>
              <a:off x="7506457" y="4293094"/>
              <a:ext cx="1728000" cy="129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r>
                <a:rPr lang="cs-CZ" sz="1800" dirty="0"/>
                <a:t>Kosmetika</a:t>
              </a:r>
            </a:p>
          </p:txBody>
        </p:sp>
        <p:sp>
          <p:nvSpPr>
            <p:cNvPr id="36" name="Obdélník 35">
              <a:extLst>
                <a:ext uri="{FF2B5EF4-FFF2-40B4-BE49-F238E27FC236}">
                  <a16:creationId xmlns:a16="http://schemas.microsoft.com/office/drawing/2014/main" id="{9DE56587-658D-B54A-ADCC-F05A7F568BC7}"/>
                </a:ext>
              </a:extLst>
            </p:cNvPr>
            <p:cNvSpPr/>
            <p:nvPr/>
          </p:nvSpPr>
          <p:spPr>
            <a:xfrm>
              <a:off x="7518049" y="2910542"/>
              <a:ext cx="1728000" cy="1296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r>
                <a:rPr lang="cs-CZ" sz="1800" dirty="0"/>
                <a:t>Obaly</a:t>
              </a:r>
            </a:p>
          </p:txBody>
        </p:sp>
        <p:sp>
          <p:nvSpPr>
            <p:cNvPr id="37" name="Obdélník 36">
              <a:extLst>
                <a:ext uri="{FF2B5EF4-FFF2-40B4-BE49-F238E27FC236}">
                  <a16:creationId xmlns:a16="http://schemas.microsoft.com/office/drawing/2014/main" id="{27EA9E0A-A478-904B-83C3-C0F590C0485A}"/>
                </a:ext>
              </a:extLst>
            </p:cNvPr>
            <p:cNvSpPr/>
            <p:nvPr/>
          </p:nvSpPr>
          <p:spPr>
            <a:xfrm>
              <a:off x="7527700" y="1527989"/>
              <a:ext cx="1728000" cy="1296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r>
                <a:rPr lang="cs-CZ" sz="1800" dirty="0"/>
                <a:t>Silnice</a:t>
              </a:r>
            </a:p>
          </p:txBody>
        </p:sp>
        <p:sp>
          <p:nvSpPr>
            <p:cNvPr id="38" name="Rovnoramenný trojúhelník 104">
              <a:extLst>
                <a:ext uri="{FF2B5EF4-FFF2-40B4-BE49-F238E27FC236}">
                  <a16:creationId xmlns:a16="http://schemas.microsoft.com/office/drawing/2014/main" id="{0E9264B3-C0E6-F64A-9B91-99A831175B9F}"/>
                </a:ext>
              </a:extLst>
            </p:cNvPr>
            <p:cNvSpPr/>
            <p:nvPr/>
          </p:nvSpPr>
          <p:spPr>
            <a:xfrm rot="5400000">
              <a:off x="9237112" y="2069062"/>
              <a:ext cx="251030" cy="213854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80"/>
            </a:p>
          </p:txBody>
        </p:sp>
        <p:sp>
          <p:nvSpPr>
            <p:cNvPr id="39" name="Rovnoramenný trojúhelník 107">
              <a:extLst>
                <a:ext uri="{FF2B5EF4-FFF2-40B4-BE49-F238E27FC236}">
                  <a16:creationId xmlns:a16="http://schemas.microsoft.com/office/drawing/2014/main" id="{045B33B9-CFAD-C04A-86FB-355570D93376}"/>
                </a:ext>
              </a:extLst>
            </p:cNvPr>
            <p:cNvSpPr/>
            <p:nvPr/>
          </p:nvSpPr>
          <p:spPr>
            <a:xfrm rot="5400000">
              <a:off x="9227461" y="3451617"/>
              <a:ext cx="251030" cy="21385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80"/>
            </a:p>
          </p:txBody>
        </p:sp>
        <p:sp>
          <p:nvSpPr>
            <p:cNvPr id="40" name="Rovnoramenný trojúhelník 110">
              <a:extLst>
                <a:ext uri="{FF2B5EF4-FFF2-40B4-BE49-F238E27FC236}">
                  <a16:creationId xmlns:a16="http://schemas.microsoft.com/office/drawing/2014/main" id="{F5C0DC6C-E5FA-764F-9F13-55B6577291F1}"/>
                </a:ext>
              </a:extLst>
            </p:cNvPr>
            <p:cNvSpPr/>
            <p:nvPr/>
          </p:nvSpPr>
          <p:spPr>
            <a:xfrm rot="5400000">
              <a:off x="9208463" y="4834168"/>
              <a:ext cx="251030" cy="213854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80"/>
            </a:p>
          </p:txBody>
        </p:sp>
      </p:grpSp>
    </p:spTree>
    <p:extLst>
      <p:ext uri="{BB962C8B-B14F-4D97-AF65-F5344CB8AC3E}">
        <p14:creationId xmlns:p14="http://schemas.microsoft.com/office/powerpoint/2010/main" val="167776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116651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3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96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6265" y="259458"/>
            <a:ext cx="9751743" cy="606384"/>
          </a:xfrm>
        </p:spPr>
        <p:txBody>
          <a:bodyPr vert="horz"/>
          <a:lstStyle/>
          <a:p>
            <a:r>
              <a:rPr lang="cs-CZ" dirty="0">
                <a:solidFill>
                  <a:srgbClr val="E30613"/>
                </a:solidFill>
              </a:rPr>
              <a:t>Rafinérské </a:t>
            </a:r>
            <a:r>
              <a:rPr lang="cs-CZ" dirty="0" smtClean="0">
                <a:solidFill>
                  <a:srgbClr val="E30613"/>
                </a:solidFill>
              </a:rPr>
              <a:t>produkty ORLEN Unipetrol</a:t>
            </a:r>
            <a:endParaRPr lang="cs-CZ" dirty="0">
              <a:solidFill>
                <a:srgbClr val="E30613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525566" y="1775758"/>
            <a:ext cx="3214495" cy="3891399"/>
            <a:chOff x="844551" y="1541838"/>
            <a:chExt cx="3214495" cy="3891399"/>
          </a:xfrm>
        </p:grpSpPr>
        <p:pic>
          <p:nvPicPr>
            <p:cNvPr id="41" name="Obrázek 40">
              <a:extLst>
                <a:ext uri="{FF2B5EF4-FFF2-40B4-BE49-F238E27FC236}">
                  <a16:creationId xmlns:a16="http://schemas.microsoft.com/office/drawing/2014/main" id="{B5329FE6-7CD6-3E40-8A24-01D59E624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551" y="2366190"/>
              <a:ext cx="3214494" cy="824934"/>
            </a:xfrm>
            <a:prstGeom prst="rect">
              <a:avLst/>
            </a:prstGeom>
          </p:spPr>
        </p:pic>
        <p:sp>
          <p:nvSpPr>
            <p:cNvPr id="42" name="Obdélník 41">
              <a:extLst>
                <a:ext uri="{FF2B5EF4-FFF2-40B4-BE49-F238E27FC236}">
                  <a16:creationId xmlns:a16="http://schemas.microsoft.com/office/drawing/2014/main" id="{F4A8B7E7-7365-F741-A9B5-E9B095B410DA}"/>
                </a:ext>
              </a:extLst>
            </p:cNvPr>
            <p:cNvSpPr/>
            <p:nvPr/>
          </p:nvSpPr>
          <p:spPr>
            <a:xfrm>
              <a:off x="844551" y="1541838"/>
              <a:ext cx="3214494" cy="824352"/>
            </a:xfrm>
            <a:prstGeom prst="rect">
              <a:avLst/>
            </a:prstGeom>
            <a:solidFill>
              <a:srgbClr val="68942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pPr algn="ctr">
                <a:lnSpc>
                  <a:spcPct val="110000"/>
                </a:lnSpc>
              </a:pPr>
              <a:r>
                <a:rPr lang="cs-CZ" sz="1920" dirty="0" smtClean="0"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Pohonné hmoty</a:t>
              </a:r>
              <a:endParaRPr lang="cs-CZ" sz="1920" dirty="0">
                <a:latin typeface="+mj-lt"/>
              </a:endParaRPr>
            </a:p>
          </p:txBody>
        </p:sp>
        <p:sp>
          <p:nvSpPr>
            <p:cNvPr id="43" name="Obdélník 42">
              <a:extLst>
                <a:ext uri="{FF2B5EF4-FFF2-40B4-BE49-F238E27FC236}">
                  <a16:creationId xmlns:a16="http://schemas.microsoft.com/office/drawing/2014/main" id="{1C465CA6-7FF9-704F-BDB5-A92F662018F3}"/>
                </a:ext>
              </a:extLst>
            </p:cNvPr>
            <p:cNvSpPr/>
            <p:nvPr/>
          </p:nvSpPr>
          <p:spPr>
            <a:xfrm>
              <a:off x="844552" y="3190541"/>
              <a:ext cx="3214494" cy="22426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8400" tIns="129600" rIns="36000" bIns="108000" rtlCol="0" anchor="t" anchorCtr="0"/>
            <a:lstStyle/>
            <a:p>
              <a:pPr marL="285750" indent="-285750">
                <a:lnSpc>
                  <a:spcPct val="110000"/>
                </a:lnSpc>
                <a:spcBef>
                  <a:spcPts val="360"/>
                </a:spcBef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</a:rPr>
                <a:t>BA 98</a:t>
              </a:r>
            </a:p>
            <a:p>
              <a:pPr marL="285750" indent="-285750">
                <a:lnSpc>
                  <a:spcPct val="110000"/>
                </a:lnSpc>
                <a:spcBef>
                  <a:spcPts val="360"/>
                </a:spcBef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</a:rPr>
                <a:t>BA 95</a:t>
              </a:r>
            </a:p>
            <a:p>
              <a:pPr marL="285750" indent="-285750">
                <a:spcBef>
                  <a:spcPts val="360"/>
                </a:spcBef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 smtClean="0">
                  <a:solidFill>
                    <a:srgbClr val="FFFFFF"/>
                  </a:solidFill>
                </a:rPr>
                <a:t>Diesel</a:t>
              </a:r>
              <a:endParaRPr lang="cs-CZ" sz="1300" b="1" dirty="0">
                <a:solidFill>
                  <a:srgbClr val="FFFFFF"/>
                </a:solidFill>
              </a:endParaRPr>
            </a:p>
            <a:p>
              <a:pPr marL="285750" indent="-285750">
                <a:spcBef>
                  <a:spcPts val="360"/>
                </a:spcBef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 smtClean="0">
                  <a:solidFill>
                    <a:srgbClr val="FFFFFF"/>
                  </a:solidFill>
                </a:rPr>
                <a:t>Jet A-1</a:t>
              </a:r>
              <a:endParaRPr lang="cs-CZ" sz="1440" dirty="0">
                <a:solidFill>
                  <a:srgbClr val="FFFFFF"/>
                </a:solidFill>
              </a:endParaRPr>
            </a:p>
            <a:p>
              <a:pPr marL="205740" indent="-205740">
                <a:lnSpc>
                  <a:spcPct val="110000"/>
                </a:lnSpc>
                <a:spcBef>
                  <a:spcPts val="360"/>
                </a:spcBef>
                <a:buClr>
                  <a:srgbClr val="D61E04"/>
                </a:buClr>
                <a:buFont typeface="Wingdings" panose="05000000000000000000" pitchFamily="2" charset="2"/>
                <a:buChar char="§"/>
              </a:pPr>
              <a:endParaRPr lang="cs-CZ" sz="1440" dirty="0"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4176441" y="1775758"/>
            <a:ext cx="3228288" cy="3891400"/>
            <a:chOff x="4265320" y="1541838"/>
            <a:chExt cx="3228288" cy="3891400"/>
          </a:xfrm>
        </p:grpSpPr>
        <p:pic>
          <p:nvPicPr>
            <p:cNvPr id="44" name="Obrázek 43">
              <a:extLst>
                <a:ext uri="{FF2B5EF4-FFF2-40B4-BE49-F238E27FC236}">
                  <a16:creationId xmlns:a16="http://schemas.microsoft.com/office/drawing/2014/main" id="{76C30B45-B02A-EA42-BB8E-6E3B0F90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5320" y="2366190"/>
              <a:ext cx="3228288" cy="836941"/>
            </a:xfrm>
            <a:prstGeom prst="rect">
              <a:avLst/>
            </a:prstGeom>
          </p:spPr>
        </p:pic>
        <p:sp>
          <p:nvSpPr>
            <p:cNvPr id="45" name="Obdélník 44">
              <a:extLst>
                <a:ext uri="{FF2B5EF4-FFF2-40B4-BE49-F238E27FC236}">
                  <a16:creationId xmlns:a16="http://schemas.microsoft.com/office/drawing/2014/main" id="{0A35240B-2FD4-614E-9DD2-133BC58FC3F4}"/>
                </a:ext>
              </a:extLst>
            </p:cNvPr>
            <p:cNvSpPr/>
            <p:nvPr/>
          </p:nvSpPr>
          <p:spPr>
            <a:xfrm>
              <a:off x="4265320" y="1541838"/>
              <a:ext cx="3228288" cy="824352"/>
            </a:xfrm>
            <a:prstGeom prst="rect">
              <a:avLst/>
            </a:prstGeom>
            <a:solidFill>
              <a:srgbClr val="FBBA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pPr algn="ctr">
                <a:lnSpc>
                  <a:spcPct val="110000"/>
                </a:lnSpc>
              </a:pPr>
              <a:r>
                <a:rPr lang="cs-CZ" sz="1920" dirty="0"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Ostatní rafinérské produkty</a:t>
              </a:r>
              <a:endParaRPr lang="cs-CZ" sz="1920" dirty="0">
                <a:latin typeface="+mj-lt"/>
              </a:endParaRPr>
            </a:p>
          </p:txBody>
        </p:sp>
        <p:sp>
          <p:nvSpPr>
            <p:cNvPr id="46" name="Obdélník 45">
              <a:extLst>
                <a:ext uri="{FF2B5EF4-FFF2-40B4-BE49-F238E27FC236}">
                  <a16:creationId xmlns:a16="http://schemas.microsoft.com/office/drawing/2014/main" id="{F10EE1C4-A7B4-244B-A6C2-97720B040FC1}"/>
                </a:ext>
              </a:extLst>
            </p:cNvPr>
            <p:cNvSpPr/>
            <p:nvPr/>
          </p:nvSpPr>
          <p:spPr>
            <a:xfrm>
              <a:off x="4265320" y="3181818"/>
              <a:ext cx="3228288" cy="22514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129600" rIns="36000" bIns="108000" rtlCol="0" anchor="t" anchorCtr="0"/>
            <a:lstStyle/>
            <a:p>
              <a:pPr marL="285750" indent="-285750">
                <a:spcBef>
                  <a:spcPts val="360"/>
                </a:spcBef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</a:rPr>
                <a:t>Zkapalněné ropné plyny (LPG)</a:t>
              </a:r>
              <a:endParaRPr lang="en-GB" sz="1300" b="1" dirty="0">
                <a:solidFill>
                  <a:srgbClr val="FFFFFF"/>
                </a:solidFill>
              </a:endParaRPr>
            </a:p>
            <a:p>
              <a:pPr marL="285750" indent="-285750">
                <a:spcBef>
                  <a:spcPts val="360"/>
                </a:spcBef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</a:rPr>
                <a:t>Petrochemické suroviny</a:t>
              </a:r>
              <a:endParaRPr lang="en-GB" sz="1300" b="1" dirty="0">
                <a:solidFill>
                  <a:srgbClr val="FFFFFF"/>
                </a:solidFill>
              </a:endParaRPr>
            </a:p>
            <a:p>
              <a:pPr marL="285750" indent="-285750">
                <a:spcBef>
                  <a:spcPts val="360"/>
                </a:spcBef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</a:rPr>
                <a:t>Topné oleje těžké (TTO)</a:t>
              </a:r>
            </a:p>
            <a:p>
              <a:pPr marL="285750" indent="-285750">
                <a:spcBef>
                  <a:spcPts val="360"/>
                </a:spcBef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 smtClean="0">
                  <a:solidFill>
                    <a:srgbClr val="FFFFFF"/>
                  </a:solidFill>
                </a:rPr>
                <a:t>Síra</a:t>
              </a:r>
              <a:endParaRPr lang="en-GB" sz="1300" b="1" dirty="0">
                <a:solidFill>
                  <a:srgbClr val="FFFFFF"/>
                </a:solidFill>
              </a:endParaRPr>
            </a:p>
            <a:p>
              <a:pPr marL="205740" indent="-205740">
                <a:spcBef>
                  <a:spcPts val="360"/>
                </a:spcBef>
                <a:buClr>
                  <a:srgbClr val="D61E04"/>
                </a:buClr>
                <a:buFont typeface="Wingdings" panose="05000000000000000000" pitchFamily="2" charset="2"/>
                <a:buChar char="§"/>
              </a:pPr>
              <a:endParaRPr lang="en-GB" sz="1400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7841110" y="1775758"/>
            <a:ext cx="3228288" cy="3891399"/>
            <a:chOff x="7692248" y="1541838"/>
            <a:chExt cx="3228288" cy="3891399"/>
          </a:xfrm>
        </p:grpSpPr>
        <p:pic>
          <p:nvPicPr>
            <p:cNvPr id="47" name="Obrázek 46">
              <a:extLst>
                <a:ext uri="{FF2B5EF4-FFF2-40B4-BE49-F238E27FC236}">
                  <a16:creationId xmlns:a16="http://schemas.microsoft.com/office/drawing/2014/main" id="{07E520AF-13A0-F74A-A42E-E4E11F470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2248" y="2366189"/>
              <a:ext cx="3228279" cy="836942"/>
            </a:xfrm>
            <a:prstGeom prst="rect">
              <a:avLst/>
            </a:prstGeom>
          </p:spPr>
        </p:pic>
        <p:sp>
          <p:nvSpPr>
            <p:cNvPr id="48" name="Obdélník 47">
              <a:extLst>
                <a:ext uri="{FF2B5EF4-FFF2-40B4-BE49-F238E27FC236}">
                  <a16:creationId xmlns:a16="http://schemas.microsoft.com/office/drawing/2014/main" id="{88F7B97D-B68D-D64F-AA7D-82F0FDC56773}"/>
                </a:ext>
              </a:extLst>
            </p:cNvPr>
            <p:cNvSpPr/>
            <p:nvPr/>
          </p:nvSpPr>
          <p:spPr>
            <a:xfrm>
              <a:off x="7692248" y="1541838"/>
              <a:ext cx="3228288" cy="824352"/>
            </a:xfrm>
            <a:prstGeom prst="rect">
              <a:avLst/>
            </a:prstGeom>
            <a:solidFill>
              <a:srgbClr val="5C667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pPr algn="ctr">
                <a:lnSpc>
                  <a:spcPct val="110000"/>
                </a:lnSpc>
              </a:pPr>
              <a:r>
                <a:rPr lang="cs-CZ" sz="1920" dirty="0"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Asfalty a </a:t>
              </a:r>
              <a:r>
                <a:rPr lang="cs-CZ" sz="1920" dirty="0" smtClean="0"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izolační </a:t>
              </a:r>
              <a:r>
                <a:rPr lang="cs-CZ" sz="1920" dirty="0"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výrobky</a:t>
              </a:r>
              <a:endParaRPr lang="cs-CZ" sz="1920" dirty="0"/>
            </a:p>
          </p:txBody>
        </p:sp>
        <p:sp>
          <p:nvSpPr>
            <p:cNvPr id="49" name="Obdélník 48">
              <a:extLst>
                <a:ext uri="{FF2B5EF4-FFF2-40B4-BE49-F238E27FC236}">
                  <a16:creationId xmlns:a16="http://schemas.microsoft.com/office/drawing/2014/main" id="{97099C44-0835-3D4F-AE26-42E878CA8921}"/>
                </a:ext>
              </a:extLst>
            </p:cNvPr>
            <p:cNvSpPr/>
            <p:nvPr/>
          </p:nvSpPr>
          <p:spPr>
            <a:xfrm>
              <a:off x="7692248" y="3203130"/>
              <a:ext cx="3228278" cy="223010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129600" rIns="36000" bIns="108000" rtlCol="0" anchor="t" anchorCtr="0"/>
            <a:lstStyle/>
            <a:p>
              <a:pPr marL="285750" indent="-285750">
                <a:spcBef>
                  <a:spcPts val="360"/>
                </a:spcBef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</a:rPr>
                <a:t>Asfaltové emulze</a:t>
              </a:r>
              <a:endParaRPr lang="en-GB" sz="1300" b="1" dirty="0">
                <a:solidFill>
                  <a:srgbClr val="FFFFFF"/>
                </a:solidFill>
              </a:endParaRPr>
            </a:p>
            <a:p>
              <a:pPr marL="285750" indent="-285750">
                <a:spcBef>
                  <a:spcPts val="360"/>
                </a:spcBef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</a:rPr>
                <a:t>Asfaltové laky</a:t>
              </a:r>
              <a:endParaRPr lang="en-GB" sz="1300" b="1" dirty="0">
                <a:solidFill>
                  <a:srgbClr val="FFFFFF"/>
                </a:solidFill>
              </a:endParaRPr>
            </a:p>
            <a:p>
              <a:pPr marL="285750" indent="-285750">
                <a:spcBef>
                  <a:spcPts val="360"/>
                </a:spcBef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</a:rPr>
                <a:t>Asfaltové suspenze</a:t>
              </a:r>
              <a:endParaRPr lang="en-GB" sz="1300" b="1" dirty="0">
                <a:solidFill>
                  <a:srgbClr val="FFFFFF"/>
                </a:solidFill>
              </a:endParaRPr>
            </a:p>
            <a:p>
              <a:pPr marL="285750" indent="-285750">
                <a:spcBef>
                  <a:spcPts val="360"/>
                </a:spcBef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</a:rPr>
                <a:t>Asfaltové tmely</a:t>
              </a:r>
              <a:endParaRPr lang="en-GB" sz="1300" b="1" dirty="0">
                <a:solidFill>
                  <a:srgbClr val="FFFFFF"/>
                </a:solidFill>
              </a:endParaRPr>
            </a:p>
            <a:p>
              <a:pPr marL="285750" indent="-285750">
                <a:spcBef>
                  <a:spcPts val="360"/>
                </a:spcBef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</a:rPr>
                <a:t>Asfaltové zálivky</a:t>
              </a:r>
              <a:endParaRPr lang="en-GB" sz="1300" b="1" dirty="0">
                <a:solidFill>
                  <a:srgbClr val="FFFFFF"/>
                </a:solidFill>
              </a:endParaRPr>
            </a:p>
            <a:p>
              <a:pPr marL="285750" indent="-285750">
                <a:spcBef>
                  <a:spcPts val="360"/>
                </a:spcBef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</a:rPr>
                <a:t>Ředěné asfalty</a:t>
              </a:r>
            </a:p>
            <a:p>
              <a:pPr marL="285750" indent="-285750">
                <a:spcBef>
                  <a:spcPts val="360"/>
                </a:spcBef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</a:rPr>
                <a:t>Silniční </a:t>
              </a:r>
              <a:r>
                <a:rPr lang="cs-CZ" sz="1300" b="1" dirty="0" smtClean="0">
                  <a:solidFill>
                    <a:srgbClr val="FFFFFF"/>
                  </a:solidFill>
                </a:rPr>
                <a:t>asfalty  (i modifikované)</a:t>
              </a:r>
              <a:endParaRPr lang="cs-CZ" sz="1300" b="1" dirty="0">
                <a:solidFill>
                  <a:srgbClr val="FFFFFF"/>
                </a:solidFill>
              </a:endParaRPr>
            </a:p>
            <a:p>
              <a:pPr marL="285750" indent="-285750">
                <a:spcBef>
                  <a:spcPts val="360"/>
                </a:spcBef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</a:rPr>
                <a:t>Stavebně-izolační asfalt</a:t>
              </a:r>
              <a:endParaRPr lang="en-GB" sz="13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935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6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96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6265" y="259458"/>
            <a:ext cx="9751743" cy="606384"/>
          </a:xfrm>
        </p:spPr>
        <p:txBody>
          <a:bodyPr vert="horz"/>
          <a:lstStyle/>
          <a:p>
            <a:r>
              <a:rPr lang="cs-CZ" dirty="0">
                <a:solidFill>
                  <a:srgbClr val="E30613"/>
                </a:solidFill>
              </a:rPr>
              <a:t>Rafinérské </a:t>
            </a:r>
            <a:r>
              <a:rPr lang="cs-CZ" dirty="0" smtClean="0">
                <a:solidFill>
                  <a:srgbClr val="E30613"/>
                </a:solidFill>
              </a:rPr>
              <a:t>produkty ORLEN Unipetrol</a:t>
            </a:r>
            <a:endParaRPr lang="cs-CZ" dirty="0">
              <a:solidFill>
                <a:srgbClr val="E30613"/>
              </a:solidFill>
            </a:endParaRPr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F4A8B7E7-7365-F741-A9B5-E9B095B410DA}"/>
              </a:ext>
            </a:extLst>
          </p:cNvPr>
          <p:cNvSpPr/>
          <p:nvPr/>
        </p:nvSpPr>
        <p:spPr>
          <a:xfrm>
            <a:off x="525566" y="1127166"/>
            <a:ext cx="3214494" cy="824352"/>
          </a:xfrm>
          <a:prstGeom prst="rect">
            <a:avLst/>
          </a:prstGeom>
          <a:solidFill>
            <a:srgbClr val="68942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1"/>
          <a:lstStyle/>
          <a:p>
            <a:pPr algn="ctr">
              <a:lnSpc>
                <a:spcPct val="110000"/>
              </a:lnSpc>
            </a:pPr>
            <a:r>
              <a:rPr lang="cs-CZ" sz="1920" dirty="0" smtClean="0"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Pohonné hmoty</a:t>
            </a:r>
            <a:endParaRPr lang="cs-CZ" sz="1920" dirty="0">
              <a:latin typeface="+mj-lt"/>
            </a:endParaRPr>
          </a:p>
        </p:txBody>
      </p:sp>
      <p:sp>
        <p:nvSpPr>
          <p:cNvPr id="45" name="Obdélník 44">
            <a:extLst>
              <a:ext uri="{FF2B5EF4-FFF2-40B4-BE49-F238E27FC236}">
                <a16:creationId xmlns:a16="http://schemas.microsoft.com/office/drawing/2014/main" id="{0A35240B-2FD4-614E-9DD2-133BC58FC3F4}"/>
              </a:ext>
            </a:extLst>
          </p:cNvPr>
          <p:cNvSpPr/>
          <p:nvPr/>
        </p:nvSpPr>
        <p:spPr>
          <a:xfrm>
            <a:off x="4176441" y="1127166"/>
            <a:ext cx="3228288" cy="824352"/>
          </a:xfrm>
          <a:prstGeom prst="rect">
            <a:avLst/>
          </a:prstGeom>
          <a:solidFill>
            <a:srgbClr val="FBBA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1"/>
          <a:lstStyle/>
          <a:p>
            <a:pPr algn="ctr">
              <a:lnSpc>
                <a:spcPct val="110000"/>
              </a:lnSpc>
            </a:pPr>
            <a:r>
              <a:rPr lang="cs-CZ" sz="1920" dirty="0"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Ostatní rafinérské produkty</a:t>
            </a:r>
            <a:endParaRPr lang="cs-CZ" sz="1920" dirty="0">
              <a:latin typeface="+mj-lt"/>
            </a:endParaRP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88F7B97D-B68D-D64F-AA7D-82F0FDC56773}"/>
              </a:ext>
            </a:extLst>
          </p:cNvPr>
          <p:cNvSpPr/>
          <p:nvPr/>
        </p:nvSpPr>
        <p:spPr>
          <a:xfrm>
            <a:off x="7841110" y="1127166"/>
            <a:ext cx="3228288" cy="824352"/>
          </a:xfrm>
          <a:prstGeom prst="rect">
            <a:avLst/>
          </a:prstGeom>
          <a:solidFill>
            <a:srgbClr val="5C667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1"/>
          <a:lstStyle/>
          <a:p>
            <a:pPr algn="ctr">
              <a:lnSpc>
                <a:spcPct val="110000"/>
              </a:lnSpc>
            </a:pPr>
            <a:r>
              <a:rPr lang="cs-CZ" sz="1920" dirty="0">
                <a:ea typeface="Microsoft Sans Serif" panose="020B0604020202020204" pitchFamily="34" charset="0"/>
                <a:cs typeface="Microsoft Sans Serif" panose="020B0604020202020204" pitchFamily="34" charset="0"/>
              </a:rPr>
              <a:t>Asfalty a </a:t>
            </a:r>
            <a:r>
              <a:rPr lang="cs-CZ" sz="1920" dirty="0" smtClean="0">
                <a:ea typeface="Microsoft Sans Serif" panose="020B0604020202020204" pitchFamily="34" charset="0"/>
                <a:cs typeface="Microsoft Sans Serif" panose="020B0604020202020204" pitchFamily="34" charset="0"/>
              </a:rPr>
              <a:t>izolační </a:t>
            </a:r>
            <a:r>
              <a:rPr lang="cs-CZ" sz="1920" dirty="0">
                <a:ea typeface="Microsoft Sans Serif" panose="020B0604020202020204" pitchFamily="34" charset="0"/>
                <a:cs typeface="Microsoft Sans Serif" panose="020B0604020202020204" pitchFamily="34" charset="0"/>
              </a:rPr>
              <a:t>výrobky</a:t>
            </a:r>
            <a:endParaRPr lang="cs-CZ" sz="192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567" y="2133116"/>
            <a:ext cx="1732500" cy="93730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178" y="4473478"/>
            <a:ext cx="1724890" cy="100145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6263" y="2117145"/>
            <a:ext cx="1699324" cy="95327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6263" y="3223552"/>
            <a:ext cx="1699324" cy="109679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178" y="3223552"/>
            <a:ext cx="1717279" cy="105161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567" y="5628060"/>
            <a:ext cx="1724890" cy="103133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0131" y="5628060"/>
            <a:ext cx="1750690" cy="101900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56264" y="4473479"/>
            <a:ext cx="1734557" cy="1001453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53343" y="2117144"/>
            <a:ext cx="1577606" cy="95327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01116" y="2117144"/>
            <a:ext cx="1503614" cy="953279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76439" y="3236049"/>
            <a:ext cx="1554509" cy="1103459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66783" y="3236048"/>
            <a:ext cx="1537948" cy="1103460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76440" y="4449161"/>
            <a:ext cx="1554510" cy="1050085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01116" y="4449161"/>
            <a:ext cx="1499144" cy="1050085"/>
          </a:xfrm>
          <a:prstGeom prst="rect">
            <a:avLst/>
          </a:prstGeom>
        </p:spPr>
      </p:pic>
      <p:pic>
        <p:nvPicPr>
          <p:cNvPr id="37" name="Picture 2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421" y="6182672"/>
            <a:ext cx="652039" cy="61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287" y="5546144"/>
            <a:ext cx="762289" cy="58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403" y="5561388"/>
            <a:ext cx="853569" cy="57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970" y="6175216"/>
            <a:ext cx="565019" cy="62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9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3" y="6181364"/>
            <a:ext cx="694775" cy="61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4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32939"/>
            <a:ext cx="999460" cy="601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893" y="6175216"/>
            <a:ext cx="828645" cy="62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841110" y="2117144"/>
            <a:ext cx="940668" cy="927419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955706" y="2117145"/>
            <a:ext cx="1012346" cy="865822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141979" y="2117143"/>
            <a:ext cx="927419" cy="927419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871403" y="3162605"/>
            <a:ext cx="1176903" cy="1176903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415927" y="3257974"/>
            <a:ext cx="1658754" cy="1079980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49270" y="4449161"/>
            <a:ext cx="1486116" cy="1058210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912321" y="5678054"/>
            <a:ext cx="1019009" cy="1019009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646620" y="4449161"/>
            <a:ext cx="529568" cy="1083778"/>
          </a:xfrm>
          <a:prstGeom prst="rect">
            <a:avLst/>
          </a:prstGeom>
        </p:spPr>
      </p:pic>
      <p:pic>
        <p:nvPicPr>
          <p:cNvPr id="54" name="Obrázek 53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388008" y="4405714"/>
            <a:ext cx="694627" cy="1136977"/>
          </a:xfrm>
          <a:prstGeom prst="rect">
            <a:avLst/>
          </a:prstGeom>
        </p:spPr>
      </p:pic>
      <p:pic>
        <p:nvPicPr>
          <p:cNvPr id="56" name="Obrázek 55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144429" y="5644146"/>
            <a:ext cx="1938206" cy="105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8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299066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5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96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6265" y="259458"/>
            <a:ext cx="9751743" cy="606384"/>
          </a:xfrm>
        </p:spPr>
        <p:txBody>
          <a:bodyPr vert="horz"/>
          <a:lstStyle/>
          <a:p>
            <a:r>
              <a:rPr lang="cs-CZ" dirty="0">
                <a:solidFill>
                  <a:srgbClr val="E30613"/>
                </a:solidFill>
              </a:rPr>
              <a:t>Petrochemické </a:t>
            </a:r>
            <a:r>
              <a:rPr lang="cs-CZ" dirty="0" smtClean="0">
                <a:solidFill>
                  <a:srgbClr val="E30613"/>
                </a:solidFill>
              </a:rPr>
              <a:t>produkty ORLEN Unipetrol</a:t>
            </a:r>
            <a:endParaRPr lang="cs-CZ" dirty="0">
              <a:solidFill>
                <a:srgbClr val="E30613"/>
              </a:solidFill>
            </a:endParaRPr>
          </a:p>
        </p:txBody>
      </p: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D209CBC5-E8D1-3944-AB16-857F2C155306}"/>
              </a:ext>
            </a:extLst>
          </p:cNvPr>
          <p:cNvGrpSpPr/>
          <p:nvPr/>
        </p:nvGrpSpPr>
        <p:grpSpPr>
          <a:xfrm>
            <a:off x="642529" y="1095941"/>
            <a:ext cx="2505614" cy="4305400"/>
            <a:chOff x="523639" y="1095941"/>
            <a:chExt cx="2505614" cy="4305400"/>
          </a:xfrm>
        </p:grpSpPr>
        <p:pic>
          <p:nvPicPr>
            <p:cNvPr id="31" name="Obrázek 30">
              <a:extLst>
                <a:ext uri="{FF2B5EF4-FFF2-40B4-BE49-F238E27FC236}">
                  <a16:creationId xmlns:a16="http://schemas.microsoft.com/office/drawing/2014/main" id="{D7F4886A-E9DF-234F-B2BC-ED930ACE4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639" y="2176059"/>
              <a:ext cx="2505614" cy="804184"/>
            </a:xfrm>
            <a:prstGeom prst="rect">
              <a:avLst/>
            </a:prstGeom>
          </p:spPr>
        </p:pic>
        <p:sp>
          <p:nvSpPr>
            <p:cNvPr id="32" name="Obdélník 31">
              <a:extLst>
                <a:ext uri="{FF2B5EF4-FFF2-40B4-BE49-F238E27FC236}">
                  <a16:creationId xmlns:a16="http://schemas.microsoft.com/office/drawing/2014/main" id="{414AA732-D15A-C44E-9D1F-302056B7DB39}"/>
                </a:ext>
              </a:extLst>
            </p:cNvPr>
            <p:cNvSpPr/>
            <p:nvPr/>
          </p:nvSpPr>
          <p:spPr>
            <a:xfrm>
              <a:off x="523639" y="1095941"/>
              <a:ext cx="2505614" cy="1080119"/>
            </a:xfrm>
            <a:prstGeom prst="rect">
              <a:avLst/>
            </a:prstGeom>
            <a:solidFill>
              <a:srgbClr val="00779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pPr algn="ctr">
                <a:lnSpc>
                  <a:spcPct val="110000"/>
                </a:lnSpc>
              </a:pPr>
              <a:r>
                <a:rPr lang="cs-CZ" sz="1800" dirty="0"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Monomery,</a:t>
              </a:r>
              <a:br>
                <a:rPr lang="cs-CZ" sz="1800" dirty="0"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</a:br>
              <a:r>
                <a:rPr lang="cs-CZ" sz="1800" dirty="0"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aromáty a ostatní</a:t>
              </a:r>
              <a:endParaRPr lang="en-GB" sz="1800" dirty="0"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sp>
          <p:nvSpPr>
            <p:cNvPr id="33" name="Obdélník 32">
              <a:extLst>
                <a:ext uri="{FF2B5EF4-FFF2-40B4-BE49-F238E27FC236}">
                  <a16:creationId xmlns:a16="http://schemas.microsoft.com/office/drawing/2014/main" id="{43760127-BDB0-7F48-8296-41B55F12EB97}"/>
                </a:ext>
              </a:extLst>
            </p:cNvPr>
            <p:cNvSpPr/>
            <p:nvPr/>
          </p:nvSpPr>
          <p:spPr>
            <a:xfrm>
              <a:off x="523639" y="2974755"/>
              <a:ext cx="2505614" cy="24265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none" tIns="172800" anchor="t" anchorCtr="1"/>
            <a:lstStyle/>
            <a:p>
              <a:pPr marL="285750" indent="-285750"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Etylen pro polymeraci</a:t>
              </a:r>
              <a:endParaRPr lang="en-GB" sz="1300" b="1" dirty="0">
                <a:solidFill>
                  <a:srgbClr val="FFFFFF"/>
                </a:solidFill>
                <a:latin typeface="Arial" charset="0"/>
                <a:ea typeface="Geneva" charset="0"/>
              </a:endParaRPr>
            </a:p>
            <a:p>
              <a:pPr marL="285750" indent="-285750"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Propylen pro polymeraci</a:t>
              </a:r>
              <a:endParaRPr lang="en-GB" sz="1300" b="1" dirty="0">
                <a:solidFill>
                  <a:srgbClr val="FFFFFF"/>
                </a:solidFill>
                <a:latin typeface="Arial" charset="0"/>
                <a:ea typeface="Geneva" charset="0"/>
              </a:endParaRPr>
            </a:p>
            <a:p>
              <a:pPr marL="285750" indent="-285750"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Propylen FCC</a:t>
              </a:r>
              <a:endParaRPr lang="en-GB" sz="1300" b="1" dirty="0">
                <a:solidFill>
                  <a:srgbClr val="FFFFFF"/>
                </a:solidFill>
                <a:latin typeface="Arial" charset="0"/>
                <a:ea typeface="Geneva" charset="0"/>
              </a:endParaRPr>
            </a:p>
            <a:p>
              <a:pPr marL="285750" indent="-285750"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C4 frakce</a:t>
              </a:r>
              <a:endParaRPr lang="en-GB" sz="1300" b="1" dirty="0">
                <a:solidFill>
                  <a:srgbClr val="FFFFFF"/>
                </a:solidFill>
                <a:latin typeface="Arial" charset="0"/>
                <a:ea typeface="Geneva" charset="0"/>
              </a:endParaRPr>
            </a:p>
            <a:p>
              <a:pPr marL="285750" indent="-285750"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C10 frakce </a:t>
              </a:r>
              <a:r>
                <a:rPr lang="cs-CZ" sz="1300" b="1" dirty="0" smtClean="0">
                  <a:solidFill>
                    <a:srgbClr val="FFFFFF"/>
                  </a:solidFill>
                  <a:latin typeface="Arial" charset="0"/>
                  <a:ea typeface="Geneva" charset="0"/>
                </a:rPr>
                <a:t>Benzen</a:t>
              </a:r>
              <a:endParaRPr lang="en-GB" sz="1300" b="1" dirty="0">
                <a:solidFill>
                  <a:srgbClr val="FFFFFF"/>
                </a:solidFill>
                <a:latin typeface="Arial" charset="0"/>
                <a:ea typeface="Geneva" charset="0"/>
              </a:endParaRPr>
            </a:p>
            <a:p>
              <a:pPr marL="285750" indent="-285750"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Naftalenový </a:t>
              </a:r>
              <a:r>
                <a:rPr lang="cs-CZ" sz="1300" b="1" dirty="0" smtClean="0">
                  <a:solidFill>
                    <a:srgbClr val="FFFFFF"/>
                  </a:solidFill>
                  <a:latin typeface="Arial" charset="0"/>
                  <a:ea typeface="Geneva" charset="0"/>
                </a:rPr>
                <a:t>koncentrát</a:t>
              </a:r>
            </a:p>
            <a:p>
              <a:pPr marL="285750" indent="-285750"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 err="1" smtClean="0">
                  <a:solidFill>
                    <a:srgbClr val="FFFFFF"/>
                  </a:solidFill>
                  <a:latin typeface="Arial" charset="0"/>
                  <a:ea typeface="Geneva" charset="0"/>
                </a:rPr>
                <a:t>Dicyklopentadien</a:t>
              </a:r>
              <a:endParaRPr lang="en-GB" sz="1300" b="1" dirty="0">
                <a:solidFill>
                  <a:srgbClr val="FFFFFF"/>
                </a:solidFill>
                <a:latin typeface="Arial" charset="0"/>
                <a:ea typeface="Geneva" charset="0"/>
              </a:endParaRPr>
            </a:p>
          </p:txBody>
        </p:sp>
      </p:grp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01501D39-9016-6547-ACF0-3944F3A449D3}"/>
              </a:ext>
            </a:extLst>
          </p:cNvPr>
          <p:cNvGrpSpPr/>
          <p:nvPr/>
        </p:nvGrpSpPr>
        <p:grpSpPr>
          <a:xfrm>
            <a:off x="3382538" y="1095941"/>
            <a:ext cx="2507081" cy="4305399"/>
            <a:chOff x="3322548" y="1095941"/>
            <a:chExt cx="2507081" cy="4305399"/>
          </a:xfrm>
        </p:grpSpPr>
        <p:pic>
          <p:nvPicPr>
            <p:cNvPr id="35" name="Obrázek 34">
              <a:extLst>
                <a:ext uri="{FF2B5EF4-FFF2-40B4-BE49-F238E27FC236}">
                  <a16:creationId xmlns:a16="http://schemas.microsoft.com/office/drawing/2014/main" id="{04A961BF-B689-2442-BC60-4E31A7FBE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4051" y="2176061"/>
              <a:ext cx="2484072" cy="796803"/>
            </a:xfrm>
            <a:prstGeom prst="rect">
              <a:avLst/>
            </a:prstGeom>
          </p:spPr>
        </p:pic>
        <p:sp>
          <p:nvSpPr>
            <p:cNvPr id="36" name="Obdélník 35">
              <a:extLst>
                <a:ext uri="{FF2B5EF4-FFF2-40B4-BE49-F238E27FC236}">
                  <a16:creationId xmlns:a16="http://schemas.microsoft.com/office/drawing/2014/main" id="{2A7CBA33-F88C-7E46-897F-3B3653FA82FF}"/>
                </a:ext>
              </a:extLst>
            </p:cNvPr>
            <p:cNvSpPr/>
            <p:nvPr/>
          </p:nvSpPr>
          <p:spPr>
            <a:xfrm>
              <a:off x="3322548" y="1095941"/>
              <a:ext cx="2507081" cy="1080119"/>
            </a:xfrm>
            <a:prstGeom prst="rect">
              <a:avLst/>
            </a:prstGeom>
            <a:solidFill>
              <a:srgbClr val="E84E0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pPr algn="ctr">
                <a:lnSpc>
                  <a:spcPct val="110000"/>
                </a:lnSpc>
              </a:pPr>
              <a:r>
                <a:rPr lang="cs-CZ" sz="1800" dirty="0"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Polymery</a:t>
              </a:r>
              <a:endParaRPr lang="en-GB" sz="1800" dirty="0"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sp>
          <p:nvSpPr>
            <p:cNvPr id="37" name="Obdélník 36">
              <a:extLst>
                <a:ext uri="{FF2B5EF4-FFF2-40B4-BE49-F238E27FC236}">
                  <a16:creationId xmlns:a16="http://schemas.microsoft.com/office/drawing/2014/main" id="{5249A000-81E5-B94B-8E63-3331988AB7D3}"/>
                </a:ext>
              </a:extLst>
            </p:cNvPr>
            <p:cNvSpPr/>
            <p:nvPr/>
          </p:nvSpPr>
          <p:spPr>
            <a:xfrm>
              <a:off x="3334051" y="2972864"/>
              <a:ext cx="2484072" cy="24284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none" tIns="172800" anchor="t" anchorCtr="1"/>
            <a:lstStyle/>
            <a:p>
              <a:pPr marL="285750" indent="-285750"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Polyetylen LITEN</a:t>
              </a:r>
              <a:r>
                <a:rPr lang="cs-CZ" sz="1300" b="1" baseline="30000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 ®</a:t>
              </a:r>
              <a:endParaRPr lang="en-GB" sz="1300" b="1" dirty="0">
                <a:solidFill>
                  <a:srgbClr val="FFFFFF"/>
                </a:solidFill>
                <a:latin typeface="Arial" charset="0"/>
                <a:ea typeface="Geneva" charset="0"/>
              </a:endParaRPr>
            </a:p>
            <a:p>
              <a:pPr marL="285750" indent="-285750"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Polypropylen MOSTEN</a:t>
              </a:r>
              <a:r>
                <a:rPr lang="cs-CZ" sz="1300" b="1" baseline="30000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 ®</a:t>
              </a:r>
              <a:endParaRPr lang="cs-CZ" sz="1300" b="1" dirty="0">
                <a:solidFill>
                  <a:srgbClr val="FFFFFF"/>
                </a:solidFill>
                <a:latin typeface="Arial" charset="0"/>
                <a:ea typeface="Geneva" charset="0"/>
              </a:endParaRPr>
            </a:p>
            <a:p>
              <a:pPr marL="285750" indent="-285750"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NERALIT</a:t>
              </a:r>
              <a:r>
                <a:rPr lang="cs-CZ" sz="1300" b="1" baseline="30000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 </a:t>
              </a:r>
              <a:r>
                <a:rPr lang="cs-CZ" sz="1300" b="1" baseline="30000" dirty="0" smtClean="0">
                  <a:solidFill>
                    <a:srgbClr val="FFFFFF"/>
                  </a:solidFill>
                  <a:latin typeface="Arial" charset="0"/>
                  <a:ea typeface="Geneva" charset="0"/>
                </a:rPr>
                <a:t>®</a:t>
              </a:r>
            </a:p>
            <a:p>
              <a:pPr marL="285750" indent="-285750"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ENVITEN</a:t>
              </a:r>
              <a:r>
                <a:rPr lang="cs-CZ" sz="1300" b="1" baseline="30000" dirty="0" smtClean="0">
                  <a:solidFill>
                    <a:srgbClr val="FFFFFF"/>
                  </a:solidFill>
                  <a:latin typeface="Arial" charset="0"/>
                  <a:ea typeface="Geneva" charset="0"/>
                </a:rPr>
                <a:t>®</a:t>
              </a:r>
              <a:endParaRPr lang="en-GB" sz="1680" baseline="30000" dirty="0">
                <a:solidFill>
                  <a:srgbClr val="5C6670"/>
                </a:solidFill>
                <a:latin typeface="Arial" charset="0"/>
                <a:ea typeface="Geneva" charset="0"/>
              </a:endParaRPr>
            </a:p>
            <a:p>
              <a:pPr marL="274320" indent="-274320"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  <a:buFont typeface="Wingdings" panose="05000000000000000000" pitchFamily="2" charset="2"/>
                <a:buChar char="§"/>
              </a:pPr>
              <a:endParaRPr lang="en-GB" sz="1680" dirty="0">
                <a:solidFill>
                  <a:srgbClr val="5C6670"/>
                </a:solidFill>
                <a:latin typeface="Arial" charset="0"/>
                <a:ea typeface="Geneva" charset="0"/>
              </a:endParaRPr>
            </a:p>
          </p:txBody>
        </p:sp>
      </p:grpSp>
      <p:grpSp>
        <p:nvGrpSpPr>
          <p:cNvPr id="38" name="Skupina 37">
            <a:extLst>
              <a:ext uri="{FF2B5EF4-FFF2-40B4-BE49-F238E27FC236}">
                <a16:creationId xmlns:a16="http://schemas.microsoft.com/office/drawing/2014/main" id="{6525AED3-E75D-8B48-BE0E-148EAA122330}"/>
              </a:ext>
            </a:extLst>
          </p:cNvPr>
          <p:cNvGrpSpPr/>
          <p:nvPr/>
        </p:nvGrpSpPr>
        <p:grpSpPr>
          <a:xfrm>
            <a:off x="6147026" y="1095941"/>
            <a:ext cx="2376000" cy="4305399"/>
            <a:chOff x="6142789" y="1095941"/>
            <a:chExt cx="2376000" cy="4305399"/>
          </a:xfrm>
          <a:solidFill>
            <a:schemeClr val="bg1">
              <a:lumMod val="75000"/>
            </a:schemeClr>
          </a:solidFill>
        </p:grpSpPr>
        <p:pic>
          <p:nvPicPr>
            <p:cNvPr id="39" name="Obrázek 38">
              <a:extLst>
                <a:ext uri="{FF2B5EF4-FFF2-40B4-BE49-F238E27FC236}">
                  <a16:creationId xmlns:a16="http://schemas.microsoft.com/office/drawing/2014/main" id="{1E086373-EB01-DD4B-9196-E70D76671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2791" y="2176061"/>
              <a:ext cx="2375998" cy="804183"/>
            </a:xfrm>
            <a:prstGeom prst="rect">
              <a:avLst/>
            </a:prstGeom>
            <a:grpFill/>
          </p:spPr>
        </p:pic>
        <p:sp>
          <p:nvSpPr>
            <p:cNvPr id="40" name="Obdélník 39">
              <a:extLst>
                <a:ext uri="{FF2B5EF4-FFF2-40B4-BE49-F238E27FC236}">
                  <a16:creationId xmlns:a16="http://schemas.microsoft.com/office/drawing/2014/main" id="{627AE689-E777-5144-9EAE-13561E3DB606}"/>
                </a:ext>
              </a:extLst>
            </p:cNvPr>
            <p:cNvSpPr/>
            <p:nvPr/>
          </p:nvSpPr>
          <p:spPr>
            <a:xfrm>
              <a:off x="6142789" y="1095941"/>
              <a:ext cx="2376000" cy="108011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pPr algn="ctr">
                <a:lnSpc>
                  <a:spcPct val="110000"/>
                </a:lnSpc>
              </a:pPr>
              <a:r>
                <a:rPr lang="cs-CZ" sz="1800" dirty="0"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Agrochemikálie</a:t>
              </a:r>
            </a:p>
            <a:p>
              <a:pPr algn="ctr">
                <a:lnSpc>
                  <a:spcPct val="110000"/>
                </a:lnSpc>
              </a:pPr>
              <a:r>
                <a:rPr lang="cs-CZ" sz="1800" dirty="0"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 další</a:t>
              </a:r>
            </a:p>
          </p:txBody>
        </p:sp>
        <p:sp>
          <p:nvSpPr>
            <p:cNvPr id="50" name="Obdélník 49">
              <a:extLst>
                <a:ext uri="{FF2B5EF4-FFF2-40B4-BE49-F238E27FC236}">
                  <a16:creationId xmlns:a16="http://schemas.microsoft.com/office/drawing/2014/main" id="{CDBB3C8B-C169-C844-9F9E-E6301800A4BF}"/>
                </a:ext>
              </a:extLst>
            </p:cNvPr>
            <p:cNvSpPr/>
            <p:nvPr/>
          </p:nvSpPr>
          <p:spPr>
            <a:xfrm>
              <a:off x="6143527" y="2980413"/>
              <a:ext cx="2374524" cy="242092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172800" anchor="t" anchorCtr="1"/>
            <a:lstStyle/>
            <a:p>
              <a:pPr marL="285750" indent="-285750"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 smtClean="0">
                  <a:solidFill>
                    <a:srgbClr val="FFFFFF"/>
                  </a:solidFill>
                  <a:latin typeface="Arial" charset="0"/>
                  <a:ea typeface="Geneva" charset="0"/>
                </a:rPr>
                <a:t>Čpavek           </a:t>
              </a:r>
            </a:p>
            <a:p>
              <a:pPr marL="285750" indent="-285750"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 smtClean="0">
                  <a:solidFill>
                    <a:srgbClr val="FFFFFF"/>
                  </a:solidFill>
                  <a:latin typeface="Arial" charset="0"/>
                  <a:ea typeface="Geneva" charset="0"/>
                </a:rPr>
                <a:t>Čpavková voda      </a:t>
              </a:r>
            </a:p>
            <a:p>
              <a:pPr marL="285750" indent="-285750"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 smtClean="0">
                  <a:solidFill>
                    <a:srgbClr val="FFFFFF"/>
                  </a:solidFill>
                  <a:latin typeface="Arial" charset="0"/>
                  <a:ea typeface="Geneva" charset="0"/>
                </a:rPr>
                <a:t>SPOLSAN </a:t>
              </a:r>
              <a:r>
                <a:rPr lang="cs-CZ" sz="1300" b="1" baseline="30000" dirty="0" smtClean="0">
                  <a:solidFill>
                    <a:srgbClr val="FFFFFF"/>
                  </a:solidFill>
                  <a:latin typeface="Arial" charset="0"/>
                  <a:ea typeface="Geneva" charset="0"/>
                </a:rPr>
                <a:t>®</a:t>
              </a:r>
            </a:p>
            <a:p>
              <a:pPr marL="285750" indent="-285750"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 smtClean="0">
                  <a:solidFill>
                    <a:srgbClr val="FFFFFF"/>
                  </a:solidFill>
                  <a:latin typeface="Arial" charset="0"/>
                  <a:ea typeface="Geneva" charset="0"/>
                </a:rPr>
                <a:t>CHEZACARB</a:t>
              </a:r>
              <a:r>
                <a:rPr lang="cs-CZ" sz="1300" b="1" baseline="30000" dirty="0" smtClean="0">
                  <a:solidFill>
                    <a:srgbClr val="FFFFFF"/>
                  </a:solidFill>
                  <a:latin typeface="Arial" charset="0"/>
                  <a:ea typeface="Geneva" charset="0"/>
                </a:rPr>
                <a:t> </a:t>
              </a:r>
              <a:r>
                <a:rPr lang="cs-CZ" sz="1300" b="1" baseline="30000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®</a:t>
              </a:r>
            </a:p>
            <a:p>
              <a:pPr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</a:pPr>
              <a:endParaRPr lang="en-GB" sz="1300" b="1" dirty="0">
                <a:solidFill>
                  <a:srgbClr val="FFFFFF"/>
                </a:solidFill>
                <a:latin typeface="Arial" charset="0"/>
                <a:ea typeface="Geneva" charset="0"/>
              </a:endParaRPr>
            </a:p>
          </p:txBody>
        </p:sp>
      </p:grpSp>
      <p:grpSp>
        <p:nvGrpSpPr>
          <p:cNvPr id="51" name="Skupina 50">
            <a:extLst>
              <a:ext uri="{FF2B5EF4-FFF2-40B4-BE49-F238E27FC236}">
                <a16:creationId xmlns:a16="http://schemas.microsoft.com/office/drawing/2014/main" id="{AD99DC9D-F72D-7F4E-A091-235F563D8990}"/>
              </a:ext>
            </a:extLst>
          </p:cNvPr>
          <p:cNvGrpSpPr/>
          <p:nvPr/>
        </p:nvGrpSpPr>
        <p:grpSpPr>
          <a:xfrm>
            <a:off x="8768928" y="1095941"/>
            <a:ext cx="2376500" cy="4305399"/>
            <a:chOff x="8927593" y="1095941"/>
            <a:chExt cx="2376500" cy="4305399"/>
          </a:xfrm>
        </p:grpSpPr>
        <p:pic>
          <p:nvPicPr>
            <p:cNvPr id="52" name="Obrázek 51">
              <a:extLst>
                <a:ext uri="{FF2B5EF4-FFF2-40B4-BE49-F238E27FC236}">
                  <a16:creationId xmlns:a16="http://schemas.microsoft.com/office/drawing/2014/main" id="{19805B01-B11B-1D4A-9CEB-E84B5B2B0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7593" y="2176060"/>
              <a:ext cx="2376500" cy="804353"/>
            </a:xfrm>
            <a:prstGeom prst="rect">
              <a:avLst/>
            </a:prstGeom>
          </p:spPr>
        </p:pic>
        <p:sp>
          <p:nvSpPr>
            <p:cNvPr id="53" name="Obdélník 52">
              <a:extLst>
                <a:ext uri="{FF2B5EF4-FFF2-40B4-BE49-F238E27FC236}">
                  <a16:creationId xmlns:a16="http://schemas.microsoft.com/office/drawing/2014/main" id="{AA2CFEC6-091E-2A46-B628-69184ED3968C}"/>
                </a:ext>
              </a:extLst>
            </p:cNvPr>
            <p:cNvSpPr/>
            <p:nvPr/>
          </p:nvSpPr>
          <p:spPr>
            <a:xfrm>
              <a:off x="8927842" y="1095941"/>
              <a:ext cx="2376000" cy="1080119"/>
            </a:xfrm>
            <a:prstGeom prst="rect">
              <a:avLst/>
            </a:prstGeom>
            <a:solidFill>
              <a:srgbClr val="FBBA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1"/>
            <a:lstStyle/>
            <a:p>
              <a:pPr algn="ctr">
                <a:lnSpc>
                  <a:spcPct val="110000"/>
                </a:lnSpc>
              </a:pPr>
              <a:r>
                <a:rPr lang="cs-CZ" sz="1800" dirty="0"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Koncentráty aditiv pro plasty</a:t>
              </a:r>
              <a:br>
                <a:rPr lang="cs-CZ" sz="1800" dirty="0"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</a:br>
              <a:r>
                <a:rPr lang="cs-CZ" sz="1800" dirty="0"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 kompaundy</a:t>
              </a:r>
              <a:endParaRPr lang="en-GB" sz="1800" dirty="0"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sp>
          <p:nvSpPr>
            <p:cNvPr id="54" name="Obdélník 53">
              <a:extLst>
                <a:ext uri="{FF2B5EF4-FFF2-40B4-BE49-F238E27FC236}">
                  <a16:creationId xmlns:a16="http://schemas.microsoft.com/office/drawing/2014/main" id="{7B74CC65-F9CA-0144-82A3-E3791F3F39E3}"/>
                </a:ext>
              </a:extLst>
            </p:cNvPr>
            <p:cNvSpPr/>
            <p:nvPr/>
          </p:nvSpPr>
          <p:spPr>
            <a:xfrm>
              <a:off x="8927843" y="2980243"/>
              <a:ext cx="2376001" cy="24210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none" tIns="172800" anchor="t" anchorCtr="1"/>
            <a:lstStyle/>
            <a:p>
              <a:pPr marL="285750" indent="-285750"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M-COLOR</a:t>
              </a:r>
              <a:r>
                <a:rPr lang="cs-CZ" sz="1300" b="1" baseline="30000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 ®</a:t>
              </a:r>
              <a:endParaRPr lang="en-GB" sz="1300" b="1" dirty="0">
                <a:solidFill>
                  <a:srgbClr val="FFFFFF"/>
                </a:solidFill>
                <a:latin typeface="Arial" charset="0"/>
                <a:ea typeface="Geneva" charset="0"/>
              </a:endParaRPr>
            </a:p>
            <a:p>
              <a:pPr marL="285750" indent="-285750"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MAKROSTAB</a:t>
              </a:r>
              <a:r>
                <a:rPr lang="cs-CZ" sz="1300" b="1" baseline="30000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 ®</a:t>
              </a:r>
              <a:endParaRPr lang="en-GB" sz="1300" b="1" dirty="0">
                <a:solidFill>
                  <a:srgbClr val="FFFFFF"/>
                </a:solidFill>
                <a:latin typeface="Arial" charset="0"/>
                <a:ea typeface="Geneva" charset="0"/>
              </a:endParaRPr>
            </a:p>
            <a:p>
              <a:pPr marL="285750" indent="-285750"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MAKROFLAM</a:t>
              </a:r>
              <a:r>
                <a:rPr lang="cs-CZ" sz="1300" b="1" baseline="30000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 ®</a:t>
              </a:r>
              <a:endParaRPr lang="en-GB" sz="1300" b="1" dirty="0">
                <a:solidFill>
                  <a:srgbClr val="FFFFFF"/>
                </a:solidFill>
                <a:latin typeface="Arial" charset="0"/>
                <a:ea typeface="Geneva" charset="0"/>
              </a:endParaRPr>
            </a:p>
            <a:p>
              <a:pPr marL="285750" indent="-285750"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MAKROPLUS</a:t>
              </a:r>
              <a:r>
                <a:rPr lang="cs-CZ" sz="1300" b="1" baseline="30000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 ®</a:t>
              </a:r>
              <a:endParaRPr lang="en-GB" sz="1300" b="1" dirty="0">
                <a:solidFill>
                  <a:srgbClr val="FFFFFF"/>
                </a:solidFill>
                <a:latin typeface="Arial" charset="0"/>
                <a:ea typeface="Geneva" charset="0"/>
              </a:endParaRPr>
            </a:p>
            <a:p>
              <a:pPr marL="285750" indent="-285750"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MAKROCORR</a:t>
              </a:r>
              <a:r>
                <a:rPr lang="cs-CZ" sz="1300" b="1" baseline="30000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 ®</a:t>
              </a:r>
              <a:endParaRPr lang="en-GB" sz="1300" b="1" dirty="0">
                <a:solidFill>
                  <a:srgbClr val="FFFFFF"/>
                </a:solidFill>
                <a:latin typeface="Arial" charset="0"/>
                <a:ea typeface="Geneva" charset="0"/>
              </a:endParaRPr>
            </a:p>
            <a:p>
              <a:pPr marL="285750" indent="-285750"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THERMOBREAK</a:t>
              </a:r>
              <a:r>
                <a:rPr lang="cs-CZ" sz="1300" b="1" baseline="30000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 </a:t>
              </a:r>
              <a:r>
                <a:rPr lang="cs-CZ" sz="1300" b="1" baseline="30000" dirty="0" smtClean="0">
                  <a:solidFill>
                    <a:srgbClr val="FFFFFF"/>
                  </a:solidFill>
                  <a:latin typeface="Arial" charset="0"/>
                  <a:ea typeface="Geneva" charset="0"/>
                </a:rPr>
                <a:t>®       </a:t>
              </a:r>
              <a:endParaRPr lang="en-GB" sz="1300" b="1" dirty="0">
                <a:solidFill>
                  <a:srgbClr val="FFFFFF"/>
                </a:solidFill>
                <a:latin typeface="Arial" charset="0"/>
                <a:ea typeface="Geneva" charset="0"/>
              </a:endParaRPr>
            </a:p>
            <a:p>
              <a:pPr marL="285750" indent="-285750"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MAKROPORE</a:t>
              </a:r>
              <a:r>
                <a:rPr lang="cs-CZ" sz="1300" b="1" baseline="30000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 ®</a:t>
              </a:r>
              <a:endParaRPr lang="en-GB" sz="1300" b="1" dirty="0">
                <a:solidFill>
                  <a:srgbClr val="FFFFFF"/>
                </a:solidFill>
                <a:latin typeface="Arial" charset="0"/>
                <a:ea typeface="Geneva" charset="0"/>
              </a:endParaRPr>
            </a:p>
            <a:p>
              <a:pPr marL="285750" indent="-285750" fontAlgn="base">
                <a:lnSpc>
                  <a:spcPct val="120000"/>
                </a:lnSpc>
                <a:spcBef>
                  <a:spcPts val="180"/>
                </a:spcBef>
                <a:spcAft>
                  <a:spcPct val="0"/>
                </a:spcAft>
                <a:buClr>
                  <a:srgbClr val="D61E04"/>
                </a:buClr>
                <a:buBlip>
                  <a:blip r:embed="rId7"/>
                </a:buBlip>
              </a:pPr>
              <a:r>
                <a:rPr lang="cs-CZ" sz="1300" b="1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MAKROCLEAN</a:t>
              </a:r>
              <a:r>
                <a:rPr lang="cs-CZ" sz="1300" b="1" baseline="30000" dirty="0">
                  <a:solidFill>
                    <a:srgbClr val="FFFFFF"/>
                  </a:solidFill>
                  <a:latin typeface="Arial" charset="0"/>
                  <a:ea typeface="Geneva" charset="0"/>
                </a:rPr>
                <a:t> ®</a:t>
              </a:r>
              <a:endParaRPr lang="en-GB" sz="1300" b="1" dirty="0">
                <a:solidFill>
                  <a:srgbClr val="FFFFFF"/>
                </a:solidFill>
                <a:latin typeface="Arial" charset="0"/>
                <a:ea typeface="Geneva" charset="0"/>
              </a:endParaRPr>
            </a:p>
          </p:txBody>
        </p:sp>
      </p:grpSp>
      <p:pic>
        <p:nvPicPr>
          <p:cNvPr id="55" name="Obrázek 54">
            <a:extLst>
              <a:ext uri="{FF2B5EF4-FFF2-40B4-BE49-F238E27FC236}">
                <a16:creationId xmlns:a16="http://schemas.microsoft.com/office/drawing/2014/main" id="{510DF7BB-260B-7843-BEA7-08505C7027C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6745" y="5886262"/>
            <a:ext cx="1503251" cy="274937"/>
          </a:xfrm>
          <a:prstGeom prst="rect">
            <a:avLst/>
          </a:prstGeom>
        </p:spPr>
      </p:pic>
      <p:pic>
        <p:nvPicPr>
          <p:cNvPr id="56" name="Obrázek 55">
            <a:extLst>
              <a:ext uri="{FF2B5EF4-FFF2-40B4-BE49-F238E27FC236}">
                <a16:creationId xmlns:a16="http://schemas.microsoft.com/office/drawing/2014/main" id="{6D46C91B-355C-D64E-9896-DB431B8850D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050" y="5792579"/>
            <a:ext cx="923703" cy="642771"/>
          </a:xfrm>
          <a:prstGeom prst="rect">
            <a:avLst/>
          </a:prstGeom>
        </p:spPr>
      </p:pic>
      <p:pic>
        <p:nvPicPr>
          <p:cNvPr id="57" name="Obrázek 56">
            <a:extLst>
              <a:ext uri="{FF2B5EF4-FFF2-40B4-BE49-F238E27FC236}">
                <a16:creationId xmlns:a16="http://schemas.microsoft.com/office/drawing/2014/main" id="{1C854173-741D-B849-B6EF-70A72DD4003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039" y="5792579"/>
            <a:ext cx="1517029" cy="642771"/>
          </a:xfrm>
          <a:prstGeom prst="rect">
            <a:avLst/>
          </a:prstGeom>
        </p:spPr>
      </p:pic>
      <p:pic>
        <p:nvPicPr>
          <p:cNvPr id="58" name="Obrázek 57">
            <a:extLst>
              <a:ext uri="{FF2B5EF4-FFF2-40B4-BE49-F238E27FC236}">
                <a16:creationId xmlns:a16="http://schemas.microsoft.com/office/drawing/2014/main" id="{329473D7-7D1F-6B48-B08A-E4983515DCF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4088" y="5932482"/>
            <a:ext cx="1286369" cy="235270"/>
          </a:xfrm>
          <a:prstGeom prst="rect">
            <a:avLst/>
          </a:prstGeom>
        </p:spPr>
      </p:pic>
      <p:pic>
        <p:nvPicPr>
          <p:cNvPr id="59" name="Obrázek 58">
            <a:extLst>
              <a:ext uri="{FF2B5EF4-FFF2-40B4-BE49-F238E27FC236}">
                <a16:creationId xmlns:a16="http://schemas.microsoft.com/office/drawing/2014/main" id="{89674E24-0F8F-B843-8DF3-16823DB6213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35" y="5792579"/>
            <a:ext cx="1517029" cy="642771"/>
          </a:xfrm>
          <a:prstGeom prst="rect">
            <a:avLst/>
          </a:prstGeom>
        </p:spPr>
      </p:pic>
      <p:pic>
        <p:nvPicPr>
          <p:cNvPr id="60" name="Obrázek 59">
            <a:extLst>
              <a:ext uri="{FF2B5EF4-FFF2-40B4-BE49-F238E27FC236}">
                <a16:creationId xmlns:a16="http://schemas.microsoft.com/office/drawing/2014/main" id="{147E02D9-E857-A547-9F5F-408D40AC81A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354" y="5792579"/>
            <a:ext cx="1517029" cy="642771"/>
          </a:xfrm>
          <a:prstGeom prst="rect">
            <a:avLst/>
          </a:prstGeom>
        </p:spPr>
      </p:pic>
      <p:pic>
        <p:nvPicPr>
          <p:cNvPr id="61" name="Obrázek 6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81669" y="5837308"/>
            <a:ext cx="1306133" cy="38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1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120891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3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96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6265" y="259458"/>
            <a:ext cx="9751743" cy="606384"/>
          </a:xfrm>
        </p:spPr>
        <p:txBody>
          <a:bodyPr vert="horz"/>
          <a:lstStyle/>
          <a:p>
            <a:r>
              <a:rPr lang="cs-CZ" dirty="0">
                <a:solidFill>
                  <a:srgbClr val="E30613"/>
                </a:solidFill>
              </a:rPr>
              <a:t>Petrochemické produkty ORLEN Unipetrol</a:t>
            </a:r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F4A8B7E7-7365-F741-A9B5-E9B095B410DA}"/>
              </a:ext>
            </a:extLst>
          </p:cNvPr>
          <p:cNvSpPr/>
          <p:nvPr/>
        </p:nvSpPr>
        <p:spPr>
          <a:xfrm>
            <a:off x="525566" y="1127166"/>
            <a:ext cx="3214494" cy="824352"/>
          </a:xfrm>
          <a:prstGeom prst="rect">
            <a:avLst/>
          </a:prstGeom>
          <a:solidFill>
            <a:srgbClr val="68942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1"/>
          <a:lstStyle/>
          <a:p>
            <a:pPr algn="ctr">
              <a:lnSpc>
                <a:spcPct val="110000"/>
              </a:lnSpc>
            </a:pPr>
            <a:r>
              <a:rPr lang="cs-CZ" sz="1920" dirty="0" smtClean="0"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Obalový průmysl</a:t>
            </a:r>
            <a:endParaRPr lang="cs-CZ" sz="1920" dirty="0">
              <a:latin typeface="+mj-lt"/>
            </a:endParaRPr>
          </a:p>
        </p:txBody>
      </p:sp>
      <p:sp>
        <p:nvSpPr>
          <p:cNvPr id="45" name="Obdélník 44">
            <a:extLst>
              <a:ext uri="{FF2B5EF4-FFF2-40B4-BE49-F238E27FC236}">
                <a16:creationId xmlns:a16="http://schemas.microsoft.com/office/drawing/2014/main" id="{0A35240B-2FD4-614E-9DD2-133BC58FC3F4}"/>
              </a:ext>
            </a:extLst>
          </p:cNvPr>
          <p:cNvSpPr/>
          <p:nvPr/>
        </p:nvSpPr>
        <p:spPr>
          <a:xfrm>
            <a:off x="4176441" y="1127166"/>
            <a:ext cx="3228288" cy="824352"/>
          </a:xfrm>
          <a:prstGeom prst="rect">
            <a:avLst/>
          </a:prstGeom>
          <a:solidFill>
            <a:srgbClr val="FBBA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1"/>
          <a:lstStyle/>
          <a:p>
            <a:pPr algn="ctr">
              <a:lnSpc>
                <a:spcPct val="110000"/>
              </a:lnSpc>
            </a:pPr>
            <a:r>
              <a:rPr lang="cs-CZ" sz="1920" dirty="0" smtClean="0"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Stavební průmysl</a:t>
            </a:r>
            <a:endParaRPr lang="cs-CZ" sz="1920" dirty="0">
              <a:latin typeface="+mj-lt"/>
            </a:endParaRP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88F7B97D-B68D-D64F-AA7D-82F0FDC56773}"/>
              </a:ext>
            </a:extLst>
          </p:cNvPr>
          <p:cNvSpPr/>
          <p:nvPr/>
        </p:nvSpPr>
        <p:spPr>
          <a:xfrm>
            <a:off x="7841110" y="1127166"/>
            <a:ext cx="3228288" cy="824352"/>
          </a:xfrm>
          <a:prstGeom prst="rect">
            <a:avLst/>
          </a:prstGeom>
          <a:solidFill>
            <a:srgbClr val="5C667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1"/>
          <a:lstStyle/>
          <a:p>
            <a:pPr algn="ctr">
              <a:lnSpc>
                <a:spcPct val="110000"/>
              </a:lnSpc>
            </a:pPr>
            <a:r>
              <a:rPr lang="cs-CZ" sz="1920" dirty="0" smtClean="0">
                <a:ea typeface="Microsoft Sans Serif" panose="020B0604020202020204" pitchFamily="34" charset="0"/>
                <a:cs typeface="Microsoft Sans Serif" panose="020B0604020202020204" pitchFamily="34" charset="0"/>
              </a:rPr>
              <a:t>Agro průmysl</a:t>
            </a:r>
            <a:endParaRPr lang="cs-CZ" sz="1920" dirty="0"/>
          </a:p>
        </p:txBody>
      </p:sp>
      <p:pic>
        <p:nvPicPr>
          <p:cNvPr id="43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643" y="3223552"/>
            <a:ext cx="996073" cy="87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8" descr="image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637" y="3216674"/>
            <a:ext cx="1099198" cy="88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 r="10553" b="12123"/>
          <a:stretch>
            <a:fillRect/>
          </a:stretch>
        </p:blipFill>
        <p:spPr bwMode="auto">
          <a:xfrm>
            <a:off x="4112643" y="2117143"/>
            <a:ext cx="1333822" cy="95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2751" y="3237649"/>
            <a:ext cx="953034" cy="89593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7424" y="2097768"/>
            <a:ext cx="747048" cy="97265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2466" y="2151973"/>
            <a:ext cx="1141755" cy="963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12643" y="4244988"/>
            <a:ext cx="996073" cy="83120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28764" y="4249928"/>
            <a:ext cx="701716" cy="858161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92828" y="4250841"/>
            <a:ext cx="533099" cy="846616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67756" y="4201895"/>
            <a:ext cx="1028029" cy="895562"/>
          </a:xfrm>
          <a:prstGeom prst="rect">
            <a:avLst/>
          </a:prstGeom>
        </p:spPr>
      </p:pic>
      <p:pic>
        <p:nvPicPr>
          <p:cNvPr id="47" name="Obrázek 4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02357" y="5120578"/>
            <a:ext cx="1150270" cy="824722"/>
          </a:xfrm>
          <a:prstGeom prst="rect">
            <a:avLst/>
          </a:prstGeom>
        </p:spPr>
      </p:pic>
      <p:pic>
        <p:nvPicPr>
          <p:cNvPr id="53" name="Obrázek 5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71810" y="5131301"/>
            <a:ext cx="1315821" cy="822779"/>
          </a:xfrm>
          <a:prstGeom prst="rect">
            <a:avLst/>
          </a:prstGeom>
        </p:spPr>
      </p:pic>
      <p:pic>
        <p:nvPicPr>
          <p:cNvPr id="55" name="Obrázek 5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02356" y="6014603"/>
            <a:ext cx="1126407" cy="768969"/>
          </a:xfrm>
          <a:prstGeom prst="rect">
            <a:avLst/>
          </a:prstGeom>
        </p:spPr>
      </p:pic>
      <p:pic>
        <p:nvPicPr>
          <p:cNvPr id="58" name="Obrázek 5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32427" y="5989769"/>
            <a:ext cx="1010691" cy="793803"/>
          </a:xfrm>
          <a:prstGeom prst="rect">
            <a:avLst/>
          </a:prstGeom>
        </p:spPr>
      </p:pic>
      <p:pic>
        <p:nvPicPr>
          <p:cNvPr id="60" name="Obrázek 5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46782" y="6014603"/>
            <a:ext cx="1149003" cy="768969"/>
          </a:xfrm>
          <a:prstGeom prst="rect">
            <a:avLst/>
          </a:prstGeom>
        </p:spPr>
      </p:pic>
      <p:pic>
        <p:nvPicPr>
          <p:cNvPr id="61" name="Obrázek 6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59586" y="5139271"/>
            <a:ext cx="736199" cy="736199"/>
          </a:xfrm>
          <a:prstGeom prst="rect">
            <a:avLst/>
          </a:prstGeom>
        </p:spPr>
      </p:pic>
      <p:pic>
        <p:nvPicPr>
          <p:cNvPr id="69" name="Obrázek 6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8641" y="2161566"/>
            <a:ext cx="1276845" cy="972656"/>
          </a:xfrm>
          <a:prstGeom prst="rect">
            <a:avLst/>
          </a:prstGeom>
        </p:spPr>
      </p:pic>
      <p:pic>
        <p:nvPicPr>
          <p:cNvPr id="71" name="Obrázek 7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63480" y="2123685"/>
            <a:ext cx="660727" cy="1055238"/>
          </a:xfrm>
          <a:prstGeom prst="rect">
            <a:avLst/>
          </a:prstGeom>
        </p:spPr>
      </p:pic>
      <p:pic>
        <p:nvPicPr>
          <p:cNvPr id="73" name="Obrázek 7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62201" y="2123685"/>
            <a:ext cx="1324281" cy="1070899"/>
          </a:xfrm>
          <a:prstGeom prst="rect">
            <a:avLst/>
          </a:prstGeom>
        </p:spPr>
      </p:pic>
      <p:pic>
        <p:nvPicPr>
          <p:cNvPr id="74" name="Obrázek 7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8641" y="3194584"/>
            <a:ext cx="1125542" cy="901660"/>
          </a:xfrm>
          <a:prstGeom prst="rect">
            <a:avLst/>
          </a:prstGeom>
        </p:spPr>
      </p:pic>
      <p:pic>
        <p:nvPicPr>
          <p:cNvPr id="76" name="Obrázek 7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577744" y="3223312"/>
            <a:ext cx="1517772" cy="844204"/>
          </a:xfrm>
          <a:prstGeom prst="rect">
            <a:avLst/>
          </a:prstGeom>
        </p:spPr>
      </p:pic>
      <p:pic>
        <p:nvPicPr>
          <p:cNvPr id="78" name="Obrázek 7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8641" y="4181438"/>
            <a:ext cx="999830" cy="856562"/>
          </a:xfrm>
          <a:prstGeom prst="rect">
            <a:avLst/>
          </a:prstGeom>
        </p:spPr>
      </p:pic>
      <p:pic>
        <p:nvPicPr>
          <p:cNvPr id="80" name="Obrázek 7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151333" y="3226403"/>
            <a:ext cx="759421" cy="872559"/>
          </a:xfrm>
          <a:prstGeom prst="rect">
            <a:avLst/>
          </a:prstGeom>
        </p:spPr>
      </p:pic>
      <p:pic>
        <p:nvPicPr>
          <p:cNvPr id="79" name="Obrázek 78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457017" y="4181438"/>
            <a:ext cx="1076191" cy="856562"/>
          </a:xfrm>
          <a:prstGeom prst="rect">
            <a:avLst/>
          </a:prstGeom>
        </p:spPr>
      </p:pic>
      <p:pic>
        <p:nvPicPr>
          <p:cNvPr id="81" name="Obrázek 80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638194" y="4181438"/>
            <a:ext cx="1278399" cy="850716"/>
          </a:xfrm>
          <a:prstGeom prst="rect">
            <a:avLst/>
          </a:prstGeom>
        </p:spPr>
      </p:pic>
      <p:pic>
        <p:nvPicPr>
          <p:cNvPr id="83" name="Obrázek 8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3307" y="5118005"/>
            <a:ext cx="1078616" cy="977496"/>
          </a:xfrm>
          <a:prstGeom prst="rect">
            <a:avLst/>
          </a:prstGeom>
        </p:spPr>
      </p:pic>
      <p:pic>
        <p:nvPicPr>
          <p:cNvPr id="85" name="Obrázek 84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94104" y="6166292"/>
            <a:ext cx="1037022" cy="643982"/>
          </a:xfrm>
          <a:prstGeom prst="rect">
            <a:avLst/>
          </a:prstGeom>
        </p:spPr>
      </p:pic>
      <p:pic>
        <p:nvPicPr>
          <p:cNvPr id="87" name="Obrázek 86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414022" y="6127592"/>
            <a:ext cx="1563091" cy="658425"/>
          </a:xfrm>
          <a:prstGeom prst="rect">
            <a:avLst/>
          </a:prstGeom>
        </p:spPr>
      </p:pic>
      <p:pic>
        <p:nvPicPr>
          <p:cNvPr id="89" name="Obrázek 88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088111" y="6127592"/>
            <a:ext cx="781546" cy="648486"/>
          </a:xfrm>
          <a:prstGeom prst="rect">
            <a:avLst/>
          </a:prstGeom>
        </p:spPr>
      </p:pic>
      <p:pic>
        <p:nvPicPr>
          <p:cNvPr id="91" name="Obrázek 90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465804" y="5118005"/>
            <a:ext cx="1270493" cy="885926"/>
          </a:xfrm>
          <a:prstGeom prst="rect">
            <a:avLst/>
          </a:prstGeom>
        </p:spPr>
      </p:pic>
      <p:pic>
        <p:nvPicPr>
          <p:cNvPr id="92" name="Obrázek 91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828370" y="5114630"/>
            <a:ext cx="1088223" cy="865322"/>
          </a:xfrm>
          <a:prstGeom prst="rect">
            <a:avLst/>
          </a:prstGeom>
        </p:spPr>
      </p:pic>
      <p:pic>
        <p:nvPicPr>
          <p:cNvPr id="93" name="Obrázek 92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752615" y="6033383"/>
            <a:ext cx="1326708" cy="731407"/>
          </a:xfrm>
          <a:prstGeom prst="rect">
            <a:avLst/>
          </a:prstGeom>
        </p:spPr>
      </p:pic>
      <p:pic>
        <p:nvPicPr>
          <p:cNvPr id="94" name="Obrázek 93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841110" y="2176487"/>
            <a:ext cx="957735" cy="957735"/>
          </a:xfrm>
          <a:prstGeom prst="rect">
            <a:avLst/>
          </a:prstGeom>
        </p:spPr>
      </p:pic>
      <p:pic>
        <p:nvPicPr>
          <p:cNvPr id="97" name="Obrázek 96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177368" y="6033383"/>
            <a:ext cx="1204375" cy="696442"/>
          </a:xfrm>
          <a:prstGeom prst="rect">
            <a:avLst/>
          </a:prstGeom>
        </p:spPr>
      </p:pic>
      <p:pic>
        <p:nvPicPr>
          <p:cNvPr id="99" name="Obrázek 98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920239" y="2161566"/>
            <a:ext cx="1253130" cy="938638"/>
          </a:xfrm>
          <a:prstGeom prst="rect">
            <a:avLst/>
          </a:prstGeom>
        </p:spPr>
      </p:pic>
      <p:pic>
        <p:nvPicPr>
          <p:cNvPr id="101" name="Obrázek 100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0294763" y="2123685"/>
            <a:ext cx="776112" cy="1008000"/>
          </a:xfrm>
          <a:prstGeom prst="rect">
            <a:avLst/>
          </a:prstGeom>
        </p:spPr>
      </p:pic>
      <p:pic>
        <p:nvPicPr>
          <p:cNvPr id="103" name="Obrázek 102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816174" y="3188462"/>
            <a:ext cx="1263148" cy="890775"/>
          </a:xfrm>
          <a:prstGeom prst="rect">
            <a:avLst/>
          </a:prstGeom>
        </p:spPr>
      </p:pic>
      <p:pic>
        <p:nvPicPr>
          <p:cNvPr id="105" name="Obrázek 104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10734" y="4187500"/>
            <a:ext cx="959232" cy="844654"/>
          </a:xfrm>
          <a:prstGeom prst="rect">
            <a:avLst/>
          </a:prstGeom>
        </p:spPr>
      </p:pic>
      <p:pic>
        <p:nvPicPr>
          <p:cNvPr id="107" name="Obrázek 10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7759879" y="5054350"/>
            <a:ext cx="1597104" cy="846198"/>
          </a:xfrm>
          <a:prstGeom prst="rect">
            <a:avLst/>
          </a:prstGeom>
        </p:spPr>
      </p:pic>
      <p:pic>
        <p:nvPicPr>
          <p:cNvPr id="108" name="Obrázek 10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425949" y="5035872"/>
            <a:ext cx="900732" cy="900732"/>
          </a:xfrm>
          <a:prstGeom prst="rect">
            <a:avLst/>
          </a:prstGeom>
        </p:spPr>
      </p:pic>
      <p:pic>
        <p:nvPicPr>
          <p:cNvPr id="110" name="Obrázek 109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435271" y="4990050"/>
            <a:ext cx="672263" cy="946554"/>
          </a:xfrm>
          <a:prstGeom prst="rect">
            <a:avLst/>
          </a:prstGeom>
        </p:spPr>
      </p:pic>
      <p:pic>
        <p:nvPicPr>
          <p:cNvPr id="112" name="Obrázek 111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917319" y="4176496"/>
            <a:ext cx="676286" cy="828000"/>
          </a:xfrm>
          <a:prstGeom prst="rect">
            <a:avLst/>
          </a:prstGeom>
        </p:spPr>
      </p:pic>
      <p:pic>
        <p:nvPicPr>
          <p:cNvPr id="114" name="Obrázek 113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174225" y="3176437"/>
            <a:ext cx="709320" cy="898880"/>
          </a:xfrm>
          <a:prstGeom prst="rect">
            <a:avLst/>
          </a:prstGeom>
        </p:spPr>
      </p:pic>
      <p:pic>
        <p:nvPicPr>
          <p:cNvPr id="116" name="Obrázek 115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958717" y="3178923"/>
            <a:ext cx="1148529" cy="900314"/>
          </a:xfrm>
          <a:prstGeom prst="rect">
            <a:avLst/>
          </a:prstGeom>
        </p:spPr>
      </p:pic>
      <p:pic>
        <p:nvPicPr>
          <p:cNvPr id="117" name="Obrázek 116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435271" y="6023069"/>
            <a:ext cx="750181" cy="706756"/>
          </a:xfrm>
          <a:prstGeom prst="rect">
            <a:avLst/>
          </a:prstGeom>
        </p:spPr>
      </p:pic>
      <p:pic>
        <p:nvPicPr>
          <p:cNvPr id="118" name="Obrázek 117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791657" y="4157956"/>
            <a:ext cx="1287227" cy="80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7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8224&quot;&gt;&lt;version val=&quot;35296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2&quot;&gt;&lt;elem m_fUsage=&quot;1.00000000000000000000E+00&quot;&gt;&lt;m_msothmcolidx val=&quot;0&quot;/&gt;&lt;m_rgb r=&quot;00&quot; g=&quot;B0&quot; b=&quot;45&quot;/&gt;&lt;/elem&gt;&lt;elem m_fUsage=&quot;9.00000000000000022204E-01&quot;&gt;&lt;m_msothmcolidx val=&quot;0&quot;/&gt;&lt;m_rgb r=&quot;FF&quot; g=&quot;C0&quot; b=&quot;00&quot;/&gt;&lt;/elem&gt;&lt;/m_vecMRU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TkxjVG0lLyibUxDvQAJa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itulní strana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0" id="{70C109FD-EE12-410E-BE9E-373CF1A60CAB}" vid="{23367C89-C4DD-42FF-BD32-8385B5620ED1}"/>
    </a:ext>
  </a:extLst>
</a:theme>
</file>

<file path=ppt/theme/theme2.xml><?xml version="1.0" encoding="utf-8"?>
<a:theme xmlns:a="http://schemas.openxmlformats.org/drawingml/2006/main" name="Prolož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0" id="{70C109FD-EE12-410E-BE9E-373CF1A60CAB}" vid="{5DCF1F20-A030-4903-811A-E9B90B286EFC}"/>
    </a:ext>
  </a:extLst>
</a:theme>
</file>

<file path=ppt/theme/theme3.xml><?xml version="1.0" encoding="utf-8"?>
<a:theme xmlns:a="http://schemas.openxmlformats.org/drawingml/2006/main" name="Základní snímky">
  <a:themeElements>
    <a:clrScheme name="Niestandardowy 2">
      <a:dk1>
        <a:srgbClr val="222222"/>
      </a:dk1>
      <a:lt1>
        <a:srgbClr val="EAEAEA"/>
      </a:lt1>
      <a:dk2>
        <a:srgbClr val="D8222A"/>
      </a:dk2>
      <a:lt2>
        <a:srgbClr val="E3E3E2"/>
      </a:lt2>
      <a:accent1>
        <a:srgbClr val="FF0000"/>
      </a:accent1>
      <a:accent2>
        <a:srgbClr val="FF7F00"/>
      </a:accent2>
      <a:accent3>
        <a:srgbClr val="6C6C6C"/>
      </a:accent3>
      <a:accent4>
        <a:srgbClr val="CBCBD0"/>
      </a:accent4>
      <a:accent5>
        <a:srgbClr val="14A3FF"/>
      </a:accent5>
      <a:accent6>
        <a:srgbClr val="48FF6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0" id="{70C109FD-EE12-410E-BE9E-373CF1A60CAB}" vid="{E5269FF5-49E5-42F8-B324-330C69E1A51F}"/>
    </a:ext>
  </a:extLst>
</a:theme>
</file>

<file path=ppt/theme/theme4.xml><?xml version="1.0" encoding="utf-8"?>
<a:theme xmlns:a="http://schemas.openxmlformats.org/drawingml/2006/main" name="Snímky s textem a vizuálem 1/2">
  <a:themeElements>
    <a:clrScheme name="Niestandardowy 1">
      <a:dk1>
        <a:srgbClr val="222222"/>
      </a:dk1>
      <a:lt1>
        <a:srgbClr val="EAEAEA"/>
      </a:lt1>
      <a:dk2>
        <a:srgbClr val="D8222A"/>
      </a:dk2>
      <a:lt2>
        <a:srgbClr val="E3E3E2"/>
      </a:lt2>
      <a:accent1>
        <a:srgbClr val="DD544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0" id="{70C109FD-EE12-410E-BE9E-373CF1A60CAB}" vid="{3A179F1A-DBF3-4268-91F3-74B4720003C8}"/>
    </a:ext>
  </a:extLst>
</a:theme>
</file>

<file path=ppt/theme/theme5.xml><?xml version="1.0" encoding="utf-8"?>
<a:theme xmlns:a="http://schemas.openxmlformats.org/drawingml/2006/main" name="Snímky s textem 1/2 a vizuálem červeno-bílé">
  <a:themeElements>
    <a:clrScheme name="Niestandardowy 1">
      <a:dk1>
        <a:srgbClr val="222222"/>
      </a:dk1>
      <a:lt1>
        <a:srgbClr val="EAEAEA"/>
      </a:lt1>
      <a:dk2>
        <a:srgbClr val="D8222A"/>
      </a:dk2>
      <a:lt2>
        <a:srgbClr val="E3E3E2"/>
      </a:lt2>
      <a:accent1>
        <a:srgbClr val="DD544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0" id="{70C109FD-EE12-410E-BE9E-373CF1A60CAB}" vid="{AF7C19D5-ED34-4769-BE0C-1CE0CB835CD8}"/>
    </a:ext>
  </a:extLst>
</a:theme>
</file>

<file path=ppt/theme/theme6.xml><?xml version="1.0" encoding="utf-8"?>
<a:theme xmlns:a="http://schemas.openxmlformats.org/drawingml/2006/main" name="Snímky s textem 1/3 a vizuálem">
  <a:themeElements>
    <a:clrScheme name="Niestandardowy 1">
      <a:dk1>
        <a:srgbClr val="222222"/>
      </a:dk1>
      <a:lt1>
        <a:srgbClr val="EAEAEA"/>
      </a:lt1>
      <a:dk2>
        <a:srgbClr val="D8222A"/>
      </a:dk2>
      <a:lt2>
        <a:srgbClr val="E3E3E2"/>
      </a:lt2>
      <a:accent1>
        <a:srgbClr val="DD544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0" id="{70C109FD-EE12-410E-BE9E-373CF1A60CAB}" vid="{70C51D78-FD77-41D4-A8C7-C6B94E776326}"/>
    </a:ext>
  </a:extLst>
</a:theme>
</file>

<file path=ppt/theme/theme7.xml><?xml version="1.0" encoding="utf-8"?>
<a:theme xmlns:a="http://schemas.openxmlformats.org/drawingml/2006/main" name="Závěrečné snímk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8" id="{E6A60764-F96F-4ACD-AE88-52E3A4899BCF}" vid="{3E8DB2FE-2D0A-49BE-AA62-4FD0DE685738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1FCD5DC-4B55-8B4F-87B1-52E286FC7801}">
  <we:reference id="wa200001396" version="2.1.6.0" store="pl-PL" storeType="OMEX"/>
  <we:alternateReferences>
    <we:reference id="wa200001396" version="2.1.6.0" store="WA200001396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8F20F7E1DC6D243A71EFFAE3FD8B874" ma:contentTypeVersion="0" ma:contentTypeDescription="Vytvoří nový dokument" ma:contentTypeScope="" ma:versionID="9219316cf798e03cec6c92c37305c98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5030a4fb49af6ac1945304746faa32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C402A8-6BEE-4DCF-B9AF-7181D6E37AA1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0B0868F-62B0-47A7-A6B3-68153E692A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BE9685-FF2F-4029-A667-1FF1156964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ORLEN-prezentacja-16x9-podstawowa-czerwona (1)</Template>
  <TotalTime>3081</TotalTime>
  <Words>748</Words>
  <Application>Microsoft Office PowerPoint</Application>
  <PresentationFormat>Širokoúhlá obrazovka</PresentationFormat>
  <Paragraphs>124</Paragraphs>
  <Slides>14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7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7" baseType="lpstr">
      <vt:lpstr>Arial</vt:lpstr>
      <vt:lpstr>Calibri</vt:lpstr>
      <vt:lpstr>Geneva</vt:lpstr>
      <vt:lpstr>Microsoft Sans Serif</vt:lpstr>
      <vt:lpstr>Wingdings</vt:lpstr>
      <vt:lpstr>Titulní strana</vt:lpstr>
      <vt:lpstr>Prolož</vt:lpstr>
      <vt:lpstr>Základní snímky</vt:lpstr>
      <vt:lpstr>Snímky s textem a vizuálem 1/2</vt:lpstr>
      <vt:lpstr>Snímky s textem 1/2 a vizuálem červeno-bílé</vt:lpstr>
      <vt:lpstr>Snímky s textem 1/3 a vizuálem</vt:lpstr>
      <vt:lpstr>Závěrečné snímky</vt:lpstr>
      <vt:lpstr>think-cell Slide</vt:lpstr>
      <vt:lpstr>Od ropy k výrobkům denní potřeby Chemické fórum Ústeckého kraje 2024</vt:lpstr>
      <vt:lpstr>Ropa základ života?</vt:lpstr>
      <vt:lpstr>ORLEN Unipetrol z 1 litru ropy standardně vyrobí:</vt:lpstr>
      <vt:lpstr>Ropa jako surovina pro běžné denní využití:</vt:lpstr>
      <vt:lpstr>Průmyslové odvětví produktů vyráběných v ORLEN Unipetrol</vt:lpstr>
      <vt:lpstr>Rafinérské produkty ORLEN Unipetrol</vt:lpstr>
      <vt:lpstr>Rafinérské produkty ORLEN Unipetrol</vt:lpstr>
      <vt:lpstr>Petrochemické produkty ORLEN Unipetrol</vt:lpstr>
      <vt:lpstr>Petrochemické produkty ORLEN Unipetrol</vt:lpstr>
      <vt:lpstr>Petrochemické produkty ORLEN Unipetrol</vt:lpstr>
      <vt:lpstr>Petrochemické produkty ORLEN Unipetrol</vt:lpstr>
      <vt:lpstr>Chvilka na zamyšlení</vt:lpstr>
      <vt:lpstr>Děkuji</vt:lpstr>
      <vt:lpstr>Ing. Martin Křemenák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Lišková Denisa (UNP-RPA)</dc:creator>
  <cp:lastModifiedBy>Křemenák Martin (UNP-RPA)</cp:lastModifiedBy>
  <cp:revision>182</cp:revision>
  <dcterms:created xsi:type="dcterms:W3CDTF">2024-03-21T10:19:16Z</dcterms:created>
  <dcterms:modified xsi:type="dcterms:W3CDTF">2024-09-23T10:23:31Z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3312e15-a5e9-4500-a857-15b9f442bba9_Enabled">
    <vt:lpwstr>true</vt:lpwstr>
  </property>
  <property fmtid="{D5CDD505-2E9C-101B-9397-08002B2CF9AE}" pid="3" name="MSIP_Label_53312e15-a5e9-4500-a857-15b9f442bba9_SetDate">
    <vt:lpwstr>2023-06-14T11:17:41Z</vt:lpwstr>
  </property>
  <property fmtid="{D5CDD505-2E9C-101B-9397-08002B2CF9AE}" pid="4" name="MSIP_Label_53312e15-a5e9-4500-a857-15b9f442bba9_Method">
    <vt:lpwstr>Standard</vt:lpwstr>
  </property>
  <property fmtid="{D5CDD505-2E9C-101B-9397-08002B2CF9AE}" pid="5" name="MSIP_Label_53312e15-a5e9-4500-a857-15b9f442bba9_Name">
    <vt:lpwstr>Informacje służbowe</vt:lpwstr>
  </property>
  <property fmtid="{D5CDD505-2E9C-101B-9397-08002B2CF9AE}" pid="6" name="MSIP_Label_53312e15-a5e9-4500-a857-15b9f442bba9_SiteId">
    <vt:lpwstr>8240863f-2f43-471d-b2eb-4a75fb9fab5b</vt:lpwstr>
  </property>
  <property fmtid="{D5CDD505-2E9C-101B-9397-08002B2CF9AE}" pid="7" name="MSIP_Label_53312e15-a5e9-4500-a857-15b9f442bba9_ActionId">
    <vt:lpwstr>c1359e53-81a9-4472-87d9-f0ac68df9a1f</vt:lpwstr>
  </property>
  <property fmtid="{D5CDD505-2E9C-101B-9397-08002B2CF9AE}" pid="8" name="MSIP_Label_53312e15-a5e9-4500-a857-15b9f442bba9_ContentBits">
    <vt:lpwstr>0</vt:lpwstr>
  </property>
  <property fmtid="{D5CDD505-2E9C-101B-9397-08002B2CF9AE}" pid="9" name="ContentTypeId">
    <vt:lpwstr>0x010100F8F20F7E1DC6D243A71EFFAE3FD8B874</vt:lpwstr>
  </property>
</Properties>
</file>