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67" r:id="rId5"/>
    <p:sldId id="269" r:id="rId6"/>
    <p:sldId id="258" r:id="rId7"/>
    <p:sldId id="259" r:id="rId8"/>
    <p:sldId id="271" r:id="rId9"/>
    <p:sldId id="274" r:id="rId10"/>
    <p:sldId id="275" r:id="rId11"/>
    <p:sldId id="261" r:id="rId12"/>
    <p:sldId id="273" r:id="rId13"/>
    <p:sldId id="268" r:id="rId14"/>
    <p:sldId id="276" r:id="rId15"/>
    <p:sldId id="270" r:id="rId16"/>
    <p:sldId id="262" r:id="rId17"/>
    <p:sldId id="263" r:id="rId18"/>
    <p:sldId id="264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109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1.svg"/><Relationship Id="rId2" Type="http://schemas.openxmlformats.org/officeDocument/2006/relationships/image" Target="../media/image2.png"/><Relationship Id="rId1" Type="http://schemas.openxmlformats.org/officeDocument/2006/relationships/hyperlink" Target="mailto:proskova@soslovo.cz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mailto:proskova@soslovo.cz" TargetMode="External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297B6-A379-4EB8-91D7-A1759168A7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7562D30-5138-42D4-B838-B399772082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dirty="0"/>
            <a:t>Organizátorem soutěže je </a:t>
          </a:r>
          <a:r>
            <a:rPr lang="cs-CZ" sz="2200" b="1" dirty="0"/>
            <a:t>Svaz chemického průmyslu </a:t>
          </a:r>
          <a:r>
            <a:rPr lang="cs-CZ" sz="2200" dirty="0"/>
            <a:t>ve spolupráci s </a:t>
          </a:r>
          <a:r>
            <a:rPr lang="cs-CZ" sz="2200" b="1" dirty="0"/>
            <a:t>Univerzitou Pardubice</a:t>
          </a:r>
          <a:r>
            <a:rPr lang="cs-CZ" sz="2200" dirty="0"/>
            <a:t> a partnerskými středními školami.</a:t>
          </a:r>
          <a:endParaRPr lang="en-US" sz="2200" dirty="0"/>
        </a:p>
      </dgm:t>
    </dgm:pt>
    <dgm:pt modelId="{E020F5E9-3A29-4E45-A2E9-E43589A1148D}" type="parTrans" cxnId="{3C0DF1C2-AC05-4B89-BD6E-24050D0114AD}">
      <dgm:prSet/>
      <dgm:spPr/>
      <dgm:t>
        <a:bodyPr/>
        <a:lstStyle/>
        <a:p>
          <a:endParaRPr lang="en-US"/>
        </a:p>
      </dgm:t>
    </dgm:pt>
    <dgm:pt modelId="{1620641F-16CA-4904-9CF4-F807B537DE55}" type="sibTrans" cxnId="{3C0DF1C2-AC05-4B89-BD6E-24050D0114AD}">
      <dgm:prSet/>
      <dgm:spPr/>
      <dgm:t>
        <a:bodyPr/>
        <a:lstStyle/>
        <a:p>
          <a:endParaRPr lang="en-US"/>
        </a:p>
      </dgm:t>
    </dgm:pt>
    <dgm:pt modelId="{A2FF305F-61D2-4FC3-8E25-93D36B47CB4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Soutěž se koná již od </a:t>
          </a:r>
          <a:r>
            <a:rPr lang="cs-CZ" sz="2200"/>
            <a:t>roku 2007</a:t>
          </a:r>
          <a:r>
            <a:rPr lang="en-US" sz="2200"/>
            <a:t> a její</a:t>
          </a:r>
          <a:r>
            <a:rPr lang="cs-CZ" sz="2200"/>
            <a:t>m</a:t>
          </a:r>
          <a:r>
            <a:rPr lang="en-US" sz="2200"/>
            <a:t> cílem je objevovat a podporovat nové talenty v chemii.</a:t>
          </a:r>
          <a:endParaRPr lang="en-US" sz="2200" dirty="0"/>
        </a:p>
      </dgm:t>
    </dgm:pt>
    <dgm:pt modelId="{0E4F540F-8F03-4D3A-A6F3-F6F43CE460A0}" type="parTrans" cxnId="{A4FF2617-BE07-4A93-A95C-C7F4D863DBB8}">
      <dgm:prSet/>
      <dgm:spPr/>
      <dgm:t>
        <a:bodyPr/>
        <a:lstStyle/>
        <a:p>
          <a:endParaRPr lang="en-US"/>
        </a:p>
      </dgm:t>
    </dgm:pt>
    <dgm:pt modelId="{CD5500A7-7AA9-4F95-98DE-AEA7893016B8}" type="sibTrans" cxnId="{A4FF2617-BE07-4A93-A95C-C7F4D863DBB8}">
      <dgm:prSet/>
      <dgm:spPr/>
      <dgm:t>
        <a:bodyPr/>
        <a:lstStyle/>
        <a:p>
          <a:endParaRPr lang="en-US"/>
        </a:p>
      </dgm:t>
    </dgm:pt>
    <dgm:pt modelId="{3FE2099E-AAE5-4602-8F03-D605250B32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Díky spolupráci s partnery z celého chemického průmyslu působíme na celostátní úrovni, což zajišťuje maximální dopad soutěže.</a:t>
          </a:r>
          <a:endParaRPr lang="en-US" sz="2200" dirty="0"/>
        </a:p>
      </dgm:t>
    </dgm:pt>
    <dgm:pt modelId="{A785916A-AA0A-47CE-9F3F-AF65850FFEC5}" type="parTrans" cxnId="{64FDF2DB-6366-4676-BEC3-A8F988D4228C}">
      <dgm:prSet/>
      <dgm:spPr/>
      <dgm:t>
        <a:bodyPr/>
        <a:lstStyle/>
        <a:p>
          <a:endParaRPr lang="en-US"/>
        </a:p>
      </dgm:t>
    </dgm:pt>
    <dgm:pt modelId="{16A9A51C-E5CD-4569-9773-E59D3985809A}" type="sibTrans" cxnId="{64FDF2DB-6366-4676-BEC3-A8F988D4228C}">
      <dgm:prSet/>
      <dgm:spPr/>
      <dgm:t>
        <a:bodyPr/>
        <a:lstStyle/>
        <a:p>
          <a:endParaRPr lang="en-US"/>
        </a:p>
      </dgm:t>
    </dgm:pt>
    <dgm:pt modelId="{FA89100A-A614-46EF-A90E-96760496C323}" type="pres">
      <dgm:prSet presAssocID="{B4F297B6-A379-4EB8-91D7-A1759168A7BE}" presName="root" presStyleCnt="0">
        <dgm:presLayoutVars>
          <dgm:dir/>
          <dgm:resizeHandles val="exact"/>
        </dgm:presLayoutVars>
      </dgm:prSet>
      <dgm:spPr/>
    </dgm:pt>
    <dgm:pt modelId="{C8399C42-6739-4C92-A94B-07CAE242DAED}" type="pres">
      <dgm:prSet presAssocID="{B7562D30-5138-42D4-B838-B39977208291}" presName="compNode" presStyleCnt="0"/>
      <dgm:spPr/>
    </dgm:pt>
    <dgm:pt modelId="{15FA3EF2-A4A8-49E4-97F4-0039A5CDF3F6}" type="pres">
      <dgm:prSet presAssocID="{B7562D30-5138-42D4-B838-B39977208291}" presName="bgRect" presStyleLbl="bgShp" presStyleIdx="0" presStyleCnt="3"/>
      <dgm:spPr/>
    </dgm:pt>
    <dgm:pt modelId="{4F057D92-72B8-4700-875A-11497305F00B}" type="pres">
      <dgm:prSet presAssocID="{B7562D30-5138-42D4-B838-B399772082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ňka"/>
        </a:ext>
      </dgm:extLst>
    </dgm:pt>
    <dgm:pt modelId="{8B0007FD-295F-4736-8F53-D6C0BEC89B4B}" type="pres">
      <dgm:prSet presAssocID="{B7562D30-5138-42D4-B838-B39977208291}" presName="spaceRect" presStyleCnt="0"/>
      <dgm:spPr/>
    </dgm:pt>
    <dgm:pt modelId="{2C4A2B06-B8C6-4952-9DAC-0C33C73A2EFD}" type="pres">
      <dgm:prSet presAssocID="{B7562D30-5138-42D4-B838-B39977208291}" presName="parTx" presStyleLbl="revTx" presStyleIdx="0" presStyleCnt="3">
        <dgm:presLayoutVars>
          <dgm:chMax val="0"/>
          <dgm:chPref val="0"/>
        </dgm:presLayoutVars>
      </dgm:prSet>
      <dgm:spPr/>
    </dgm:pt>
    <dgm:pt modelId="{B2AEC545-89E4-4FD3-91EA-3669226BBBEA}" type="pres">
      <dgm:prSet presAssocID="{1620641F-16CA-4904-9CF4-F807B537DE55}" presName="sibTrans" presStyleCnt="0"/>
      <dgm:spPr/>
    </dgm:pt>
    <dgm:pt modelId="{51AA7F51-6011-4656-9059-4F0C8F782218}" type="pres">
      <dgm:prSet presAssocID="{A2FF305F-61D2-4FC3-8E25-93D36B47CB4D}" presName="compNode" presStyleCnt="0"/>
      <dgm:spPr/>
    </dgm:pt>
    <dgm:pt modelId="{5BD13525-511B-4457-8996-013B5AE4F988}" type="pres">
      <dgm:prSet presAssocID="{A2FF305F-61D2-4FC3-8E25-93D36B47CB4D}" presName="bgRect" presStyleLbl="bgShp" presStyleIdx="1" presStyleCnt="3"/>
      <dgm:spPr/>
    </dgm:pt>
    <dgm:pt modelId="{507FA670-EACD-4949-A8B5-882E5304E3CB}" type="pres">
      <dgm:prSet presAssocID="{A2FF305F-61D2-4FC3-8E25-93D36B47CB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B3A6E766-BDAA-4A4F-A8A3-FF382D89D934}" type="pres">
      <dgm:prSet presAssocID="{A2FF305F-61D2-4FC3-8E25-93D36B47CB4D}" presName="spaceRect" presStyleCnt="0"/>
      <dgm:spPr/>
    </dgm:pt>
    <dgm:pt modelId="{EF3640E5-0474-414E-8D44-07D8DC449D06}" type="pres">
      <dgm:prSet presAssocID="{A2FF305F-61D2-4FC3-8E25-93D36B47CB4D}" presName="parTx" presStyleLbl="revTx" presStyleIdx="1" presStyleCnt="3">
        <dgm:presLayoutVars>
          <dgm:chMax val="0"/>
          <dgm:chPref val="0"/>
        </dgm:presLayoutVars>
      </dgm:prSet>
      <dgm:spPr/>
    </dgm:pt>
    <dgm:pt modelId="{CAFEA68A-F547-4BAB-93DF-FA2ED1395FC9}" type="pres">
      <dgm:prSet presAssocID="{CD5500A7-7AA9-4F95-98DE-AEA7893016B8}" presName="sibTrans" presStyleCnt="0"/>
      <dgm:spPr/>
    </dgm:pt>
    <dgm:pt modelId="{B83E0BE4-6593-443D-96F0-652F2815CDAC}" type="pres">
      <dgm:prSet presAssocID="{3FE2099E-AAE5-4602-8F03-D605250B322F}" presName="compNode" presStyleCnt="0"/>
      <dgm:spPr/>
    </dgm:pt>
    <dgm:pt modelId="{DCC87048-166F-416D-83FB-11559BE7E1EC}" type="pres">
      <dgm:prSet presAssocID="{3FE2099E-AAE5-4602-8F03-D605250B322F}" presName="bgRect" presStyleLbl="bgShp" presStyleIdx="2" presStyleCnt="3"/>
      <dgm:spPr/>
    </dgm:pt>
    <dgm:pt modelId="{0CA50106-D3AD-4E63-A61C-535780C450DE}" type="pres">
      <dgm:prSet presAssocID="{3FE2099E-AAE5-4602-8F03-D605250B32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třesení rukou"/>
        </a:ext>
      </dgm:extLst>
    </dgm:pt>
    <dgm:pt modelId="{9CAAE20A-D008-4AC6-94CF-2D8886126BD1}" type="pres">
      <dgm:prSet presAssocID="{3FE2099E-AAE5-4602-8F03-D605250B322F}" presName="spaceRect" presStyleCnt="0"/>
      <dgm:spPr/>
    </dgm:pt>
    <dgm:pt modelId="{AE254D5E-35B1-45F0-A1E5-7B9ABA60A8F6}" type="pres">
      <dgm:prSet presAssocID="{3FE2099E-AAE5-4602-8F03-D605250B322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4FF2617-BE07-4A93-A95C-C7F4D863DBB8}" srcId="{B4F297B6-A379-4EB8-91D7-A1759168A7BE}" destId="{A2FF305F-61D2-4FC3-8E25-93D36B47CB4D}" srcOrd="1" destOrd="0" parTransId="{0E4F540F-8F03-4D3A-A6F3-F6F43CE460A0}" sibTransId="{CD5500A7-7AA9-4F95-98DE-AEA7893016B8}"/>
    <dgm:cxn modelId="{9DE04A70-964B-4148-B2DE-EE5F27D38AAD}" type="presOf" srcId="{3FE2099E-AAE5-4602-8F03-D605250B322F}" destId="{AE254D5E-35B1-45F0-A1E5-7B9ABA60A8F6}" srcOrd="0" destOrd="0" presId="urn:microsoft.com/office/officeart/2018/2/layout/IconVerticalSolidList"/>
    <dgm:cxn modelId="{873ED874-9DD1-447E-9861-BACA64EE74BD}" type="presOf" srcId="{B4F297B6-A379-4EB8-91D7-A1759168A7BE}" destId="{FA89100A-A614-46EF-A90E-96760496C323}" srcOrd="0" destOrd="0" presId="urn:microsoft.com/office/officeart/2018/2/layout/IconVerticalSolidList"/>
    <dgm:cxn modelId="{F6076C83-730B-414F-B616-B70287419AD9}" type="presOf" srcId="{B7562D30-5138-42D4-B838-B39977208291}" destId="{2C4A2B06-B8C6-4952-9DAC-0C33C73A2EFD}" srcOrd="0" destOrd="0" presId="urn:microsoft.com/office/officeart/2018/2/layout/IconVerticalSolidList"/>
    <dgm:cxn modelId="{3C0DF1C2-AC05-4B89-BD6E-24050D0114AD}" srcId="{B4F297B6-A379-4EB8-91D7-A1759168A7BE}" destId="{B7562D30-5138-42D4-B838-B39977208291}" srcOrd="0" destOrd="0" parTransId="{E020F5E9-3A29-4E45-A2E9-E43589A1148D}" sibTransId="{1620641F-16CA-4904-9CF4-F807B537DE55}"/>
    <dgm:cxn modelId="{64FDF2DB-6366-4676-BEC3-A8F988D4228C}" srcId="{B4F297B6-A379-4EB8-91D7-A1759168A7BE}" destId="{3FE2099E-AAE5-4602-8F03-D605250B322F}" srcOrd="2" destOrd="0" parTransId="{A785916A-AA0A-47CE-9F3F-AF65850FFEC5}" sibTransId="{16A9A51C-E5CD-4569-9773-E59D3985809A}"/>
    <dgm:cxn modelId="{EC57F1FA-91B7-42A2-A9F2-6039C181EF0D}" type="presOf" srcId="{A2FF305F-61D2-4FC3-8E25-93D36B47CB4D}" destId="{EF3640E5-0474-414E-8D44-07D8DC449D06}" srcOrd="0" destOrd="0" presId="urn:microsoft.com/office/officeart/2018/2/layout/IconVerticalSolidList"/>
    <dgm:cxn modelId="{06FCAFC1-E634-475B-926C-6C4E13083332}" type="presParOf" srcId="{FA89100A-A614-46EF-A90E-96760496C323}" destId="{C8399C42-6739-4C92-A94B-07CAE242DAED}" srcOrd="0" destOrd="0" presId="urn:microsoft.com/office/officeart/2018/2/layout/IconVerticalSolidList"/>
    <dgm:cxn modelId="{EBF295C5-A559-4EFC-804D-0FAFA17EF949}" type="presParOf" srcId="{C8399C42-6739-4C92-A94B-07CAE242DAED}" destId="{15FA3EF2-A4A8-49E4-97F4-0039A5CDF3F6}" srcOrd="0" destOrd="0" presId="urn:microsoft.com/office/officeart/2018/2/layout/IconVerticalSolidList"/>
    <dgm:cxn modelId="{EE4E5FFB-B175-4828-A59E-F2580FA01C05}" type="presParOf" srcId="{C8399C42-6739-4C92-A94B-07CAE242DAED}" destId="{4F057D92-72B8-4700-875A-11497305F00B}" srcOrd="1" destOrd="0" presId="urn:microsoft.com/office/officeart/2018/2/layout/IconVerticalSolidList"/>
    <dgm:cxn modelId="{692DBC0E-F196-4835-8DAC-4ED2C15750AC}" type="presParOf" srcId="{C8399C42-6739-4C92-A94B-07CAE242DAED}" destId="{8B0007FD-295F-4736-8F53-D6C0BEC89B4B}" srcOrd="2" destOrd="0" presId="urn:microsoft.com/office/officeart/2018/2/layout/IconVerticalSolidList"/>
    <dgm:cxn modelId="{4894BD50-17C9-4F34-A27E-053A8D556D85}" type="presParOf" srcId="{C8399C42-6739-4C92-A94B-07CAE242DAED}" destId="{2C4A2B06-B8C6-4952-9DAC-0C33C73A2EFD}" srcOrd="3" destOrd="0" presId="urn:microsoft.com/office/officeart/2018/2/layout/IconVerticalSolidList"/>
    <dgm:cxn modelId="{B99FB0EB-F28C-4E87-9B66-8C1345EEFB9E}" type="presParOf" srcId="{FA89100A-A614-46EF-A90E-96760496C323}" destId="{B2AEC545-89E4-4FD3-91EA-3669226BBBEA}" srcOrd="1" destOrd="0" presId="urn:microsoft.com/office/officeart/2018/2/layout/IconVerticalSolidList"/>
    <dgm:cxn modelId="{529284F9-CA02-45E4-80EE-C5037EF72E1E}" type="presParOf" srcId="{FA89100A-A614-46EF-A90E-96760496C323}" destId="{51AA7F51-6011-4656-9059-4F0C8F782218}" srcOrd="2" destOrd="0" presId="urn:microsoft.com/office/officeart/2018/2/layout/IconVerticalSolidList"/>
    <dgm:cxn modelId="{0FD1F6A6-B4F4-4A5E-98F4-7E450E28AD97}" type="presParOf" srcId="{51AA7F51-6011-4656-9059-4F0C8F782218}" destId="{5BD13525-511B-4457-8996-013B5AE4F988}" srcOrd="0" destOrd="0" presId="urn:microsoft.com/office/officeart/2018/2/layout/IconVerticalSolidList"/>
    <dgm:cxn modelId="{BA77A50A-63C5-486E-B098-2777F9471A64}" type="presParOf" srcId="{51AA7F51-6011-4656-9059-4F0C8F782218}" destId="{507FA670-EACD-4949-A8B5-882E5304E3CB}" srcOrd="1" destOrd="0" presId="urn:microsoft.com/office/officeart/2018/2/layout/IconVerticalSolidList"/>
    <dgm:cxn modelId="{0034B797-3AE0-4C91-89FB-DAF12A61BE66}" type="presParOf" srcId="{51AA7F51-6011-4656-9059-4F0C8F782218}" destId="{B3A6E766-BDAA-4A4F-A8A3-FF382D89D934}" srcOrd="2" destOrd="0" presId="urn:microsoft.com/office/officeart/2018/2/layout/IconVerticalSolidList"/>
    <dgm:cxn modelId="{5F7DB364-A762-4B46-9813-57C0B709C6A4}" type="presParOf" srcId="{51AA7F51-6011-4656-9059-4F0C8F782218}" destId="{EF3640E5-0474-414E-8D44-07D8DC449D06}" srcOrd="3" destOrd="0" presId="urn:microsoft.com/office/officeart/2018/2/layout/IconVerticalSolidList"/>
    <dgm:cxn modelId="{654461D9-221C-4DEC-B1AB-F9D7340459B6}" type="presParOf" srcId="{FA89100A-A614-46EF-A90E-96760496C323}" destId="{CAFEA68A-F547-4BAB-93DF-FA2ED1395FC9}" srcOrd="3" destOrd="0" presId="urn:microsoft.com/office/officeart/2018/2/layout/IconVerticalSolidList"/>
    <dgm:cxn modelId="{CBF02937-6CFE-40BD-8E4F-979F496E7B35}" type="presParOf" srcId="{FA89100A-A614-46EF-A90E-96760496C323}" destId="{B83E0BE4-6593-443D-96F0-652F2815CDAC}" srcOrd="4" destOrd="0" presId="urn:microsoft.com/office/officeart/2018/2/layout/IconVerticalSolidList"/>
    <dgm:cxn modelId="{5BBBADA6-968B-4D0E-AAC3-CD31B7EFB78C}" type="presParOf" srcId="{B83E0BE4-6593-443D-96F0-652F2815CDAC}" destId="{DCC87048-166F-416D-83FB-11559BE7E1EC}" srcOrd="0" destOrd="0" presId="urn:microsoft.com/office/officeart/2018/2/layout/IconVerticalSolidList"/>
    <dgm:cxn modelId="{E5B0A4B1-B170-4AAA-B1F1-B88B0111FA7B}" type="presParOf" srcId="{B83E0BE4-6593-443D-96F0-652F2815CDAC}" destId="{0CA50106-D3AD-4E63-A61C-535780C450DE}" srcOrd="1" destOrd="0" presId="urn:microsoft.com/office/officeart/2018/2/layout/IconVerticalSolidList"/>
    <dgm:cxn modelId="{1C3F3C70-F770-4C83-B27B-3992A2916D66}" type="presParOf" srcId="{B83E0BE4-6593-443D-96F0-652F2815CDAC}" destId="{9CAAE20A-D008-4AC6-94CF-2D8886126BD1}" srcOrd="2" destOrd="0" presId="urn:microsoft.com/office/officeart/2018/2/layout/IconVerticalSolidList"/>
    <dgm:cxn modelId="{B6D552E5-9473-4179-BE0C-118325279036}" type="presParOf" srcId="{B83E0BE4-6593-443D-96F0-652F2815CDAC}" destId="{AE254D5E-35B1-45F0-A1E5-7B9ABA60A8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A75B6-71CF-4EC0-AD40-63595B8249A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D0E1AD-8327-4F90-BF3E-3BF32ACBA4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i="0" dirty="0" err="1"/>
            <a:t>Soutěž</a:t>
          </a:r>
          <a:r>
            <a:rPr lang="en-US" sz="2200" i="0" dirty="0"/>
            <a:t>  se </a:t>
          </a:r>
          <a:r>
            <a:rPr lang="en-US" sz="2200" i="0" dirty="0" err="1"/>
            <a:t>zrodila</a:t>
          </a:r>
          <a:r>
            <a:rPr lang="en-US" sz="2200" i="0" dirty="0"/>
            <a:t>  v </a:t>
          </a:r>
          <a:r>
            <a:rPr lang="en-US" sz="2200" i="0" u="none" dirty="0" err="1"/>
            <a:t>Pardubicích</a:t>
          </a:r>
          <a:r>
            <a:rPr lang="en-US" sz="2200" i="0" u="none" dirty="0"/>
            <a:t>. </a:t>
          </a:r>
          <a:endParaRPr lang="cs-CZ" sz="2200" i="0" u="none" dirty="0"/>
        </a:p>
        <a:p>
          <a:pPr>
            <a:lnSpc>
              <a:spcPct val="100000"/>
            </a:lnSpc>
          </a:pPr>
          <a:r>
            <a:rPr lang="cs-CZ" sz="2200" b="1" i="0" dirty="0"/>
            <a:t>SPŠCH </a:t>
          </a:r>
          <a:r>
            <a:rPr lang="en-US" sz="2200" b="1" i="0" dirty="0"/>
            <a:t>v </a:t>
          </a:r>
          <a:r>
            <a:rPr lang="en-US" sz="2200" b="1" i="0" dirty="0" err="1"/>
            <a:t>Pardubicích</a:t>
          </a:r>
          <a:r>
            <a:rPr lang="en-US" sz="2200" b="1" i="0" dirty="0"/>
            <a:t> </a:t>
          </a:r>
          <a:r>
            <a:rPr lang="en-US" sz="2200" i="0" dirty="0" err="1"/>
            <a:t>spolu</a:t>
          </a:r>
          <a:r>
            <a:rPr lang="en-US" sz="2200" i="0" dirty="0"/>
            <a:t> se </a:t>
          </a:r>
          <a:r>
            <a:rPr lang="en-US" sz="2200" i="0" dirty="0" err="1"/>
            <a:t>společností</a:t>
          </a:r>
          <a:r>
            <a:rPr lang="en-US" sz="2200" i="0" dirty="0"/>
            <a:t> </a:t>
          </a:r>
          <a:r>
            <a:rPr lang="en-US" sz="2200" b="1" i="0" dirty="0" err="1"/>
            <a:t>Synthesia</a:t>
          </a:r>
          <a:r>
            <a:rPr lang="en-US" sz="2200" i="0" dirty="0"/>
            <a:t> </a:t>
          </a:r>
          <a:r>
            <a:rPr lang="en-US" sz="2200" i="0" dirty="0" err="1"/>
            <a:t>uspořádaly</a:t>
          </a:r>
          <a:r>
            <a:rPr lang="en-US" sz="2200" i="0" dirty="0"/>
            <a:t> </a:t>
          </a:r>
          <a:r>
            <a:rPr lang="en-US" sz="2200" i="0" dirty="0" err="1"/>
            <a:t>první</a:t>
          </a:r>
          <a:r>
            <a:rPr lang="en-US" sz="2200" i="0" dirty="0"/>
            <a:t> </a:t>
          </a:r>
          <a:r>
            <a:rPr lang="en-US" sz="2200" i="0" dirty="0" err="1"/>
            <a:t>ročník</a:t>
          </a:r>
          <a:r>
            <a:rPr lang="en-US" sz="2200" i="0" dirty="0"/>
            <a:t>. </a:t>
          </a:r>
        </a:p>
      </dgm:t>
    </dgm:pt>
    <dgm:pt modelId="{0558ABC3-3228-4506-BA1B-455C81FA18C4}" type="parTrans" cxnId="{3DE13B23-5FD2-4B8A-9B0F-8F9B5CBD9BBB}">
      <dgm:prSet/>
      <dgm:spPr/>
      <dgm:t>
        <a:bodyPr/>
        <a:lstStyle/>
        <a:p>
          <a:endParaRPr lang="en-US" sz="1600"/>
        </a:p>
      </dgm:t>
    </dgm:pt>
    <dgm:pt modelId="{05549A7B-1DC2-40BC-A655-F8694BD83ED7}" type="sibTrans" cxnId="{3DE13B23-5FD2-4B8A-9B0F-8F9B5CBD9BBB}">
      <dgm:prSet/>
      <dgm:spPr/>
      <dgm:t>
        <a:bodyPr/>
        <a:lstStyle/>
        <a:p>
          <a:pPr>
            <a:lnSpc>
              <a:spcPct val="100000"/>
            </a:lnSpc>
          </a:pPr>
          <a:endParaRPr lang="en-US" sz="1600"/>
        </a:p>
      </dgm:t>
    </dgm:pt>
    <dgm:pt modelId="{23A8F515-645E-464F-9BED-C3D658DCF2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i="0" dirty="0"/>
            <a:t>Soutěž se stala tradicí a úspěšně se rozrostla napříč republikou.</a:t>
          </a:r>
          <a:endParaRPr lang="en-US" sz="1600" i="0" dirty="0"/>
        </a:p>
      </dgm:t>
    </dgm:pt>
    <dgm:pt modelId="{207342C0-4F38-45F5-951A-EA2A9E6CEF80}" type="parTrans" cxnId="{5AE8DBC0-1761-47E0-BFE0-8DBD987A3C0E}">
      <dgm:prSet/>
      <dgm:spPr/>
      <dgm:t>
        <a:bodyPr/>
        <a:lstStyle/>
        <a:p>
          <a:endParaRPr lang="en-US" sz="1600"/>
        </a:p>
      </dgm:t>
    </dgm:pt>
    <dgm:pt modelId="{2710EC30-A913-4223-8D81-8C0DEE5CDA08}" type="sibTrans" cxnId="{5AE8DBC0-1761-47E0-BFE0-8DBD987A3C0E}">
      <dgm:prSet/>
      <dgm:spPr/>
      <dgm:t>
        <a:bodyPr/>
        <a:lstStyle/>
        <a:p>
          <a:endParaRPr lang="en-US" sz="1600"/>
        </a:p>
      </dgm:t>
    </dgm:pt>
    <dgm:pt modelId="{9B8A4FF7-4604-432A-8441-99FE70C65557}" type="pres">
      <dgm:prSet presAssocID="{67CA75B6-71CF-4EC0-AD40-63595B8249A9}" presName="root" presStyleCnt="0">
        <dgm:presLayoutVars>
          <dgm:dir/>
          <dgm:resizeHandles val="exact"/>
        </dgm:presLayoutVars>
      </dgm:prSet>
      <dgm:spPr/>
    </dgm:pt>
    <dgm:pt modelId="{2AEC21A3-3D2A-4E70-BB87-81737B9AE779}" type="pres">
      <dgm:prSet presAssocID="{67CA75B6-71CF-4EC0-AD40-63595B8249A9}" presName="container" presStyleCnt="0">
        <dgm:presLayoutVars>
          <dgm:dir/>
          <dgm:resizeHandles val="exact"/>
        </dgm:presLayoutVars>
      </dgm:prSet>
      <dgm:spPr/>
    </dgm:pt>
    <dgm:pt modelId="{76A38D81-30F1-4CF8-87CF-031DB702816B}" type="pres">
      <dgm:prSet presAssocID="{78D0E1AD-8327-4F90-BF3E-3BF32ACBA4F4}" presName="compNode" presStyleCnt="0"/>
      <dgm:spPr/>
    </dgm:pt>
    <dgm:pt modelId="{13DE24E2-279E-4852-828F-24F81683DB8B}" type="pres">
      <dgm:prSet presAssocID="{78D0E1AD-8327-4F90-BF3E-3BF32ACBA4F4}" presName="iconBgRect" presStyleLbl="bgShp" presStyleIdx="0" presStyleCnt="2"/>
      <dgm:spPr/>
    </dgm:pt>
    <dgm:pt modelId="{13A9DBF7-02DD-44D7-9810-AB505A2C45D6}" type="pres">
      <dgm:prSet presAssocID="{78D0E1AD-8327-4F90-BF3E-3BF32ACBA4F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FCEE4360-51A9-4944-BEE2-CE488C0922D5}" type="pres">
      <dgm:prSet presAssocID="{78D0E1AD-8327-4F90-BF3E-3BF32ACBA4F4}" presName="spaceRect" presStyleCnt="0"/>
      <dgm:spPr/>
    </dgm:pt>
    <dgm:pt modelId="{D171802B-CB84-4E9E-88A2-9A125711B1F8}" type="pres">
      <dgm:prSet presAssocID="{78D0E1AD-8327-4F90-BF3E-3BF32ACBA4F4}" presName="textRect" presStyleLbl="revTx" presStyleIdx="0" presStyleCnt="2" custScaleX="145041" custLinFactNeighborX="17524" custLinFactNeighborY="16143">
        <dgm:presLayoutVars>
          <dgm:chMax val="1"/>
          <dgm:chPref val="1"/>
        </dgm:presLayoutVars>
      </dgm:prSet>
      <dgm:spPr/>
    </dgm:pt>
    <dgm:pt modelId="{1BFEB9EE-D2E2-42EB-AC36-8331C2080FEC}" type="pres">
      <dgm:prSet presAssocID="{05549A7B-1DC2-40BC-A655-F8694BD83ED7}" presName="sibTrans" presStyleLbl="sibTrans2D1" presStyleIdx="0" presStyleCnt="0"/>
      <dgm:spPr/>
    </dgm:pt>
    <dgm:pt modelId="{142224FC-00E6-43FC-A5C1-68A548474574}" type="pres">
      <dgm:prSet presAssocID="{23A8F515-645E-464F-9BED-C3D658DCF2FF}" presName="compNode" presStyleCnt="0"/>
      <dgm:spPr/>
    </dgm:pt>
    <dgm:pt modelId="{68841918-F268-499E-8389-5AC49F9694CC}" type="pres">
      <dgm:prSet presAssocID="{23A8F515-645E-464F-9BED-C3D658DCF2FF}" presName="iconBgRect" presStyleLbl="bgShp" presStyleIdx="1" presStyleCnt="2" custLinFactNeighborX="14270" custLinFactNeighborY="3070"/>
      <dgm:spPr/>
    </dgm:pt>
    <dgm:pt modelId="{20FFC5A5-3444-4D49-B4AB-37AB97276AEF}" type="pres">
      <dgm:prSet presAssocID="{23A8F515-645E-464F-9BED-C3D658DCF2FF}" presName="iconRect" presStyleLbl="node1" presStyleIdx="1" presStyleCnt="2" custLinFactNeighborX="28893" custLinFactNeighborY="52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D7582430-927D-4BD5-941F-B98F5C9D0F49}" type="pres">
      <dgm:prSet presAssocID="{23A8F515-645E-464F-9BED-C3D658DCF2FF}" presName="spaceRect" presStyleCnt="0"/>
      <dgm:spPr/>
    </dgm:pt>
    <dgm:pt modelId="{692391B0-67BD-4923-B98C-A40E2A870825}" type="pres">
      <dgm:prSet presAssocID="{23A8F515-645E-464F-9BED-C3D658DCF2FF}" presName="textRect" presStyleLbl="revTx" presStyleIdx="1" presStyleCnt="2" custScaleY="140529" custLinFactNeighborX="8150" custLinFactNeighborY="8487">
        <dgm:presLayoutVars>
          <dgm:chMax val="1"/>
          <dgm:chPref val="1"/>
        </dgm:presLayoutVars>
      </dgm:prSet>
      <dgm:spPr/>
    </dgm:pt>
  </dgm:ptLst>
  <dgm:cxnLst>
    <dgm:cxn modelId="{3DE13B23-5FD2-4B8A-9B0F-8F9B5CBD9BBB}" srcId="{67CA75B6-71CF-4EC0-AD40-63595B8249A9}" destId="{78D0E1AD-8327-4F90-BF3E-3BF32ACBA4F4}" srcOrd="0" destOrd="0" parTransId="{0558ABC3-3228-4506-BA1B-455C81FA18C4}" sibTransId="{05549A7B-1DC2-40BC-A655-F8694BD83ED7}"/>
    <dgm:cxn modelId="{4F4C0B4B-68C2-4780-86FE-3FCC5C5C6CCA}" type="presOf" srcId="{78D0E1AD-8327-4F90-BF3E-3BF32ACBA4F4}" destId="{D171802B-CB84-4E9E-88A2-9A125711B1F8}" srcOrd="0" destOrd="0" presId="urn:microsoft.com/office/officeart/2018/2/layout/IconCircleList"/>
    <dgm:cxn modelId="{8062D99D-B38B-47BA-A50A-DC0EB0EA5076}" type="presOf" srcId="{67CA75B6-71CF-4EC0-AD40-63595B8249A9}" destId="{9B8A4FF7-4604-432A-8441-99FE70C65557}" srcOrd="0" destOrd="0" presId="urn:microsoft.com/office/officeart/2018/2/layout/IconCircleList"/>
    <dgm:cxn modelId="{AF3773B4-7FAA-4927-8746-9C63732DBD63}" type="presOf" srcId="{05549A7B-1DC2-40BC-A655-F8694BD83ED7}" destId="{1BFEB9EE-D2E2-42EB-AC36-8331C2080FEC}" srcOrd="0" destOrd="0" presId="urn:microsoft.com/office/officeart/2018/2/layout/IconCircleList"/>
    <dgm:cxn modelId="{FBF8CCBB-0AA7-45AF-B4EF-224FE91405B0}" type="presOf" srcId="{23A8F515-645E-464F-9BED-C3D658DCF2FF}" destId="{692391B0-67BD-4923-B98C-A40E2A870825}" srcOrd="0" destOrd="0" presId="urn:microsoft.com/office/officeart/2018/2/layout/IconCircleList"/>
    <dgm:cxn modelId="{5AE8DBC0-1761-47E0-BFE0-8DBD987A3C0E}" srcId="{67CA75B6-71CF-4EC0-AD40-63595B8249A9}" destId="{23A8F515-645E-464F-9BED-C3D658DCF2FF}" srcOrd="1" destOrd="0" parTransId="{207342C0-4F38-45F5-951A-EA2A9E6CEF80}" sibTransId="{2710EC30-A913-4223-8D81-8C0DEE5CDA08}"/>
    <dgm:cxn modelId="{868074F0-9BAF-417B-83AC-731EE385D8AD}" type="presParOf" srcId="{9B8A4FF7-4604-432A-8441-99FE70C65557}" destId="{2AEC21A3-3D2A-4E70-BB87-81737B9AE779}" srcOrd="0" destOrd="0" presId="urn:microsoft.com/office/officeart/2018/2/layout/IconCircleList"/>
    <dgm:cxn modelId="{63676304-B99A-40E7-8FE6-281290DF9988}" type="presParOf" srcId="{2AEC21A3-3D2A-4E70-BB87-81737B9AE779}" destId="{76A38D81-30F1-4CF8-87CF-031DB702816B}" srcOrd="0" destOrd="0" presId="urn:microsoft.com/office/officeart/2018/2/layout/IconCircleList"/>
    <dgm:cxn modelId="{6FE9BC1E-8C9D-4433-A3FF-919DE04E2F8A}" type="presParOf" srcId="{76A38D81-30F1-4CF8-87CF-031DB702816B}" destId="{13DE24E2-279E-4852-828F-24F81683DB8B}" srcOrd="0" destOrd="0" presId="urn:microsoft.com/office/officeart/2018/2/layout/IconCircleList"/>
    <dgm:cxn modelId="{9F7D39C3-CE35-47C8-B78E-9C913FCB709A}" type="presParOf" srcId="{76A38D81-30F1-4CF8-87CF-031DB702816B}" destId="{13A9DBF7-02DD-44D7-9810-AB505A2C45D6}" srcOrd="1" destOrd="0" presId="urn:microsoft.com/office/officeart/2018/2/layout/IconCircleList"/>
    <dgm:cxn modelId="{E1D36DFD-9704-41DB-A255-CBA8EB4AD46C}" type="presParOf" srcId="{76A38D81-30F1-4CF8-87CF-031DB702816B}" destId="{FCEE4360-51A9-4944-BEE2-CE488C0922D5}" srcOrd="2" destOrd="0" presId="urn:microsoft.com/office/officeart/2018/2/layout/IconCircleList"/>
    <dgm:cxn modelId="{16FFDF82-43AA-4E11-AC2E-E8BE99EC128A}" type="presParOf" srcId="{76A38D81-30F1-4CF8-87CF-031DB702816B}" destId="{D171802B-CB84-4E9E-88A2-9A125711B1F8}" srcOrd="3" destOrd="0" presId="urn:microsoft.com/office/officeart/2018/2/layout/IconCircleList"/>
    <dgm:cxn modelId="{7E868F61-3600-4755-A661-01F43A4D5F87}" type="presParOf" srcId="{2AEC21A3-3D2A-4E70-BB87-81737B9AE779}" destId="{1BFEB9EE-D2E2-42EB-AC36-8331C2080FEC}" srcOrd="1" destOrd="0" presId="urn:microsoft.com/office/officeart/2018/2/layout/IconCircleList"/>
    <dgm:cxn modelId="{A65CAFA7-69D7-44D6-8094-6311357165B3}" type="presParOf" srcId="{2AEC21A3-3D2A-4E70-BB87-81737B9AE779}" destId="{142224FC-00E6-43FC-A5C1-68A548474574}" srcOrd="2" destOrd="0" presId="urn:microsoft.com/office/officeart/2018/2/layout/IconCircleList"/>
    <dgm:cxn modelId="{AD865F5B-C91A-41FA-9977-A36E58258078}" type="presParOf" srcId="{142224FC-00E6-43FC-A5C1-68A548474574}" destId="{68841918-F268-499E-8389-5AC49F9694CC}" srcOrd="0" destOrd="0" presId="urn:microsoft.com/office/officeart/2018/2/layout/IconCircleList"/>
    <dgm:cxn modelId="{FD23E33E-9008-4853-9B77-5B6CB65862E9}" type="presParOf" srcId="{142224FC-00E6-43FC-A5C1-68A548474574}" destId="{20FFC5A5-3444-4D49-B4AB-37AB97276AEF}" srcOrd="1" destOrd="0" presId="urn:microsoft.com/office/officeart/2018/2/layout/IconCircleList"/>
    <dgm:cxn modelId="{AF3B0DBB-A5C9-4DE7-884C-2DEBFECC192D}" type="presParOf" srcId="{142224FC-00E6-43FC-A5C1-68A548474574}" destId="{D7582430-927D-4BD5-941F-B98F5C9D0F49}" srcOrd="2" destOrd="0" presId="urn:microsoft.com/office/officeart/2018/2/layout/IconCircleList"/>
    <dgm:cxn modelId="{E80265CC-E7BA-44E6-9A1E-87150C19F38D}" type="presParOf" srcId="{142224FC-00E6-43FC-A5C1-68A548474574}" destId="{692391B0-67BD-4923-B98C-A40E2A87082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6E780F-4211-4CBC-B5E1-954590BF625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BED470-F6B8-407B-AF6F-F3071D0150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Soutěž přispívá k popularizaci chemie mezi mladými lidmi a posiluje vztah mezi školami a průmyslem.</a:t>
          </a:r>
          <a:endParaRPr lang="en-US" sz="1600" dirty="0"/>
        </a:p>
      </dgm:t>
    </dgm:pt>
    <dgm:pt modelId="{799059C9-64D4-4852-BB88-7A941306EBB6}" type="parTrans" cxnId="{99DF2E19-FF05-4F46-BB70-AE6E111CF9D8}">
      <dgm:prSet/>
      <dgm:spPr/>
      <dgm:t>
        <a:bodyPr/>
        <a:lstStyle/>
        <a:p>
          <a:endParaRPr lang="en-US"/>
        </a:p>
      </dgm:t>
    </dgm:pt>
    <dgm:pt modelId="{51469C02-DDDE-4914-B14C-D34E194D9113}" type="sibTrans" cxnId="{99DF2E19-FF05-4F46-BB70-AE6E111CF9D8}">
      <dgm:prSet/>
      <dgm:spPr/>
      <dgm:t>
        <a:bodyPr/>
        <a:lstStyle/>
        <a:p>
          <a:endParaRPr lang="en-US"/>
        </a:p>
      </dgm:t>
    </dgm:pt>
    <dgm:pt modelId="{E70824B9-149D-4C54-928E-57D8AF8CDE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/>
            <a:t>Soutěž zvyšuje zájem žáků o chemii a přírodní vědy, což může vést k tomu, že si žáci zvolí chemii jako svůj hlavní studijní obor na střední nebo vysoké škole.</a:t>
          </a:r>
          <a:endParaRPr lang="en-US" sz="1600" dirty="0"/>
        </a:p>
      </dgm:t>
    </dgm:pt>
    <dgm:pt modelId="{201B4B53-D794-4D05-9E1C-125FADACB983}" type="parTrans" cxnId="{F834FF5E-6447-416B-9070-0DC435A1D27E}">
      <dgm:prSet/>
      <dgm:spPr/>
      <dgm:t>
        <a:bodyPr/>
        <a:lstStyle/>
        <a:p>
          <a:endParaRPr lang="en-US"/>
        </a:p>
      </dgm:t>
    </dgm:pt>
    <dgm:pt modelId="{42720FCE-F4CE-4369-ADA5-84688B1CFE3A}" type="sibTrans" cxnId="{F834FF5E-6447-416B-9070-0DC435A1D27E}">
      <dgm:prSet/>
      <dgm:spPr/>
      <dgm:t>
        <a:bodyPr/>
        <a:lstStyle/>
        <a:p>
          <a:endParaRPr lang="en-US"/>
        </a:p>
      </dgm:t>
    </dgm:pt>
    <dgm:pt modelId="{AC2C61BE-8188-40ED-B22D-1B6507710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/>
            <a:t>Mladí chemici mají možnost setkat se s odborníky z praxe a získat přehled o kariérních možnostech v chemickém průmyslu</a:t>
          </a:r>
          <a:endParaRPr lang="en-US" sz="1600" dirty="0"/>
        </a:p>
      </dgm:t>
    </dgm:pt>
    <dgm:pt modelId="{7A32ECAC-C75B-4C15-8796-9CF0C4AE8B11}" type="parTrans" cxnId="{1DDFA808-E658-4047-8FC8-AEBF5B5F666D}">
      <dgm:prSet/>
      <dgm:spPr/>
      <dgm:t>
        <a:bodyPr/>
        <a:lstStyle/>
        <a:p>
          <a:endParaRPr lang="en-US"/>
        </a:p>
      </dgm:t>
    </dgm:pt>
    <dgm:pt modelId="{ABB46E3D-7037-4363-B960-24A765BF095A}" type="sibTrans" cxnId="{1DDFA808-E658-4047-8FC8-AEBF5B5F666D}">
      <dgm:prSet/>
      <dgm:spPr/>
      <dgm:t>
        <a:bodyPr/>
        <a:lstStyle/>
        <a:p>
          <a:endParaRPr lang="en-US"/>
        </a:p>
      </dgm:t>
    </dgm:pt>
    <dgm:pt modelId="{70965CC5-BA11-425D-8E4B-075E6685D0AA}" type="pres">
      <dgm:prSet presAssocID="{316E780F-4211-4CBC-B5E1-954590BF6255}" presName="root" presStyleCnt="0">
        <dgm:presLayoutVars>
          <dgm:dir/>
          <dgm:resizeHandles val="exact"/>
        </dgm:presLayoutVars>
      </dgm:prSet>
      <dgm:spPr/>
    </dgm:pt>
    <dgm:pt modelId="{C266855E-41C8-432B-A46D-DD3C2B336F79}" type="pres">
      <dgm:prSet presAssocID="{F2BED470-F6B8-407B-AF6F-F3071D015014}" presName="compNode" presStyleCnt="0"/>
      <dgm:spPr/>
    </dgm:pt>
    <dgm:pt modelId="{224D9985-B7C6-4410-8FD2-DD0CEA0D0933}" type="pres">
      <dgm:prSet presAssocID="{F2BED470-F6B8-407B-AF6F-F3071D015014}" presName="bgRect" presStyleLbl="bgShp" presStyleIdx="0" presStyleCnt="3"/>
      <dgm:spPr/>
    </dgm:pt>
    <dgm:pt modelId="{A791630A-943C-401D-AD54-866AF0189B97}" type="pres">
      <dgm:prSet presAssocID="{F2BED470-F6B8-407B-AF6F-F3071D0150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ňka"/>
        </a:ext>
      </dgm:extLst>
    </dgm:pt>
    <dgm:pt modelId="{4BE0C599-0884-45F3-8F63-319D005EA1EB}" type="pres">
      <dgm:prSet presAssocID="{F2BED470-F6B8-407B-AF6F-F3071D015014}" presName="spaceRect" presStyleCnt="0"/>
      <dgm:spPr/>
    </dgm:pt>
    <dgm:pt modelId="{90992F19-FEBC-44EE-B799-3C5E7CFDAD8F}" type="pres">
      <dgm:prSet presAssocID="{F2BED470-F6B8-407B-AF6F-F3071D015014}" presName="parTx" presStyleLbl="revTx" presStyleIdx="0" presStyleCnt="3">
        <dgm:presLayoutVars>
          <dgm:chMax val="0"/>
          <dgm:chPref val="0"/>
        </dgm:presLayoutVars>
      </dgm:prSet>
      <dgm:spPr/>
    </dgm:pt>
    <dgm:pt modelId="{F784FDC9-8D33-42D3-840F-E0615625124F}" type="pres">
      <dgm:prSet presAssocID="{51469C02-DDDE-4914-B14C-D34E194D9113}" presName="sibTrans" presStyleCnt="0"/>
      <dgm:spPr/>
    </dgm:pt>
    <dgm:pt modelId="{9820CFDA-E144-4F8A-B33E-7A4CE2C924DB}" type="pres">
      <dgm:prSet presAssocID="{E70824B9-149D-4C54-928E-57D8AF8CDE4A}" presName="compNode" presStyleCnt="0"/>
      <dgm:spPr/>
    </dgm:pt>
    <dgm:pt modelId="{730B14A5-B602-43BD-81E8-7985096CA31D}" type="pres">
      <dgm:prSet presAssocID="{E70824B9-149D-4C54-928E-57D8AF8CDE4A}" presName="bgRect" presStyleLbl="bgShp" presStyleIdx="1" presStyleCnt="3"/>
      <dgm:spPr/>
    </dgm:pt>
    <dgm:pt modelId="{5973FE80-F8E0-44F6-A709-BEA9ECFDC575}" type="pres">
      <dgm:prSet presAssocID="{E70824B9-149D-4C54-928E-57D8AF8CDE4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9FEF9CA8-8E44-44D8-98B9-E9F34BC2D682}" type="pres">
      <dgm:prSet presAssocID="{E70824B9-149D-4C54-928E-57D8AF8CDE4A}" presName="spaceRect" presStyleCnt="0"/>
      <dgm:spPr/>
    </dgm:pt>
    <dgm:pt modelId="{1C6FA2B0-05D0-4185-A114-5723315695B8}" type="pres">
      <dgm:prSet presAssocID="{E70824B9-149D-4C54-928E-57D8AF8CDE4A}" presName="parTx" presStyleLbl="revTx" presStyleIdx="1" presStyleCnt="3">
        <dgm:presLayoutVars>
          <dgm:chMax val="0"/>
          <dgm:chPref val="0"/>
        </dgm:presLayoutVars>
      </dgm:prSet>
      <dgm:spPr/>
    </dgm:pt>
    <dgm:pt modelId="{655C9689-B1BF-4B42-ABBF-6E6F8A4C2639}" type="pres">
      <dgm:prSet presAssocID="{42720FCE-F4CE-4369-ADA5-84688B1CFE3A}" presName="sibTrans" presStyleCnt="0"/>
      <dgm:spPr/>
    </dgm:pt>
    <dgm:pt modelId="{80FC5C27-A66F-4B43-9A6D-F8483382A24A}" type="pres">
      <dgm:prSet presAssocID="{AC2C61BE-8188-40ED-B22D-1B6507710EE5}" presName="compNode" presStyleCnt="0"/>
      <dgm:spPr/>
    </dgm:pt>
    <dgm:pt modelId="{A6CB1A40-3496-40EB-9995-4DA44FC36117}" type="pres">
      <dgm:prSet presAssocID="{AC2C61BE-8188-40ED-B22D-1B6507710EE5}" presName="bgRect" presStyleLbl="bgShp" presStyleIdx="2" presStyleCnt="3"/>
      <dgm:spPr/>
    </dgm:pt>
    <dgm:pt modelId="{727CA782-1F2E-4BDE-82DE-7A3D3E0AA2DC}" type="pres">
      <dgm:prSet presAssocID="{AC2C61BE-8188-40ED-B22D-1B6507710EE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D6D31CC0-3AA4-4EF6-A6AE-315E7852718E}" type="pres">
      <dgm:prSet presAssocID="{AC2C61BE-8188-40ED-B22D-1B6507710EE5}" presName="spaceRect" presStyleCnt="0"/>
      <dgm:spPr/>
    </dgm:pt>
    <dgm:pt modelId="{35D30383-7C1B-48BD-8528-F4CEEA78E51C}" type="pres">
      <dgm:prSet presAssocID="{AC2C61BE-8188-40ED-B22D-1B6507710EE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DFA808-E658-4047-8FC8-AEBF5B5F666D}" srcId="{316E780F-4211-4CBC-B5E1-954590BF6255}" destId="{AC2C61BE-8188-40ED-B22D-1B6507710EE5}" srcOrd="2" destOrd="0" parTransId="{7A32ECAC-C75B-4C15-8796-9CF0C4AE8B11}" sibTransId="{ABB46E3D-7037-4363-B960-24A765BF095A}"/>
    <dgm:cxn modelId="{4A7C250B-7ADB-47A8-83E2-266CE5786DAB}" type="presOf" srcId="{F2BED470-F6B8-407B-AF6F-F3071D015014}" destId="{90992F19-FEBC-44EE-B799-3C5E7CFDAD8F}" srcOrd="0" destOrd="0" presId="urn:microsoft.com/office/officeart/2018/2/layout/IconVerticalSolidList"/>
    <dgm:cxn modelId="{A16ACD0E-6F11-45DD-AB5A-A0D2DF6F12C1}" type="presOf" srcId="{E70824B9-149D-4C54-928E-57D8AF8CDE4A}" destId="{1C6FA2B0-05D0-4185-A114-5723315695B8}" srcOrd="0" destOrd="0" presId="urn:microsoft.com/office/officeart/2018/2/layout/IconVerticalSolidList"/>
    <dgm:cxn modelId="{99DF2E19-FF05-4F46-BB70-AE6E111CF9D8}" srcId="{316E780F-4211-4CBC-B5E1-954590BF6255}" destId="{F2BED470-F6B8-407B-AF6F-F3071D015014}" srcOrd="0" destOrd="0" parTransId="{799059C9-64D4-4852-BB88-7A941306EBB6}" sibTransId="{51469C02-DDDE-4914-B14C-D34E194D9113}"/>
    <dgm:cxn modelId="{8796C129-292A-4346-8DEA-54678069F31D}" type="presOf" srcId="{316E780F-4211-4CBC-B5E1-954590BF6255}" destId="{70965CC5-BA11-425D-8E4B-075E6685D0AA}" srcOrd="0" destOrd="0" presId="urn:microsoft.com/office/officeart/2018/2/layout/IconVerticalSolidList"/>
    <dgm:cxn modelId="{F834FF5E-6447-416B-9070-0DC435A1D27E}" srcId="{316E780F-4211-4CBC-B5E1-954590BF6255}" destId="{E70824B9-149D-4C54-928E-57D8AF8CDE4A}" srcOrd="1" destOrd="0" parTransId="{201B4B53-D794-4D05-9E1C-125FADACB983}" sibTransId="{42720FCE-F4CE-4369-ADA5-84688B1CFE3A}"/>
    <dgm:cxn modelId="{CBEADB85-C5BC-4909-970B-72E3341FFA51}" type="presOf" srcId="{AC2C61BE-8188-40ED-B22D-1B6507710EE5}" destId="{35D30383-7C1B-48BD-8528-F4CEEA78E51C}" srcOrd="0" destOrd="0" presId="urn:microsoft.com/office/officeart/2018/2/layout/IconVerticalSolidList"/>
    <dgm:cxn modelId="{6BD6CD41-5FE0-453B-9E20-B441E81779EB}" type="presParOf" srcId="{70965CC5-BA11-425D-8E4B-075E6685D0AA}" destId="{C266855E-41C8-432B-A46D-DD3C2B336F79}" srcOrd="0" destOrd="0" presId="urn:microsoft.com/office/officeart/2018/2/layout/IconVerticalSolidList"/>
    <dgm:cxn modelId="{35B7A43B-B519-4E5D-857C-B7681986AA03}" type="presParOf" srcId="{C266855E-41C8-432B-A46D-DD3C2B336F79}" destId="{224D9985-B7C6-4410-8FD2-DD0CEA0D0933}" srcOrd="0" destOrd="0" presId="urn:microsoft.com/office/officeart/2018/2/layout/IconVerticalSolidList"/>
    <dgm:cxn modelId="{887E5073-D544-48EF-9432-3C312B9B8176}" type="presParOf" srcId="{C266855E-41C8-432B-A46D-DD3C2B336F79}" destId="{A791630A-943C-401D-AD54-866AF0189B97}" srcOrd="1" destOrd="0" presId="urn:microsoft.com/office/officeart/2018/2/layout/IconVerticalSolidList"/>
    <dgm:cxn modelId="{7135E4CC-396A-4AD6-A4B7-84BD465B36F0}" type="presParOf" srcId="{C266855E-41C8-432B-A46D-DD3C2B336F79}" destId="{4BE0C599-0884-45F3-8F63-319D005EA1EB}" srcOrd="2" destOrd="0" presId="urn:microsoft.com/office/officeart/2018/2/layout/IconVerticalSolidList"/>
    <dgm:cxn modelId="{24F269D6-AB41-46DD-9339-87CD0179FA56}" type="presParOf" srcId="{C266855E-41C8-432B-A46D-DD3C2B336F79}" destId="{90992F19-FEBC-44EE-B799-3C5E7CFDAD8F}" srcOrd="3" destOrd="0" presId="urn:microsoft.com/office/officeart/2018/2/layout/IconVerticalSolidList"/>
    <dgm:cxn modelId="{9FD3D01F-0DCF-4D63-953D-1E82FA0CA4F8}" type="presParOf" srcId="{70965CC5-BA11-425D-8E4B-075E6685D0AA}" destId="{F784FDC9-8D33-42D3-840F-E0615625124F}" srcOrd="1" destOrd="0" presId="urn:microsoft.com/office/officeart/2018/2/layout/IconVerticalSolidList"/>
    <dgm:cxn modelId="{59A139B0-CAB9-417D-A38F-96F92255DD8C}" type="presParOf" srcId="{70965CC5-BA11-425D-8E4B-075E6685D0AA}" destId="{9820CFDA-E144-4F8A-B33E-7A4CE2C924DB}" srcOrd="2" destOrd="0" presId="urn:microsoft.com/office/officeart/2018/2/layout/IconVerticalSolidList"/>
    <dgm:cxn modelId="{F3262D05-4898-4F9D-A1A5-097E447FFCA9}" type="presParOf" srcId="{9820CFDA-E144-4F8A-B33E-7A4CE2C924DB}" destId="{730B14A5-B602-43BD-81E8-7985096CA31D}" srcOrd="0" destOrd="0" presId="urn:microsoft.com/office/officeart/2018/2/layout/IconVerticalSolidList"/>
    <dgm:cxn modelId="{9C3BE2B4-7484-4CDF-AD66-FC4D8C4AD462}" type="presParOf" srcId="{9820CFDA-E144-4F8A-B33E-7A4CE2C924DB}" destId="{5973FE80-F8E0-44F6-A709-BEA9ECFDC575}" srcOrd="1" destOrd="0" presId="urn:microsoft.com/office/officeart/2018/2/layout/IconVerticalSolidList"/>
    <dgm:cxn modelId="{A0A75F6B-D776-4857-A59F-E4ED499FF578}" type="presParOf" srcId="{9820CFDA-E144-4F8A-B33E-7A4CE2C924DB}" destId="{9FEF9CA8-8E44-44D8-98B9-E9F34BC2D682}" srcOrd="2" destOrd="0" presId="urn:microsoft.com/office/officeart/2018/2/layout/IconVerticalSolidList"/>
    <dgm:cxn modelId="{B8AA14F0-EBCD-48E2-AED7-63683D016ECA}" type="presParOf" srcId="{9820CFDA-E144-4F8A-B33E-7A4CE2C924DB}" destId="{1C6FA2B0-05D0-4185-A114-5723315695B8}" srcOrd="3" destOrd="0" presId="urn:microsoft.com/office/officeart/2018/2/layout/IconVerticalSolidList"/>
    <dgm:cxn modelId="{934D5CD6-F377-4820-9298-2218B4D8CF77}" type="presParOf" srcId="{70965CC5-BA11-425D-8E4B-075E6685D0AA}" destId="{655C9689-B1BF-4B42-ABBF-6E6F8A4C2639}" srcOrd="3" destOrd="0" presId="urn:microsoft.com/office/officeart/2018/2/layout/IconVerticalSolidList"/>
    <dgm:cxn modelId="{FDF5C113-5228-4852-87EB-0213E135A36D}" type="presParOf" srcId="{70965CC5-BA11-425D-8E4B-075E6685D0AA}" destId="{80FC5C27-A66F-4B43-9A6D-F8483382A24A}" srcOrd="4" destOrd="0" presId="urn:microsoft.com/office/officeart/2018/2/layout/IconVerticalSolidList"/>
    <dgm:cxn modelId="{483BF6C0-2577-4E85-8A55-34A5E3A002A6}" type="presParOf" srcId="{80FC5C27-A66F-4B43-9A6D-F8483382A24A}" destId="{A6CB1A40-3496-40EB-9995-4DA44FC36117}" srcOrd="0" destOrd="0" presId="urn:microsoft.com/office/officeart/2018/2/layout/IconVerticalSolidList"/>
    <dgm:cxn modelId="{BB2877A5-934E-4D2D-988C-B9894C01388B}" type="presParOf" srcId="{80FC5C27-A66F-4B43-9A6D-F8483382A24A}" destId="{727CA782-1F2E-4BDE-82DE-7A3D3E0AA2DC}" srcOrd="1" destOrd="0" presId="urn:microsoft.com/office/officeart/2018/2/layout/IconVerticalSolidList"/>
    <dgm:cxn modelId="{C21B866C-9F49-4D9B-A728-6FFC5D8BBBC3}" type="presParOf" srcId="{80FC5C27-A66F-4B43-9A6D-F8483382A24A}" destId="{D6D31CC0-3AA4-4EF6-A6AE-315E7852718E}" srcOrd="2" destOrd="0" presId="urn:microsoft.com/office/officeart/2018/2/layout/IconVerticalSolidList"/>
    <dgm:cxn modelId="{9CCBA9DA-4694-46D8-9355-C81436C201EE}" type="presParOf" srcId="{80FC5C27-A66F-4B43-9A6D-F8483382A24A}" destId="{35D30383-7C1B-48BD-8528-F4CEEA78E5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680A4F-EFF3-4298-8818-4B379DF8074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C3FAA6-86D7-44C5-B50E-EA7BA4409170}">
      <dgm:prSet/>
      <dgm:spPr/>
      <dgm:t>
        <a:bodyPr/>
        <a:lstStyle/>
        <a:p>
          <a:r>
            <a:rPr lang="cs-CZ"/>
            <a:t>Soutěž probíhá ve třech kolech: okresní, krajské, regionální a celostátní finále.</a:t>
          </a:r>
          <a:endParaRPr lang="en-US"/>
        </a:p>
      </dgm:t>
    </dgm:pt>
    <dgm:pt modelId="{0279606A-10AA-4A30-B45A-617808EB5241}" type="parTrans" cxnId="{549E4D09-C8D2-4E0A-A099-764D7746A006}">
      <dgm:prSet/>
      <dgm:spPr/>
      <dgm:t>
        <a:bodyPr/>
        <a:lstStyle/>
        <a:p>
          <a:endParaRPr lang="en-US"/>
        </a:p>
      </dgm:t>
    </dgm:pt>
    <dgm:pt modelId="{FEDFA520-05FE-46C3-8406-FA8AFFC39E34}" type="sibTrans" cxnId="{549E4D09-C8D2-4E0A-A099-764D7746A006}">
      <dgm:prSet/>
      <dgm:spPr/>
      <dgm:t>
        <a:bodyPr/>
        <a:lstStyle/>
        <a:p>
          <a:endParaRPr lang="en-US"/>
        </a:p>
      </dgm:t>
    </dgm:pt>
    <dgm:pt modelId="{EED08C5E-80B9-40C0-99C8-2686F06115D2}">
      <dgm:prSet/>
      <dgm:spPr/>
      <dgm:t>
        <a:bodyPr/>
        <a:lstStyle/>
        <a:p>
          <a:r>
            <a:rPr lang="cs-CZ" u="sng"/>
            <a:t>1. Okresní kolo </a:t>
          </a:r>
          <a:r>
            <a:rPr lang="cs-CZ"/>
            <a:t>– teoretický test na základních školách.</a:t>
          </a:r>
          <a:endParaRPr lang="en-US"/>
        </a:p>
      </dgm:t>
    </dgm:pt>
    <dgm:pt modelId="{75561332-50BC-40A0-AB5A-99CF088240AC}" type="parTrans" cxnId="{C0BD9316-1150-43B9-AD5B-62C947F2CDCF}">
      <dgm:prSet/>
      <dgm:spPr/>
      <dgm:t>
        <a:bodyPr/>
        <a:lstStyle/>
        <a:p>
          <a:endParaRPr lang="en-US"/>
        </a:p>
      </dgm:t>
    </dgm:pt>
    <dgm:pt modelId="{55E60164-5662-4CBA-AA59-B0D66E761029}" type="sibTrans" cxnId="{C0BD9316-1150-43B9-AD5B-62C947F2CDCF}">
      <dgm:prSet/>
      <dgm:spPr/>
      <dgm:t>
        <a:bodyPr/>
        <a:lstStyle/>
        <a:p>
          <a:endParaRPr lang="en-US"/>
        </a:p>
      </dgm:t>
    </dgm:pt>
    <dgm:pt modelId="{71EA9F6A-1EBF-468D-B741-F7E32F4EA9D3}">
      <dgm:prSet/>
      <dgm:spPr/>
      <dgm:t>
        <a:bodyPr/>
        <a:lstStyle/>
        <a:p>
          <a:r>
            <a:rPr lang="cs-CZ" u="sng"/>
            <a:t>2. Krajské kolo</a:t>
          </a:r>
          <a:r>
            <a:rPr lang="cs-CZ"/>
            <a:t> – teoretický test na středních školách, organizované školou v  regionu.</a:t>
          </a:r>
          <a:endParaRPr lang="en-US"/>
        </a:p>
      </dgm:t>
    </dgm:pt>
    <dgm:pt modelId="{8CCB3324-F7C7-4B75-A1FA-05E8B627577F}" type="parTrans" cxnId="{76C9C4B2-4BBF-4A73-8FBB-8A8F04ECDBA4}">
      <dgm:prSet/>
      <dgm:spPr/>
      <dgm:t>
        <a:bodyPr/>
        <a:lstStyle/>
        <a:p>
          <a:endParaRPr lang="en-US"/>
        </a:p>
      </dgm:t>
    </dgm:pt>
    <dgm:pt modelId="{82913BBD-42A1-42B2-912C-A8B6F9335851}" type="sibTrans" cxnId="{76C9C4B2-4BBF-4A73-8FBB-8A8F04ECDBA4}">
      <dgm:prSet/>
      <dgm:spPr/>
      <dgm:t>
        <a:bodyPr/>
        <a:lstStyle/>
        <a:p>
          <a:endParaRPr lang="en-US"/>
        </a:p>
      </dgm:t>
    </dgm:pt>
    <dgm:pt modelId="{96B16E45-0842-44E7-8EE0-D67C344154BA}">
      <dgm:prSet/>
      <dgm:spPr/>
      <dgm:t>
        <a:bodyPr/>
        <a:lstStyle/>
        <a:p>
          <a:r>
            <a:rPr lang="cs-CZ" u="sng"/>
            <a:t>3. Regionální kolo </a:t>
          </a:r>
          <a:r>
            <a:rPr lang="cs-CZ"/>
            <a:t>– laboratorní úloha na středních školách, rovněž   organizované školou v regionu.</a:t>
          </a:r>
          <a:endParaRPr lang="en-US"/>
        </a:p>
      </dgm:t>
    </dgm:pt>
    <dgm:pt modelId="{48D49D3A-88CD-47E3-84A9-8719583C1484}" type="parTrans" cxnId="{A0CAD705-6037-41BD-B6A7-345580D8A776}">
      <dgm:prSet/>
      <dgm:spPr/>
      <dgm:t>
        <a:bodyPr/>
        <a:lstStyle/>
        <a:p>
          <a:endParaRPr lang="en-US"/>
        </a:p>
      </dgm:t>
    </dgm:pt>
    <dgm:pt modelId="{762483AC-2F66-4C75-AA67-21277EC5BA9C}" type="sibTrans" cxnId="{A0CAD705-6037-41BD-B6A7-345580D8A776}">
      <dgm:prSet/>
      <dgm:spPr/>
      <dgm:t>
        <a:bodyPr/>
        <a:lstStyle/>
        <a:p>
          <a:endParaRPr lang="en-US"/>
        </a:p>
      </dgm:t>
    </dgm:pt>
    <dgm:pt modelId="{C206DFF7-71F1-4F49-9385-03649042FB9C}">
      <dgm:prSet/>
      <dgm:spPr/>
      <dgm:t>
        <a:bodyPr/>
        <a:lstStyle/>
        <a:p>
          <a:r>
            <a:rPr lang="cs-CZ"/>
            <a:t>Z regionálního kola postupují nejlepší řešitelé ze všech regionů do celostátního finále, kde se na Fakultě chemicko-technologické v Pardubicích utkají o titul Nejlepšího mladého chemika.</a:t>
          </a:r>
          <a:endParaRPr lang="en-US"/>
        </a:p>
      </dgm:t>
    </dgm:pt>
    <dgm:pt modelId="{5E0D1EEB-EC49-4D92-A59D-EF303C71B9E0}" type="parTrans" cxnId="{77C14C0C-B0BF-41DC-BBFA-21CAC59E3503}">
      <dgm:prSet/>
      <dgm:spPr/>
      <dgm:t>
        <a:bodyPr/>
        <a:lstStyle/>
        <a:p>
          <a:endParaRPr lang="en-US"/>
        </a:p>
      </dgm:t>
    </dgm:pt>
    <dgm:pt modelId="{9AC09291-8869-441B-8E77-89BD4CD483B7}" type="sibTrans" cxnId="{77C14C0C-B0BF-41DC-BBFA-21CAC59E3503}">
      <dgm:prSet/>
      <dgm:spPr/>
      <dgm:t>
        <a:bodyPr/>
        <a:lstStyle/>
        <a:p>
          <a:endParaRPr lang="en-US"/>
        </a:p>
      </dgm:t>
    </dgm:pt>
    <dgm:pt modelId="{F105D8E7-0FBD-49F6-BF12-8CF296CF4A67}" type="pres">
      <dgm:prSet presAssocID="{F2680A4F-EFF3-4298-8818-4B379DF80746}" presName="outerComposite" presStyleCnt="0">
        <dgm:presLayoutVars>
          <dgm:chMax val="5"/>
          <dgm:dir/>
          <dgm:resizeHandles val="exact"/>
        </dgm:presLayoutVars>
      </dgm:prSet>
      <dgm:spPr/>
    </dgm:pt>
    <dgm:pt modelId="{55652DF1-E41A-48E3-84E8-CACEB84B64CD}" type="pres">
      <dgm:prSet presAssocID="{F2680A4F-EFF3-4298-8818-4B379DF80746}" presName="dummyMaxCanvas" presStyleCnt="0">
        <dgm:presLayoutVars/>
      </dgm:prSet>
      <dgm:spPr/>
    </dgm:pt>
    <dgm:pt modelId="{D329030F-C356-47BB-B2AC-3407769DFD37}" type="pres">
      <dgm:prSet presAssocID="{F2680A4F-EFF3-4298-8818-4B379DF80746}" presName="FiveNodes_1" presStyleLbl="node1" presStyleIdx="0" presStyleCnt="5">
        <dgm:presLayoutVars>
          <dgm:bulletEnabled val="1"/>
        </dgm:presLayoutVars>
      </dgm:prSet>
      <dgm:spPr/>
    </dgm:pt>
    <dgm:pt modelId="{7A1B098B-6BAC-434B-9C31-9FB7DE40C3D7}" type="pres">
      <dgm:prSet presAssocID="{F2680A4F-EFF3-4298-8818-4B379DF80746}" presName="FiveNodes_2" presStyleLbl="node1" presStyleIdx="1" presStyleCnt="5">
        <dgm:presLayoutVars>
          <dgm:bulletEnabled val="1"/>
        </dgm:presLayoutVars>
      </dgm:prSet>
      <dgm:spPr/>
    </dgm:pt>
    <dgm:pt modelId="{7EF7CCAC-B83E-4C48-96B8-75E81E255386}" type="pres">
      <dgm:prSet presAssocID="{F2680A4F-EFF3-4298-8818-4B379DF80746}" presName="FiveNodes_3" presStyleLbl="node1" presStyleIdx="2" presStyleCnt="5">
        <dgm:presLayoutVars>
          <dgm:bulletEnabled val="1"/>
        </dgm:presLayoutVars>
      </dgm:prSet>
      <dgm:spPr/>
    </dgm:pt>
    <dgm:pt modelId="{DB63F70E-CB69-4B1E-9A0A-92F011603AB6}" type="pres">
      <dgm:prSet presAssocID="{F2680A4F-EFF3-4298-8818-4B379DF80746}" presName="FiveNodes_4" presStyleLbl="node1" presStyleIdx="3" presStyleCnt="5">
        <dgm:presLayoutVars>
          <dgm:bulletEnabled val="1"/>
        </dgm:presLayoutVars>
      </dgm:prSet>
      <dgm:spPr/>
    </dgm:pt>
    <dgm:pt modelId="{980F6345-5A79-4B49-9C2B-4F16701DDDAE}" type="pres">
      <dgm:prSet presAssocID="{F2680A4F-EFF3-4298-8818-4B379DF80746}" presName="FiveNodes_5" presStyleLbl="node1" presStyleIdx="4" presStyleCnt="5">
        <dgm:presLayoutVars>
          <dgm:bulletEnabled val="1"/>
        </dgm:presLayoutVars>
      </dgm:prSet>
      <dgm:spPr/>
    </dgm:pt>
    <dgm:pt modelId="{DD463692-4C23-4F82-BF08-CF30C419BEF4}" type="pres">
      <dgm:prSet presAssocID="{F2680A4F-EFF3-4298-8818-4B379DF80746}" presName="FiveConn_1-2" presStyleLbl="fgAccFollowNode1" presStyleIdx="0" presStyleCnt="4">
        <dgm:presLayoutVars>
          <dgm:bulletEnabled val="1"/>
        </dgm:presLayoutVars>
      </dgm:prSet>
      <dgm:spPr/>
    </dgm:pt>
    <dgm:pt modelId="{142DE4E1-FF21-4783-98CD-2B738AD9861A}" type="pres">
      <dgm:prSet presAssocID="{F2680A4F-EFF3-4298-8818-4B379DF80746}" presName="FiveConn_2-3" presStyleLbl="fgAccFollowNode1" presStyleIdx="1" presStyleCnt="4">
        <dgm:presLayoutVars>
          <dgm:bulletEnabled val="1"/>
        </dgm:presLayoutVars>
      </dgm:prSet>
      <dgm:spPr/>
    </dgm:pt>
    <dgm:pt modelId="{740ABE45-0AFC-4246-8318-EFD9DD178D3D}" type="pres">
      <dgm:prSet presAssocID="{F2680A4F-EFF3-4298-8818-4B379DF80746}" presName="FiveConn_3-4" presStyleLbl="fgAccFollowNode1" presStyleIdx="2" presStyleCnt="4">
        <dgm:presLayoutVars>
          <dgm:bulletEnabled val="1"/>
        </dgm:presLayoutVars>
      </dgm:prSet>
      <dgm:spPr/>
    </dgm:pt>
    <dgm:pt modelId="{DEDD4238-98D2-4F4C-853F-B18EAFD0FE9C}" type="pres">
      <dgm:prSet presAssocID="{F2680A4F-EFF3-4298-8818-4B379DF80746}" presName="FiveConn_4-5" presStyleLbl="fgAccFollowNode1" presStyleIdx="3" presStyleCnt="4">
        <dgm:presLayoutVars>
          <dgm:bulletEnabled val="1"/>
        </dgm:presLayoutVars>
      </dgm:prSet>
      <dgm:spPr/>
    </dgm:pt>
    <dgm:pt modelId="{8FBA8737-CA8A-4AEB-9707-331A3F16BD4E}" type="pres">
      <dgm:prSet presAssocID="{F2680A4F-EFF3-4298-8818-4B379DF80746}" presName="FiveNodes_1_text" presStyleLbl="node1" presStyleIdx="4" presStyleCnt="5">
        <dgm:presLayoutVars>
          <dgm:bulletEnabled val="1"/>
        </dgm:presLayoutVars>
      </dgm:prSet>
      <dgm:spPr/>
    </dgm:pt>
    <dgm:pt modelId="{F473E469-4777-4E40-BA10-C3146DED6A97}" type="pres">
      <dgm:prSet presAssocID="{F2680A4F-EFF3-4298-8818-4B379DF80746}" presName="FiveNodes_2_text" presStyleLbl="node1" presStyleIdx="4" presStyleCnt="5">
        <dgm:presLayoutVars>
          <dgm:bulletEnabled val="1"/>
        </dgm:presLayoutVars>
      </dgm:prSet>
      <dgm:spPr/>
    </dgm:pt>
    <dgm:pt modelId="{AED43B69-D669-4332-B87D-DFD7D78C637B}" type="pres">
      <dgm:prSet presAssocID="{F2680A4F-EFF3-4298-8818-4B379DF80746}" presName="FiveNodes_3_text" presStyleLbl="node1" presStyleIdx="4" presStyleCnt="5">
        <dgm:presLayoutVars>
          <dgm:bulletEnabled val="1"/>
        </dgm:presLayoutVars>
      </dgm:prSet>
      <dgm:spPr/>
    </dgm:pt>
    <dgm:pt modelId="{D30532AD-42A4-4C70-A844-82539A5F07FE}" type="pres">
      <dgm:prSet presAssocID="{F2680A4F-EFF3-4298-8818-4B379DF80746}" presName="FiveNodes_4_text" presStyleLbl="node1" presStyleIdx="4" presStyleCnt="5">
        <dgm:presLayoutVars>
          <dgm:bulletEnabled val="1"/>
        </dgm:presLayoutVars>
      </dgm:prSet>
      <dgm:spPr/>
    </dgm:pt>
    <dgm:pt modelId="{E5E8C83A-A87E-474E-B974-A8355E5BCE59}" type="pres">
      <dgm:prSet presAssocID="{F2680A4F-EFF3-4298-8818-4B379DF8074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0CAD705-6037-41BD-B6A7-345580D8A776}" srcId="{F2680A4F-EFF3-4298-8818-4B379DF80746}" destId="{96B16E45-0842-44E7-8EE0-D67C344154BA}" srcOrd="3" destOrd="0" parTransId="{48D49D3A-88CD-47E3-84A9-8719583C1484}" sibTransId="{762483AC-2F66-4C75-AA67-21277EC5BA9C}"/>
    <dgm:cxn modelId="{549E4D09-C8D2-4E0A-A099-764D7746A006}" srcId="{F2680A4F-EFF3-4298-8818-4B379DF80746}" destId="{C3C3FAA6-86D7-44C5-B50E-EA7BA4409170}" srcOrd="0" destOrd="0" parTransId="{0279606A-10AA-4A30-B45A-617808EB5241}" sibTransId="{FEDFA520-05FE-46C3-8406-FA8AFFC39E34}"/>
    <dgm:cxn modelId="{77C14C0C-B0BF-41DC-BBFA-21CAC59E3503}" srcId="{F2680A4F-EFF3-4298-8818-4B379DF80746}" destId="{C206DFF7-71F1-4F49-9385-03649042FB9C}" srcOrd="4" destOrd="0" parTransId="{5E0D1EEB-EC49-4D92-A59D-EF303C71B9E0}" sibTransId="{9AC09291-8869-441B-8E77-89BD4CD483B7}"/>
    <dgm:cxn modelId="{6C66B90F-06F1-4731-AA6C-71E2A5B2009E}" type="presOf" srcId="{96B16E45-0842-44E7-8EE0-D67C344154BA}" destId="{D30532AD-42A4-4C70-A844-82539A5F07FE}" srcOrd="1" destOrd="0" presId="urn:microsoft.com/office/officeart/2005/8/layout/vProcess5"/>
    <dgm:cxn modelId="{C0BD9316-1150-43B9-AD5B-62C947F2CDCF}" srcId="{F2680A4F-EFF3-4298-8818-4B379DF80746}" destId="{EED08C5E-80B9-40C0-99C8-2686F06115D2}" srcOrd="1" destOrd="0" parTransId="{75561332-50BC-40A0-AB5A-99CF088240AC}" sibTransId="{55E60164-5662-4CBA-AA59-B0D66E761029}"/>
    <dgm:cxn modelId="{8A159E18-257B-4BA6-8FBD-896A8B089BD3}" type="presOf" srcId="{96B16E45-0842-44E7-8EE0-D67C344154BA}" destId="{DB63F70E-CB69-4B1E-9A0A-92F011603AB6}" srcOrd="0" destOrd="0" presId="urn:microsoft.com/office/officeart/2005/8/layout/vProcess5"/>
    <dgm:cxn modelId="{B7278524-CF28-41B1-A52B-01AE732E64AD}" type="presOf" srcId="{82913BBD-42A1-42B2-912C-A8B6F9335851}" destId="{740ABE45-0AFC-4246-8318-EFD9DD178D3D}" srcOrd="0" destOrd="0" presId="urn:microsoft.com/office/officeart/2005/8/layout/vProcess5"/>
    <dgm:cxn modelId="{7117A327-37A7-4E41-85F0-7A93802F0B4C}" type="presOf" srcId="{71EA9F6A-1EBF-468D-B741-F7E32F4EA9D3}" destId="{AED43B69-D669-4332-B87D-DFD7D78C637B}" srcOrd="1" destOrd="0" presId="urn:microsoft.com/office/officeart/2005/8/layout/vProcess5"/>
    <dgm:cxn modelId="{9BC2422D-4F54-48E6-82A3-FD91EAE7D5F9}" type="presOf" srcId="{71EA9F6A-1EBF-468D-B741-F7E32F4EA9D3}" destId="{7EF7CCAC-B83E-4C48-96B8-75E81E255386}" srcOrd="0" destOrd="0" presId="urn:microsoft.com/office/officeart/2005/8/layout/vProcess5"/>
    <dgm:cxn modelId="{0470AB3F-925C-4A41-9492-BFF7B25FF92E}" type="presOf" srcId="{C3C3FAA6-86D7-44C5-B50E-EA7BA4409170}" destId="{8FBA8737-CA8A-4AEB-9707-331A3F16BD4E}" srcOrd="1" destOrd="0" presId="urn:microsoft.com/office/officeart/2005/8/layout/vProcess5"/>
    <dgm:cxn modelId="{0AFE5840-5107-47D4-8BF3-74B3BBF0785C}" type="presOf" srcId="{C206DFF7-71F1-4F49-9385-03649042FB9C}" destId="{980F6345-5A79-4B49-9C2B-4F16701DDDAE}" srcOrd="0" destOrd="0" presId="urn:microsoft.com/office/officeart/2005/8/layout/vProcess5"/>
    <dgm:cxn modelId="{E996A343-6AA1-454D-9E1F-69541721288B}" type="presOf" srcId="{55E60164-5662-4CBA-AA59-B0D66E761029}" destId="{142DE4E1-FF21-4783-98CD-2B738AD9861A}" srcOrd="0" destOrd="0" presId="urn:microsoft.com/office/officeart/2005/8/layout/vProcess5"/>
    <dgm:cxn modelId="{4BB7C678-1828-478E-9115-154627562EA0}" type="presOf" srcId="{C206DFF7-71F1-4F49-9385-03649042FB9C}" destId="{E5E8C83A-A87E-474E-B974-A8355E5BCE59}" srcOrd="1" destOrd="0" presId="urn:microsoft.com/office/officeart/2005/8/layout/vProcess5"/>
    <dgm:cxn modelId="{1E9B7786-98B2-414F-93F9-D2656F4590C2}" type="presOf" srcId="{FEDFA520-05FE-46C3-8406-FA8AFFC39E34}" destId="{DD463692-4C23-4F82-BF08-CF30C419BEF4}" srcOrd="0" destOrd="0" presId="urn:microsoft.com/office/officeart/2005/8/layout/vProcess5"/>
    <dgm:cxn modelId="{4C8A378B-3CBB-4668-A0D3-C8B88EFDE15B}" type="presOf" srcId="{F2680A4F-EFF3-4298-8818-4B379DF80746}" destId="{F105D8E7-0FBD-49F6-BF12-8CF296CF4A67}" srcOrd="0" destOrd="0" presId="urn:microsoft.com/office/officeart/2005/8/layout/vProcess5"/>
    <dgm:cxn modelId="{D0C09D93-9641-498E-A4B6-8C27A1D41252}" type="presOf" srcId="{EED08C5E-80B9-40C0-99C8-2686F06115D2}" destId="{F473E469-4777-4E40-BA10-C3146DED6A97}" srcOrd="1" destOrd="0" presId="urn:microsoft.com/office/officeart/2005/8/layout/vProcess5"/>
    <dgm:cxn modelId="{CFEC6DAC-231F-4C1E-A0C7-89BA331238E4}" type="presOf" srcId="{762483AC-2F66-4C75-AA67-21277EC5BA9C}" destId="{DEDD4238-98D2-4F4C-853F-B18EAFD0FE9C}" srcOrd="0" destOrd="0" presId="urn:microsoft.com/office/officeart/2005/8/layout/vProcess5"/>
    <dgm:cxn modelId="{D981DDAD-C021-48CC-8A87-01D4D0174022}" type="presOf" srcId="{EED08C5E-80B9-40C0-99C8-2686F06115D2}" destId="{7A1B098B-6BAC-434B-9C31-9FB7DE40C3D7}" srcOrd="0" destOrd="0" presId="urn:microsoft.com/office/officeart/2005/8/layout/vProcess5"/>
    <dgm:cxn modelId="{76C9C4B2-4BBF-4A73-8FBB-8A8F04ECDBA4}" srcId="{F2680A4F-EFF3-4298-8818-4B379DF80746}" destId="{71EA9F6A-1EBF-468D-B741-F7E32F4EA9D3}" srcOrd="2" destOrd="0" parTransId="{8CCB3324-F7C7-4B75-A1FA-05E8B627577F}" sibTransId="{82913BBD-42A1-42B2-912C-A8B6F9335851}"/>
    <dgm:cxn modelId="{3FBBE5EC-8FA4-4774-AAE6-DE173672CE73}" type="presOf" srcId="{C3C3FAA6-86D7-44C5-B50E-EA7BA4409170}" destId="{D329030F-C356-47BB-B2AC-3407769DFD37}" srcOrd="0" destOrd="0" presId="urn:microsoft.com/office/officeart/2005/8/layout/vProcess5"/>
    <dgm:cxn modelId="{3C9A4E28-2564-41D9-802E-7801F9002E6B}" type="presParOf" srcId="{F105D8E7-0FBD-49F6-BF12-8CF296CF4A67}" destId="{55652DF1-E41A-48E3-84E8-CACEB84B64CD}" srcOrd="0" destOrd="0" presId="urn:microsoft.com/office/officeart/2005/8/layout/vProcess5"/>
    <dgm:cxn modelId="{A61A5FF4-13FB-4253-874C-C26AF326CC05}" type="presParOf" srcId="{F105D8E7-0FBD-49F6-BF12-8CF296CF4A67}" destId="{D329030F-C356-47BB-B2AC-3407769DFD37}" srcOrd="1" destOrd="0" presId="urn:microsoft.com/office/officeart/2005/8/layout/vProcess5"/>
    <dgm:cxn modelId="{AFFCAE63-17F8-4A63-B1A0-B92AD1ED63B5}" type="presParOf" srcId="{F105D8E7-0FBD-49F6-BF12-8CF296CF4A67}" destId="{7A1B098B-6BAC-434B-9C31-9FB7DE40C3D7}" srcOrd="2" destOrd="0" presId="urn:microsoft.com/office/officeart/2005/8/layout/vProcess5"/>
    <dgm:cxn modelId="{7EFDCEA8-2817-459B-9DDE-F0C929461DAB}" type="presParOf" srcId="{F105D8E7-0FBD-49F6-BF12-8CF296CF4A67}" destId="{7EF7CCAC-B83E-4C48-96B8-75E81E255386}" srcOrd="3" destOrd="0" presId="urn:microsoft.com/office/officeart/2005/8/layout/vProcess5"/>
    <dgm:cxn modelId="{12E57047-71AD-4E7A-9490-9753468F4125}" type="presParOf" srcId="{F105D8E7-0FBD-49F6-BF12-8CF296CF4A67}" destId="{DB63F70E-CB69-4B1E-9A0A-92F011603AB6}" srcOrd="4" destOrd="0" presId="urn:microsoft.com/office/officeart/2005/8/layout/vProcess5"/>
    <dgm:cxn modelId="{3B35DA3D-1F40-43D5-84D3-3993631315FE}" type="presParOf" srcId="{F105D8E7-0FBD-49F6-BF12-8CF296CF4A67}" destId="{980F6345-5A79-4B49-9C2B-4F16701DDDAE}" srcOrd="5" destOrd="0" presId="urn:microsoft.com/office/officeart/2005/8/layout/vProcess5"/>
    <dgm:cxn modelId="{6AE79EFF-E9BF-42EA-8E8B-A8F285DFEE86}" type="presParOf" srcId="{F105D8E7-0FBD-49F6-BF12-8CF296CF4A67}" destId="{DD463692-4C23-4F82-BF08-CF30C419BEF4}" srcOrd="6" destOrd="0" presId="urn:microsoft.com/office/officeart/2005/8/layout/vProcess5"/>
    <dgm:cxn modelId="{23261045-9C2C-415E-A211-E6CC4C4480BB}" type="presParOf" srcId="{F105D8E7-0FBD-49F6-BF12-8CF296CF4A67}" destId="{142DE4E1-FF21-4783-98CD-2B738AD9861A}" srcOrd="7" destOrd="0" presId="urn:microsoft.com/office/officeart/2005/8/layout/vProcess5"/>
    <dgm:cxn modelId="{29C1AC27-3E80-46E2-8872-29A457194EEA}" type="presParOf" srcId="{F105D8E7-0FBD-49F6-BF12-8CF296CF4A67}" destId="{740ABE45-0AFC-4246-8318-EFD9DD178D3D}" srcOrd="8" destOrd="0" presId="urn:microsoft.com/office/officeart/2005/8/layout/vProcess5"/>
    <dgm:cxn modelId="{326A0A83-E04E-49F9-87D5-F6DCB308FAB2}" type="presParOf" srcId="{F105D8E7-0FBD-49F6-BF12-8CF296CF4A67}" destId="{DEDD4238-98D2-4F4C-853F-B18EAFD0FE9C}" srcOrd="9" destOrd="0" presId="urn:microsoft.com/office/officeart/2005/8/layout/vProcess5"/>
    <dgm:cxn modelId="{67C28E71-907E-441C-9D8E-763C0546D201}" type="presParOf" srcId="{F105D8E7-0FBD-49F6-BF12-8CF296CF4A67}" destId="{8FBA8737-CA8A-4AEB-9707-331A3F16BD4E}" srcOrd="10" destOrd="0" presId="urn:microsoft.com/office/officeart/2005/8/layout/vProcess5"/>
    <dgm:cxn modelId="{07D7F127-0890-4F15-9870-7D77994941CC}" type="presParOf" srcId="{F105D8E7-0FBD-49F6-BF12-8CF296CF4A67}" destId="{F473E469-4777-4E40-BA10-C3146DED6A97}" srcOrd="11" destOrd="0" presId="urn:microsoft.com/office/officeart/2005/8/layout/vProcess5"/>
    <dgm:cxn modelId="{824AB194-3E40-40D8-8AF2-E739DA423A38}" type="presParOf" srcId="{F105D8E7-0FBD-49F6-BF12-8CF296CF4A67}" destId="{AED43B69-D669-4332-B87D-DFD7D78C637B}" srcOrd="12" destOrd="0" presId="urn:microsoft.com/office/officeart/2005/8/layout/vProcess5"/>
    <dgm:cxn modelId="{5F312585-A956-4D94-8DEF-0310D9255150}" type="presParOf" srcId="{F105D8E7-0FBD-49F6-BF12-8CF296CF4A67}" destId="{D30532AD-42A4-4C70-A844-82539A5F07FE}" srcOrd="13" destOrd="0" presId="urn:microsoft.com/office/officeart/2005/8/layout/vProcess5"/>
    <dgm:cxn modelId="{97DE7056-118D-4FD3-9290-9865729E7D4B}" type="presParOf" srcId="{F105D8E7-0FBD-49F6-BF12-8CF296CF4A67}" destId="{E5E8C83A-A87E-474E-B974-A8355E5BCE5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4969CE-6EBC-4CBE-8D83-46FF0DDA951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92701B83-1C08-4AB0-8A1E-C076AEC74A9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Finanční podpora: </a:t>
          </a:r>
          <a:r>
            <a:rPr lang="cs-CZ" sz="2200" dirty="0"/>
            <a:t>Pomozte organizovat soutěž.</a:t>
          </a:r>
        </a:p>
        <a:p>
          <a:pPr>
            <a:lnSpc>
              <a:spcPct val="100000"/>
            </a:lnSpc>
          </a:pPr>
          <a:endParaRPr lang="cs-CZ" sz="2200" dirty="0"/>
        </a:p>
        <a:p>
          <a:pPr>
            <a:lnSpc>
              <a:spcPct val="100000"/>
            </a:lnSpc>
          </a:pPr>
          <a:endParaRPr lang="cs-CZ" sz="2200" dirty="0"/>
        </a:p>
        <a:p>
          <a:pPr>
            <a:lnSpc>
              <a:spcPct val="100000"/>
            </a:lnSpc>
          </a:pPr>
          <a:endParaRPr lang="en-US" sz="2200" dirty="0"/>
        </a:p>
      </dgm:t>
    </dgm:pt>
    <dgm:pt modelId="{AD09F04B-CE53-48F0-97CE-41447469B3AF}" type="parTrans" cxnId="{38840C61-3809-4DAF-947A-C0E40150473F}">
      <dgm:prSet/>
      <dgm:spPr/>
      <dgm:t>
        <a:bodyPr/>
        <a:lstStyle/>
        <a:p>
          <a:endParaRPr lang="en-US"/>
        </a:p>
      </dgm:t>
    </dgm:pt>
    <dgm:pt modelId="{E69159D0-674A-4107-8A45-BB18B2EF5F48}" type="sibTrans" cxnId="{38840C61-3809-4DAF-947A-C0E4015047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E20A3D-FD1D-4543-B724-D7083F9A4E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Odborná spolupráce: </a:t>
          </a:r>
          <a:r>
            <a:rPr lang="cs-CZ" sz="2200" dirty="0"/>
            <a:t>Poskytněte své odborníky.</a:t>
          </a:r>
        </a:p>
        <a:p>
          <a:pPr>
            <a:lnSpc>
              <a:spcPct val="100000"/>
            </a:lnSpc>
          </a:pPr>
          <a:endParaRPr lang="cs-CZ" sz="2200" dirty="0"/>
        </a:p>
        <a:p>
          <a:pPr>
            <a:lnSpc>
              <a:spcPct val="100000"/>
            </a:lnSpc>
          </a:pPr>
          <a:endParaRPr lang="cs-CZ" sz="2200" dirty="0"/>
        </a:p>
        <a:p>
          <a:pPr>
            <a:lnSpc>
              <a:spcPct val="100000"/>
            </a:lnSpc>
          </a:pPr>
          <a:endParaRPr lang="en-US" sz="2200" dirty="0"/>
        </a:p>
      </dgm:t>
    </dgm:pt>
    <dgm:pt modelId="{48C5DB60-CC51-45F7-879A-34BCD0DC6E28}" type="parTrans" cxnId="{B78AFD61-47B8-447F-84A7-0FBA73F9C830}">
      <dgm:prSet/>
      <dgm:spPr/>
      <dgm:t>
        <a:bodyPr/>
        <a:lstStyle/>
        <a:p>
          <a:endParaRPr lang="en-US"/>
        </a:p>
      </dgm:t>
    </dgm:pt>
    <dgm:pt modelId="{9A1671AC-CFEC-4965-89CE-426F528446DD}" type="sibTrans" cxnId="{B78AFD61-47B8-447F-84A7-0FBA73F9C8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9F6E514-6C98-43F9-947D-F6E368661A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b="1" dirty="0"/>
            <a:t>Materiální podpora: </a:t>
          </a:r>
          <a:r>
            <a:rPr lang="cs-CZ" sz="2200" dirty="0"/>
            <a:t>Poskytněte vybavení nebo chemikálie.</a:t>
          </a:r>
          <a:endParaRPr lang="en-US" sz="2200" dirty="0"/>
        </a:p>
      </dgm:t>
    </dgm:pt>
    <dgm:pt modelId="{73CF8875-ED6C-4E3F-8F53-74D5C750DBBA}" type="parTrans" cxnId="{E4DB7CFA-43F8-47C9-A6F9-085D0DCDBB14}">
      <dgm:prSet/>
      <dgm:spPr/>
      <dgm:t>
        <a:bodyPr/>
        <a:lstStyle/>
        <a:p>
          <a:endParaRPr lang="en-US"/>
        </a:p>
      </dgm:t>
    </dgm:pt>
    <dgm:pt modelId="{BDE86740-3BC1-48BA-882D-9D415F9BAC2B}" type="sibTrans" cxnId="{E4DB7CFA-43F8-47C9-A6F9-085D0DCDBB1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4A2E678-9576-4906-BA02-C0F7EA3060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dirty="0"/>
            <a:t>Vaše podpora na celostátní úrovni zajistí maximální dopad.</a:t>
          </a:r>
          <a:endParaRPr lang="en-US" sz="2200" dirty="0"/>
        </a:p>
      </dgm:t>
    </dgm:pt>
    <dgm:pt modelId="{0F987114-4E05-47D3-9181-591FF02618CF}" type="parTrans" cxnId="{7D346227-4CF5-4B2C-B4D3-5DA4217A928D}">
      <dgm:prSet/>
      <dgm:spPr/>
      <dgm:t>
        <a:bodyPr/>
        <a:lstStyle/>
        <a:p>
          <a:endParaRPr lang="en-US"/>
        </a:p>
      </dgm:t>
    </dgm:pt>
    <dgm:pt modelId="{E1EC025C-B04D-4887-B175-744FB48FA3F0}" type="sibTrans" cxnId="{7D346227-4CF5-4B2C-B4D3-5DA4217A928D}">
      <dgm:prSet/>
      <dgm:spPr/>
      <dgm:t>
        <a:bodyPr/>
        <a:lstStyle/>
        <a:p>
          <a:endParaRPr lang="en-US"/>
        </a:p>
      </dgm:t>
    </dgm:pt>
    <dgm:pt modelId="{1C8C71CD-3D9B-40B4-A59C-D4ABAC162FF1}" type="pres">
      <dgm:prSet presAssocID="{0C4969CE-6EBC-4CBE-8D83-46FF0DDA9513}" presName="root" presStyleCnt="0">
        <dgm:presLayoutVars>
          <dgm:dir/>
          <dgm:resizeHandles val="exact"/>
        </dgm:presLayoutVars>
      </dgm:prSet>
      <dgm:spPr/>
    </dgm:pt>
    <dgm:pt modelId="{DF546947-170E-4038-B56E-E7432ED08441}" type="pres">
      <dgm:prSet presAssocID="{0C4969CE-6EBC-4CBE-8D83-46FF0DDA9513}" presName="container" presStyleCnt="0">
        <dgm:presLayoutVars>
          <dgm:dir/>
          <dgm:resizeHandles val="exact"/>
        </dgm:presLayoutVars>
      </dgm:prSet>
      <dgm:spPr/>
    </dgm:pt>
    <dgm:pt modelId="{2B403B9D-A6DB-44DC-B5EF-52557BAA5FCB}" type="pres">
      <dgm:prSet presAssocID="{92701B83-1C08-4AB0-8A1E-C076AEC74A9D}" presName="compNode" presStyleCnt="0"/>
      <dgm:spPr/>
    </dgm:pt>
    <dgm:pt modelId="{2723FB46-411D-4CA5-BCC1-33E9F23DC55B}" type="pres">
      <dgm:prSet presAssocID="{92701B83-1C08-4AB0-8A1E-C076AEC74A9D}" presName="iconBgRect" presStyleLbl="bgShp" presStyleIdx="0" presStyleCnt="4" custLinFactNeighborX="3054" custLinFactNeighborY="-84623"/>
      <dgm:spPr/>
    </dgm:pt>
    <dgm:pt modelId="{8EF58288-A57F-4A94-8429-E9FCF5288493}" type="pres">
      <dgm:prSet presAssocID="{92701B83-1C08-4AB0-8A1E-C076AEC74A9D}" presName="iconRect" presStyleLbl="node1" presStyleIdx="0" presStyleCnt="4" custLinFactY="-45449" custLinFactNeighborX="8666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uha"/>
        </a:ext>
      </dgm:extLst>
    </dgm:pt>
    <dgm:pt modelId="{EC12159F-8833-492F-8F10-2169ED471855}" type="pres">
      <dgm:prSet presAssocID="{92701B83-1C08-4AB0-8A1E-C076AEC74A9D}" presName="spaceRect" presStyleCnt="0"/>
      <dgm:spPr/>
    </dgm:pt>
    <dgm:pt modelId="{EAE44741-E087-49CD-ACA2-72C10C0D1009}" type="pres">
      <dgm:prSet presAssocID="{92701B83-1C08-4AB0-8A1E-C076AEC74A9D}" presName="textRect" presStyleLbl="revTx" presStyleIdx="0" presStyleCnt="4">
        <dgm:presLayoutVars>
          <dgm:chMax val="1"/>
          <dgm:chPref val="1"/>
        </dgm:presLayoutVars>
      </dgm:prSet>
      <dgm:spPr/>
    </dgm:pt>
    <dgm:pt modelId="{81BB63AD-AB4C-4CCD-8A11-EB4D707EF373}" type="pres">
      <dgm:prSet presAssocID="{E69159D0-674A-4107-8A45-BB18B2EF5F48}" presName="sibTrans" presStyleLbl="sibTrans2D1" presStyleIdx="0" presStyleCnt="0"/>
      <dgm:spPr/>
    </dgm:pt>
    <dgm:pt modelId="{9099377D-51AC-43E1-A28A-4C1B61835461}" type="pres">
      <dgm:prSet presAssocID="{5DE20A3D-FD1D-4543-B724-D7083F9A4E7D}" presName="compNode" presStyleCnt="0"/>
      <dgm:spPr/>
    </dgm:pt>
    <dgm:pt modelId="{C74DA44C-8087-4FB8-8B42-70AFA07C7DA2}" type="pres">
      <dgm:prSet presAssocID="{5DE20A3D-FD1D-4543-B724-D7083F9A4E7D}" presName="iconBgRect" presStyleLbl="bgShp" presStyleIdx="1" presStyleCnt="4" custLinFactNeighborX="1207" custLinFactNeighborY="-83308"/>
      <dgm:spPr/>
    </dgm:pt>
    <dgm:pt modelId="{E354B7A7-AEB1-4FE9-8D6D-494DE086D21D}" type="pres">
      <dgm:prSet presAssocID="{5DE20A3D-FD1D-4543-B724-D7083F9A4E7D}" presName="iconRect" presStyleLbl="node1" presStyleIdx="1" presStyleCnt="4" custLinFactY="-45449" custLinFactNeighborX="8327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řesení rukou"/>
        </a:ext>
      </dgm:extLst>
    </dgm:pt>
    <dgm:pt modelId="{93B56C6B-8681-4348-BADF-2517D49A5093}" type="pres">
      <dgm:prSet presAssocID="{5DE20A3D-FD1D-4543-B724-D7083F9A4E7D}" presName="spaceRect" presStyleCnt="0"/>
      <dgm:spPr/>
    </dgm:pt>
    <dgm:pt modelId="{5D9173AD-368F-4F21-A3C2-1BAB6FCEBDAC}" type="pres">
      <dgm:prSet presAssocID="{5DE20A3D-FD1D-4543-B724-D7083F9A4E7D}" presName="textRect" presStyleLbl="revTx" presStyleIdx="1" presStyleCnt="4">
        <dgm:presLayoutVars>
          <dgm:chMax val="1"/>
          <dgm:chPref val="1"/>
        </dgm:presLayoutVars>
      </dgm:prSet>
      <dgm:spPr/>
    </dgm:pt>
    <dgm:pt modelId="{C097F829-0ACB-45D6-B48C-556290271404}" type="pres">
      <dgm:prSet presAssocID="{9A1671AC-CFEC-4965-89CE-426F528446DD}" presName="sibTrans" presStyleLbl="sibTrans2D1" presStyleIdx="0" presStyleCnt="0"/>
      <dgm:spPr/>
    </dgm:pt>
    <dgm:pt modelId="{672B9ADD-C9A5-45E0-B475-B30F22B5EB5D}" type="pres">
      <dgm:prSet presAssocID="{69F6E514-6C98-43F9-947D-F6E368661AD2}" presName="compNode" presStyleCnt="0"/>
      <dgm:spPr/>
    </dgm:pt>
    <dgm:pt modelId="{E3A0287F-2CFD-4022-8091-3EFAADA797BC}" type="pres">
      <dgm:prSet presAssocID="{69F6E514-6C98-43F9-947D-F6E368661AD2}" presName="iconBgRect" presStyleLbl="bgShp" presStyleIdx="2" presStyleCnt="4"/>
      <dgm:spPr/>
    </dgm:pt>
    <dgm:pt modelId="{94A05977-B8A7-4606-8913-10F296C10C54}" type="pres">
      <dgm:prSet presAssocID="{69F6E514-6C98-43F9-947D-F6E368661A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72D0D2EB-453E-408A-AE86-8E40515252B0}" type="pres">
      <dgm:prSet presAssocID="{69F6E514-6C98-43F9-947D-F6E368661AD2}" presName="spaceRect" presStyleCnt="0"/>
      <dgm:spPr/>
    </dgm:pt>
    <dgm:pt modelId="{021722AE-8AB9-4545-91F5-3303D0333394}" type="pres">
      <dgm:prSet presAssocID="{69F6E514-6C98-43F9-947D-F6E368661AD2}" presName="textRect" presStyleLbl="revTx" presStyleIdx="2" presStyleCnt="4">
        <dgm:presLayoutVars>
          <dgm:chMax val="1"/>
          <dgm:chPref val="1"/>
        </dgm:presLayoutVars>
      </dgm:prSet>
      <dgm:spPr/>
    </dgm:pt>
    <dgm:pt modelId="{8E8DF625-34E8-4F74-AF6D-8A68B1D35DFC}" type="pres">
      <dgm:prSet presAssocID="{BDE86740-3BC1-48BA-882D-9D415F9BAC2B}" presName="sibTrans" presStyleLbl="sibTrans2D1" presStyleIdx="0" presStyleCnt="0"/>
      <dgm:spPr/>
    </dgm:pt>
    <dgm:pt modelId="{65CE8769-A17C-4121-AA3F-F5C8A1342877}" type="pres">
      <dgm:prSet presAssocID="{44A2E678-9576-4906-BA02-C0F7EA306038}" presName="compNode" presStyleCnt="0"/>
      <dgm:spPr/>
    </dgm:pt>
    <dgm:pt modelId="{5C9DFAF3-DF51-4323-B500-5A944A5EE356}" type="pres">
      <dgm:prSet presAssocID="{44A2E678-9576-4906-BA02-C0F7EA306038}" presName="iconBgRect" presStyleLbl="bgShp" presStyleIdx="3" presStyleCnt="4"/>
      <dgm:spPr/>
    </dgm:pt>
    <dgm:pt modelId="{8D69C49A-A75B-4F2C-AE1F-991255E32AC5}" type="pres">
      <dgm:prSet presAssocID="{44A2E678-9576-4906-BA02-C0F7EA3060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dravotní"/>
        </a:ext>
      </dgm:extLst>
    </dgm:pt>
    <dgm:pt modelId="{9E7E7546-45F1-4260-B792-B5EEAAC16C81}" type="pres">
      <dgm:prSet presAssocID="{44A2E678-9576-4906-BA02-C0F7EA306038}" presName="spaceRect" presStyleCnt="0"/>
      <dgm:spPr/>
    </dgm:pt>
    <dgm:pt modelId="{AAD538C5-360E-4A1D-97E5-C7ECCA47BEB9}" type="pres">
      <dgm:prSet presAssocID="{44A2E678-9576-4906-BA02-C0F7EA30603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B35C100-7A60-4616-95F2-E249C4D167C3}" type="presOf" srcId="{0C4969CE-6EBC-4CBE-8D83-46FF0DDA9513}" destId="{1C8C71CD-3D9B-40B4-A59C-D4ABAC162FF1}" srcOrd="0" destOrd="0" presId="urn:microsoft.com/office/officeart/2018/2/layout/IconCircleList"/>
    <dgm:cxn modelId="{D76D090C-67CF-48DB-A2E0-A54523F91984}" type="presOf" srcId="{E69159D0-674A-4107-8A45-BB18B2EF5F48}" destId="{81BB63AD-AB4C-4CCD-8A11-EB4D707EF373}" srcOrd="0" destOrd="0" presId="urn:microsoft.com/office/officeart/2018/2/layout/IconCircleList"/>
    <dgm:cxn modelId="{7D346227-4CF5-4B2C-B4D3-5DA4217A928D}" srcId="{0C4969CE-6EBC-4CBE-8D83-46FF0DDA9513}" destId="{44A2E678-9576-4906-BA02-C0F7EA306038}" srcOrd="3" destOrd="0" parTransId="{0F987114-4E05-47D3-9181-591FF02618CF}" sibTransId="{E1EC025C-B04D-4887-B175-744FB48FA3F0}"/>
    <dgm:cxn modelId="{7D22E42A-D859-460D-8970-2CA46F684126}" type="presOf" srcId="{9A1671AC-CFEC-4965-89CE-426F528446DD}" destId="{C097F829-0ACB-45D6-B48C-556290271404}" srcOrd="0" destOrd="0" presId="urn:microsoft.com/office/officeart/2018/2/layout/IconCircleList"/>
    <dgm:cxn modelId="{38840C61-3809-4DAF-947A-C0E40150473F}" srcId="{0C4969CE-6EBC-4CBE-8D83-46FF0DDA9513}" destId="{92701B83-1C08-4AB0-8A1E-C076AEC74A9D}" srcOrd="0" destOrd="0" parTransId="{AD09F04B-CE53-48F0-97CE-41447469B3AF}" sibTransId="{E69159D0-674A-4107-8A45-BB18B2EF5F48}"/>
    <dgm:cxn modelId="{B78AFD61-47B8-447F-84A7-0FBA73F9C830}" srcId="{0C4969CE-6EBC-4CBE-8D83-46FF0DDA9513}" destId="{5DE20A3D-FD1D-4543-B724-D7083F9A4E7D}" srcOrd="1" destOrd="0" parTransId="{48C5DB60-CC51-45F7-879A-34BCD0DC6E28}" sibTransId="{9A1671AC-CFEC-4965-89CE-426F528446DD}"/>
    <dgm:cxn modelId="{8C90FE63-5532-4C33-BE20-39BEBCE0CDAF}" type="presOf" srcId="{92701B83-1C08-4AB0-8A1E-C076AEC74A9D}" destId="{EAE44741-E087-49CD-ACA2-72C10C0D1009}" srcOrd="0" destOrd="0" presId="urn:microsoft.com/office/officeart/2018/2/layout/IconCircleList"/>
    <dgm:cxn modelId="{F1A34BC8-605B-4F2B-B3BA-B032DF64F2BA}" type="presOf" srcId="{5DE20A3D-FD1D-4543-B724-D7083F9A4E7D}" destId="{5D9173AD-368F-4F21-A3C2-1BAB6FCEBDAC}" srcOrd="0" destOrd="0" presId="urn:microsoft.com/office/officeart/2018/2/layout/IconCircleList"/>
    <dgm:cxn modelId="{730C14DB-7BF3-4D36-934D-44D32F53BBAA}" type="presOf" srcId="{44A2E678-9576-4906-BA02-C0F7EA306038}" destId="{AAD538C5-360E-4A1D-97E5-C7ECCA47BEB9}" srcOrd="0" destOrd="0" presId="urn:microsoft.com/office/officeart/2018/2/layout/IconCircleList"/>
    <dgm:cxn modelId="{E13EE7DC-E0A4-4766-B16E-02444F7D7865}" type="presOf" srcId="{BDE86740-3BC1-48BA-882D-9D415F9BAC2B}" destId="{8E8DF625-34E8-4F74-AF6D-8A68B1D35DFC}" srcOrd="0" destOrd="0" presId="urn:microsoft.com/office/officeart/2018/2/layout/IconCircleList"/>
    <dgm:cxn modelId="{E4DB7CFA-43F8-47C9-A6F9-085D0DCDBB14}" srcId="{0C4969CE-6EBC-4CBE-8D83-46FF0DDA9513}" destId="{69F6E514-6C98-43F9-947D-F6E368661AD2}" srcOrd="2" destOrd="0" parTransId="{73CF8875-ED6C-4E3F-8F53-74D5C750DBBA}" sibTransId="{BDE86740-3BC1-48BA-882D-9D415F9BAC2B}"/>
    <dgm:cxn modelId="{E086AEFF-4495-4278-B570-692F4B0AD592}" type="presOf" srcId="{69F6E514-6C98-43F9-947D-F6E368661AD2}" destId="{021722AE-8AB9-4545-91F5-3303D0333394}" srcOrd="0" destOrd="0" presId="urn:microsoft.com/office/officeart/2018/2/layout/IconCircleList"/>
    <dgm:cxn modelId="{D3BBD1C7-9239-472E-9473-7D02848EB498}" type="presParOf" srcId="{1C8C71CD-3D9B-40B4-A59C-D4ABAC162FF1}" destId="{DF546947-170E-4038-B56E-E7432ED08441}" srcOrd="0" destOrd="0" presId="urn:microsoft.com/office/officeart/2018/2/layout/IconCircleList"/>
    <dgm:cxn modelId="{1184CD3E-9E75-4BEA-8207-0279EAD278B0}" type="presParOf" srcId="{DF546947-170E-4038-B56E-E7432ED08441}" destId="{2B403B9D-A6DB-44DC-B5EF-52557BAA5FCB}" srcOrd="0" destOrd="0" presId="urn:microsoft.com/office/officeart/2018/2/layout/IconCircleList"/>
    <dgm:cxn modelId="{1471917C-504B-4F15-8CFD-BC29EABC2247}" type="presParOf" srcId="{2B403B9D-A6DB-44DC-B5EF-52557BAA5FCB}" destId="{2723FB46-411D-4CA5-BCC1-33E9F23DC55B}" srcOrd="0" destOrd="0" presId="urn:microsoft.com/office/officeart/2018/2/layout/IconCircleList"/>
    <dgm:cxn modelId="{8E0A6A7A-6E3E-4296-AFD0-152803A27BB3}" type="presParOf" srcId="{2B403B9D-A6DB-44DC-B5EF-52557BAA5FCB}" destId="{8EF58288-A57F-4A94-8429-E9FCF5288493}" srcOrd="1" destOrd="0" presId="urn:microsoft.com/office/officeart/2018/2/layout/IconCircleList"/>
    <dgm:cxn modelId="{11936561-B61E-4502-ACAB-A793B39AB975}" type="presParOf" srcId="{2B403B9D-A6DB-44DC-B5EF-52557BAA5FCB}" destId="{EC12159F-8833-492F-8F10-2169ED471855}" srcOrd="2" destOrd="0" presId="urn:microsoft.com/office/officeart/2018/2/layout/IconCircleList"/>
    <dgm:cxn modelId="{F8F68100-30A0-463E-9D39-C49F2ED61788}" type="presParOf" srcId="{2B403B9D-A6DB-44DC-B5EF-52557BAA5FCB}" destId="{EAE44741-E087-49CD-ACA2-72C10C0D1009}" srcOrd="3" destOrd="0" presId="urn:microsoft.com/office/officeart/2018/2/layout/IconCircleList"/>
    <dgm:cxn modelId="{85087124-9485-4D4F-8AB1-753D4F2C70C7}" type="presParOf" srcId="{DF546947-170E-4038-B56E-E7432ED08441}" destId="{81BB63AD-AB4C-4CCD-8A11-EB4D707EF373}" srcOrd="1" destOrd="0" presId="urn:microsoft.com/office/officeart/2018/2/layout/IconCircleList"/>
    <dgm:cxn modelId="{3B77443F-A95A-42E6-B256-3B6F94859249}" type="presParOf" srcId="{DF546947-170E-4038-B56E-E7432ED08441}" destId="{9099377D-51AC-43E1-A28A-4C1B61835461}" srcOrd="2" destOrd="0" presId="urn:microsoft.com/office/officeart/2018/2/layout/IconCircleList"/>
    <dgm:cxn modelId="{1B69D238-B364-4750-B024-FFCC534625C1}" type="presParOf" srcId="{9099377D-51AC-43E1-A28A-4C1B61835461}" destId="{C74DA44C-8087-4FB8-8B42-70AFA07C7DA2}" srcOrd="0" destOrd="0" presId="urn:microsoft.com/office/officeart/2018/2/layout/IconCircleList"/>
    <dgm:cxn modelId="{4492D675-46AF-4A3D-960C-29998C8A6AB4}" type="presParOf" srcId="{9099377D-51AC-43E1-A28A-4C1B61835461}" destId="{E354B7A7-AEB1-4FE9-8D6D-494DE086D21D}" srcOrd="1" destOrd="0" presId="urn:microsoft.com/office/officeart/2018/2/layout/IconCircleList"/>
    <dgm:cxn modelId="{29B68C95-FF95-4DCF-B8B6-755C714589E1}" type="presParOf" srcId="{9099377D-51AC-43E1-A28A-4C1B61835461}" destId="{93B56C6B-8681-4348-BADF-2517D49A5093}" srcOrd="2" destOrd="0" presId="urn:microsoft.com/office/officeart/2018/2/layout/IconCircleList"/>
    <dgm:cxn modelId="{80430088-4773-488B-AC92-D59DFFD6AFED}" type="presParOf" srcId="{9099377D-51AC-43E1-A28A-4C1B61835461}" destId="{5D9173AD-368F-4F21-A3C2-1BAB6FCEBDAC}" srcOrd="3" destOrd="0" presId="urn:microsoft.com/office/officeart/2018/2/layout/IconCircleList"/>
    <dgm:cxn modelId="{BF725346-3789-44A3-8CDB-C1637D617ECC}" type="presParOf" srcId="{DF546947-170E-4038-B56E-E7432ED08441}" destId="{C097F829-0ACB-45D6-B48C-556290271404}" srcOrd="3" destOrd="0" presId="urn:microsoft.com/office/officeart/2018/2/layout/IconCircleList"/>
    <dgm:cxn modelId="{1917F2FA-EBD0-4210-81F7-05D8F51BB32F}" type="presParOf" srcId="{DF546947-170E-4038-B56E-E7432ED08441}" destId="{672B9ADD-C9A5-45E0-B475-B30F22B5EB5D}" srcOrd="4" destOrd="0" presId="urn:microsoft.com/office/officeart/2018/2/layout/IconCircleList"/>
    <dgm:cxn modelId="{0B673F6C-EBC9-4326-970F-61D0A985423E}" type="presParOf" srcId="{672B9ADD-C9A5-45E0-B475-B30F22B5EB5D}" destId="{E3A0287F-2CFD-4022-8091-3EFAADA797BC}" srcOrd="0" destOrd="0" presId="urn:microsoft.com/office/officeart/2018/2/layout/IconCircleList"/>
    <dgm:cxn modelId="{EDE99C54-EECE-41FE-8AA9-71BA154B1B9E}" type="presParOf" srcId="{672B9ADD-C9A5-45E0-B475-B30F22B5EB5D}" destId="{94A05977-B8A7-4606-8913-10F296C10C54}" srcOrd="1" destOrd="0" presId="urn:microsoft.com/office/officeart/2018/2/layout/IconCircleList"/>
    <dgm:cxn modelId="{E1138F1C-F728-4ECA-A644-A0C1415CBBA5}" type="presParOf" srcId="{672B9ADD-C9A5-45E0-B475-B30F22B5EB5D}" destId="{72D0D2EB-453E-408A-AE86-8E40515252B0}" srcOrd="2" destOrd="0" presId="urn:microsoft.com/office/officeart/2018/2/layout/IconCircleList"/>
    <dgm:cxn modelId="{5F93DD0F-87B8-4FF4-A85E-2CA56F7021AE}" type="presParOf" srcId="{672B9ADD-C9A5-45E0-B475-B30F22B5EB5D}" destId="{021722AE-8AB9-4545-91F5-3303D0333394}" srcOrd="3" destOrd="0" presId="urn:microsoft.com/office/officeart/2018/2/layout/IconCircleList"/>
    <dgm:cxn modelId="{D24A1544-EA7B-4B16-9383-BC2B03545C55}" type="presParOf" srcId="{DF546947-170E-4038-B56E-E7432ED08441}" destId="{8E8DF625-34E8-4F74-AF6D-8A68B1D35DFC}" srcOrd="5" destOrd="0" presId="urn:microsoft.com/office/officeart/2018/2/layout/IconCircleList"/>
    <dgm:cxn modelId="{76BB919F-135E-420A-A632-6042D772FF88}" type="presParOf" srcId="{DF546947-170E-4038-B56E-E7432ED08441}" destId="{65CE8769-A17C-4121-AA3F-F5C8A1342877}" srcOrd="6" destOrd="0" presId="urn:microsoft.com/office/officeart/2018/2/layout/IconCircleList"/>
    <dgm:cxn modelId="{E2F972A9-6BD5-4896-BBAA-08998423BFBC}" type="presParOf" srcId="{65CE8769-A17C-4121-AA3F-F5C8A1342877}" destId="{5C9DFAF3-DF51-4323-B500-5A944A5EE356}" srcOrd="0" destOrd="0" presId="urn:microsoft.com/office/officeart/2018/2/layout/IconCircleList"/>
    <dgm:cxn modelId="{351FB09A-34A7-49D7-B1AA-5339C8189940}" type="presParOf" srcId="{65CE8769-A17C-4121-AA3F-F5C8A1342877}" destId="{8D69C49A-A75B-4F2C-AE1F-991255E32AC5}" srcOrd="1" destOrd="0" presId="urn:microsoft.com/office/officeart/2018/2/layout/IconCircleList"/>
    <dgm:cxn modelId="{96761EC6-27D6-412B-9E54-A3A7234CFE95}" type="presParOf" srcId="{65CE8769-A17C-4121-AA3F-F5C8A1342877}" destId="{9E7E7546-45F1-4260-B792-B5EEAAC16C81}" srcOrd="2" destOrd="0" presId="urn:microsoft.com/office/officeart/2018/2/layout/IconCircleList"/>
    <dgm:cxn modelId="{7B9A100B-FB34-41BE-B3D5-EDB43C7414D0}" type="presParOf" srcId="{65CE8769-A17C-4121-AA3F-F5C8A1342877}" destId="{AAD538C5-360E-4A1D-97E5-C7ECCA47BEB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983626-E076-41AA-A7CA-EC036208315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B603B186-B6EA-4D88-BE49-ED9D38DD34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Pomozte</a:t>
          </a:r>
          <a:r>
            <a:rPr lang="en-US" sz="2200" dirty="0"/>
            <a:t> </a:t>
          </a:r>
          <a:r>
            <a:rPr lang="en-US" sz="2200" dirty="0" err="1"/>
            <a:t>nám</a:t>
          </a:r>
          <a:r>
            <a:rPr lang="en-US" sz="2200" dirty="0"/>
            <a:t> </a:t>
          </a:r>
          <a:r>
            <a:rPr lang="en-US" sz="2200" dirty="0" err="1"/>
            <a:t>podporovat</a:t>
          </a:r>
          <a:r>
            <a:rPr lang="en-US" sz="2200" dirty="0"/>
            <a:t> </a:t>
          </a:r>
          <a:r>
            <a:rPr lang="en-US" sz="2200" dirty="0" err="1"/>
            <a:t>mladé</a:t>
          </a:r>
          <a:r>
            <a:rPr lang="en-US" sz="2200" dirty="0"/>
            <a:t> </a:t>
          </a:r>
          <a:r>
            <a:rPr lang="en-US" sz="2200" dirty="0" err="1"/>
            <a:t>talenty</a:t>
          </a:r>
          <a:r>
            <a:rPr lang="en-US" sz="2200" dirty="0"/>
            <a:t> v </a:t>
          </a:r>
          <a:r>
            <a:rPr lang="en-US" sz="2200" dirty="0" err="1"/>
            <a:t>chemii</a:t>
          </a:r>
          <a:r>
            <a:rPr lang="en-US" sz="2200" dirty="0"/>
            <a:t>.</a:t>
          </a:r>
        </a:p>
      </dgm:t>
    </dgm:pt>
    <dgm:pt modelId="{F1B5D4DC-194A-48E3-B055-A8BDF664DEA1}" type="parTrans" cxnId="{4AA03C78-316D-4B60-AFB8-BDD99D2B0419}">
      <dgm:prSet/>
      <dgm:spPr/>
      <dgm:t>
        <a:bodyPr/>
        <a:lstStyle/>
        <a:p>
          <a:endParaRPr lang="en-US"/>
        </a:p>
      </dgm:t>
    </dgm:pt>
    <dgm:pt modelId="{0E467AE3-E2B5-43F2-ADF6-4D57337FDBB5}" type="sibTrans" cxnId="{4AA03C78-316D-4B60-AFB8-BDD99D2B0419}">
      <dgm:prSet/>
      <dgm:spPr/>
      <dgm:t>
        <a:bodyPr/>
        <a:lstStyle/>
        <a:p>
          <a:endParaRPr lang="en-US"/>
        </a:p>
      </dgm:t>
    </dgm:pt>
    <dgm:pt modelId="{17C8EDD5-C98D-449F-AD5E-13DB78A85A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/>
            <a:t>Vaše</a:t>
          </a:r>
          <a:r>
            <a:rPr lang="en-US" sz="2200" dirty="0"/>
            <a:t> </a:t>
          </a:r>
          <a:r>
            <a:rPr lang="en-US" sz="2200" dirty="0" err="1"/>
            <a:t>podpora</a:t>
          </a:r>
          <a:r>
            <a:rPr lang="en-US" sz="2200" dirty="0"/>
            <a:t> </a:t>
          </a:r>
          <a:r>
            <a:rPr lang="en-US" sz="2200" dirty="0" err="1"/>
            <a:t>na</a:t>
          </a:r>
          <a:r>
            <a:rPr lang="en-US" sz="2200" dirty="0"/>
            <a:t> </a:t>
          </a:r>
          <a:r>
            <a:rPr lang="en-US" sz="2200" dirty="0" err="1"/>
            <a:t>celostátní</a:t>
          </a:r>
          <a:r>
            <a:rPr lang="en-US" sz="2200" dirty="0"/>
            <a:t> </a:t>
          </a:r>
          <a:r>
            <a:rPr lang="en-US" sz="2200" dirty="0" err="1"/>
            <a:t>úrovni</a:t>
          </a:r>
          <a:r>
            <a:rPr lang="en-US" sz="2200" dirty="0"/>
            <a:t> je </a:t>
          </a:r>
          <a:r>
            <a:rPr lang="en-US" sz="2200" dirty="0" err="1"/>
            <a:t>klíčová</a:t>
          </a:r>
          <a:r>
            <a:rPr lang="en-US" sz="2200" dirty="0"/>
            <a:t> pro </a:t>
          </a:r>
          <a:r>
            <a:rPr lang="en-US" sz="2200" dirty="0" err="1"/>
            <a:t>úspěch</a:t>
          </a:r>
          <a:r>
            <a:rPr lang="en-US" sz="2200" dirty="0"/>
            <a:t> </a:t>
          </a:r>
          <a:r>
            <a:rPr lang="en-US" sz="2200" dirty="0" err="1"/>
            <a:t>soutěže</a:t>
          </a:r>
          <a:r>
            <a:rPr lang="en-US" sz="1500" dirty="0"/>
            <a:t>.</a:t>
          </a:r>
        </a:p>
      </dgm:t>
    </dgm:pt>
    <dgm:pt modelId="{69B85C1F-6F23-423A-BFA3-D1800DCBAB7B}" type="parTrans" cxnId="{1CC037AB-C4A7-4581-8362-8D9C94262E89}">
      <dgm:prSet/>
      <dgm:spPr/>
      <dgm:t>
        <a:bodyPr/>
        <a:lstStyle/>
        <a:p>
          <a:endParaRPr lang="en-US"/>
        </a:p>
      </dgm:t>
    </dgm:pt>
    <dgm:pt modelId="{26A07D1F-5A85-4E13-A097-8D08B89D581E}" type="sibTrans" cxnId="{1CC037AB-C4A7-4581-8362-8D9C94262E89}">
      <dgm:prSet/>
      <dgm:spPr/>
      <dgm:t>
        <a:bodyPr/>
        <a:lstStyle/>
        <a:p>
          <a:endParaRPr lang="en-US"/>
        </a:p>
      </dgm:t>
    </dgm:pt>
    <dgm:pt modelId="{33BAFC91-B187-4FD2-A68F-EE1A93148F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Kontakt</a:t>
          </a:r>
          <a:r>
            <a:rPr lang="en-US" sz="2000" dirty="0"/>
            <a:t>: </a:t>
          </a:r>
          <a:endParaRPr lang="cs-CZ" sz="2000" dirty="0"/>
        </a:p>
        <a:p>
          <a:pPr>
            <a:lnSpc>
              <a:spcPct val="100000"/>
            </a:lnSpc>
          </a:pPr>
          <a:r>
            <a:rPr lang="cs-CZ" sz="2000" dirty="0"/>
            <a:t>Karolína Prošková</a:t>
          </a:r>
        </a:p>
        <a:p>
          <a:pPr>
            <a:lnSpc>
              <a:spcPct val="100000"/>
            </a:lnSpc>
          </a:pPr>
          <a:r>
            <a:rPr lang="en-US" sz="2000" dirty="0"/>
            <a:t> E-mail: </a:t>
          </a:r>
          <a:r>
            <a:rPr lang="cs-CZ" sz="2000" dirty="0">
              <a:hlinkClick xmlns:r="http://schemas.openxmlformats.org/officeDocument/2006/relationships" r:id="rId1"/>
            </a:rPr>
            <a:t>proskova@soslovo.cz</a:t>
          </a:r>
          <a:endParaRPr lang="cs-CZ" sz="2000" dirty="0"/>
        </a:p>
        <a:p>
          <a:pPr>
            <a:lnSpc>
              <a:spcPct val="100000"/>
            </a:lnSpc>
          </a:pPr>
          <a:r>
            <a:rPr lang="en-US" sz="2000" dirty="0"/>
            <a:t> </a:t>
          </a:r>
          <a:r>
            <a:rPr lang="en-US" sz="2000" dirty="0" err="1"/>
            <a:t>Telefon</a:t>
          </a:r>
          <a:r>
            <a:rPr lang="en-US" sz="2000" dirty="0"/>
            <a:t>: </a:t>
          </a:r>
          <a:endParaRPr lang="cs-CZ" sz="2000" dirty="0"/>
        </a:p>
        <a:p>
          <a:pPr>
            <a:lnSpc>
              <a:spcPct val="100000"/>
            </a:lnSpc>
          </a:pPr>
          <a:r>
            <a:rPr lang="cs-CZ" sz="2000" dirty="0"/>
            <a:t>+420721734888</a:t>
          </a:r>
          <a:endParaRPr lang="en-US" sz="2000" dirty="0"/>
        </a:p>
      </dgm:t>
    </dgm:pt>
    <dgm:pt modelId="{491F8A28-8905-459A-A51D-2D2B9682D152}" type="parTrans" cxnId="{A4B70187-598C-4000-B89A-C1F3928B9D06}">
      <dgm:prSet/>
      <dgm:spPr/>
      <dgm:t>
        <a:bodyPr/>
        <a:lstStyle/>
        <a:p>
          <a:endParaRPr lang="en-US"/>
        </a:p>
      </dgm:t>
    </dgm:pt>
    <dgm:pt modelId="{E1AC3D79-ABD9-4183-8F71-11DB6D51C88D}" type="sibTrans" cxnId="{A4B70187-598C-4000-B89A-C1F3928B9D06}">
      <dgm:prSet/>
      <dgm:spPr/>
      <dgm:t>
        <a:bodyPr/>
        <a:lstStyle/>
        <a:p>
          <a:endParaRPr lang="en-US"/>
        </a:p>
      </dgm:t>
    </dgm:pt>
    <dgm:pt modelId="{FB1E2E3F-7472-4592-AEF3-4AF97FFA8108}" type="pres">
      <dgm:prSet presAssocID="{74983626-E076-41AA-A7CA-EC0362083155}" presName="root" presStyleCnt="0">
        <dgm:presLayoutVars>
          <dgm:dir/>
          <dgm:resizeHandles val="exact"/>
        </dgm:presLayoutVars>
      </dgm:prSet>
      <dgm:spPr/>
    </dgm:pt>
    <dgm:pt modelId="{A7D958E9-D4BE-499F-AB61-8F94061E5A02}" type="pres">
      <dgm:prSet presAssocID="{B603B186-B6EA-4D88-BE49-ED9D38DD34D4}" presName="compNode" presStyleCnt="0"/>
      <dgm:spPr/>
    </dgm:pt>
    <dgm:pt modelId="{C84CCB19-2B32-460F-8450-240EF495795A}" type="pres">
      <dgm:prSet presAssocID="{B603B186-B6EA-4D88-BE49-ED9D38DD34D4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ňka"/>
        </a:ext>
      </dgm:extLst>
    </dgm:pt>
    <dgm:pt modelId="{6F47FCB9-6672-4384-8E05-9944444802A6}" type="pres">
      <dgm:prSet presAssocID="{B603B186-B6EA-4D88-BE49-ED9D38DD34D4}" presName="spaceRect" presStyleCnt="0"/>
      <dgm:spPr/>
    </dgm:pt>
    <dgm:pt modelId="{46526CEE-2AE9-47D3-8EC6-7B72B3426CD1}" type="pres">
      <dgm:prSet presAssocID="{B603B186-B6EA-4D88-BE49-ED9D38DD34D4}" presName="textRect" presStyleLbl="revTx" presStyleIdx="0" presStyleCnt="3">
        <dgm:presLayoutVars>
          <dgm:chMax val="1"/>
          <dgm:chPref val="1"/>
        </dgm:presLayoutVars>
      </dgm:prSet>
      <dgm:spPr/>
    </dgm:pt>
    <dgm:pt modelId="{9A79E8CF-657B-4F9E-BFFC-20BE80C78D6C}" type="pres">
      <dgm:prSet presAssocID="{0E467AE3-E2B5-43F2-ADF6-4D57337FDBB5}" presName="sibTrans" presStyleCnt="0"/>
      <dgm:spPr/>
    </dgm:pt>
    <dgm:pt modelId="{459C5049-B90C-4BC3-BE8D-02F84AF902E2}" type="pres">
      <dgm:prSet presAssocID="{17C8EDD5-C98D-449F-AD5E-13DB78A85AD5}" presName="compNode" presStyleCnt="0"/>
      <dgm:spPr/>
    </dgm:pt>
    <dgm:pt modelId="{EF0F5BB4-6403-43B1-989F-C6831C0C3819}" type="pres">
      <dgm:prSet presAssocID="{17C8EDD5-C98D-449F-AD5E-13DB78A85AD5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fej"/>
        </a:ext>
      </dgm:extLst>
    </dgm:pt>
    <dgm:pt modelId="{9A93C53A-4EE3-4DE8-89EB-5B9BAB3DCC8C}" type="pres">
      <dgm:prSet presAssocID="{17C8EDD5-C98D-449F-AD5E-13DB78A85AD5}" presName="spaceRect" presStyleCnt="0"/>
      <dgm:spPr/>
    </dgm:pt>
    <dgm:pt modelId="{8BAD914A-E70B-4DD2-8C90-FE94BF4AAB2A}" type="pres">
      <dgm:prSet presAssocID="{17C8EDD5-C98D-449F-AD5E-13DB78A85AD5}" presName="textRect" presStyleLbl="revTx" presStyleIdx="1" presStyleCnt="3">
        <dgm:presLayoutVars>
          <dgm:chMax val="1"/>
          <dgm:chPref val="1"/>
        </dgm:presLayoutVars>
      </dgm:prSet>
      <dgm:spPr/>
    </dgm:pt>
    <dgm:pt modelId="{B6590A26-C07B-472B-A7E2-1057DAE8FCE9}" type="pres">
      <dgm:prSet presAssocID="{26A07D1F-5A85-4E13-A097-8D08B89D581E}" presName="sibTrans" presStyleCnt="0"/>
      <dgm:spPr/>
    </dgm:pt>
    <dgm:pt modelId="{01FD73E8-F503-418F-815E-9DDD1B0B929C}" type="pres">
      <dgm:prSet presAssocID="{33BAFC91-B187-4FD2-A68F-EE1A93148F7E}" presName="compNode" presStyleCnt="0"/>
      <dgm:spPr/>
    </dgm:pt>
    <dgm:pt modelId="{7013F7A5-FE65-4EEE-A47E-B855E455F679}" type="pres">
      <dgm:prSet presAssocID="{33BAFC91-B187-4FD2-A68F-EE1A93148F7E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2D2F3D32-F6A8-49D9-8A8B-95A9E31AC0CA}" type="pres">
      <dgm:prSet presAssocID="{33BAFC91-B187-4FD2-A68F-EE1A93148F7E}" presName="spaceRect" presStyleCnt="0"/>
      <dgm:spPr/>
    </dgm:pt>
    <dgm:pt modelId="{369D75BB-A954-4BE2-868C-DF0919264488}" type="pres">
      <dgm:prSet presAssocID="{33BAFC91-B187-4FD2-A68F-EE1A93148F7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AEB5544-EECC-417F-8ED5-7EAA2978B4FC}" type="presOf" srcId="{17C8EDD5-C98D-449F-AD5E-13DB78A85AD5}" destId="{8BAD914A-E70B-4DD2-8C90-FE94BF4AAB2A}" srcOrd="0" destOrd="0" presId="urn:microsoft.com/office/officeart/2018/2/layout/IconLabelList"/>
    <dgm:cxn modelId="{740B3E6D-51F4-4348-AF4F-1407237B5D73}" type="presOf" srcId="{B603B186-B6EA-4D88-BE49-ED9D38DD34D4}" destId="{46526CEE-2AE9-47D3-8EC6-7B72B3426CD1}" srcOrd="0" destOrd="0" presId="urn:microsoft.com/office/officeart/2018/2/layout/IconLabelList"/>
    <dgm:cxn modelId="{FFE3A94E-A0F4-453A-ABD5-FA265A0A1AB9}" type="presOf" srcId="{74983626-E076-41AA-A7CA-EC0362083155}" destId="{FB1E2E3F-7472-4592-AEF3-4AF97FFA8108}" srcOrd="0" destOrd="0" presId="urn:microsoft.com/office/officeart/2018/2/layout/IconLabelList"/>
    <dgm:cxn modelId="{4AA03C78-316D-4B60-AFB8-BDD99D2B0419}" srcId="{74983626-E076-41AA-A7CA-EC0362083155}" destId="{B603B186-B6EA-4D88-BE49-ED9D38DD34D4}" srcOrd="0" destOrd="0" parTransId="{F1B5D4DC-194A-48E3-B055-A8BDF664DEA1}" sibTransId="{0E467AE3-E2B5-43F2-ADF6-4D57337FDBB5}"/>
    <dgm:cxn modelId="{A4B70187-598C-4000-B89A-C1F3928B9D06}" srcId="{74983626-E076-41AA-A7CA-EC0362083155}" destId="{33BAFC91-B187-4FD2-A68F-EE1A93148F7E}" srcOrd="2" destOrd="0" parTransId="{491F8A28-8905-459A-A51D-2D2B9682D152}" sibTransId="{E1AC3D79-ABD9-4183-8F71-11DB6D51C88D}"/>
    <dgm:cxn modelId="{1CC037AB-C4A7-4581-8362-8D9C94262E89}" srcId="{74983626-E076-41AA-A7CA-EC0362083155}" destId="{17C8EDD5-C98D-449F-AD5E-13DB78A85AD5}" srcOrd="1" destOrd="0" parTransId="{69B85C1F-6F23-423A-BFA3-D1800DCBAB7B}" sibTransId="{26A07D1F-5A85-4E13-A097-8D08B89D581E}"/>
    <dgm:cxn modelId="{FA57A9C3-C250-4162-BCCA-20055EA4F876}" type="presOf" srcId="{33BAFC91-B187-4FD2-A68F-EE1A93148F7E}" destId="{369D75BB-A954-4BE2-868C-DF0919264488}" srcOrd="0" destOrd="0" presId="urn:microsoft.com/office/officeart/2018/2/layout/IconLabelList"/>
    <dgm:cxn modelId="{A4BEDAFD-8127-4299-A4A8-D62BFF0050EC}" type="presParOf" srcId="{FB1E2E3F-7472-4592-AEF3-4AF97FFA8108}" destId="{A7D958E9-D4BE-499F-AB61-8F94061E5A02}" srcOrd="0" destOrd="0" presId="urn:microsoft.com/office/officeart/2018/2/layout/IconLabelList"/>
    <dgm:cxn modelId="{B3BDE93E-E121-484D-B805-9BEED617AAA3}" type="presParOf" srcId="{A7D958E9-D4BE-499F-AB61-8F94061E5A02}" destId="{C84CCB19-2B32-460F-8450-240EF495795A}" srcOrd="0" destOrd="0" presId="urn:microsoft.com/office/officeart/2018/2/layout/IconLabelList"/>
    <dgm:cxn modelId="{EF26073E-AE3B-47C8-A050-F7B2BC88032C}" type="presParOf" srcId="{A7D958E9-D4BE-499F-AB61-8F94061E5A02}" destId="{6F47FCB9-6672-4384-8E05-9944444802A6}" srcOrd="1" destOrd="0" presId="urn:microsoft.com/office/officeart/2018/2/layout/IconLabelList"/>
    <dgm:cxn modelId="{5D75E124-1C0B-4979-B552-A4E71DE7966D}" type="presParOf" srcId="{A7D958E9-D4BE-499F-AB61-8F94061E5A02}" destId="{46526CEE-2AE9-47D3-8EC6-7B72B3426CD1}" srcOrd="2" destOrd="0" presId="urn:microsoft.com/office/officeart/2018/2/layout/IconLabelList"/>
    <dgm:cxn modelId="{0510D625-AE21-497B-A371-5FAA84ED1730}" type="presParOf" srcId="{FB1E2E3F-7472-4592-AEF3-4AF97FFA8108}" destId="{9A79E8CF-657B-4F9E-BFFC-20BE80C78D6C}" srcOrd="1" destOrd="0" presId="urn:microsoft.com/office/officeart/2018/2/layout/IconLabelList"/>
    <dgm:cxn modelId="{6386E3CC-E001-471E-AC78-DE5A88F84B81}" type="presParOf" srcId="{FB1E2E3F-7472-4592-AEF3-4AF97FFA8108}" destId="{459C5049-B90C-4BC3-BE8D-02F84AF902E2}" srcOrd="2" destOrd="0" presId="urn:microsoft.com/office/officeart/2018/2/layout/IconLabelList"/>
    <dgm:cxn modelId="{27C3D33A-0A6D-4D7F-B943-61321E810152}" type="presParOf" srcId="{459C5049-B90C-4BC3-BE8D-02F84AF902E2}" destId="{EF0F5BB4-6403-43B1-989F-C6831C0C3819}" srcOrd="0" destOrd="0" presId="urn:microsoft.com/office/officeart/2018/2/layout/IconLabelList"/>
    <dgm:cxn modelId="{5004B176-0A6A-4E31-B2C7-535516BA2B77}" type="presParOf" srcId="{459C5049-B90C-4BC3-BE8D-02F84AF902E2}" destId="{9A93C53A-4EE3-4DE8-89EB-5B9BAB3DCC8C}" srcOrd="1" destOrd="0" presId="urn:microsoft.com/office/officeart/2018/2/layout/IconLabelList"/>
    <dgm:cxn modelId="{3FA4BFBE-0538-4FA3-96DE-0406183EAD08}" type="presParOf" srcId="{459C5049-B90C-4BC3-BE8D-02F84AF902E2}" destId="{8BAD914A-E70B-4DD2-8C90-FE94BF4AAB2A}" srcOrd="2" destOrd="0" presId="urn:microsoft.com/office/officeart/2018/2/layout/IconLabelList"/>
    <dgm:cxn modelId="{C6B91D47-F10E-4E46-9E6B-D502A65FA62C}" type="presParOf" srcId="{FB1E2E3F-7472-4592-AEF3-4AF97FFA8108}" destId="{B6590A26-C07B-472B-A7E2-1057DAE8FCE9}" srcOrd="3" destOrd="0" presId="urn:microsoft.com/office/officeart/2018/2/layout/IconLabelList"/>
    <dgm:cxn modelId="{4BEAB6F7-126C-498D-8693-66784397F8EA}" type="presParOf" srcId="{FB1E2E3F-7472-4592-AEF3-4AF97FFA8108}" destId="{01FD73E8-F503-418F-815E-9DDD1B0B929C}" srcOrd="4" destOrd="0" presId="urn:microsoft.com/office/officeart/2018/2/layout/IconLabelList"/>
    <dgm:cxn modelId="{2F222E9A-ECC3-48A7-8B7E-5190BF93223E}" type="presParOf" srcId="{01FD73E8-F503-418F-815E-9DDD1B0B929C}" destId="{7013F7A5-FE65-4EEE-A47E-B855E455F679}" srcOrd="0" destOrd="0" presId="urn:microsoft.com/office/officeart/2018/2/layout/IconLabelList"/>
    <dgm:cxn modelId="{E0559028-D48C-43FB-A063-C43680B35104}" type="presParOf" srcId="{01FD73E8-F503-418F-815E-9DDD1B0B929C}" destId="{2D2F3D32-F6A8-49D9-8A8B-95A9E31AC0CA}" srcOrd="1" destOrd="0" presId="urn:microsoft.com/office/officeart/2018/2/layout/IconLabelList"/>
    <dgm:cxn modelId="{C3C609BA-E1D2-4C54-927C-A007BB63EF6A}" type="presParOf" srcId="{01FD73E8-F503-418F-815E-9DDD1B0B929C}" destId="{369D75BB-A954-4BE2-868C-DF091926448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A3EF2-A4A8-49E4-97F4-0039A5CDF3F6}">
      <dsp:nvSpPr>
        <dsp:cNvPr id="0" name=""/>
        <dsp:cNvSpPr/>
      </dsp:nvSpPr>
      <dsp:spPr>
        <a:xfrm>
          <a:off x="0" y="555"/>
          <a:ext cx="8850086" cy="1300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57D92-72B8-4700-875A-11497305F00B}">
      <dsp:nvSpPr>
        <dsp:cNvPr id="0" name=""/>
        <dsp:cNvSpPr/>
      </dsp:nvSpPr>
      <dsp:spPr>
        <a:xfrm>
          <a:off x="393394" y="293163"/>
          <a:ext cx="715262" cy="7152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A2B06-B8C6-4952-9DAC-0C33C73A2EFD}">
      <dsp:nvSpPr>
        <dsp:cNvPr id="0" name=""/>
        <dsp:cNvSpPr/>
      </dsp:nvSpPr>
      <dsp:spPr>
        <a:xfrm>
          <a:off x="1502052" y="555"/>
          <a:ext cx="7348033" cy="130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34" tIns="137634" rIns="137634" bIns="13763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Organizátorem soutěže je </a:t>
          </a:r>
          <a:r>
            <a:rPr lang="cs-CZ" sz="2200" b="1" kern="1200" dirty="0"/>
            <a:t>Svaz chemického průmyslu </a:t>
          </a:r>
          <a:r>
            <a:rPr lang="cs-CZ" sz="2200" kern="1200" dirty="0"/>
            <a:t>ve spolupráci s </a:t>
          </a:r>
          <a:r>
            <a:rPr lang="cs-CZ" sz="2200" b="1" kern="1200" dirty="0"/>
            <a:t>Univerzitou Pardubice</a:t>
          </a:r>
          <a:r>
            <a:rPr lang="cs-CZ" sz="2200" kern="1200" dirty="0"/>
            <a:t> a partnerskými středními školami.</a:t>
          </a:r>
          <a:endParaRPr lang="en-US" sz="2200" kern="1200" dirty="0"/>
        </a:p>
      </dsp:txBody>
      <dsp:txXfrm>
        <a:off x="1502052" y="555"/>
        <a:ext cx="7348033" cy="1300478"/>
      </dsp:txXfrm>
    </dsp:sp>
    <dsp:sp modelId="{5BD13525-511B-4457-8996-013B5AE4F988}">
      <dsp:nvSpPr>
        <dsp:cNvPr id="0" name=""/>
        <dsp:cNvSpPr/>
      </dsp:nvSpPr>
      <dsp:spPr>
        <a:xfrm>
          <a:off x="0" y="1626153"/>
          <a:ext cx="8850086" cy="1300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FA670-EACD-4949-A8B5-882E5304E3CB}">
      <dsp:nvSpPr>
        <dsp:cNvPr id="0" name=""/>
        <dsp:cNvSpPr/>
      </dsp:nvSpPr>
      <dsp:spPr>
        <a:xfrm>
          <a:off x="393394" y="1918761"/>
          <a:ext cx="715262" cy="7152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640E5-0474-414E-8D44-07D8DC449D06}">
      <dsp:nvSpPr>
        <dsp:cNvPr id="0" name=""/>
        <dsp:cNvSpPr/>
      </dsp:nvSpPr>
      <dsp:spPr>
        <a:xfrm>
          <a:off x="1502052" y="1626153"/>
          <a:ext cx="7348033" cy="130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34" tIns="137634" rIns="137634" bIns="13763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Soutěž se koná již od </a:t>
          </a:r>
          <a:r>
            <a:rPr lang="cs-CZ" sz="2200" kern="1200"/>
            <a:t>roku 2007</a:t>
          </a:r>
          <a:r>
            <a:rPr lang="en-US" sz="2200" kern="1200"/>
            <a:t> a její</a:t>
          </a:r>
          <a:r>
            <a:rPr lang="cs-CZ" sz="2200" kern="1200"/>
            <a:t>m</a:t>
          </a:r>
          <a:r>
            <a:rPr lang="en-US" sz="2200" kern="1200"/>
            <a:t> cílem je objevovat a podporovat nové talenty v chemii.</a:t>
          </a:r>
          <a:endParaRPr lang="en-US" sz="2200" kern="1200" dirty="0"/>
        </a:p>
      </dsp:txBody>
      <dsp:txXfrm>
        <a:off x="1502052" y="1626153"/>
        <a:ext cx="7348033" cy="1300478"/>
      </dsp:txXfrm>
    </dsp:sp>
    <dsp:sp modelId="{DCC87048-166F-416D-83FB-11559BE7E1EC}">
      <dsp:nvSpPr>
        <dsp:cNvPr id="0" name=""/>
        <dsp:cNvSpPr/>
      </dsp:nvSpPr>
      <dsp:spPr>
        <a:xfrm>
          <a:off x="0" y="3251751"/>
          <a:ext cx="8850086" cy="130047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50106-D3AD-4E63-A61C-535780C450DE}">
      <dsp:nvSpPr>
        <dsp:cNvPr id="0" name=""/>
        <dsp:cNvSpPr/>
      </dsp:nvSpPr>
      <dsp:spPr>
        <a:xfrm>
          <a:off x="393394" y="3544358"/>
          <a:ext cx="715262" cy="7152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54D5E-35B1-45F0-A1E5-7B9ABA60A8F6}">
      <dsp:nvSpPr>
        <dsp:cNvPr id="0" name=""/>
        <dsp:cNvSpPr/>
      </dsp:nvSpPr>
      <dsp:spPr>
        <a:xfrm>
          <a:off x="1502052" y="3251751"/>
          <a:ext cx="7348033" cy="1300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34" tIns="137634" rIns="137634" bIns="13763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Díky spolupráci s partnery z celého chemického průmyslu působíme na celostátní úrovni, což zajišťuje maximální dopad soutěže.</a:t>
          </a:r>
          <a:endParaRPr lang="en-US" sz="2200" kern="1200" dirty="0"/>
        </a:p>
      </dsp:txBody>
      <dsp:txXfrm>
        <a:off x="1502052" y="3251751"/>
        <a:ext cx="7348033" cy="1300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E24E2-279E-4852-828F-24F81683DB8B}">
      <dsp:nvSpPr>
        <dsp:cNvPr id="0" name=""/>
        <dsp:cNvSpPr/>
      </dsp:nvSpPr>
      <dsp:spPr>
        <a:xfrm>
          <a:off x="16559" y="1677031"/>
          <a:ext cx="1050282" cy="10502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9DBF7-02DD-44D7-9810-AB505A2C45D6}">
      <dsp:nvSpPr>
        <dsp:cNvPr id="0" name=""/>
        <dsp:cNvSpPr/>
      </dsp:nvSpPr>
      <dsp:spPr>
        <a:xfrm>
          <a:off x="237118" y="1897591"/>
          <a:ext cx="609163" cy="6091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1802B-CB84-4E9E-88A2-9A125711B1F8}">
      <dsp:nvSpPr>
        <dsp:cNvPr id="0" name=""/>
        <dsp:cNvSpPr/>
      </dsp:nvSpPr>
      <dsp:spPr>
        <a:xfrm>
          <a:off x="1168205" y="1846578"/>
          <a:ext cx="3590730" cy="105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 err="1"/>
            <a:t>Soutěž</a:t>
          </a:r>
          <a:r>
            <a:rPr lang="en-US" sz="2200" i="0" kern="1200" dirty="0"/>
            <a:t>  se </a:t>
          </a:r>
          <a:r>
            <a:rPr lang="en-US" sz="2200" i="0" kern="1200" dirty="0" err="1"/>
            <a:t>zrodila</a:t>
          </a:r>
          <a:r>
            <a:rPr lang="en-US" sz="2200" i="0" kern="1200" dirty="0"/>
            <a:t>  v </a:t>
          </a:r>
          <a:r>
            <a:rPr lang="en-US" sz="2200" i="0" u="none" kern="1200" dirty="0" err="1"/>
            <a:t>Pardubicích</a:t>
          </a:r>
          <a:r>
            <a:rPr lang="en-US" sz="2200" i="0" u="none" kern="1200" dirty="0"/>
            <a:t>. </a:t>
          </a:r>
          <a:endParaRPr lang="cs-CZ" sz="2200" i="0" u="none" kern="1200" dirty="0"/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i="0" kern="1200" dirty="0"/>
            <a:t>SPŠCH </a:t>
          </a:r>
          <a:r>
            <a:rPr lang="en-US" sz="2200" b="1" i="0" kern="1200" dirty="0"/>
            <a:t>v </a:t>
          </a:r>
          <a:r>
            <a:rPr lang="en-US" sz="2200" b="1" i="0" kern="1200" dirty="0" err="1"/>
            <a:t>Pardubicích</a:t>
          </a:r>
          <a:r>
            <a:rPr lang="en-US" sz="2200" b="1" i="0" kern="1200" dirty="0"/>
            <a:t> </a:t>
          </a:r>
          <a:r>
            <a:rPr lang="en-US" sz="2200" i="0" kern="1200" dirty="0" err="1"/>
            <a:t>spolu</a:t>
          </a:r>
          <a:r>
            <a:rPr lang="en-US" sz="2200" i="0" kern="1200" dirty="0"/>
            <a:t> se </a:t>
          </a:r>
          <a:r>
            <a:rPr lang="en-US" sz="2200" i="0" kern="1200" dirty="0" err="1"/>
            <a:t>společností</a:t>
          </a:r>
          <a:r>
            <a:rPr lang="en-US" sz="2200" i="0" kern="1200" dirty="0"/>
            <a:t> </a:t>
          </a:r>
          <a:r>
            <a:rPr lang="en-US" sz="2200" b="1" i="0" kern="1200" dirty="0" err="1"/>
            <a:t>Synthesia</a:t>
          </a:r>
          <a:r>
            <a:rPr lang="en-US" sz="2200" i="0" kern="1200" dirty="0"/>
            <a:t> </a:t>
          </a:r>
          <a:r>
            <a:rPr lang="en-US" sz="2200" i="0" kern="1200" dirty="0" err="1"/>
            <a:t>uspořádaly</a:t>
          </a:r>
          <a:r>
            <a:rPr lang="en-US" sz="2200" i="0" kern="1200" dirty="0"/>
            <a:t> </a:t>
          </a:r>
          <a:r>
            <a:rPr lang="en-US" sz="2200" i="0" kern="1200" dirty="0" err="1"/>
            <a:t>první</a:t>
          </a:r>
          <a:r>
            <a:rPr lang="en-US" sz="2200" i="0" kern="1200" dirty="0"/>
            <a:t> </a:t>
          </a:r>
          <a:r>
            <a:rPr lang="en-US" sz="2200" i="0" kern="1200" dirty="0" err="1"/>
            <a:t>ročník</a:t>
          </a:r>
          <a:r>
            <a:rPr lang="en-US" sz="2200" i="0" kern="1200" dirty="0"/>
            <a:t>. </a:t>
          </a:r>
        </a:p>
      </dsp:txBody>
      <dsp:txXfrm>
        <a:off x="1168205" y="1846578"/>
        <a:ext cx="3590730" cy="1050282"/>
      </dsp:txXfrm>
    </dsp:sp>
    <dsp:sp modelId="{68841918-F268-499E-8389-5AC49F9694CC}">
      <dsp:nvSpPr>
        <dsp:cNvPr id="0" name=""/>
        <dsp:cNvSpPr/>
      </dsp:nvSpPr>
      <dsp:spPr>
        <a:xfrm>
          <a:off x="4906341" y="1709275"/>
          <a:ext cx="1050282" cy="105028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FC5A5-3444-4D49-B4AB-37AB97276AEF}">
      <dsp:nvSpPr>
        <dsp:cNvPr id="0" name=""/>
        <dsp:cNvSpPr/>
      </dsp:nvSpPr>
      <dsp:spPr>
        <a:xfrm>
          <a:off x="5153031" y="1929840"/>
          <a:ext cx="609163" cy="6091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391B0-67BD-4923-B98C-A40E2A870825}">
      <dsp:nvSpPr>
        <dsp:cNvPr id="0" name=""/>
        <dsp:cNvSpPr/>
      </dsp:nvSpPr>
      <dsp:spPr>
        <a:xfrm>
          <a:off x="6048369" y="1553334"/>
          <a:ext cx="2475665" cy="147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i="0" kern="1200" dirty="0"/>
            <a:t>Soutěž se stala tradicí a úspěšně se rozrostla napříč republikou.</a:t>
          </a:r>
          <a:endParaRPr lang="en-US" sz="1600" i="0" kern="1200" dirty="0"/>
        </a:p>
      </dsp:txBody>
      <dsp:txXfrm>
        <a:off x="6048369" y="1553334"/>
        <a:ext cx="2475665" cy="1475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D9985-B7C6-4410-8FD2-DD0CEA0D0933}">
      <dsp:nvSpPr>
        <dsp:cNvPr id="0" name=""/>
        <dsp:cNvSpPr/>
      </dsp:nvSpPr>
      <dsp:spPr>
        <a:xfrm>
          <a:off x="0" y="4677"/>
          <a:ext cx="4512937" cy="14750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1630A-943C-401D-AD54-866AF0189B97}">
      <dsp:nvSpPr>
        <dsp:cNvPr id="0" name=""/>
        <dsp:cNvSpPr/>
      </dsp:nvSpPr>
      <dsp:spPr>
        <a:xfrm>
          <a:off x="446208" y="336568"/>
          <a:ext cx="812081" cy="811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92F19-FEBC-44EE-B799-3C5E7CFDAD8F}">
      <dsp:nvSpPr>
        <dsp:cNvPr id="0" name=""/>
        <dsp:cNvSpPr/>
      </dsp:nvSpPr>
      <dsp:spPr>
        <a:xfrm>
          <a:off x="1704498" y="4677"/>
          <a:ext cx="2741657" cy="147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64" tIns="156264" rIns="156264" bIns="1562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Soutěž přispívá k popularizaci chemie mezi mladými lidmi a posiluje vztah mezi školami a průmyslem.</a:t>
          </a:r>
          <a:endParaRPr lang="en-US" sz="1600" kern="1200" dirty="0"/>
        </a:p>
      </dsp:txBody>
      <dsp:txXfrm>
        <a:off x="1704498" y="4677"/>
        <a:ext cx="2741657" cy="1476511"/>
      </dsp:txXfrm>
    </dsp:sp>
    <dsp:sp modelId="{730B14A5-B602-43BD-81E8-7985096CA31D}">
      <dsp:nvSpPr>
        <dsp:cNvPr id="0" name=""/>
        <dsp:cNvSpPr/>
      </dsp:nvSpPr>
      <dsp:spPr>
        <a:xfrm>
          <a:off x="0" y="1839131"/>
          <a:ext cx="4512937" cy="14750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3FE80-F8E0-44F6-A709-BEA9ECFDC575}">
      <dsp:nvSpPr>
        <dsp:cNvPr id="0" name=""/>
        <dsp:cNvSpPr/>
      </dsp:nvSpPr>
      <dsp:spPr>
        <a:xfrm>
          <a:off x="446208" y="2171021"/>
          <a:ext cx="812081" cy="811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FA2B0-05D0-4185-A114-5723315695B8}">
      <dsp:nvSpPr>
        <dsp:cNvPr id="0" name=""/>
        <dsp:cNvSpPr/>
      </dsp:nvSpPr>
      <dsp:spPr>
        <a:xfrm>
          <a:off x="1704498" y="1839131"/>
          <a:ext cx="2741657" cy="147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64" tIns="156264" rIns="156264" bIns="1562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Soutěž zvyšuje zájem žáků o chemii a přírodní vědy, což může vést k tomu, že si žáci zvolí chemii jako svůj hlavní studijní obor na střední nebo vysoké škole.</a:t>
          </a:r>
          <a:endParaRPr lang="en-US" sz="1600" kern="1200" dirty="0"/>
        </a:p>
      </dsp:txBody>
      <dsp:txXfrm>
        <a:off x="1704498" y="1839131"/>
        <a:ext cx="2741657" cy="1476511"/>
      </dsp:txXfrm>
    </dsp:sp>
    <dsp:sp modelId="{A6CB1A40-3496-40EB-9995-4DA44FC36117}">
      <dsp:nvSpPr>
        <dsp:cNvPr id="0" name=""/>
        <dsp:cNvSpPr/>
      </dsp:nvSpPr>
      <dsp:spPr>
        <a:xfrm>
          <a:off x="0" y="3673584"/>
          <a:ext cx="4512937" cy="14750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CA782-1F2E-4BDE-82DE-7A3D3E0AA2DC}">
      <dsp:nvSpPr>
        <dsp:cNvPr id="0" name=""/>
        <dsp:cNvSpPr/>
      </dsp:nvSpPr>
      <dsp:spPr>
        <a:xfrm>
          <a:off x="446208" y="4005475"/>
          <a:ext cx="812081" cy="811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30383-7C1B-48BD-8528-F4CEEA78E51C}">
      <dsp:nvSpPr>
        <dsp:cNvPr id="0" name=""/>
        <dsp:cNvSpPr/>
      </dsp:nvSpPr>
      <dsp:spPr>
        <a:xfrm>
          <a:off x="1704498" y="3673584"/>
          <a:ext cx="2741657" cy="1476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64" tIns="156264" rIns="156264" bIns="1562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Mladí chemici mají možnost setkat se s odborníky z praxe a získat přehled o kariérních možnostech v chemickém průmyslu</a:t>
          </a:r>
          <a:endParaRPr lang="en-US" sz="1600" kern="1200" dirty="0"/>
        </a:p>
      </dsp:txBody>
      <dsp:txXfrm>
        <a:off x="1704498" y="3673584"/>
        <a:ext cx="2741657" cy="14765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9030F-C356-47BB-B2AC-3407769DFD37}">
      <dsp:nvSpPr>
        <dsp:cNvPr id="0" name=""/>
        <dsp:cNvSpPr/>
      </dsp:nvSpPr>
      <dsp:spPr>
        <a:xfrm>
          <a:off x="0" y="0"/>
          <a:ext cx="6864857" cy="9332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Soutěž probíhá ve třech kolech: okresní, krajské, regionální a celostátní finále.</a:t>
          </a:r>
          <a:endParaRPr lang="en-US" sz="1600" kern="1200"/>
        </a:p>
      </dsp:txBody>
      <dsp:txXfrm>
        <a:off x="27333" y="27333"/>
        <a:ext cx="5748650" cy="878556"/>
      </dsp:txXfrm>
    </dsp:sp>
    <dsp:sp modelId="{7A1B098B-6BAC-434B-9C31-9FB7DE40C3D7}">
      <dsp:nvSpPr>
        <dsp:cNvPr id="0" name=""/>
        <dsp:cNvSpPr/>
      </dsp:nvSpPr>
      <dsp:spPr>
        <a:xfrm>
          <a:off x="512635" y="1062836"/>
          <a:ext cx="6864857" cy="933222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1. Okresní kolo </a:t>
          </a:r>
          <a:r>
            <a:rPr lang="cs-CZ" sz="1600" kern="1200"/>
            <a:t>– teoretický test na základních školách.</a:t>
          </a:r>
          <a:endParaRPr lang="en-US" sz="1600" kern="1200"/>
        </a:p>
      </dsp:txBody>
      <dsp:txXfrm>
        <a:off x="539968" y="1090169"/>
        <a:ext cx="5690961" cy="878556"/>
      </dsp:txXfrm>
    </dsp:sp>
    <dsp:sp modelId="{7EF7CCAC-B83E-4C48-96B8-75E81E255386}">
      <dsp:nvSpPr>
        <dsp:cNvPr id="0" name=""/>
        <dsp:cNvSpPr/>
      </dsp:nvSpPr>
      <dsp:spPr>
        <a:xfrm>
          <a:off x="1025270" y="2125673"/>
          <a:ext cx="6864857" cy="933222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2. Krajské kolo</a:t>
          </a:r>
          <a:r>
            <a:rPr lang="cs-CZ" sz="1600" kern="1200"/>
            <a:t> – teoretický test na středních školách, organizované školou v  regionu.</a:t>
          </a:r>
          <a:endParaRPr lang="en-US" sz="1600" kern="1200"/>
        </a:p>
      </dsp:txBody>
      <dsp:txXfrm>
        <a:off x="1052603" y="2153006"/>
        <a:ext cx="5690961" cy="878556"/>
      </dsp:txXfrm>
    </dsp:sp>
    <dsp:sp modelId="{DB63F70E-CB69-4B1E-9A0A-92F011603AB6}">
      <dsp:nvSpPr>
        <dsp:cNvPr id="0" name=""/>
        <dsp:cNvSpPr/>
      </dsp:nvSpPr>
      <dsp:spPr>
        <a:xfrm>
          <a:off x="1537906" y="3188510"/>
          <a:ext cx="6864857" cy="933222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3. Regionální kolo </a:t>
          </a:r>
          <a:r>
            <a:rPr lang="cs-CZ" sz="1600" kern="1200"/>
            <a:t>– laboratorní úloha na středních školách, rovněž   organizované školou v regionu.</a:t>
          </a:r>
          <a:endParaRPr lang="en-US" sz="1600" kern="1200"/>
        </a:p>
      </dsp:txBody>
      <dsp:txXfrm>
        <a:off x="1565239" y="3215843"/>
        <a:ext cx="5690961" cy="878556"/>
      </dsp:txXfrm>
    </dsp:sp>
    <dsp:sp modelId="{980F6345-5A79-4B49-9C2B-4F16701DDDAE}">
      <dsp:nvSpPr>
        <dsp:cNvPr id="0" name=""/>
        <dsp:cNvSpPr/>
      </dsp:nvSpPr>
      <dsp:spPr>
        <a:xfrm>
          <a:off x="2050541" y="4251347"/>
          <a:ext cx="6864857" cy="93322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Z regionálního kola postupují nejlepší řešitelé ze všech regionů do celostátního finále, kde se na Fakultě chemicko-technologické v Pardubicích utkají o titul Nejlepšího mladého chemika.</a:t>
          </a:r>
          <a:endParaRPr lang="en-US" sz="1600" kern="1200"/>
        </a:p>
      </dsp:txBody>
      <dsp:txXfrm>
        <a:off x="2077874" y="4278680"/>
        <a:ext cx="5690961" cy="878556"/>
      </dsp:txXfrm>
    </dsp:sp>
    <dsp:sp modelId="{DD463692-4C23-4F82-BF08-CF30C419BEF4}">
      <dsp:nvSpPr>
        <dsp:cNvPr id="0" name=""/>
        <dsp:cNvSpPr/>
      </dsp:nvSpPr>
      <dsp:spPr>
        <a:xfrm>
          <a:off x="6258262" y="681770"/>
          <a:ext cx="606594" cy="6065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394746" y="681770"/>
        <a:ext cx="333626" cy="456462"/>
      </dsp:txXfrm>
    </dsp:sp>
    <dsp:sp modelId="{142DE4E1-FF21-4783-98CD-2B738AD9861A}">
      <dsp:nvSpPr>
        <dsp:cNvPr id="0" name=""/>
        <dsp:cNvSpPr/>
      </dsp:nvSpPr>
      <dsp:spPr>
        <a:xfrm>
          <a:off x="6770897" y="1744607"/>
          <a:ext cx="606594" cy="6065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907381" y="1744607"/>
        <a:ext cx="333626" cy="456462"/>
      </dsp:txXfrm>
    </dsp:sp>
    <dsp:sp modelId="{740ABE45-0AFC-4246-8318-EFD9DD178D3D}">
      <dsp:nvSpPr>
        <dsp:cNvPr id="0" name=""/>
        <dsp:cNvSpPr/>
      </dsp:nvSpPr>
      <dsp:spPr>
        <a:xfrm>
          <a:off x="7283533" y="2791890"/>
          <a:ext cx="606594" cy="6065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420017" y="2791890"/>
        <a:ext cx="333626" cy="456462"/>
      </dsp:txXfrm>
    </dsp:sp>
    <dsp:sp modelId="{DEDD4238-98D2-4F4C-853F-B18EAFD0FE9C}">
      <dsp:nvSpPr>
        <dsp:cNvPr id="0" name=""/>
        <dsp:cNvSpPr/>
      </dsp:nvSpPr>
      <dsp:spPr>
        <a:xfrm>
          <a:off x="7796168" y="3865096"/>
          <a:ext cx="606594" cy="6065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932652" y="3865096"/>
        <a:ext cx="333626" cy="4564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3FB46-411D-4CA5-BCC1-33E9F23DC55B}">
      <dsp:nvSpPr>
        <dsp:cNvPr id="0" name=""/>
        <dsp:cNvSpPr/>
      </dsp:nvSpPr>
      <dsp:spPr>
        <a:xfrm>
          <a:off x="42016" y="857201"/>
          <a:ext cx="721290" cy="7212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58288-A57F-4A94-8429-E9FCF5288493}">
      <dsp:nvSpPr>
        <dsp:cNvPr id="0" name=""/>
        <dsp:cNvSpPr/>
      </dsp:nvSpPr>
      <dsp:spPr>
        <a:xfrm>
          <a:off x="207713" y="1010566"/>
          <a:ext cx="418348" cy="4183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44741-E087-49CD-ACA2-72C10C0D1009}">
      <dsp:nvSpPr>
        <dsp:cNvPr id="0" name=""/>
        <dsp:cNvSpPr/>
      </dsp:nvSpPr>
      <dsp:spPr>
        <a:xfrm>
          <a:off x="895840" y="1467579"/>
          <a:ext cx="1700184" cy="72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Finanční podpora: </a:t>
          </a:r>
          <a:r>
            <a:rPr lang="cs-CZ" sz="2200" kern="1200" dirty="0"/>
            <a:t>Pomozte organizovat soutěž.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/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/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895840" y="1467579"/>
        <a:ext cx="1700184" cy="721290"/>
      </dsp:txXfrm>
    </dsp:sp>
    <dsp:sp modelId="{C74DA44C-8087-4FB8-8B42-70AFA07C7DA2}">
      <dsp:nvSpPr>
        <dsp:cNvPr id="0" name=""/>
        <dsp:cNvSpPr/>
      </dsp:nvSpPr>
      <dsp:spPr>
        <a:xfrm>
          <a:off x="2900975" y="866686"/>
          <a:ext cx="721290" cy="7212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4B7A7-AEB1-4FE9-8D6D-494DE086D21D}">
      <dsp:nvSpPr>
        <dsp:cNvPr id="0" name=""/>
        <dsp:cNvSpPr/>
      </dsp:nvSpPr>
      <dsp:spPr>
        <a:xfrm>
          <a:off x="3078575" y="1010566"/>
          <a:ext cx="418348" cy="4183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173AD-368F-4F21-A3C2-1BAB6FCEBDAC}">
      <dsp:nvSpPr>
        <dsp:cNvPr id="0" name=""/>
        <dsp:cNvSpPr/>
      </dsp:nvSpPr>
      <dsp:spPr>
        <a:xfrm>
          <a:off x="3768121" y="1467579"/>
          <a:ext cx="1700184" cy="72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Odborná spolupráce: </a:t>
          </a:r>
          <a:r>
            <a:rPr lang="cs-CZ" sz="2200" kern="1200" dirty="0"/>
            <a:t>Poskytněte své odborníky.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/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/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3768121" y="1467579"/>
        <a:ext cx="1700184" cy="721290"/>
      </dsp:txXfrm>
    </dsp:sp>
    <dsp:sp modelId="{E3A0287F-2CFD-4022-8091-3EFAADA797BC}">
      <dsp:nvSpPr>
        <dsp:cNvPr id="0" name=""/>
        <dsp:cNvSpPr/>
      </dsp:nvSpPr>
      <dsp:spPr>
        <a:xfrm>
          <a:off x="19988" y="3085514"/>
          <a:ext cx="721290" cy="7212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05977-B8A7-4606-8913-10F296C10C54}">
      <dsp:nvSpPr>
        <dsp:cNvPr id="0" name=""/>
        <dsp:cNvSpPr/>
      </dsp:nvSpPr>
      <dsp:spPr>
        <a:xfrm>
          <a:off x="171459" y="3236985"/>
          <a:ext cx="418348" cy="4183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722AE-8AB9-4545-91F5-3303D0333394}">
      <dsp:nvSpPr>
        <dsp:cNvPr id="0" name=""/>
        <dsp:cNvSpPr/>
      </dsp:nvSpPr>
      <dsp:spPr>
        <a:xfrm>
          <a:off x="895840" y="3085514"/>
          <a:ext cx="1700184" cy="72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Materiální podpora: </a:t>
          </a:r>
          <a:r>
            <a:rPr lang="cs-CZ" sz="2200" kern="1200" dirty="0"/>
            <a:t>Poskytněte vybavení nebo chemikálie.</a:t>
          </a:r>
          <a:endParaRPr lang="en-US" sz="2200" kern="1200" dirty="0"/>
        </a:p>
      </dsp:txBody>
      <dsp:txXfrm>
        <a:off x="895840" y="3085514"/>
        <a:ext cx="1700184" cy="721290"/>
      </dsp:txXfrm>
    </dsp:sp>
    <dsp:sp modelId="{5C9DFAF3-DF51-4323-B500-5A944A5EE356}">
      <dsp:nvSpPr>
        <dsp:cNvPr id="0" name=""/>
        <dsp:cNvSpPr/>
      </dsp:nvSpPr>
      <dsp:spPr>
        <a:xfrm>
          <a:off x="2892269" y="3085514"/>
          <a:ext cx="721290" cy="7212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9C49A-A75B-4F2C-AE1F-991255E32AC5}">
      <dsp:nvSpPr>
        <dsp:cNvPr id="0" name=""/>
        <dsp:cNvSpPr/>
      </dsp:nvSpPr>
      <dsp:spPr>
        <a:xfrm>
          <a:off x="3043740" y="3236985"/>
          <a:ext cx="418348" cy="4183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538C5-360E-4A1D-97E5-C7ECCA47BEB9}">
      <dsp:nvSpPr>
        <dsp:cNvPr id="0" name=""/>
        <dsp:cNvSpPr/>
      </dsp:nvSpPr>
      <dsp:spPr>
        <a:xfrm>
          <a:off x="3768121" y="3085514"/>
          <a:ext cx="1700184" cy="72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Vaše podpora na celostátní úrovni zajistí maximální dopad.</a:t>
          </a:r>
          <a:endParaRPr lang="en-US" sz="2200" kern="1200" dirty="0"/>
        </a:p>
      </dsp:txBody>
      <dsp:txXfrm>
        <a:off x="3768121" y="3085514"/>
        <a:ext cx="1700184" cy="7212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CCB19-2B32-460F-8450-240EF495795A}">
      <dsp:nvSpPr>
        <dsp:cNvPr id="0" name=""/>
        <dsp:cNvSpPr/>
      </dsp:nvSpPr>
      <dsp:spPr>
        <a:xfrm>
          <a:off x="766799" y="561222"/>
          <a:ext cx="1223099" cy="1223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26CEE-2AE9-47D3-8EC6-7B72B3426CD1}">
      <dsp:nvSpPr>
        <dsp:cNvPr id="0" name=""/>
        <dsp:cNvSpPr/>
      </dsp:nvSpPr>
      <dsp:spPr>
        <a:xfrm>
          <a:off x="19349" y="2408267"/>
          <a:ext cx="2717999" cy="231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Pomozte</a:t>
          </a:r>
          <a:r>
            <a:rPr lang="en-US" sz="2200" kern="1200" dirty="0"/>
            <a:t> </a:t>
          </a:r>
          <a:r>
            <a:rPr lang="en-US" sz="2200" kern="1200" dirty="0" err="1"/>
            <a:t>nám</a:t>
          </a:r>
          <a:r>
            <a:rPr lang="en-US" sz="2200" kern="1200" dirty="0"/>
            <a:t> </a:t>
          </a:r>
          <a:r>
            <a:rPr lang="en-US" sz="2200" kern="1200" dirty="0" err="1"/>
            <a:t>podporovat</a:t>
          </a:r>
          <a:r>
            <a:rPr lang="en-US" sz="2200" kern="1200" dirty="0"/>
            <a:t> </a:t>
          </a:r>
          <a:r>
            <a:rPr lang="en-US" sz="2200" kern="1200" dirty="0" err="1"/>
            <a:t>mladé</a:t>
          </a:r>
          <a:r>
            <a:rPr lang="en-US" sz="2200" kern="1200" dirty="0"/>
            <a:t> </a:t>
          </a:r>
          <a:r>
            <a:rPr lang="en-US" sz="2200" kern="1200" dirty="0" err="1"/>
            <a:t>talenty</a:t>
          </a:r>
          <a:r>
            <a:rPr lang="en-US" sz="2200" kern="1200" dirty="0"/>
            <a:t> v </a:t>
          </a:r>
          <a:r>
            <a:rPr lang="en-US" sz="2200" kern="1200" dirty="0" err="1"/>
            <a:t>chemii</a:t>
          </a:r>
          <a:r>
            <a:rPr lang="en-US" sz="2200" kern="1200" dirty="0"/>
            <a:t>.</a:t>
          </a:r>
        </a:p>
      </dsp:txBody>
      <dsp:txXfrm>
        <a:off x="19349" y="2408267"/>
        <a:ext cx="2717999" cy="2312063"/>
      </dsp:txXfrm>
    </dsp:sp>
    <dsp:sp modelId="{EF0F5BB4-6403-43B1-989F-C6831C0C3819}">
      <dsp:nvSpPr>
        <dsp:cNvPr id="0" name=""/>
        <dsp:cNvSpPr/>
      </dsp:nvSpPr>
      <dsp:spPr>
        <a:xfrm>
          <a:off x="3960449" y="561222"/>
          <a:ext cx="1223099" cy="1223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D914A-E70B-4DD2-8C90-FE94BF4AAB2A}">
      <dsp:nvSpPr>
        <dsp:cNvPr id="0" name=""/>
        <dsp:cNvSpPr/>
      </dsp:nvSpPr>
      <dsp:spPr>
        <a:xfrm>
          <a:off x="3212999" y="2408267"/>
          <a:ext cx="2717999" cy="231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Vaše</a:t>
          </a:r>
          <a:r>
            <a:rPr lang="en-US" sz="2200" kern="1200" dirty="0"/>
            <a:t> </a:t>
          </a:r>
          <a:r>
            <a:rPr lang="en-US" sz="2200" kern="1200" dirty="0" err="1"/>
            <a:t>podpora</a:t>
          </a:r>
          <a:r>
            <a:rPr lang="en-US" sz="2200" kern="1200" dirty="0"/>
            <a:t> </a:t>
          </a:r>
          <a:r>
            <a:rPr lang="en-US" sz="2200" kern="1200" dirty="0" err="1"/>
            <a:t>na</a:t>
          </a:r>
          <a:r>
            <a:rPr lang="en-US" sz="2200" kern="1200" dirty="0"/>
            <a:t> </a:t>
          </a:r>
          <a:r>
            <a:rPr lang="en-US" sz="2200" kern="1200" dirty="0" err="1"/>
            <a:t>celostátní</a:t>
          </a:r>
          <a:r>
            <a:rPr lang="en-US" sz="2200" kern="1200" dirty="0"/>
            <a:t> </a:t>
          </a:r>
          <a:r>
            <a:rPr lang="en-US" sz="2200" kern="1200" dirty="0" err="1"/>
            <a:t>úrovni</a:t>
          </a:r>
          <a:r>
            <a:rPr lang="en-US" sz="2200" kern="1200" dirty="0"/>
            <a:t> je </a:t>
          </a:r>
          <a:r>
            <a:rPr lang="en-US" sz="2200" kern="1200" dirty="0" err="1"/>
            <a:t>klíčová</a:t>
          </a:r>
          <a:r>
            <a:rPr lang="en-US" sz="2200" kern="1200" dirty="0"/>
            <a:t> pro </a:t>
          </a:r>
          <a:r>
            <a:rPr lang="en-US" sz="2200" kern="1200" dirty="0" err="1"/>
            <a:t>úspěch</a:t>
          </a:r>
          <a:r>
            <a:rPr lang="en-US" sz="2200" kern="1200" dirty="0"/>
            <a:t> </a:t>
          </a:r>
          <a:r>
            <a:rPr lang="en-US" sz="2200" kern="1200" dirty="0" err="1"/>
            <a:t>soutěže</a:t>
          </a:r>
          <a:r>
            <a:rPr lang="en-US" sz="1500" kern="1200" dirty="0"/>
            <a:t>.</a:t>
          </a:r>
        </a:p>
      </dsp:txBody>
      <dsp:txXfrm>
        <a:off x="3212999" y="2408267"/>
        <a:ext cx="2717999" cy="2312063"/>
      </dsp:txXfrm>
    </dsp:sp>
    <dsp:sp modelId="{7013F7A5-FE65-4EEE-A47E-B855E455F679}">
      <dsp:nvSpPr>
        <dsp:cNvPr id="0" name=""/>
        <dsp:cNvSpPr/>
      </dsp:nvSpPr>
      <dsp:spPr>
        <a:xfrm>
          <a:off x="7154098" y="561222"/>
          <a:ext cx="1223099" cy="1223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D75BB-A954-4BE2-868C-DF0919264488}">
      <dsp:nvSpPr>
        <dsp:cNvPr id="0" name=""/>
        <dsp:cNvSpPr/>
      </dsp:nvSpPr>
      <dsp:spPr>
        <a:xfrm>
          <a:off x="6406648" y="2408267"/>
          <a:ext cx="2717999" cy="231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Kontakt</a:t>
          </a:r>
          <a:r>
            <a:rPr lang="en-US" sz="2000" kern="1200" dirty="0"/>
            <a:t>: </a:t>
          </a:r>
          <a:endParaRPr lang="cs-CZ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Karolína Prošková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E-mail: </a:t>
          </a:r>
          <a:r>
            <a:rPr lang="cs-CZ" sz="2000" kern="1200" dirty="0">
              <a:hlinkClick xmlns:r="http://schemas.openxmlformats.org/officeDocument/2006/relationships" r:id="rId7"/>
            </a:rPr>
            <a:t>proskova@soslovo.cz</a:t>
          </a:r>
          <a:endParaRPr lang="cs-CZ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  <a:r>
            <a:rPr lang="en-US" sz="2000" kern="1200" dirty="0" err="1"/>
            <a:t>Telefon</a:t>
          </a:r>
          <a:r>
            <a:rPr lang="en-US" sz="2000" kern="1200" dirty="0"/>
            <a:t>: </a:t>
          </a:r>
          <a:endParaRPr lang="cs-CZ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+420721734888</a:t>
          </a:r>
          <a:endParaRPr lang="en-US" sz="2000" kern="1200" dirty="0"/>
        </a:p>
      </dsp:txBody>
      <dsp:txXfrm>
        <a:off x="6406648" y="2408267"/>
        <a:ext cx="2717999" cy="2312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g"/><Relationship Id="rId2" Type="http://schemas.openxmlformats.org/officeDocument/2006/relationships/image" Target="../media/image32.emf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45.jp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mladychemikcr.cz/regionalni-kola/sps-hranice/" TargetMode="External"/><Relationship Id="rId13" Type="http://schemas.openxmlformats.org/officeDocument/2006/relationships/hyperlink" Target="http://mladychemikcr.cz/regionalni-kola/sps-otrokovice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mladychemikcr.cz/regionalni-kola/sosg-usti-nad-labem/" TargetMode="External"/><Relationship Id="rId12" Type="http://schemas.openxmlformats.org/officeDocument/2006/relationships/hyperlink" Target="http://mladychemikcr.cz/regionalni-kola/sups-karlovy-var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ladychemikcr.cz/regionalni-kola/spsch-pardubice/" TargetMode="External"/><Relationship Id="rId11" Type="http://schemas.openxmlformats.org/officeDocument/2006/relationships/hyperlink" Target="http://mladychemikcr.cz/regionalni-kola/iss-cop-valasske-mezirici/" TargetMode="External"/><Relationship Id="rId5" Type="http://schemas.openxmlformats.org/officeDocument/2006/relationships/hyperlink" Target="http://mladychemikcr.cz/regionalni-kola/mssch-praha/" TargetMode="External"/><Relationship Id="rId10" Type="http://schemas.openxmlformats.org/officeDocument/2006/relationships/hyperlink" Target="http://mladychemikcr.cz/regionalni-kola/spschg-ostrava/" TargetMode="External"/><Relationship Id="rId4" Type="http://schemas.openxmlformats.org/officeDocument/2006/relationships/hyperlink" Target="http://mladychemikcr.cz/regionalni-kola/spsch-brno/" TargetMode="External"/><Relationship Id="rId9" Type="http://schemas.openxmlformats.org/officeDocument/2006/relationships/hyperlink" Target="http://mladychemikcr.cz/regionalni-kola/sslch-olomouc/" TargetMode="External"/><Relationship Id="rId14" Type="http://schemas.openxmlformats.org/officeDocument/2006/relationships/hyperlink" Target="https://www.sso.c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9EED36-2210-C2B5-DC92-7CC062B3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6" y="3836486"/>
            <a:ext cx="3399062" cy="1800165"/>
          </a:xfrm>
        </p:spPr>
        <p:txBody>
          <a:bodyPr anchor="t">
            <a:noAutofit/>
          </a:bodyPr>
          <a:lstStyle/>
          <a:p>
            <a:pPr algn="r">
              <a:lnSpc>
                <a:spcPct val="90000"/>
              </a:lnSpc>
            </a:pPr>
            <a:r>
              <a:rPr lang="cs-CZ" sz="3500"/>
              <a:t>Hledáme nejlepšího mladého chemika</a:t>
            </a:r>
            <a:endParaRPr lang="cs-CZ" sz="35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1C8063-C54E-BFEA-E665-D5C06BC44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" y="4627144"/>
            <a:ext cx="8738131" cy="26043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		</a:t>
            </a:r>
          </a:p>
          <a:p>
            <a:pPr marL="0" indent="0">
              <a:buNone/>
            </a:pPr>
            <a:r>
              <a:rPr lang="cs-CZ" sz="1700"/>
              <a:t>			                                           </a:t>
            </a:r>
            <a:r>
              <a:rPr lang="cs-CZ" sz="2200"/>
              <a:t>Investice do budoucnosti chemie</a:t>
            </a:r>
          </a:p>
          <a:p>
            <a:pPr marL="0" indent="0">
              <a:buNone/>
            </a:pPr>
            <a:r>
              <a:rPr lang="cs-CZ" sz="2000"/>
              <a:t> </a:t>
            </a:r>
          </a:p>
          <a:p>
            <a:pPr marL="0" indent="0">
              <a:buNone/>
            </a:pPr>
            <a:r>
              <a:rPr lang="cs-CZ" sz="2000"/>
              <a:t>Největší chemická soutěž pro žákyně a žáky 8. a 9. tříd ZŠ v České republice </a:t>
            </a:r>
          </a:p>
          <a:p>
            <a:pPr marL="0" indent="0">
              <a:buNone/>
            </a:pPr>
            <a:endParaRPr lang="cs-CZ" sz="17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3F4D63-984F-2A2B-A311-ABF88FB0B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86" y="179496"/>
            <a:ext cx="8515825" cy="34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7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10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98348E-A838-EC0A-8077-B72F6F85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9"/>
            <a:ext cx="78867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Slavnostní vyhlášení regionálního kola</a:t>
            </a:r>
          </a:p>
        </p:txBody>
      </p:sp>
      <p:pic>
        <p:nvPicPr>
          <p:cNvPr id="29" name="Obrázek 28" descr="Obsah obrázku oblečení, osoba, boty, muž&#10;&#10;Popis byl vytvořen automaticky">
            <a:extLst>
              <a:ext uri="{FF2B5EF4-FFF2-40B4-BE49-F238E27FC236}">
                <a16:creationId xmlns:a16="http://schemas.microsoft.com/office/drawing/2014/main" id="{99847459-3FBC-57F5-F88A-D1B11B07A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9" r="-4" b="41673"/>
          <a:stretch/>
        </p:blipFill>
        <p:spPr>
          <a:xfrm>
            <a:off x="149055" y="1853581"/>
            <a:ext cx="2844597" cy="2038333"/>
          </a:xfrm>
          <a:prstGeom prst="rect">
            <a:avLst/>
          </a:prstGeom>
        </p:spPr>
      </p:pic>
      <p:pic>
        <p:nvPicPr>
          <p:cNvPr id="5" name="Zástupný obsah 4" descr="Obsah obrázku oblečení, budova, boty, osoba&#10;&#10;Popis byl vytvořen automaticky">
            <a:extLst>
              <a:ext uri="{FF2B5EF4-FFF2-40B4-BE49-F238E27FC236}">
                <a16:creationId xmlns:a16="http://schemas.microsoft.com/office/drawing/2014/main" id="{F36D5F7D-6FD0-33C5-B007-BD2B666C5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8775" r="2" b="17483"/>
          <a:stretch/>
        </p:blipFill>
        <p:spPr>
          <a:xfrm>
            <a:off x="3146006" y="1853549"/>
            <a:ext cx="2844598" cy="2038366"/>
          </a:xfrm>
          <a:prstGeom prst="rect">
            <a:avLst/>
          </a:prstGeom>
        </p:spPr>
      </p:pic>
      <p:pic>
        <p:nvPicPr>
          <p:cNvPr id="21" name="Obrázek 20" descr="Obsah obrázku oblečení, osoba, schody, muž&#10;&#10;Popis byl vytvořen automaticky">
            <a:extLst>
              <a:ext uri="{FF2B5EF4-FFF2-40B4-BE49-F238E27FC236}">
                <a16:creationId xmlns:a16="http://schemas.microsoft.com/office/drawing/2014/main" id="{CC2E656D-FBDD-49DF-A55E-92DE8F7929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32" r="29826" b="2"/>
          <a:stretch/>
        </p:blipFill>
        <p:spPr>
          <a:xfrm rot="5400000">
            <a:off x="6544139" y="1450433"/>
            <a:ext cx="2038365" cy="2844597"/>
          </a:xfrm>
          <a:prstGeom prst="rect">
            <a:avLst/>
          </a:prstGeom>
        </p:spPr>
      </p:pic>
      <p:pic>
        <p:nvPicPr>
          <p:cNvPr id="27" name="Obrázek 26" descr="Obsah obrázku oblečení, osoba, muž, interiér&#10;&#10;Popis byl vytvořen automaticky">
            <a:extLst>
              <a:ext uri="{FF2B5EF4-FFF2-40B4-BE49-F238E27FC236}">
                <a16:creationId xmlns:a16="http://schemas.microsoft.com/office/drawing/2014/main" id="{63B5651E-462D-E68B-41EF-BE9A46D14D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42" b="-6"/>
          <a:stretch/>
        </p:blipFill>
        <p:spPr>
          <a:xfrm>
            <a:off x="149055" y="4063630"/>
            <a:ext cx="2844597" cy="2038346"/>
          </a:xfrm>
          <a:prstGeom prst="rect">
            <a:avLst/>
          </a:prstGeom>
        </p:spPr>
      </p:pic>
      <p:pic>
        <p:nvPicPr>
          <p:cNvPr id="25" name="Obrázek 24" descr="Obsah obrázku oblečení, osoba, interiér, muž&#10;&#10;Popis byl vytvořen automaticky">
            <a:extLst>
              <a:ext uri="{FF2B5EF4-FFF2-40B4-BE49-F238E27FC236}">
                <a16:creationId xmlns:a16="http://schemas.microsoft.com/office/drawing/2014/main" id="{0C4C9A1B-0466-1202-968C-C30EAD1800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41" r="-5" b="-5"/>
          <a:stretch/>
        </p:blipFill>
        <p:spPr>
          <a:xfrm>
            <a:off x="3146006" y="4063630"/>
            <a:ext cx="2844598" cy="2038338"/>
          </a:xfrm>
          <a:prstGeom prst="rect">
            <a:avLst/>
          </a:prstGeom>
        </p:spPr>
      </p:pic>
      <p:pic>
        <p:nvPicPr>
          <p:cNvPr id="17" name="Obrázek 16" descr="Obsah obrázku text, nealkoholický nápoj, láhev, jídlo&#10;&#10;Popis byl vytvořen automaticky">
            <a:extLst>
              <a:ext uri="{FF2B5EF4-FFF2-40B4-BE49-F238E27FC236}">
                <a16:creationId xmlns:a16="http://schemas.microsoft.com/office/drawing/2014/main" id="{BED11A15-8BBD-620D-02C0-14B1931445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61" r="4446" b="-3"/>
          <a:stretch/>
        </p:blipFill>
        <p:spPr>
          <a:xfrm>
            <a:off x="6141024" y="4063630"/>
            <a:ext cx="2844597" cy="20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8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4189"/>
            <a:ext cx="3112935" cy="1800165"/>
          </a:xfrm>
        </p:spPr>
        <p:txBody>
          <a:bodyPr anchor="t">
            <a:normAutofit/>
          </a:bodyPr>
          <a:lstStyle/>
          <a:p>
            <a:pPr algn="r"/>
            <a:r>
              <a:rPr lang="cs-CZ" sz="3500" dirty="0"/>
              <a:t>Naši úspěšní účastníci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613" y="4182428"/>
            <a:ext cx="4676451" cy="1800164"/>
          </a:xfrm>
        </p:spPr>
        <p:txBody>
          <a:bodyPr anchor="t">
            <a:normAutofit fontScale="92500" lnSpcReduction="20000"/>
          </a:bodyPr>
          <a:lstStyle/>
          <a:p>
            <a:r>
              <a:rPr lang="cs-CZ" sz="2200" dirty="0"/>
              <a:t>Hledáme nejlepšího mladého chemika je největší chemickou soutěží v republice s účastí tisíců žáků.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dirty="0"/>
              <a:t>22 295 žáků ze 767 ZŠ</a:t>
            </a:r>
          </a:p>
          <a:p>
            <a:r>
              <a:rPr lang="cs-CZ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1627 žáků ze 48 ZŠ</a:t>
            </a:r>
            <a:endParaRPr lang="cs-CZ" sz="2200" b="1" dirty="0"/>
          </a:p>
          <a:p>
            <a:pPr marL="0" indent="0">
              <a:buNone/>
            </a:pPr>
            <a:endParaRPr lang="cs-CZ" sz="1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63FDA8-BCEC-1FF0-A966-876E2BB46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86" y="115863"/>
            <a:ext cx="8515825" cy="34588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osoba, oblečení, Lidská tvář, interiér&#10;&#10;Popis byl vytvořen automaticky">
            <a:extLst>
              <a:ext uri="{FF2B5EF4-FFF2-40B4-BE49-F238E27FC236}">
                <a16:creationId xmlns:a16="http://schemas.microsoft.com/office/drawing/2014/main" id="{1ED69403-E438-BAAF-F09F-E7B7C1D8D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28" r="2" b="2"/>
          <a:stretch/>
        </p:blipFill>
        <p:spPr>
          <a:xfrm>
            <a:off x="-2" y="-8371"/>
            <a:ext cx="6086465" cy="4470815"/>
          </a:xfrm>
          <a:prstGeom prst="rect">
            <a:avLst/>
          </a:prstGeom>
        </p:spPr>
      </p:pic>
      <p:pic>
        <p:nvPicPr>
          <p:cNvPr id="10" name="Obrázek 9" descr="Obsah obrázku text, oblečení, boty, zeď&#10;&#10;Popis byl vytvořen automaticky">
            <a:extLst>
              <a:ext uri="{FF2B5EF4-FFF2-40B4-BE49-F238E27FC236}">
                <a16:creationId xmlns:a16="http://schemas.microsoft.com/office/drawing/2014/main" id="{79C568FD-890C-9E78-8EF7-4F76F464D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815"/>
          <a:stretch/>
        </p:blipFill>
        <p:spPr>
          <a:xfrm rot="5400000">
            <a:off x="5379824" y="698274"/>
            <a:ext cx="4470815" cy="305752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2444"/>
            <a:ext cx="6086468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4460944"/>
            <a:ext cx="6086463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E39D90-BF7C-E234-F5A1-3A0D2306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04" y="5214868"/>
            <a:ext cx="5150467" cy="11154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algn="l" defTabSz="914400">
              <a:lnSpc>
                <a:spcPct val="90000"/>
              </a:lnSpc>
              <a:spcAft>
                <a:spcPts val="0"/>
              </a:spcAft>
            </a:pPr>
            <a:r>
              <a:rPr lang="en-US" sz="2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Ing. Marie </a:t>
            </a:r>
            <a:r>
              <a:rPr lang="en-US" sz="22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Nevyhoštěná</a:t>
            </a:r>
            <a:br>
              <a:rPr lang="en-US" sz="2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absolventka</a:t>
            </a:r>
            <a: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FChT</a:t>
            </a:r>
            <a: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UPCE, </a:t>
            </a: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momentálně</a:t>
            </a:r>
            <a: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doktorandka</a:t>
            </a:r>
            <a:b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vítězka</a:t>
            </a:r>
            <a: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1. </a:t>
            </a: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ročníku</a:t>
            </a:r>
            <a: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MCH 2012-2013, </a:t>
            </a: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soutěžila</a:t>
            </a:r>
            <a:r>
              <a:rPr lang="en-US" sz="2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za ZŠ </a:t>
            </a:r>
            <a:r>
              <a:rPr lang="en-US" sz="22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Letovice</a:t>
            </a:r>
            <a:br>
              <a:rPr lang="en-US" sz="14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Lidská tvář, oblečení, osoba, láhev&#10;&#10;Popis byl vytvořen automaticky">
            <a:extLst>
              <a:ext uri="{FF2B5EF4-FFF2-40B4-BE49-F238E27FC236}">
                <a16:creationId xmlns:a16="http://schemas.microsoft.com/office/drawing/2014/main" id="{8C71176A-F7EF-E33A-C5D8-F48915BBC4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93" r="9695" b="1"/>
          <a:stretch/>
        </p:blipFill>
        <p:spPr>
          <a:xfrm>
            <a:off x="6086469" y="4454317"/>
            <a:ext cx="3057525" cy="24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99E556-27C7-13D3-F5F4-B0600747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291" y="4130366"/>
            <a:ext cx="3112935" cy="1800165"/>
          </a:xfrm>
        </p:spPr>
        <p:txBody>
          <a:bodyPr anchor="t">
            <a:normAutofit/>
          </a:bodyPr>
          <a:lstStyle/>
          <a:p>
            <a:pPr algn="r"/>
            <a:r>
              <a:rPr lang="cs-CZ" sz="3500" dirty="0"/>
              <a:t>Podpora od partnerů</a:t>
            </a:r>
            <a:br>
              <a:rPr lang="cs-CZ" sz="3500" b="1" dirty="0"/>
            </a:br>
            <a:endParaRPr lang="cs-CZ" sz="35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DCC50E-472B-CD87-1160-D1875ABCD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44" y="144666"/>
            <a:ext cx="8354833" cy="33837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FC939-4433-661B-62D2-3DFAC6093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249" y="3901639"/>
            <a:ext cx="5100228" cy="235764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200" dirty="0"/>
              <a:t>Organizace soutěže v takovém formátu, ve kterém jej pořádá naše škola, je náročnější na čas i na financování.</a:t>
            </a:r>
          </a:p>
          <a:p>
            <a:pPr marL="0" indent="0">
              <a:lnSpc>
                <a:spcPct val="90000"/>
              </a:lnSpc>
              <a:buNone/>
            </a:pPr>
            <a:endParaRPr lang="cs-CZ" sz="22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Jak nám chemické firmy pomáhají?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200" dirty="0"/>
              <a:t>     -  sponzorství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200" dirty="0"/>
              <a:t>     -  technická podpora</a:t>
            </a:r>
          </a:p>
          <a:p>
            <a:pPr marL="0" indent="0">
              <a:lnSpc>
                <a:spcPct val="90000"/>
              </a:lnSpc>
              <a:buNone/>
            </a:pPr>
            <a:endParaRPr lang="cs-CZ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text, interiér, krabice, zeď&#10;&#10;Popis byl vytvořen automaticky">
            <a:extLst>
              <a:ext uri="{FF2B5EF4-FFF2-40B4-BE49-F238E27FC236}">
                <a16:creationId xmlns:a16="http://schemas.microsoft.com/office/drawing/2014/main" id="{6D3FC516-26DC-56A9-4440-A38FE557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67" r="22773"/>
          <a:stretch/>
        </p:blipFill>
        <p:spPr>
          <a:xfrm>
            <a:off x="241298" y="557189"/>
            <a:ext cx="4251513" cy="5743618"/>
          </a:xfrm>
          <a:prstGeom prst="rect">
            <a:avLst/>
          </a:prstGeom>
        </p:spPr>
      </p:pic>
      <p:pic>
        <p:nvPicPr>
          <p:cNvPr id="5" name="Zástupný obsah 4" descr="Obsah obrázku text, kniha, interiér, krabice&#10;&#10;Popis byl vytvořen automaticky">
            <a:extLst>
              <a:ext uri="{FF2B5EF4-FFF2-40B4-BE49-F238E27FC236}">
                <a16:creationId xmlns:a16="http://schemas.microsoft.com/office/drawing/2014/main" id="{AC62BE2C-DCE3-136A-27B9-19DF7B07F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90" r="28974" b="-1"/>
          <a:stretch/>
        </p:blipFill>
        <p:spPr>
          <a:xfrm>
            <a:off x="4646531" y="557189"/>
            <a:ext cx="425617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A8D469-8797-29A7-E34E-6C8D49E5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449" y="183446"/>
            <a:ext cx="3560026" cy="1800165"/>
          </a:xfrm>
        </p:spPr>
        <p:txBody>
          <a:bodyPr anchor="t">
            <a:normAutofit/>
          </a:bodyPr>
          <a:lstStyle/>
          <a:p>
            <a:pPr algn="r"/>
            <a:r>
              <a:rPr lang="cs-CZ" sz="3500" dirty="0"/>
              <a:t>Partneři soutěže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DAEC815-6799-F735-A31E-6DAACBC5F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3" y="1731982"/>
            <a:ext cx="2095686" cy="66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Obsah obrázku Písmo, Grafika, logo, text&#10;&#10;Popis byl vytvořen automaticky">
            <a:extLst>
              <a:ext uri="{FF2B5EF4-FFF2-40B4-BE49-F238E27FC236}">
                <a16:creationId xmlns:a16="http://schemas.microsoft.com/office/drawing/2014/main" id="{90CE4588-0F98-F62A-7D90-082D8BDFC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7" y="4601037"/>
            <a:ext cx="1356374" cy="4133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04E6FA-C438-F489-5F68-1E4BDD470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133890"/>
            <a:ext cx="2005235" cy="47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Obsah obrázku Písmo, text, Grafika, logo&#10;&#10;Popis byl vytvořen automaticky">
            <a:extLst>
              <a:ext uri="{FF2B5EF4-FFF2-40B4-BE49-F238E27FC236}">
                <a16:creationId xmlns:a16="http://schemas.microsoft.com/office/drawing/2014/main" id="{A00A3E4E-CD57-374A-6FCE-E2B784625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03" y="1911522"/>
            <a:ext cx="2044987" cy="3820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7A4E9B-0A04-A4B3-52BC-84040ABD9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92" y="1977738"/>
            <a:ext cx="1602974" cy="37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955DDAB-B313-7765-9B33-E49B6FFC68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60" y="3807345"/>
            <a:ext cx="516417" cy="51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A77AEC3-9621-F728-2525-C5FF850E4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08" y="3340874"/>
            <a:ext cx="787400" cy="23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0538F0E-A5BB-4F8B-A7E1-1B94AF81F7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525" y="2616624"/>
            <a:ext cx="1583864" cy="226428"/>
          </a:xfrm>
          <a:prstGeom prst="rect">
            <a:avLst/>
          </a:prstGeom>
        </p:spPr>
      </p:pic>
      <p:pic>
        <p:nvPicPr>
          <p:cNvPr id="16" name="Obrázek 15" descr="Obsah obrázku Písmo, logo, Grafika, design&#10;&#10;Popis byl vytvořen automaticky">
            <a:extLst>
              <a:ext uri="{FF2B5EF4-FFF2-40B4-BE49-F238E27FC236}">
                <a16:creationId xmlns:a16="http://schemas.microsoft.com/office/drawing/2014/main" id="{DA6280A0-5FB6-5268-6F7E-EBC1038EFD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69" y="4558489"/>
            <a:ext cx="1533589" cy="49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8E6DC4A-6FD0-725B-8828-34A2343CDC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4" y="3198839"/>
            <a:ext cx="1614784" cy="55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71FEA34-BAB6-D0E1-C233-EB64980F61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65" y="4619059"/>
            <a:ext cx="1356374" cy="41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5">
            <a:extLst>
              <a:ext uri="{FF2B5EF4-FFF2-40B4-BE49-F238E27FC236}">
                <a16:creationId xmlns:a16="http://schemas.microsoft.com/office/drawing/2014/main" id="{D64ED0FB-97C5-1D8E-7244-0D9BAC805E76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2180600" y="2485263"/>
            <a:ext cx="1544140" cy="58248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02F19471-D9A5-1CFB-25A2-70B1BD968ABF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681976" y="5637040"/>
            <a:ext cx="1880235" cy="487680"/>
          </a:xfrm>
          <a:prstGeom prst="rect">
            <a:avLst/>
          </a:prstGeom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B0B9A2A1-0913-26CF-2601-3E1CEACCE1BB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7004656" y="5688909"/>
            <a:ext cx="1369695" cy="586740"/>
          </a:xfrm>
          <a:prstGeom prst="rect">
            <a:avLst/>
          </a:prstGeom>
        </p:spPr>
      </p:pic>
      <p:pic>
        <p:nvPicPr>
          <p:cNvPr id="22" name="Picture 33">
            <a:extLst>
              <a:ext uri="{FF2B5EF4-FFF2-40B4-BE49-F238E27FC236}">
                <a16:creationId xmlns:a16="http://schemas.microsoft.com/office/drawing/2014/main" id="{C2F5E7E4-430D-2231-DC60-CD85AA195FB5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5274239" y="5671129"/>
            <a:ext cx="1013460" cy="505460"/>
          </a:xfrm>
          <a:prstGeom prst="rect">
            <a:avLst/>
          </a:prstGeom>
        </p:spPr>
      </p:pic>
      <p:pic>
        <p:nvPicPr>
          <p:cNvPr id="23" name="Picture 31">
            <a:extLst>
              <a:ext uri="{FF2B5EF4-FFF2-40B4-BE49-F238E27FC236}">
                <a16:creationId xmlns:a16="http://schemas.microsoft.com/office/drawing/2014/main" id="{F4A441E8-0356-FCED-290B-F2F6508C1C83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3282850" y="5626003"/>
            <a:ext cx="1221740" cy="556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E93824-CB91-8D7C-C957-529040A6317B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4033022" y="806078"/>
            <a:ext cx="998220" cy="56515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3E983C6-E0B3-0A69-5612-4D42E392453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64" y="3711402"/>
            <a:ext cx="889635" cy="889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13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4197068"/>
            <a:ext cx="3355516" cy="1800165"/>
          </a:xfrm>
        </p:spPr>
        <p:txBody>
          <a:bodyPr anchor="t">
            <a:normAutofit/>
          </a:bodyPr>
          <a:lstStyle/>
          <a:p>
            <a:pPr algn="r"/>
            <a:r>
              <a:rPr lang="cs-CZ" sz="3200" dirty="0"/>
              <a:t>Proč podporovat tuto soutěž?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3114" y="4011023"/>
            <a:ext cx="5410197" cy="397242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 dirty="0"/>
              <a:t>Investice do budoucích talentů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Přístup k mladým talentům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Dlouhodobá perspektiva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Zviditelnění a pozitivní image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Reputace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Networking</a:t>
            </a:r>
          </a:p>
          <a:p>
            <a:pPr>
              <a:lnSpc>
                <a:spcPct val="90000"/>
              </a:lnSpc>
            </a:pPr>
            <a:endParaRPr lang="cs-CZ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30AA3-F592-ABA6-1DE9-0394A9EAA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86" y="179496"/>
            <a:ext cx="8515825" cy="34588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68" y="1605758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500" dirty="0">
                <a:solidFill>
                  <a:srgbClr val="FFFFFF"/>
                </a:solidFill>
              </a:rPr>
              <a:t>Jak se můžete zapojit?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B73218-01EB-834D-AEA2-9A04606C9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62" r="15063"/>
          <a:stretch/>
        </p:blipFill>
        <p:spPr>
          <a:xfrm>
            <a:off x="864606" y="473926"/>
            <a:ext cx="1760476" cy="2347300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F405BA0-F0CA-6189-9133-A165115CC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554883"/>
              </p:ext>
            </p:extLst>
          </p:nvPr>
        </p:nvGraphicFramePr>
        <p:xfrm>
          <a:off x="3342038" y="595193"/>
          <a:ext cx="5488294" cy="527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cs-CZ" sz="3500">
                <a:solidFill>
                  <a:srgbClr val="FFFFFF"/>
                </a:solidFill>
              </a:rPr>
              <a:t>Připojte se k nám!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37A2AE-6974-0E28-709B-F0F1466E1C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746422"/>
              </p:ext>
            </p:extLst>
          </p:nvPr>
        </p:nvGraphicFramePr>
        <p:xfrm>
          <a:off x="2" y="1576446"/>
          <a:ext cx="9143998" cy="5281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60" y="4501453"/>
            <a:ext cx="818223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/>
              <a:t>Děkujeme za vaši pozornost a podporu!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E6EBD1D3-4907-4D36-CBB5-CC523D356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60" y="5647503"/>
            <a:ext cx="818223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/>
              <a:t>www.soslovo.cz</a:t>
            </a:r>
          </a:p>
        </p:txBody>
      </p:sp>
      <p:pic>
        <p:nvPicPr>
          <p:cNvPr id="5" name="Obrázek 4" descr="Obsah obrázku text, umění, snímek obrazovky, grafický design&#10;&#10;Popis byl vytvořen automaticky">
            <a:extLst>
              <a:ext uri="{FF2B5EF4-FFF2-40B4-BE49-F238E27FC236}">
                <a16:creationId xmlns:a16="http://schemas.microsoft.com/office/drawing/2014/main" id="{38808BE4-96D4-F535-67DF-403DDDF0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4" y="320040"/>
            <a:ext cx="3895344" cy="3895344"/>
          </a:xfrm>
          <a:prstGeom prst="rect">
            <a:avLst/>
          </a:prstGeom>
        </p:spPr>
      </p:pic>
      <p:pic>
        <p:nvPicPr>
          <p:cNvPr id="9" name="Zástupný obsah 8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D105A105-A6AD-1F8A-13D9-6429F72FF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72" y="1699252"/>
            <a:ext cx="4210812" cy="1136919"/>
          </a:xfrm>
          <a:prstGeom prst="rect">
            <a:avLst/>
          </a:prstGeom>
        </p:spPr>
      </p:pic>
      <p:sp>
        <p:nvSpPr>
          <p:cNvPr id="8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5594358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238" y="4230093"/>
            <a:ext cx="3112935" cy="1800165"/>
          </a:xfrm>
        </p:spPr>
        <p:txBody>
          <a:bodyPr anchor="t">
            <a:normAutofit/>
          </a:bodyPr>
          <a:lstStyle/>
          <a:p>
            <a:pPr algn="r"/>
            <a:r>
              <a:rPr lang="cs-CZ" sz="3500" dirty="0"/>
              <a:t>Budoucnost chemie začíná dnes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04CEDE-8923-DDBC-44E8-8A408D6F9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5" y="234378"/>
            <a:ext cx="8639609" cy="34990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4811" y="4230094"/>
            <a:ext cx="4676451" cy="1800164"/>
          </a:xfrm>
        </p:spPr>
        <p:txBody>
          <a:bodyPr anchor="t">
            <a:normAutofit/>
          </a:bodyPr>
          <a:lstStyle/>
          <a:p>
            <a:r>
              <a:rPr lang="cs-CZ" sz="1700" dirty="0"/>
              <a:t>Unikátní soutěž, která</a:t>
            </a:r>
            <a:r>
              <a:rPr lang="cs-CZ" sz="1700" i="1" dirty="0"/>
              <a:t> </a:t>
            </a:r>
            <a:r>
              <a:rPr lang="cs-CZ" sz="1700" dirty="0"/>
              <a:t>spojuje mladé nadšence pro chemii s budoucností tohoto oboru.</a:t>
            </a:r>
          </a:p>
          <a:p>
            <a:r>
              <a:rPr lang="cs-CZ" sz="1700" dirty="0"/>
              <a:t>Chemie je základem inovací a tato soutěž je klíčovým krokem k tomu, jak motivovat mladou generaci k vědeckým objevům.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cs-CZ" sz="3500">
                <a:solidFill>
                  <a:srgbClr val="FFFFFF"/>
                </a:solidFill>
              </a:rPr>
              <a:t>Pořadatel soutěže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ECA33E-DB04-1745-ADB0-FC6EA5AC6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686454"/>
              </p:ext>
            </p:extLst>
          </p:nvPr>
        </p:nvGraphicFramePr>
        <p:xfrm>
          <a:off x="-1" y="1587332"/>
          <a:ext cx="8850086" cy="4552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9143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6406115"/>
            <a:ext cx="3057523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extovéPole 6">
            <a:extLst>
              <a:ext uri="{FF2B5EF4-FFF2-40B4-BE49-F238E27FC236}">
                <a16:creationId xmlns:a16="http://schemas.microsoft.com/office/drawing/2014/main" id="{2902C216-0FAF-A981-5D7E-7975E06E2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406353"/>
              </p:ext>
            </p:extLst>
          </p:nvPr>
        </p:nvGraphicFramePr>
        <p:xfrm>
          <a:off x="336936" y="2453654"/>
          <a:ext cx="8524035" cy="4404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1ED27513-0EEB-F31F-2D41-7CA70434D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49" y="144535"/>
            <a:ext cx="8710499" cy="35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, text, atlas, diagram&#10;&#10;Popis byl vytvořen automaticky">
            <a:extLst>
              <a:ext uri="{FF2B5EF4-FFF2-40B4-BE49-F238E27FC236}">
                <a16:creationId xmlns:a16="http://schemas.microsoft.com/office/drawing/2014/main" id="{EECEC4EE-F656-97BE-9877-CF0C459961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l="7946" r="15072" b="-1"/>
          <a:stretch/>
        </p:blipFill>
        <p:spPr>
          <a:xfrm>
            <a:off x="-1" y="-1505"/>
            <a:ext cx="9141714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4CAC9C0-5DF6-60D4-CE24-421021C6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254" y="465572"/>
            <a:ext cx="3985902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REGIONÁLNÍ KOLA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7" y="-1505"/>
            <a:ext cx="4387383" cy="456811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4F4BB7-78F9-1630-2B6E-7D9D3EBA0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88" r="33891"/>
          <a:stretch/>
        </p:blipFill>
        <p:spPr>
          <a:xfrm>
            <a:off x="-1" y="10"/>
            <a:ext cx="4256477" cy="4423134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1844B0-898E-C009-49EB-48A684570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2" y="1459744"/>
            <a:ext cx="3985907" cy="2531940"/>
          </a:xfrm>
        </p:spPr>
        <p:txBody>
          <a:bodyPr anchor="t">
            <a:noAutofit/>
          </a:bodyPr>
          <a:lstStyle/>
          <a:p>
            <a:r>
              <a:rPr lang="cs-CZ" sz="2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SPŠCH Brno</a:t>
            </a:r>
            <a:endParaRPr lang="cs-CZ" sz="2200" dirty="0"/>
          </a:p>
          <a:p>
            <a:r>
              <a:rPr lang="cs-CZ" sz="2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MSŠCH Praha</a:t>
            </a:r>
            <a:endParaRPr lang="cs-CZ" sz="2200" dirty="0"/>
          </a:p>
          <a:p>
            <a:r>
              <a:rPr lang="cs-CZ" sz="2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SPŠCH Pardubice</a:t>
            </a:r>
            <a:endParaRPr lang="cs-CZ" sz="2200" dirty="0"/>
          </a:p>
          <a:p>
            <a:r>
              <a:rPr lang="cs-CZ" sz="2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SOŠTZ Lovosice</a:t>
            </a:r>
            <a:endParaRPr lang="cs-CZ" sz="2200" dirty="0"/>
          </a:p>
          <a:p>
            <a:r>
              <a:rPr lang="cs-CZ" sz="2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SPŠ Hranice</a:t>
            </a:r>
            <a:endParaRPr lang="cs-CZ" sz="2200" dirty="0"/>
          </a:p>
          <a:p>
            <a:r>
              <a:rPr lang="cs-CZ" sz="2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SŠLCH Olomouc</a:t>
            </a:r>
            <a:endParaRPr lang="cs-CZ" sz="2200" dirty="0"/>
          </a:p>
          <a:p>
            <a:r>
              <a:rPr lang="cs-CZ" sz="22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SPŠCH Ostrava</a:t>
            </a:r>
            <a:endParaRPr lang="cs-CZ" sz="2200" dirty="0"/>
          </a:p>
          <a:p>
            <a:r>
              <a:rPr lang="cs-CZ" sz="2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ISŠ-COP Valašské Meziříčí</a:t>
            </a:r>
            <a:endParaRPr lang="cs-CZ" sz="2200" dirty="0"/>
          </a:p>
          <a:p>
            <a:r>
              <a:rPr lang="cs-CZ" sz="2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SUPŠ Karlovy Vary</a:t>
            </a:r>
            <a:endParaRPr lang="cs-CZ" sz="2200" dirty="0"/>
          </a:p>
          <a:p>
            <a:r>
              <a:rPr lang="cs-CZ" sz="22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SPŠ Otrokovice</a:t>
            </a:r>
            <a:endParaRPr lang="cs-CZ" sz="2200" dirty="0"/>
          </a:p>
          <a:p>
            <a:r>
              <a:rPr lang="cs-CZ" sz="220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SŠO České Budějovice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096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766" y="270630"/>
            <a:ext cx="4120315" cy="720708"/>
          </a:xfrm>
        </p:spPr>
        <p:txBody>
          <a:bodyPr anchor="b">
            <a:normAutofit/>
          </a:bodyPr>
          <a:lstStyle/>
          <a:p>
            <a:r>
              <a:rPr lang="cs-CZ" sz="3500" dirty="0"/>
              <a:t>Co soutěž přináší?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5E593322-D625-6BA0-6B16-D5A865EC53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589112"/>
              </p:ext>
            </p:extLst>
          </p:nvPr>
        </p:nvGraphicFramePr>
        <p:xfrm>
          <a:off x="2312406" y="995655"/>
          <a:ext cx="4512937" cy="5154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angle 2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cs-CZ" sz="3500">
                <a:solidFill>
                  <a:srgbClr val="FFFFFF"/>
                </a:solidFill>
              </a:rPr>
              <a:t>Jak soutěž funguje?</a:t>
            </a:r>
          </a:p>
        </p:txBody>
      </p:sp>
      <p:graphicFrame>
        <p:nvGraphicFramePr>
          <p:cNvPr id="73" name="Content Placeholder 2">
            <a:extLst>
              <a:ext uri="{FF2B5EF4-FFF2-40B4-BE49-F238E27FC236}">
                <a16:creationId xmlns:a16="http://schemas.microsoft.com/office/drawing/2014/main" id="{05053814-6A76-3E86-1C71-3A82C7F61C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904060"/>
              </p:ext>
            </p:extLst>
          </p:nvPr>
        </p:nvGraphicFramePr>
        <p:xfrm>
          <a:off x="97971" y="1575459"/>
          <a:ext cx="8915399" cy="5184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AD082E-9E78-FEC5-B8C8-61C86CBD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Chemie všude kolem nás</a:t>
            </a:r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A7491002-BC0F-B39F-319E-CF9B41A46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821" y="712553"/>
            <a:ext cx="5419311" cy="54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5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 descr="Obsah obrázku zeď, interiér, hračka, umění&#10;&#10;Popis byl vytvořen automaticky">
            <a:extLst>
              <a:ext uri="{FF2B5EF4-FFF2-40B4-BE49-F238E27FC236}">
                <a16:creationId xmlns:a16="http://schemas.microsoft.com/office/drawing/2014/main" id="{8D5135EA-27CC-9C2C-0D18-5736148A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04" r="-2" b="-2"/>
          <a:stretch/>
        </p:blipFill>
        <p:spPr>
          <a:xfrm>
            <a:off x="20" y="10"/>
            <a:ext cx="2227828" cy="3383269"/>
          </a:xfrm>
          <a:prstGeom prst="rect">
            <a:avLst/>
          </a:prstGeom>
        </p:spPr>
      </p:pic>
      <p:pic>
        <p:nvPicPr>
          <p:cNvPr id="5" name="Zástupný obsah 4" descr="Obsah obrázku text, zeď, umění, Dětské kresby&#10;&#10;Popis byl vytvořen automaticky">
            <a:extLst>
              <a:ext uri="{FF2B5EF4-FFF2-40B4-BE49-F238E27FC236}">
                <a16:creationId xmlns:a16="http://schemas.microsoft.com/office/drawing/2014/main" id="{39AF5E6C-AA0F-6AB1-4577-2D4F6BD8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581" b="5"/>
          <a:stretch/>
        </p:blipFill>
        <p:spPr>
          <a:xfrm rot="5400000">
            <a:off x="1727002" y="577715"/>
            <a:ext cx="3383278" cy="2227848"/>
          </a:xfrm>
          <a:prstGeom prst="rect">
            <a:avLst/>
          </a:prstGeom>
        </p:spPr>
      </p:pic>
      <p:pic>
        <p:nvPicPr>
          <p:cNvPr id="7" name="Obrázek 6" descr="Obsah obrázku osoba, interiér, zeď, oblečení&#10;&#10;Popis byl vytvořen automaticky">
            <a:extLst>
              <a:ext uri="{FF2B5EF4-FFF2-40B4-BE49-F238E27FC236}">
                <a16:creationId xmlns:a16="http://schemas.microsoft.com/office/drawing/2014/main" id="{423D0D7D-A72E-6AC6-B489-BEBEDA1C8A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49" r="-2" b="2911"/>
          <a:stretch/>
        </p:blipFill>
        <p:spPr>
          <a:xfrm rot="5400000">
            <a:off x="4032217" y="577214"/>
            <a:ext cx="3383278" cy="2228850"/>
          </a:xfrm>
          <a:prstGeom prst="rect">
            <a:avLst/>
          </a:prstGeom>
        </p:spPr>
      </p:pic>
      <p:pic>
        <p:nvPicPr>
          <p:cNvPr id="11" name="Obrázek 10" descr="Obsah obrázku nábytek, interiér, stůl, židle&#10;&#10;Popis byl vytvořen automaticky">
            <a:extLst>
              <a:ext uri="{FF2B5EF4-FFF2-40B4-BE49-F238E27FC236}">
                <a16:creationId xmlns:a16="http://schemas.microsoft.com/office/drawing/2014/main" id="{D4A4C33E-14F2-78BB-E068-A9EEA4921B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12" r="29181" b="4"/>
          <a:stretch/>
        </p:blipFill>
        <p:spPr>
          <a:xfrm>
            <a:off x="6915150" y="10"/>
            <a:ext cx="2228850" cy="3383268"/>
          </a:xfrm>
          <a:prstGeom prst="rect">
            <a:avLst/>
          </a:prstGeom>
        </p:spPr>
      </p:pic>
      <p:pic>
        <p:nvPicPr>
          <p:cNvPr id="13" name="Obrázek 12" descr="Obsah obrázku oblečení, Lidská tvář, osoba, zeď&#10;&#10;Popis byl vytvořen automaticky">
            <a:extLst>
              <a:ext uri="{FF2B5EF4-FFF2-40B4-BE49-F238E27FC236}">
                <a16:creationId xmlns:a16="http://schemas.microsoft.com/office/drawing/2014/main" id="{1F696706-A1B4-CEC9-ECA5-07B820789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3" b="489"/>
          <a:stretch/>
        </p:blipFill>
        <p:spPr>
          <a:xfrm>
            <a:off x="-763" y="3474720"/>
            <a:ext cx="4533328" cy="33832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rgbClr val="284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73445-A210-E52D-0C3F-BEC0D189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39" y="3538016"/>
            <a:ext cx="3895311" cy="637124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FFFF"/>
                </a:solidFill>
              </a:rPr>
              <a:t>Krajské kolo</a:t>
            </a:r>
          </a:p>
        </p:txBody>
      </p:sp>
      <p:pic>
        <p:nvPicPr>
          <p:cNvPr id="15" name="Zástupný obsah 14" descr="Obsah obrázku Tanec, osvětlení, Purpurová, svíčka&#10;&#10;Popis byl vytvořen automaticky">
            <a:extLst>
              <a:ext uri="{FF2B5EF4-FFF2-40B4-BE49-F238E27FC236}">
                <a16:creationId xmlns:a16="http://schemas.microsoft.com/office/drawing/2014/main" id="{57DB1959-67CB-38C6-1E67-14C3CAD8D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177284" y="4238436"/>
            <a:ext cx="3475732" cy="2347902"/>
          </a:xfrm>
        </p:spPr>
      </p:pic>
    </p:spTree>
    <p:extLst>
      <p:ext uri="{BB962C8B-B14F-4D97-AF65-F5344CB8AC3E}">
        <p14:creationId xmlns:p14="http://schemas.microsoft.com/office/powerpoint/2010/main" val="1229898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557</Words>
  <Application>Microsoft Office PowerPoint</Application>
  <PresentationFormat>Předvádění na obrazovce (4:3)</PresentationFormat>
  <Paragraphs>77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Hledáme nejlepšího mladého chemika</vt:lpstr>
      <vt:lpstr>Budoucnost chemie začíná dnes</vt:lpstr>
      <vt:lpstr>Pořadatel soutěže</vt:lpstr>
      <vt:lpstr>Prezentace aplikace PowerPoint</vt:lpstr>
      <vt:lpstr>REGIONÁLNÍ KOLA</vt:lpstr>
      <vt:lpstr>Co soutěž přináší?</vt:lpstr>
      <vt:lpstr>Jak soutěž funguje?</vt:lpstr>
      <vt:lpstr>Chemie všude kolem nás</vt:lpstr>
      <vt:lpstr>Krajské kolo</vt:lpstr>
      <vt:lpstr>Slavnostní vyhlášení regionálního kola</vt:lpstr>
      <vt:lpstr>Naši úspěšní účastníci</vt:lpstr>
      <vt:lpstr>Ing. Marie Nevyhoštěná absolventka FChT UPCE, momentálně doktorandka vítězka 1. ročníku MCH 2012-2013, soutěžila za ZŠ Letovice </vt:lpstr>
      <vt:lpstr>Podpora od partnerů </vt:lpstr>
      <vt:lpstr>Prezentace aplikace PowerPoint</vt:lpstr>
      <vt:lpstr>Partneři soutěže</vt:lpstr>
      <vt:lpstr>Proč podporovat tuto soutěž?</vt:lpstr>
      <vt:lpstr>Jak se můžete zapojit?</vt:lpstr>
      <vt:lpstr>Připojte se k nám!</vt:lpstr>
      <vt:lpstr>Děkujeme za vaši pozornost a podporu!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Karolína Prošková</dc:creator>
  <cp:keywords/>
  <dc:description>generated using python-pptx</dc:description>
  <cp:lastModifiedBy>Mgr. Karolína Prošková</cp:lastModifiedBy>
  <cp:revision>60</cp:revision>
  <dcterms:created xsi:type="dcterms:W3CDTF">2013-01-27T09:14:16Z</dcterms:created>
  <dcterms:modified xsi:type="dcterms:W3CDTF">2024-09-20T12:15:21Z</dcterms:modified>
  <cp:category/>
</cp:coreProperties>
</file>