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notesSlides/notesSlide1.xml" ContentType="application/vnd.openxmlformats-officedocument.presentationml.notesSlide+xml"/>
  <Override PartName="/ppt/tags/tag42.xml" ContentType="application/vnd.openxmlformats-officedocument.presentationml.tags+xml"/>
  <Override PartName="/ppt/notesSlides/notesSlide2.xml" ContentType="application/vnd.openxmlformats-officedocument.presentationml.notesSlide+xml"/>
  <Override PartName="/ppt/tags/tag4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697" r:id="rId2"/>
    <p:sldMasterId id="2147483708" r:id="rId3"/>
    <p:sldMasterId id="2147483753" r:id="rId4"/>
  </p:sldMasterIdLst>
  <p:notesMasterIdLst>
    <p:notesMasterId r:id="rId20"/>
  </p:notesMasterIdLst>
  <p:sldIdLst>
    <p:sldId id="292" r:id="rId5"/>
    <p:sldId id="2147476156" r:id="rId6"/>
    <p:sldId id="261" r:id="rId7"/>
    <p:sldId id="334" r:id="rId8"/>
    <p:sldId id="298" r:id="rId9"/>
    <p:sldId id="340" r:id="rId10"/>
    <p:sldId id="741" r:id="rId11"/>
    <p:sldId id="2147476157" r:id="rId12"/>
    <p:sldId id="331" r:id="rId13"/>
    <p:sldId id="332" r:id="rId14"/>
    <p:sldId id="415" r:id="rId15"/>
    <p:sldId id="413" r:id="rId16"/>
    <p:sldId id="2147476159" r:id="rId17"/>
    <p:sldId id="293" r:id="rId18"/>
    <p:sldId id="742" r:id="rId19"/>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83">
          <p15:clr>
            <a:srgbClr val="A4A3A4"/>
          </p15:clr>
        </p15:guide>
        <p15:guide id="2" orient="horz" pos="2160">
          <p15:clr>
            <a:srgbClr val="A4A3A4"/>
          </p15:clr>
        </p15:guide>
        <p15:guide id="3" pos="16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lánek Jakub" initials="VJ" lastIdx="3" clrIdx="0">
    <p:extLst>
      <p:ext uri="{19B8F6BF-5375-455C-9EA6-DF929625EA0E}">
        <p15:presenceInfo xmlns:p15="http://schemas.microsoft.com/office/powerpoint/2012/main" userId="S-1-5-21-12604286-219832092-937766905-210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656E63-C632-260C-6ADF-512C1CAF4449}" v="55" dt="2024-09-19T09:34:50.588"/>
    <p1510:client id="{D51BCF93-9EFB-727A-C32F-456E05C09561}" v="328" dt="2024-09-20T12:52:32.2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628" autoAdjust="0"/>
  </p:normalViewPr>
  <p:slideViewPr>
    <p:cSldViewPr snapToGrid="0" showGuides="1">
      <p:cViewPr varScale="1">
        <p:scale>
          <a:sx n="82" d="100"/>
          <a:sy n="82" d="100"/>
        </p:scale>
        <p:origin x="1037" y="96"/>
      </p:cViewPr>
      <p:guideLst>
        <p:guide pos="483"/>
        <p:guide orient="horz" pos="2160"/>
        <p:guide pos="1640"/>
      </p:guideLst>
    </p:cSldViewPr>
  </p:slideViewPr>
  <p:notesTextViewPr>
    <p:cViewPr>
      <p:scale>
        <a:sx n="3" d="2"/>
        <a:sy n="3" d="2"/>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canova Milena (CZ, Steti)" userId="S::milena.hucanova@mondigroup.com::9c80ded0-a3f6-4bd7-b280-3448c0efc74d" providerId="AD" clId="Web-{38656E63-C632-260C-6ADF-512C1CAF4449}"/>
    <pc:docChg chg="addSld delSld modSld">
      <pc:chgData name="Hucanova Milena (CZ, Steti)" userId="S::milena.hucanova@mondigroup.com::9c80ded0-a3f6-4bd7-b280-3448c0efc74d" providerId="AD" clId="Web-{38656E63-C632-260C-6ADF-512C1CAF4449}" dt="2024-09-19T09:34:50.588" v="49"/>
      <pc:docMkLst>
        <pc:docMk/>
      </pc:docMkLst>
      <pc:sldChg chg="addSp modSp">
        <pc:chgData name="Hucanova Milena (CZ, Steti)" userId="S::milena.hucanova@mondigroup.com::9c80ded0-a3f6-4bd7-b280-3448c0efc74d" providerId="AD" clId="Web-{38656E63-C632-260C-6ADF-512C1CAF4449}" dt="2024-09-19T09:22:00.251" v="14" actId="20577"/>
        <pc:sldMkLst>
          <pc:docMk/>
          <pc:sldMk cId="1776944983" sldId="261"/>
        </pc:sldMkLst>
        <pc:spChg chg="mod">
          <ac:chgData name="Hucanova Milena (CZ, Steti)" userId="S::milena.hucanova@mondigroup.com::9c80ded0-a3f6-4bd7-b280-3448c0efc74d" providerId="AD" clId="Web-{38656E63-C632-260C-6ADF-512C1CAF4449}" dt="2024-09-19T09:22:00.251" v="14" actId="20577"/>
          <ac:spMkLst>
            <pc:docMk/>
            <pc:sldMk cId="1776944983" sldId="261"/>
            <ac:spMk id="4" creationId="{00000000-0000-0000-0000-000000000000}"/>
          </ac:spMkLst>
        </pc:spChg>
        <pc:picChg chg="add mod">
          <ac:chgData name="Hucanova Milena (CZ, Steti)" userId="S::milena.hucanova@mondigroup.com::9c80ded0-a3f6-4bd7-b280-3448c0efc74d" providerId="AD" clId="Web-{38656E63-C632-260C-6ADF-512C1CAF4449}" dt="2024-09-19T09:20:14.372" v="3" actId="14100"/>
          <ac:picMkLst>
            <pc:docMk/>
            <pc:sldMk cId="1776944983" sldId="261"/>
            <ac:picMk id="2" creationId="{8EB7963D-976F-F5C5-A1B8-B360497E65FF}"/>
          </ac:picMkLst>
        </pc:picChg>
      </pc:sldChg>
      <pc:sldChg chg="addSp modSp">
        <pc:chgData name="Hucanova Milena (CZ, Steti)" userId="S::milena.hucanova@mondigroup.com::9c80ded0-a3f6-4bd7-b280-3448c0efc74d" providerId="AD" clId="Web-{38656E63-C632-260C-6ADF-512C1CAF4449}" dt="2024-09-19T09:27:39.543" v="24" actId="1076"/>
        <pc:sldMkLst>
          <pc:docMk/>
          <pc:sldMk cId="2990572452" sldId="741"/>
        </pc:sldMkLst>
        <pc:spChg chg="mod">
          <ac:chgData name="Hucanova Milena (CZ, Steti)" userId="S::milena.hucanova@mondigroup.com::9c80ded0-a3f6-4bd7-b280-3448c0efc74d" providerId="AD" clId="Web-{38656E63-C632-260C-6ADF-512C1CAF4449}" dt="2024-09-19T09:27:39.543" v="24" actId="1076"/>
          <ac:spMkLst>
            <pc:docMk/>
            <pc:sldMk cId="2990572452" sldId="741"/>
            <ac:spMk id="2" creationId="{D94CB50C-A596-3D97-02F3-6BB5B018FBD4}"/>
          </ac:spMkLst>
        </pc:spChg>
        <pc:picChg chg="add mod ord">
          <ac:chgData name="Hucanova Milena (CZ, Steti)" userId="S::milena.hucanova@mondigroup.com::9c80ded0-a3f6-4bd7-b280-3448c0efc74d" providerId="AD" clId="Web-{38656E63-C632-260C-6ADF-512C1CAF4449}" dt="2024-09-19T09:27:17.917" v="21" actId="14100"/>
          <ac:picMkLst>
            <pc:docMk/>
            <pc:sldMk cId="2990572452" sldId="741"/>
            <ac:picMk id="4" creationId="{992AD13A-92C7-1B78-B82C-2001DD3E2A00}"/>
          </ac:picMkLst>
        </pc:picChg>
      </pc:sldChg>
      <pc:sldChg chg="addSp delSp modSp add replId">
        <pc:chgData name="Hucanova Milena (CZ, Steti)" userId="S::milena.hucanova@mondigroup.com::9c80ded0-a3f6-4bd7-b280-3448c0efc74d" providerId="AD" clId="Web-{38656E63-C632-260C-6ADF-512C1CAF4449}" dt="2024-09-19T09:30:02.985" v="37" actId="1076"/>
        <pc:sldMkLst>
          <pc:docMk/>
          <pc:sldMk cId="2256766259" sldId="2147476157"/>
        </pc:sldMkLst>
        <pc:spChg chg="mod">
          <ac:chgData name="Hucanova Milena (CZ, Steti)" userId="S::milena.hucanova@mondigroup.com::9c80ded0-a3f6-4bd7-b280-3448c0efc74d" providerId="AD" clId="Web-{38656E63-C632-260C-6ADF-512C1CAF4449}" dt="2024-09-19T09:30:02.985" v="37" actId="1076"/>
          <ac:spMkLst>
            <pc:docMk/>
            <pc:sldMk cId="2256766259" sldId="2147476157"/>
            <ac:spMk id="2" creationId="{D94CB50C-A596-3D97-02F3-6BB5B018FBD4}"/>
          </ac:spMkLst>
        </pc:spChg>
        <pc:picChg chg="del">
          <ac:chgData name="Hucanova Milena (CZ, Steti)" userId="S::milena.hucanova@mondigroup.com::9c80ded0-a3f6-4bd7-b280-3448c0efc74d" providerId="AD" clId="Web-{38656E63-C632-260C-6ADF-512C1CAF4449}" dt="2024-09-19T09:28:15.341" v="28"/>
          <ac:picMkLst>
            <pc:docMk/>
            <pc:sldMk cId="2256766259" sldId="2147476157"/>
            <ac:picMk id="4" creationId="{992AD13A-92C7-1B78-B82C-2001DD3E2A00}"/>
          </ac:picMkLst>
        </pc:picChg>
        <pc:picChg chg="add mod ord">
          <ac:chgData name="Hucanova Milena (CZ, Steti)" userId="S::milena.hucanova@mondigroup.com::9c80ded0-a3f6-4bd7-b280-3448c0efc74d" providerId="AD" clId="Web-{38656E63-C632-260C-6ADF-512C1CAF4449}" dt="2024-09-19T09:29:45.875" v="35" actId="14100"/>
          <ac:picMkLst>
            <pc:docMk/>
            <pc:sldMk cId="2256766259" sldId="2147476157"/>
            <ac:picMk id="5" creationId="{2AAE7435-3A5B-1C4C-5D0C-DE7112C1BD90}"/>
          </ac:picMkLst>
        </pc:picChg>
      </pc:sldChg>
      <pc:sldChg chg="add del replId">
        <pc:chgData name="Hucanova Milena (CZ, Steti)" userId="S::milena.hucanova@mondigroup.com::9c80ded0-a3f6-4bd7-b280-3448c0efc74d" providerId="AD" clId="Web-{38656E63-C632-260C-6ADF-512C1CAF4449}" dt="2024-09-19T09:28:00.856" v="26"/>
        <pc:sldMkLst>
          <pc:docMk/>
          <pc:sldMk cId="4251411247" sldId="2147476157"/>
        </pc:sldMkLst>
      </pc:sldChg>
      <pc:sldChg chg="delSp add del replId">
        <pc:chgData name="Hucanova Milena (CZ, Steti)" userId="S::milena.hucanova@mondigroup.com::9c80ded0-a3f6-4bd7-b280-3448c0efc74d" providerId="AD" clId="Web-{38656E63-C632-260C-6ADF-512C1CAF4449}" dt="2024-09-19T09:34:50.588" v="49"/>
        <pc:sldMkLst>
          <pc:docMk/>
          <pc:sldMk cId="1152932617" sldId="2147476158"/>
        </pc:sldMkLst>
        <pc:picChg chg="del">
          <ac:chgData name="Hucanova Milena (CZ, Steti)" userId="S::milena.hucanova@mondigroup.com::9c80ded0-a3f6-4bd7-b280-3448c0efc74d" providerId="AD" clId="Web-{38656E63-C632-260C-6ADF-512C1CAF4449}" dt="2024-09-19T09:33:11.538" v="39"/>
          <ac:picMkLst>
            <pc:docMk/>
            <pc:sldMk cId="1152932617" sldId="2147476158"/>
            <ac:picMk id="2" creationId="{00000000-0000-0000-0000-000000000000}"/>
          </ac:picMkLst>
        </pc:picChg>
      </pc:sldChg>
      <pc:sldChg chg="addSp delSp modSp add replId">
        <pc:chgData name="Hucanova Milena (CZ, Steti)" userId="S::milena.hucanova@mondigroup.com::9c80ded0-a3f6-4bd7-b280-3448c0efc74d" providerId="AD" clId="Web-{38656E63-C632-260C-6ADF-512C1CAF4449}" dt="2024-09-19T09:34:14.977" v="48" actId="1076"/>
        <pc:sldMkLst>
          <pc:docMk/>
          <pc:sldMk cId="2874983393" sldId="2147476159"/>
        </pc:sldMkLst>
        <pc:picChg chg="del">
          <ac:chgData name="Hucanova Milena (CZ, Steti)" userId="S::milena.hucanova@mondigroup.com::9c80ded0-a3f6-4bd7-b280-3448c0efc74d" providerId="AD" clId="Web-{38656E63-C632-260C-6ADF-512C1CAF4449}" dt="2024-09-19T09:33:21.757" v="41"/>
          <ac:picMkLst>
            <pc:docMk/>
            <pc:sldMk cId="2874983393" sldId="2147476159"/>
            <ac:picMk id="2" creationId="{00000000-0000-0000-0000-000000000000}"/>
          </ac:picMkLst>
        </pc:picChg>
        <pc:picChg chg="add mod">
          <ac:chgData name="Hucanova Milena (CZ, Steti)" userId="S::milena.hucanova@mondigroup.com::9c80ded0-a3f6-4bd7-b280-3448c0efc74d" providerId="AD" clId="Web-{38656E63-C632-260C-6ADF-512C1CAF4449}" dt="2024-09-19T09:34:14.977" v="48" actId="1076"/>
          <ac:picMkLst>
            <pc:docMk/>
            <pc:sldMk cId="2874983393" sldId="2147476159"/>
            <ac:picMk id="5" creationId="{97542EA0-82FF-A2B2-A85D-AA29C632E4C6}"/>
          </ac:picMkLst>
        </pc:picChg>
        <pc:picChg chg="del">
          <ac:chgData name="Hucanova Milena (CZ, Steti)" userId="S::milena.hucanova@mondigroup.com::9c80ded0-a3f6-4bd7-b280-3448c0efc74d" providerId="AD" clId="Web-{38656E63-C632-260C-6ADF-512C1CAF4449}" dt="2024-09-19T09:33:36.367" v="43"/>
          <ac:picMkLst>
            <pc:docMk/>
            <pc:sldMk cId="2874983393" sldId="2147476159"/>
            <ac:picMk id="16" creationId="{00000000-0000-0000-0000-000000000000}"/>
          </ac:picMkLst>
        </pc:picChg>
      </pc:sldChg>
    </pc:docChg>
  </pc:docChgLst>
  <pc:docChgLst>
    <pc:chgData name="Hucanova Milena (CZ, Steti)" userId="S::milena.hucanova@mondigroup.com::9c80ded0-a3f6-4bd7-b280-3448c0efc74d" providerId="AD" clId="Web-{1B1C782F-3623-2702-DAE8-2A02F05D292A}"/>
    <pc:docChg chg="modSld">
      <pc:chgData name="Hucanova Milena (CZ, Steti)" userId="S::milena.hucanova@mondigroup.com::9c80ded0-a3f6-4bd7-b280-3448c0efc74d" providerId="AD" clId="Web-{1B1C782F-3623-2702-DAE8-2A02F05D292A}" dt="2024-09-18T11:20:29.837" v="25" actId="1076"/>
      <pc:docMkLst>
        <pc:docMk/>
      </pc:docMkLst>
      <pc:sldChg chg="modSp">
        <pc:chgData name="Hucanova Milena (CZ, Steti)" userId="S::milena.hucanova@mondigroup.com::9c80ded0-a3f6-4bd7-b280-3448c0efc74d" providerId="AD" clId="Web-{1B1C782F-3623-2702-DAE8-2A02F05D292A}" dt="2024-09-18T11:18:11.911" v="8" actId="1076"/>
        <pc:sldMkLst>
          <pc:docMk/>
          <pc:sldMk cId="1776944983" sldId="261"/>
        </pc:sldMkLst>
        <pc:picChg chg="mod">
          <ac:chgData name="Hucanova Milena (CZ, Steti)" userId="S::milena.hucanova@mondigroup.com::9c80ded0-a3f6-4bd7-b280-3448c0efc74d" providerId="AD" clId="Web-{1B1C782F-3623-2702-DAE8-2A02F05D292A}" dt="2024-09-18T11:18:11.911" v="8" actId="1076"/>
          <ac:picMkLst>
            <pc:docMk/>
            <pc:sldMk cId="1776944983" sldId="261"/>
            <ac:picMk id="9" creationId="{7717CFA8-E15A-4731-8990-0AEB45D7183E}"/>
          </ac:picMkLst>
        </pc:picChg>
      </pc:sldChg>
      <pc:sldChg chg="modSp">
        <pc:chgData name="Hucanova Milena (CZ, Steti)" userId="S::milena.hucanova@mondigroup.com::9c80ded0-a3f6-4bd7-b280-3448c0efc74d" providerId="AD" clId="Web-{1B1C782F-3623-2702-DAE8-2A02F05D292A}" dt="2024-09-18T11:19:11.179" v="15" actId="1076"/>
        <pc:sldMkLst>
          <pc:docMk/>
          <pc:sldMk cId="117256749" sldId="331"/>
        </pc:sldMkLst>
        <pc:picChg chg="mod">
          <ac:chgData name="Hucanova Milena (CZ, Steti)" userId="S::milena.hucanova@mondigroup.com::9c80ded0-a3f6-4bd7-b280-3448c0efc74d" providerId="AD" clId="Web-{1B1C782F-3623-2702-DAE8-2A02F05D292A}" dt="2024-09-18T11:19:11.179" v="15" actId="1076"/>
          <ac:picMkLst>
            <pc:docMk/>
            <pc:sldMk cId="117256749" sldId="331"/>
            <ac:picMk id="13" creationId="{7717CFA8-E15A-4731-8990-0AEB45D7183E}"/>
          </ac:picMkLst>
        </pc:picChg>
      </pc:sldChg>
      <pc:sldChg chg="addSp delSp">
        <pc:chgData name="Hucanova Milena (CZ, Steti)" userId="S::milena.hucanova@mondigroup.com::9c80ded0-a3f6-4bd7-b280-3448c0efc74d" providerId="AD" clId="Web-{1B1C782F-3623-2702-DAE8-2A02F05D292A}" dt="2024-09-18T11:19:25.742" v="17"/>
        <pc:sldMkLst>
          <pc:docMk/>
          <pc:sldMk cId="4203353085" sldId="332"/>
        </pc:sldMkLst>
        <pc:picChg chg="add">
          <ac:chgData name="Hucanova Milena (CZ, Steti)" userId="S::milena.hucanova@mondigroup.com::9c80ded0-a3f6-4bd7-b280-3448c0efc74d" providerId="AD" clId="Web-{1B1C782F-3623-2702-DAE8-2A02F05D292A}" dt="2024-09-18T11:19:25.742" v="17"/>
          <ac:picMkLst>
            <pc:docMk/>
            <pc:sldMk cId="4203353085" sldId="332"/>
            <ac:picMk id="10" creationId="{E8857AF9-3DD1-55D2-2A6B-DD953D5907B6}"/>
          </ac:picMkLst>
        </pc:picChg>
        <pc:picChg chg="del">
          <ac:chgData name="Hucanova Milena (CZ, Steti)" userId="S::milena.hucanova@mondigroup.com::9c80ded0-a3f6-4bd7-b280-3448c0efc74d" providerId="AD" clId="Web-{1B1C782F-3623-2702-DAE8-2A02F05D292A}" dt="2024-09-18T11:19:22.913" v="16"/>
          <ac:picMkLst>
            <pc:docMk/>
            <pc:sldMk cId="4203353085" sldId="332"/>
            <ac:picMk id="13" creationId="{7717CFA8-E15A-4731-8990-0AEB45D7183E}"/>
          </ac:picMkLst>
        </pc:picChg>
      </pc:sldChg>
      <pc:sldChg chg="addSp delSp modSp">
        <pc:chgData name="Hucanova Milena (CZ, Steti)" userId="S::milena.hucanova@mondigroup.com::9c80ded0-a3f6-4bd7-b280-3448c0efc74d" providerId="AD" clId="Web-{1B1C782F-3623-2702-DAE8-2A02F05D292A}" dt="2024-09-18T11:20:29.837" v="25" actId="1076"/>
        <pc:sldMkLst>
          <pc:docMk/>
          <pc:sldMk cId="3334433990" sldId="334"/>
        </pc:sldMkLst>
        <pc:picChg chg="add mod">
          <ac:chgData name="Hucanova Milena (CZ, Steti)" userId="S::milena.hucanova@mondigroup.com::9c80ded0-a3f6-4bd7-b280-3448c0efc74d" providerId="AD" clId="Web-{1B1C782F-3623-2702-DAE8-2A02F05D292A}" dt="2024-09-18T11:20:29.837" v="25" actId="1076"/>
          <ac:picMkLst>
            <pc:docMk/>
            <pc:sldMk cId="3334433990" sldId="334"/>
            <ac:picMk id="9" creationId="{BDEAEE6E-4745-F8ED-D496-3406DC2D17B4}"/>
          </ac:picMkLst>
        </pc:picChg>
        <pc:picChg chg="del">
          <ac:chgData name="Hucanova Milena (CZ, Steti)" userId="S::milena.hucanova@mondigroup.com::9c80ded0-a3f6-4bd7-b280-3448c0efc74d" providerId="AD" clId="Web-{1B1C782F-3623-2702-DAE8-2A02F05D292A}" dt="2024-09-18T11:20:10.774" v="22"/>
          <ac:picMkLst>
            <pc:docMk/>
            <pc:sldMk cId="3334433990" sldId="334"/>
            <ac:picMk id="11" creationId="{7717CFA8-E15A-4731-8990-0AEB45D7183E}"/>
          </ac:picMkLst>
        </pc:picChg>
      </pc:sldChg>
      <pc:sldChg chg="addSp delSp modSp">
        <pc:chgData name="Hucanova Milena (CZ, Steti)" userId="S::milena.hucanova@mondigroup.com::9c80ded0-a3f6-4bd7-b280-3448c0efc74d" providerId="AD" clId="Web-{1B1C782F-3623-2702-DAE8-2A02F05D292A}" dt="2024-09-18T11:19:59.227" v="21" actId="1076"/>
        <pc:sldMkLst>
          <pc:docMk/>
          <pc:sldMk cId="2056286464" sldId="340"/>
        </pc:sldMkLst>
        <pc:picChg chg="add mod">
          <ac:chgData name="Hucanova Milena (CZ, Steti)" userId="S::milena.hucanova@mondigroup.com::9c80ded0-a3f6-4bd7-b280-3448c0efc74d" providerId="AD" clId="Web-{1B1C782F-3623-2702-DAE8-2A02F05D292A}" dt="2024-09-18T11:19:59.227" v="21" actId="1076"/>
          <ac:picMkLst>
            <pc:docMk/>
            <pc:sldMk cId="2056286464" sldId="340"/>
            <ac:picMk id="4" creationId="{B8AB2307-A215-3DD8-EF13-84E42A029D72}"/>
          </ac:picMkLst>
        </pc:picChg>
        <pc:picChg chg="del">
          <ac:chgData name="Hucanova Milena (CZ, Steti)" userId="S::milena.hucanova@mondigroup.com::9c80ded0-a3f6-4bd7-b280-3448c0efc74d" providerId="AD" clId="Web-{1B1C782F-3623-2702-DAE8-2A02F05D292A}" dt="2024-09-18T11:19:45.117" v="18"/>
          <ac:picMkLst>
            <pc:docMk/>
            <pc:sldMk cId="2056286464" sldId="340"/>
            <ac:picMk id="16" creationId="{00000000-0000-0000-0000-000000000000}"/>
          </ac:picMkLst>
        </pc:picChg>
      </pc:sldChg>
    </pc:docChg>
  </pc:docChgLst>
  <pc:docChgLst>
    <pc:chgData name="Hucanova Milena (CZ, Steti)" userId="S::milena.hucanova@mondigroup.com::9c80ded0-a3f6-4bd7-b280-3448c0efc74d" providerId="AD" clId="Web-{D51BCF93-9EFB-727A-C32F-456E05C09561}"/>
    <pc:docChg chg="modSld">
      <pc:chgData name="Hucanova Milena (CZ, Steti)" userId="S::milena.hucanova@mondigroup.com::9c80ded0-a3f6-4bd7-b280-3448c0efc74d" providerId="AD" clId="Web-{D51BCF93-9EFB-727A-C32F-456E05C09561}" dt="2024-09-20T12:52:32.255" v="235" actId="1076"/>
      <pc:docMkLst>
        <pc:docMk/>
      </pc:docMkLst>
      <pc:sldChg chg="addSp delSp modSp">
        <pc:chgData name="Hucanova Milena (CZ, Steti)" userId="S::milena.hucanova@mondigroup.com::9c80ded0-a3f6-4bd7-b280-3448c0efc74d" providerId="AD" clId="Web-{D51BCF93-9EFB-727A-C32F-456E05C09561}" dt="2024-09-20T12:52:32.255" v="235" actId="1076"/>
        <pc:sldMkLst>
          <pc:docMk/>
          <pc:sldMk cId="3334433990" sldId="334"/>
        </pc:sldMkLst>
        <pc:spChg chg="mod">
          <ac:chgData name="Hucanova Milena (CZ, Steti)" userId="S::milena.hucanova@mondigroup.com::9c80ded0-a3f6-4bd7-b280-3448c0efc74d" providerId="AD" clId="Web-{D51BCF93-9EFB-727A-C32F-456E05C09561}" dt="2024-09-20T12:23:10.885" v="27" actId="20577"/>
          <ac:spMkLst>
            <pc:docMk/>
            <pc:sldMk cId="3334433990" sldId="334"/>
            <ac:spMk id="10" creationId="{00000000-0000-0000-0000-000000000000}"/>
          </ac:spMkLst>
        </pc:spChg>
        <pc:spChg chg="add del">
          <ac:chgData name="Hucanova Milena (CZ, Steti)" userId="S::milena.hucanova@mondigroup.com::9c80ded0-a3f6-4bd7-b280-3448c0efc74d" providerId="AD" clId="Web-{D51BCF93-9EFB-727A-C32F-456E05C09561}" dt="2024-09-20T12:28:40.764" v="53"/>
          <ac:spMkLst>
            <pc:docMk/>
            <pc:sldMk cId="3334433990" sldId="334"/>
            <ac:spMk id="11" creationId="{1ABAFF71-92F9-B1C2-C0E9-4C310B757BCA}"/>
          </ac:spMkLst>
        </pc:spChg>
        <pc:spChg chg="add mod">
          <ac:chgData name="Hucanova Milena (CZ, Steti)" userId="S::milena.hucanova@mondigroup.com::9c80ded0-a3f6-4bd7-b280-3448c0efc74d" providerId="AD" clId="Web-{D51BCF93-9EFB-727A-C32F-456E05C09561}" dt="2024-09-20T12:36:59.872" v="160" actId="20577"/>
          <ac:spMkLst>
            <pc:docMk/>
            <pc:sldMk cId="3334433990" sldId="334"/>
            <ac:spMk id="14" creationId="{405F8329-D37F-8D63-84CE-997D52E183B0}"/>
          </ac:spMkLst>
        </pc:spChg>
        <pc:spChg chg="add del mod">
          <ac:chgData name="Hucanova Milena (CZ, Steti)" userId="S::milena.hucanova@mondigroup.com::9c80ded0-a3f6-4bd7-b280-3448c0efc74d" providerId="AD" clId="Web-{D51BCF93-9EFB-727A-C32F-456E05C09561}" dt="2024-09-20T12:45:00.885" v="208"/>
          <ac:spMkLst>
            <pc:docMk/>
            <pc:sldMk cId="3334433990" sldId="334"/>
            <ac:spMk id="20" creationId="{0B17C084-DD9F-70E4-E4EF-622A8144F1FA}"/>
          </ac:spMkLst>
        </pc:spChg>
        <pc:picChg chg="mod">
          <ac:chgData name="Hucanova Milena (CZ, Steti)" userId="S::milena.hucanova@mondigroup.com::9c80ded0-a3f6-4bd7-b280-3448c0efc74d" providerId="AD" clId="Web-{D51BCF93-9EFB-727A-C32F-456E05C09561}" dt="2024-09-20T12:34:43.395" v="140" actId="1076"/>
          <ac:picMkLst>
            <pc:docMk/>
            <pc:sldMk cId="3334433990" sldId="334"/>
            <ac:picMk id="2" creationId="{00000000-0000-0000-0000-000000000000}"/>
          </ac:picMkLst>
        </pc:picChg>
        <pc:picChg chg="del mod">
          <ac:chgData name="Hucanova Milena (CZ, Steti)" userId="S::milena.hucanova@mondigroup.com::9c80ded0-a3f6-4bd7-b280-3448c0efc74d" providerId="AD" clId="Web-{D51BCF93-9EFB-727A-C32F-456E05C09561}" dt="2024-09-20T12:35:08.053" v="141"/>
          <ac:picMkLst>
            <pc:docMk/>
            <pc:sldMk cId="3334433990" sldId="334"/>
            <ac:picMk id="3" creationId="{00000000-0000-0000-0000-000000000000}"/>
          </ac:picMkLst>
        </pc:picChg>
        <pc:picChg chg="mod">
          <ac:chgData name="Hucanova Milena (CZ, Steti)" userId="S::milena.hucanova@mondigroup.com::9c80ded0-a3f6-4bd7-b280-3448c0efc74d" providerId="AD" clId="Web-{D51BCF93-9EFB-727A-C32F-456E05C09561}" dt="2024-09-20T12:46:08.904" v="212" actId="1076"/>
          <ac:picMkLst>
            <pc:docMk/>
            <pc:sldMk cId="3334433990" sldId="334"/>
            <ac:picMk id="4" creationId="{00000000-0000-0000-0000-000000000000}"/>
          </ac:picMkLst>
        </pc:picChg>
        <pc:picChg chg="add del mod">
          <ac:chgData name="Hucanova Milena (CZ, Steti)" userId="S::milena.hucanova@mondigroup.com::9c80ded0-a3f6-4bd7-b280-3448c0efc74d" providerId="AD" clId="Web-{D51BCF93-9EFB-727A-C32F-456E05C09561}" dt="2024-09-20T12:26:11.302" v="43"/>
          <ac:picMkLst>
            <pc:docMk/>
            <pc:sldMk cId="3334433990" sldId="334"/>
            <ac:picMk id="6" creationId="{033F72BD-1840-FC4C-EAE2-225D3326A588}"/>
          </ac:picMkLst>
        </pc:picChg>
        <pc:picChg chg="add del mod">
          <ac:chgData name="Hucanova Milena (CZ, Steti)" userId="S::milena.hucanova@mondigroup.com::9c80ded0-a3f6-4bd7-b280-3448c0efc74d" providerId="AD" clId="Web-{D51BCF93-9EFB-727A-C32F-456E05C09561}" dt="2024-09-20T12:51:29.408" v="231"/>
          <ac:picMkLst>
            <pc:docMk/>
            <pc:sldMk cId="3334433990" sldId="334"/>
            <ac:picMk id="7" creationId="{B0E2F8D8-28B8-9A94-FC5A-38DBAD05788C}"/>
          </ac:picMkLst>
        </pc:picChg>
        <pc:picChg chg="add del mod">
          <ac:chgData name="Hucanova Milena (CZ, Steti)" userId="S::milena.hucanova@mondigroup.com::9c80ded0-a3f6-4bd7-b280-3448c0efc74d" providerId="AD" clId="Web-{D51BCF93-9EFB-727A-C32F-456E05C09561}" dt="2024-09-20T12:30:26.333" v="104"/>
          <ac:picMkLst>
            <pc:docMk/>
            <pc:sldMk cId="3334433990" sldId="334"/>
            <ac:picMk id="8" creationId="{C69346AE-C3DA-9D10-806E-DC86E132DD28}"/>
          </ac:picMkLst>
        </pc:picChg>
        <pc:picChg chg="mod">
          <ac:chgData name="Hucanova Milena (CZ, Steti)" userId="S::milena.hucanova@mondigroup.com::9c80ded0-a3f6-4bd7-b280-3448c0efc74d" providerId="AD" clId="Web-{D51BCF93-9EFB-727A-C32F-456E05C09561}" dt="2024-09-20T12:28:02.715" v="48" actId="14100"/>
          <ac:picMkLst>
            <pc:docMk/>
            <pc:sldMk cId="3334433990" sldId="334"/>
            <ac:picMk id="9" creationId="{BDEAEE6E-4745-F8ED-D496-3406DC2D17B4}"/>
          </ac:picMkLst>
        </pc:picChg>
        <pc:picChg chg="del">
          <ac:chgData name="Hucanova Milena (CZ, Steti)" userId="S::milena.hucanova@mondigroup.com::9c80ded0-a3f6-4bd7-b280-3448c0efc74d" providerId="AD" clId="Web-{D51BCF93-9EFB-727A-C32F-456E05C09561}" dt="2024-09-20T12:20:35.516" v="2"/>
          <ac:picMkLst>
            <pc:docMk/>
            <pc:sldMk cId="3334433990" sldId="334"/>
            <ac:picMk id="12" creationId="{00000000-0000-0000-0000-000000000000}"/>
          </ac:picMkLst>
        </pc:picChg>
        <pc:picChg chg="del mod">
          <ac:chgData name="Hucanova Milena (CZ, Steti)" userId="S::milena.hucanova@mondigroup.com::9c80ded0-a3f6-4bd7-b280-3448c0efc74d" providerId="AD" clId="Web-{D51BCF93-9EFB-727A-C32F-456E05C09561}" dt="2024-09-20T12:25:22.908" v="40"/>
          <ac:picMkLst>
            <pc:docMk/>
            <pc:sldMk cId="3334433990" sldId="334"/>
            <ac:picMk id="13" creationId="{00000000-0000-0000-0000-000000000000}"/>
          </ac:picMkLst>
        </pc:picChg>
        <pc:picChg chg="add del mod">
          <ac:chgData name="Hucanova Milena (CZ, Steti)" userId="S::milena.hucanova@mondigroup.com::9c80ded0-a3f6-4bd7-b280-3448c0efc74d" providerId="AD" clId="Web-{D51BCF93-9EFB-727A-C32F-456E05C09561}" dt="2024-09-20T12:30:34.271" v="106"/>
          <ac:picMkLst>
            <pc:docMk/>
            <pc:sldMk cId="3334433990" sldId="334"/>
            <ac:picMk id="15" creationId="{13C199BE-364F-C9A5-2CF8-4C5BE91A4CB6}"/>
          </ac:picMkLst>
        </pc:picChg>
        <pc:picChg chg="add mod">
          <ac:chgData name="Hucanova Milena (CZ, Steti)" userId="S::milena.hucanova@mondigroup.com::9c80ded0-a3f6-4bd7-b280-3448c0efc74d" providerId="AD" clId="Web-{D51BCF93-9EFB-727A-C32F-456E05C09561}" dt="2024-09-20T12:31:16.476" v="111" actId="1076"/>
          <ac:picMkLst>
            <pc:docMk/>
            <pc:sldMk cId="3334433990" sldId="334"/>
            <ac:picMk id="16" creationId="{9759159C-5335-B9EC-C0D2-806892C64073}"/>
          </ac:picMkLst>
        </pc:picChg>
        <pc:picChg chg="add mod modCrop">
          <ac:chgData name="Hucanova Milena (CZ, Steti)" userId="S::milena.hucanova@mondigroup.com::9c80ded0-a3f6-4bd7-b280-3448c0efc74d" providerId="AD" clId="Web-{D51BCF93-9EFB-727A-C32F-456E05C09561}" dt="2024-09-20T12:46:15.655" v="213" actId="1076"/>
          <ac:picMkLst>
            <pc:docMk/>
            <pc:sldMk cId="3334433990" sldId="334"/>
            <ac:picMk id="17" creationId="{DACA1836-2874-B7FF-6901-7B56D8BE6B9F}"/>
          </ac:picMkLst>
        </pc:picChg>
        <pc:picChg chg="add mod">
          <ac:chgData name="Hucanova Milena (CZ, Steti)" userId="S::milena.hucanova@mondigroup.com::9c80ded0-a3f6-4bd7-b280-3448c0efc74d" providerId="AD" clId="Web-{D51BCF93-9EFB-727A-C32F-456E05C09561}" dt="2024-09-20T12:34:11.346" v="134" actId="1076"/>
          <ac:picMkLst>
            <pc:docMk/>
            <pc:sldMk cId="3334433990" sldId="334"/>
            <ac:picMk id="18" creationId="{A72A6415-9AF2-946B-82DA-C9C53B7F25D1}"/>
          </ac:picMkLst>
        </pc:picChg>
        <pc:picChg chg="add del mod">
          <ac:chgData name="Hucanova Milena (CZ, Steti)" userId="S::milena.hucanova@mondigroup.com::9c80ded0-a3f6-4bd7-b280-3448c0efc74d" providerId="AD" clId="Web-{D51BCF93-9EFB-727A-C32F-456E05C09561}" dt="2024-09-20T12:45:57.216" v="211"/>
          <ac:picMkLst>
            <pc:docMk/>
            <pc:sldMk cId="3334433990" sldId="334"/>
            <ac:picMk id="21" creationId="{76CD17D2-F76C-CEB9-4FC1-5D5066659D3B}"/>
          </ac:picMkLst>
        </pc:picChg>
        <pc:picChg chg="add del mod">
          <ac:chgData name="Hucanova Milena (CZ, Steti)" userId="S::milena.hucanova@mondigroup.com::9c80ded0-a3f6-4bd7-b280-3448c0efc74d" providerId="AD" clId="Web-{D51BCF93-9EFB-727A-C32F-456E05C09561}" dt="2024-09-20T12:47:24.299" v="218"/>
          <ac:picMkLst>
            <pc:docMk/>
            <pc:sldMk cId="3334433990" sldId="334"/>
            <ac:picMk id="22" creationId="{041DA2E3-8C5C-C659-6643-CCB67C21E814}"/>
          </ac:picMkLst>
        </pc:picChg>
        <pc:picChg chg="add del mod">
          <ac:chgData name="Hucanova Milena (CZ, Steti)" userId="S::milena.hucanova@mondigroup.com::9c80ded0-a3f6-4bd7-b280-3448c0efc74d" providerId="AD" clId="Web-{D51BCF93-9EFB-727A-C32F-456E05C09561}" dt="2024-09-20T12:49:39.651" v="224"/>
          <ac:picMkLst>
            <pc:docMk/>
            <pc:sldMk cId="3334433990" sldId="334"/>
            <ac:picMk id="23" creationId="{E20ACAC1-544E-0EE0-4399-0E75F953C220}"/>
          </ac:picMkLst>
        </pc:picChg>
        <pc:picChg chg="add del mod">
          <ac:chgData name="Hucanova Milena (CZ, Steti)" userId="S::milena.hucanova@mondigroup.com::9c80ded0-a3f6-4bd7-b280-3448c0efc74d" providerId="AD" clId="Web-{D51BCF93-9EFB-727A-C32F-456E05C09561}" dt="2024-09-20T12:51:27.142" v="230"/>
          <ac:picMkLst>
            <pc:docMk/>
            <pc:sldMk cId="3334433990" sldId="334"/>
            <ac:picMk id="24" creationId="{D96BDE9A-790D-EC2E-FEE2-EC326C001793}"/>
          </ac:picMkLst>
        </pc:picChg>
        <pc:picChg chg="add mod">
          <ac:chgData name="Hucanova Milena (CZ, Steti)" userId="S::milena.hucanova@mondigroup.com::9c80ded0-a3f6-4bd7-b280-3448c0efc74d" providerId="AD" clId="Web-{D51BCF93-9EFB-727A-C32F-456E05C09561}" dt="2024-09-20T12:52:32.255" v="235" actId="1076"/>
          <ac:picMkLst>
            <pc:docMk/>
            <pc:sldMk cId="3334433990" sldId="334"/>
            <ac:picMk id="25" creationId="{85AF0192-EDC0-8770-EB5F-FE1BB5A1E5F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293" cy="497040"/>
          </a:xfrm>
          <a:prstGeom prst="rect">
            <a:avLst/>
          </a:prstGeom>
        </p:spPr>
        <p:txBody>
          <a:bodyPr vert="horz" lIns="90452" tIns="45226" rIns="90452" bIns="45226" rtlCol="0"/>
          <a:lstStyle>
            <a:lvl1pPr algn="l">
              <a:defRPr sz="1200"/>
            </a:lvl1pPr>
          </a:lstStyle>
          <a:p>
            <a:endParaRPr lang="cs-CZ"/>
          </a:p>
        </p:txBody>
      </p:sp>
      <p:sp>
        <p:nvSpPr>
          <p:cNvPr id="3" name="Zástupný symbol pro datum 2"/>
          <p:cNvSpPr>
            <a:spLocks noGrp="1"/>
          </p:cNvSpPr>
          <p:nvPr>
            <p:ph type="dt" idx="1"/>
          </p:nvPr>
        </p:nvSpPr>
        <p:spPr>
          <a:xfrm>
            <a:off x="3850815" y="0"/>
            <a:ext cx="2945293" cy="497040"/>
          </a:xfrm>
          <a:prstGeom prst="rect">
            <a:avLst/>
          </a:prstGeom>
        </p:spPr>
        <p:txBody>
          <a:bodyPr vert="horz" lIns="90452" tIns="45226" rIns="90452" bIns="45226" rtlCol="0"/>
          <a:lstStyle>
            <a:lvl1pPr algn="r">
              <a:defRPr sz="1200"/>
            </a:lvl1pPr>
          </a:lstStyle>
          <a:p>
            <a:fld id="{9C4910C7-4CCB-47D1-8D7F-A5E3997F825A}" type="datetimeFigureOut">
              <a:rPr lang="cs-CZ" smtClean="0"/>
              <a:t>30.09.2024</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0452" tIns="45226" rIns="90452" bIns="45226" rtlCol="0" anchor="ctr"/>
          <a:lstStyle/>
          <a:p>
            <a:endParaRPr lang="cs-CZ"/>
          </a:p>
        </p:txBody>
      </p:sp>
      <p:sp>
        <p:nvSpPr>
          <p:cNvPr id="5" name="Zástupný symbol pro poznámky 4"/>
          <p:cNvSpPr>
            <a:spLocks noGrp="1"/>
          </p:cNvSpPr>
          <p:nvPr>
            <p:ph type="body" sz="quarter" idx="3"/>
          </p:nvPr>
        </p:nvSpPr>
        <p:spPr>
          <a:xfrm>
            <a:off x="679924" y="4778509"/>
            <a:ext cx="5437827" cy="3908689"/>
          </a:xfrm>
          <a:prstGeom prst="rect">
            <a:avLst/>
          </a:prstGeom>
        </p:spPr>
        <p:txBody>
          <a:bodyPr vert="horz" lIns="90452" tIns="45226" rIns="90452" bIns="45226"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31185"/>
            <a:ext cx="2945293" cy="497040"/>
          </a:xfrm>
          <a:prstGeom prst="rect">
            <a:avLst/>
          </a:prstGeom>
        </p:spPr>
        <p:txBody>
          <a:bodyPr vert="horz" lIns="90452" tIns="45226" rIns="90452" bIns="45226"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815" y="9431185"/>
            <a:ext cx="2945293" cy="497040"/>
          </a:xfrm>
          <a:prstGeom prst="rect">
            <a:avLst/>
          </a:prstGeom>
        </p:spPr>
        <p:txBody>
          <a:bodyPr vert="horz" lIns="90452" tIns="45226" rIns="90452" bIns="45226" rtlCol="0" anchor="b"/>
          <a:lstStyle>
            <a:lvl1pPr algn="r">
              <a:defRPr sz="1200"/>
            </a:lvl1pPr>
          </a:lstStyle>
          <a:p>
            <a:fld id="{930FDEB3-7C5E-4054-B072-4AB95AA1074C}" type="slidenum">
              <a:rPr lang="cs-CZ" smtClean="0"/>
              <a:t>‹#›</a:t>
            </a:fld>
            <a:endParaRPr lang="cs-CZ"/>
          </a:p>
        </p:txBody>
      </p:sp>
    </p:spTree>
    <p:extLst>
      <p:ext uri="{BB962C8B-B14F-4D97-AF65-F5344CB8AC3E}">
        <p14:creationId xmlns:p14="http://schemas.microsoft.com/office/powerpoint/2010/main" val="3762368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0E57B-F7AC-4B08-9887-A5610B6071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255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0E57B-F7AC-4B08-9887-A5610B6071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834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0E57B-F7AC-4B08-9887-A5610B6071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028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PS1 – </a:t>
            </a:r>
            <a:r>
              <a:rPr lang="cs-CZ" dirty="0" err="1"/>
              <a:t>EcoVantage</a:t>
            </a:r>
            <a:r>
              <a:rPr lang="cs-CZ" dirty="0"/>
              <a:t> 	Kraft</a:t>
            </a:r>
            <a:r>
              <a:rPr lang="cs-CZ" baseline="0" dirty="0"/>
              <a:t> Pro – Nejvyšší podíl primárního vlákna, nejvyšší pevnosti, vhodné pro odnosné tašky s vysokou nosností, existuje varianta </a:t>
            </a:r>
            <a:r>
              <a:rPr lang="cs-CZ" baseline="0" dirty="0" err="1"/>
              <a:t>uprava</a:t>
            </a:r>
            <a:r>
              <a:rPr lang="cs-CZ" baseline="0" dirty="0"/>
              <a:t> i pro </a:t>
            </a:r>
            <a:r>
              <a:rPr lang="cs-CZ" baseline="0" dirty="0" err="1"/>
              <a:t>eCommerce</a:t>
            </a:r>
            <a:endParaRPr lang="cs-CZ" baseline="0" dirty="0"/>
          </a:p>
          <a:p>
            <a:r>
              <a:rPr lang="cs-CZ" baseline="0" dirty="0"/>
              <a:t>		Kraft </a:t>
            </a:r>
            <a:r>
              <a:rPr lang="cs-CZ" baseline="0" dirty="0" err="1"/>
              <a:t>Classic</a:t>
            </a:r>
            <a:r>
              <a:rPr lang="cs-CZ" baseline="0" dirty="0"/>
              <a:t> – Mix recyklovaného a primárního vlákna, udržitelný výrobek – dodáváme přesně tolik vlákna aby cyklus mohl pokračovat, OK pevnosti ale nižší než Pro, dostupné varianty i pro </a:t>
            </a:r>
            <a:r>
              <a:rPr lang="cs-CZ" baseline="0" dirty="0" err="1"/>
              <a:t>eCommerce</a:t>
            </a:r>
            <a:endParaRPr lang="cs-CZ"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a:t>		</a:t>
            </a:r>
            <a:r>
              <a:rPr lang="cs-CZ" baseline="0" dirty="0" err="1"/>
              <a:t>Ligh</a:t>
            </a:r>
            <a:r>
              <a:rPr lang="cs-CZ" baseline="0" dirty="0"/>
              <a:t> </a:t>
            </a:r>
            <a:r>
              <a:rPr lang="cs-CZ" baseline="0" dirty="0" err="1"/>
              <a:t>Fashion</a:t>
            </a:r>
            <a:r>
              <a:rPr lang="cs-CZ" baseline="0" dirty="0"/>
              <a:t> – Plně recyklovaný výrobek, nižší pevnosti, vhodný především pro tašky na oblečení, </a:t>
            </a:r>
            <a:r>
              <a:rPr lang="cs-CZ" baseline="0" dirty="0" err="1"/>
              <a:t>popř</a:t>
            </a:r>
            <a:r>
              <a:rPr lang="cs-CZ" baseline="0" dirty="0"/>
              <a:t> boty atp. existuje varianta </a:t>
            </a:r>
            <a:r>
              <a:rPr lang="cs-CZ" baseline="0" dirty="0" err="1"/>
              <a:t>uprava</a:t>
            </a:r>
            <a:r>
              <a:rPr lang="cs-CZ" baseline="0" dirty="0"/>
              <a:t> i pro </a:t>
            </a:r>
            <a:r>
              <a:rPr lang="cs-CZ" baseline="0" dirty="0" err="1"/>
              <a:t>eCommerce</a:t>
            </a:r>
            <a:endParaRPr lang="cs-CZ" baseline="0" dirty="0"/>
          </a:p>
          <a:p>
            <a:endParaRPr lang="cs-CZ" dirty="0"/>
          </a:p>
          <a:p>
            <a:endParaRPr lang="cs-CZ" dirty="0"/>
          </a:p>
          <a:p>
            <a:r>
              <a:rPr lang="cs-CZ" dirty="0"/>
              <a:t>PS3 – Bohemia</a:t>
            </a:r>
            <a:r>
              <a:rPr lang="cs-CZ" baseline="0" dirty="0"/>
              <a:t> MG 	Bohemia MG – Standardní hnědé MG, kvalita zaměřená na pevnost, díky využití 100% integrovaného </a:t>
            </a:r>
            <a:r>
              <a:rPr lang="cs-CZ" baseline="0" dirty="0" err="1"/>
              <a:t>softwoodového</a:t>
            </a:r>
            <a:r>
              <a:rPr lang="cs-CZ" baseline="0" dirty="0"/>
              <a:t> vlákna.  Papír vhodný primárně pro použití na papírové sáčky. Není určený pro náročné </a:t>
            </a:r>
            <a:r>
              <a:rPr lang="cs-CZ" baseline="0" dirty="0" err="1"/>
              <a:t>coatovací</a:t>
            </a:r>
            <a:r>
              <a:rPr lang="cs-CZ" baseline="0" dirty="0"/>
              <a:t> aplikace.</a:t>
            </a:r>
          </a:p>
          <a:p>
            <a:endParaRPr lang="cs-CZ" baseline="0" dirty="0"/>
          </a:p>
          <a:p>
            <a:r>
              <a:rPr lang="cs-CZ" baseline="0" dirty="0"/>
              <a:t>PS6 – </a:t>
            </a:r>
            <a:r>
              <a:rPr lang="cs-CZ" baseline="0" dirty="0" err="1"/>
              <a:t>White</a:t>
            </a:r>
            <a:r>
              <a:rPr lang="cs-CZ" baseline="0" dirty="0"/>
              <a:t> MG	</a:t>
            </a:r>
            <a:r>
              <a:rPr lang="cs-CZ" baseline="0" dirty="0" err="1"/>
              <a:t>Adv</a:t>
            </a:r>
            <a:r>
              <a:rPr lang="cs-CZ" baseline="0" dirty="0"/>
              <a:t>. MG </a:t>
            </a:r>
            <a:r>
              <a:rPr lang="cs-CZ" baseline="0" dirty="0" err="1"/>
              <a:t>White</a:t>
            </a:r>
            <a:r>
              <a:rPr lang="cs-CZ" baseline="0" dirty="0"/>
              <a:t> </a:t>
            </a:r>
            <a:r>
              <a:rPr lang="cs-CZ" baseline="0" dirty="0" err="1"/>
              <a:t>High</a:t>
            </a:r>
            <a:r>
              <a:rPr lang="cs-CZ" baseline="0" dirty="0"/>
              <a:t> </a:t>
            </a:r>
            <a:r>
              <a:rPr lang="cs-CZ" baseline="0" dirty="0" err="1"/>
              <a:t>Gloss</a:t>
            </a:r>
            <a:r>
              <a:rPr lang="cs-CZ" baseline="0" dirty="0"/>
              <a:t> – Standardní bílé MG, kvalita zaměřená na pevnost a základní </a:t>
            </a:r>
            <a:r>
              <a:rPr lang="cs-CZ" baseline="0" dirty="0" err="1"/>
              <a:t>potiskovatelnost</a:t>
            </a:r>
            <a:r>
              <a:rPr lang="cs-CZ" baseline="0" dirty="0"/>
              <a:t>, mírně kalandrovaný výrobek. Vhodné použití sáčky na pečivo a základní tiskové aplikace</a:t>
            </a:r>
          </a:p>
          <a:p>
            <a:r>
              <a:rPr lang="cs-CZ" baseline="0" dirty="0"/>
              <a:t>		</a:t>
            </a:r>
            <a:r>
              <a:rPr lang="cs-CZ" baseline="0" dirty="0" err="1"/>
              <a:t>Adv</a:t>
            </a:r>
            <a:r>
              <a:rPr lang="cs-CZ" baseline="0" dirty="0"/>
              <a:t>. MG </a:t>
            </a:r>
            <a:r>
              <a:rPr lang="cs-CZ" baseline="0" dirty="0" err="1"/>
              <a:t>White</a:t>
            </a:r>
            <a:r>
              <a:rPr lang="cs-CZ" baseline="0" dirty="0"/>
              <a:t> </a:t>
            </a:r>
            <a:r>
              <a:rPr lang="cs-CZ" baseline="0" dirty="0" err="1"/>
              <a:t>Flex</a:t>
            </a:r>
            <a:r>
              <a:rPr lang="cs-CZ" baseline="0" dirty="0"/>
              <a:t> Plus – Bílé MG, kvalita zaměřená na vyvážený poměr dobré pevnosti, </a:t>
            </a:r>
            <a:r>
              <a:rPr lang="cs-CZ" baseline="0" dirty="0" err="1"/>
              <a:t>potiskovatelnosti</a:t>
            </a:r>
            <a:r>
              <a:rPr lang="cs-CZ" baseline="0" dirty="0"/>
              <a:t>, s možností nenáročných </a:t>
            </a:r>
            <a:r>
              <a:rPr lang="cs-CZ" baseline="0" dirty="0" err="1"/>
              <a:t>coatování</a:t>
            </a:r>
            <a:r>
              <a:rPr lang="cs-CZ" baseline="0" dirty="0"/>
              <a:t>/laminací. Vhodné použití sáčky na pečivo s požadavkem na kvalitnější potisk, popř. základní lamináty (</a:t>
            </a:r>
            <a:r>
              <a:rPr lang="cs-CZ" baseline="0" dirty="0" err="1"/>
              <a:t>papír+hliník</a:t>
            </a:r>
            <a:r>
              <a:rPr lang="cs-CZ" baseline="0" dirty="0"/>
              <a:t>).</a:t>
            </a:r>
          </a:p>
          <a:p>
            <a:r>
              <a:rPr lang="cs-CZ" baseline="0" dirty="0"/>
              <a:t>		</a:t>
            </a:r>
            <a:r>
              <a:rPr lang="cs-CZ" baseline="0" dirty="0" err="1"/>
              <a:t>Adv</a:t>
            </a:r>
            <a:r>
              <a:rPr lang="cs-CZ" baseline="0" dirty="0"/>
              <a:t>. MG </a:t>
            </a:r>
            <a:r>
              <a:rPr lang="cs-CZ" baseline="0" dirty="0" err="1"/>
              <a:t>White</a:t>
            </a:r>
            <a:r>
              <a:rPr lang="cs-CZ" baseline="0" dirty="0"/>
              <a:t> </a:t>
            </a:r>
            <a:r>
              <a:rPr lang="cs-CZ" baseline="0" dirty="0" err="1"/>
              <a:t>Flex</a:t>
            </a:r>
            <a:r>
              <a:rPr lang="cs-CZ" baseline="0" dirty="0"/>
              <a:t> C – Bílé MG, kvalita zaměřena na výbornou </a:t>
            </a:r>
            <a:r>
              <a:rPr lang="cs-CZ" baseline="0" dirty="0" err="1"/>
              <a:t>potiskovatelnost</a:t>
            </a:r>
            <a:r>
              <a:rPr lang="cs-CZ" baseline="0" dirty="0"/>
              <a:t> a použití pro náročnější laminace. Vhodné využití jsou lamináty, </a:t>
            </a:r>
            <a:r>
              <a:rPr lang="cs-CZ" baseline="0" dirty="0" err="1"/>
              <a:t>coatování</a:t>
            </a:r>
            <a:r>
              <a:rPr lang="cs-CZ" baseline="0" dirty="0"/>
              <a:t> a náročné tiskové aplikace (v obalech). </a:t>
            </a:r>
          </a:p>
          <a:p>
            <a:r>
              <a:rPr lang="cs-CZ" baseline="0" dirty="0"/>
              <a:t>		</a:t>
            </a:r>
            <a:r>
              <a:rPr lang="cs-CZ" baseline="0" dirty="0" err="1"/>
              <a:t>Adv</a:t>
            </a:r>
            <a:r>
              <a:rPr lang="cs-CZ" baseline="0" dirty="0"/>
              <a:t>. MG </a:t>
            </a:r>
            <a:r>
              <a:rPr lang="cs-CZ" baseline="0" dirty="0" err="1"/>
              <a:t>White</a:t>
            </a:r>
            <a:r>
              <a:rPr lang="cs-CZ" baseline="0" dirty="0"/>
              <a:t> </a:t>
            </a:r>
            <a:r>
              <a:rPr lang="cs-CZ" baseline="0" dirty="0" err="1"/>
              <a:t>Flex</a:t>
            </a:r>
            <a:r>
              <a:rPr lang="cs-CZ" baseline="0" dirty="0"/>
              <a:t> RB a </a:t>
            </a:r>
            <a:r>
              <a:rPr lang="cs-CZ" baseline="0" dirty="0" err="1"/>
              <a:t>Adv</a:t>
            </a:r>
            <a:r>
              <a:rPr lang="cs-CZ" baseline="0" dirty="0"/>
              <a:t>. MG </a:t>
            </a:r>
            <a:r>
              <a:rPr lang="cs-CZ" baseline="0" dirty="0" err="1"/>
              <a:t>White</a:t>
            </a:r>
            <a:r>
              <a:rPr lang="cs-CZ" baseline="0" dirty="0"/>
              <a:t> </a:t>
            </a:r>
            <a:r>
              <a:rPr lang="cs-CZ" baseline="0" dirty="0" err="1"/>
              <a:t>Flex</a:t>
            </a:r>
            <a:r>
              <a:rPr lang="cs-CZ" baseline="0" dirty="0"/>
              <a:t> </a:t>
            </a:r>
            <a:r>
              <a:rPr lang="cs-CZ" baseline="0" dirty="0" err="1"/>
              <a:t>CoteRB</a:t>
            </a:r>
            <a:r>
              <a:rPr lang="cs-CZ" baseline="0" dirty="0"/>
              <a:t> – Speciální bílé papíry, zaměřené na </a:t>
            </a:r>
            <a:r>
              <a:rPr lang="cs-CZ" baseline="0" dirty="0" err="1"/>
              <a:t>coatovací</a:t>
            </a:r>
            <a:r>
              <a:rPr lang="cs-CZ" baseline="0" dirty="0"/>
              <a:t> a tiskové aplikace. </a:t>
            </a:r>
            <a:r>
              <a:rPr lang="cs-CZ" baseline="0" dirty="0" err="1"/>
              <a:t>Flex</a:t>
            </a:r>
            <a:r>
              <a:rPr lang="cs-CZ" baseline="0" dirty="0"/>
              <a:t> RB využití na </a:t>
            </a:r>
            <a:r>
              <a:rPr lang="cs-CZ" baseline="0" dirty="0" err="1"/>
              <a:t>Release</a:t>
            </a:r>
            <a:r>
              <a:rPr lang="cs-CZ" baseline="0" dirty="0"/>
              <a:t> </a:t>
            </a:r>
            <a:r>
              <a:rPr lang="cs-CZ" baseline="0" dirty="0" err="1"/>
              <a:t>Liner</a:t>
            </a:r>
            <a:r>
              <a:rPr lang="cs-CZ" baseline="0" dirty="0"/>
              <a:t>, </a:t>
            </a:r>
            <a:r>
              <a:rPr lang="cs-CZ" baseline="0" dirty="0" err="1"/>
              <a:t>CoteRB</a:t>
            </a:r>
            <a:r>
              <a:rPr lang="cs-CZ" baseline="0" dirty="0"/>
              <a:t> taky + bariérové papíry.</a:t>
            </a:r>
          </a:p>
          <a:p>
            <a:endParaRPr lang="cs-CZ" baseline="0" dirty="0"/>
          </a:p>
          <a:p>
            <a:r>
              <a:rPr lang="cs-CZ" baseline="0" dirty="0"/>
              <a:t>PS7		</a:t>
            </a:r>
            <a:r>
              <a:rPr lang="cs-CZ" baseline="0" dirty="0" err="1"/>
              <a:t>Adv</a:t>
            </a:r>
            <a:r>
              <a:rPr lang="cs-CZ" baseline="0" dirty="0"/>
              <a:t>. </a:t>
            </a:r>
            <a:r>
              <a:rPr lang="cs-CZ" baseline="0" dirty="0" err="1"/>
              <a:t>Smooth</a:t>
            </a:r>
            <a:r>
              <a:rPr lang="cs-CZ" baseline="0" dirty="0"/>
              <a:t> </a:t>
            </a:r>
            <a:r>
              <a:rPr lang="cs-CZ" baseline="0" dirty="0" err="1"/>
              <a:t>White</a:t>
            </a:r>
            <a:r>
              <a:rPr lang="cs-CZ" baseline="0" dirty="0"/>
              <a:t> </a:t>
            </a:r>
            <a:r>
              <a:rPr lang="cs-CZ" baseline="0" dirty="0" err="1"/>
              <a:t>Gloss</a:t>
            </a:r>
            <a:r>
              <a:rPr lang="cs-CZ" baseline="0" dirty="0"/>
              <a:t>/</a:t>
            </a:r>
            <a:r>
              <a:rPr lang="cs-CZ" baseline="0" dirty="0" err="1"/>
              <a:t>Strong</a:t>
            </a:r>
            <a:r>
              <a:rPr lang="cs-CZ" baseline="0" dirty="0"/>
              <a:t> – Výrobky s vysokou pevností a lepší/horší </a:t>
            </a:r>
            <a:r>
              <a:rPr lang="cs-CZ" baseline="0" dirty="0" err="1"/>
              <a:t>potiskovatelností</a:t>
            </a:r>
            <a:r>
              <a:rPr lang="cs-CZ" baseline="0" dirty="0"/>
              <a:t>. Vhodné pro obaly na cukr, mouku, těstoviny, rýži.</a:t>
            </a:r>
          </a:p>
          <a:p>
            <a:r>
              <a:rPr lang="cs-CZ" baseline="0" dirty="0"/>
              <a:t>		</a:t>
            </a:r>
            <a:r>
              <a:rPr lang="cs-CZ" baseline="0" dirty="0" err="1"/>
              <a:t>Adv</a:t>
            </a:r>
            <a:r>
              <a:rPr lang="cs-CZ" baseline="0" dirty="0"/>
              <a:t>. Kraft </a:t>
            </a:r>
            <a:r>
              <a:rPr lang="cs-CZ" baseline="0" dirty="0" err="1"/>
              <a:t>White</a:t>
            </a:r>
            <a:r>
              <a:rPr lang="cs-CZ" baseline="0" dirty="0"/>
              <a:t>/SE- Pytlové papíry, vhodné na výrobu pytlů</a:t>
            </a:r>
          </a:p>
          <a:p>
            <a:r>
              <a:rPr lang="cs-CZ" baseline="0" dirty="0"/>
              <a:t>PS5		</a:t>
            </a:r>
            <a:r>
              <a:rPr lang="cs-CZ" baseline="0" dirty="0" err="1"/>
              <a:t>Adv</a:t>
            </a:r>
            <a:r>
              <a:rPr lang="cs-CZ" baseline="0" dirty="0"/>
              <a:t>. Kraft / </a:t>
            </a:r>
            <a:r>
              <a:rPr lang="cs-CZ" baseline="0" dirty="0" err="1"/>
              <a:t>Adv</a:t>
            </a:r>
            <a:r>
              <a:rPr lang="cs-CZ" baseline="0" dirty="0"/>
              <a:t>. MF Kraft - 	Hnědý pytlový papír vhodný na výrobu pytlů. Hnědý MF papír vhodný pro </a:t>
            </a:r>
            <a:r>
              <a:rPr lang="cs-CZ" baseline="0" dirty="0" err="1"/>
              <a:t>eCommerce</a:t>
            </a:r>
            <a:r>
              <a:rPr lang="cs-CZ" baseline="0" dirty="0"/>
              <a:t>, </a:t>
            </a:r>
            <a:r>
              <a:rPr lang="cs-CZ" baseline="0" dirty="0" err="1"/>
              <a:t>popř</a:t>
            </a:r>
            <a:r>
              <a:rPr lang="cs-CZ" baseline="0" dirty="0"/>
              <a:t> odnosné tašky s nejvyšší možnou nosností.</a:t>
            </a:r>
          </a:p>
          <a:p>
            <a:endParaRPr lang="en-US" dirty="0"/>
          </a:p>
        </p:txBody>
      </p:sp>
      <p:sp>
        <p:nvSpPr>
          <p:cNvPr id="4" name="Slide Number Placeholder 3"/>
          <p:cNvSpPr>
            <a:spLocks noGrp="1"/>
          </p:cNvSpPr>
          <p:nvPr>
            <p:ph type="sldNum" sz="quarter" idx="10"/>
          </p:nvPr>
        </p:nvSpPr>
        <p:spPr/>
        <p:txBody>
          <a:bodyPr/>
          <a:lstStyle/>
          <a:p>
            <a:fld id="{930FDEB3-7C5E-4054-B072-4AB95AA1074C}" type="slidenum">
              <a:rPr lang="cs-CZ" smtClean="0"/>
              <a:t>10</a:t>
            </a:fld>
            <a:endParaRPr lang="cs-CZ"/>
          </a:p>
        </p:txBody>
      </p:sp>
    </p:spTree>
    <p:extLst>
      <p:ext uri="{BB962C8B-B14F-4D97-AF65-F5344CB8AC3E}">
        <p14:creationId xmlns:p14="http://schemas.microsoft.com/office/powerpoint/2010/main" val="3280181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PS1 – </a:t>
            </a:r>
            <a:r>
              <a:rPr lang="cs-CZ" dirty="0" err="1"/>
              <a:t>EcoVantage</a:t>
            </a:r>
            <a:r>
              <a:rPr lang="cs-CZ" dirty="0"/>
              <a:t> 	Kraft</a:t>
            </a:r>
            <a:r>
              <a:rPr lang="cs-CZ" baseline="0" dirty="0"/>
              <a:t> Pro – Nejvyšší podíl primárního vlákna, nejvyšší pevnosti, vhodné pro odnosné tašky s vysokou nosností, existuje varianta </a:t>
            </a:r>
            <a:r>
              <a:rPr lang="cs-CZ" baseline="0" dirty="0" err="1"/>
              <a:t>uprava</a:t>
            </a:r>
            <a:r>
              <a:rPr lang="cs-CZ" baseline="0" dirty="0"/>
              <a:t> i pro </a:t>
            </a:r>
            <a:r>
              <a:rPr lang="cs-CZ" baseline="0" dirty="0" err="1"/>
              <a:t>eCommerce</a:t>
            </a:r>
            <a:endParaRPr lang="cs-CZ" baseline="0" dirty="0"/>
          </a:p>
          <a:p>
            <a:r>
              <a:rPr lang="cs-CZ" baseline="0" dirty="0"/>
              <a:t>		Kraft </a:t>
            </a:r>
            <a:r>
              <a:rPr lang="cs-CZ" baseline="0" dirty="0" err="1"/>
              <a:t>Classic</a:t>
            </a:r>
            <a:r>
              <a:rPr lang="cs-CZ" baseline="0" dirty="0"/>
              <a:t> – Mix recyklovaného a primárního vlákna, udržitelný výrobek – dodáváme přesně tolik vlákna aby cyklus mohl pokračovat, OK pevnosti ale nižší než Pro, dostupné varianty i pro </a:t>
            </a:r>
            <a:r>
              <a:rPr lang="cs-CZ" baseline="0" dirty="0" err="1"/>
              <a:t>eCommerce</a:t>
            </a:r>
            <a:endParaRPr lang="cs-CZ"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a:t>		</a:t>
            </a:r>
            <a:r>
              <a:rPr lang="cs-CZ" baseline="0" dirty="0" err="1"/>
              <a:t>Ligh</a:t>
            </a:r>
            <a:r>
              <a:rPr lang="cs-CZ" baseline="0" dirty="0"/>
              <a:t> </a:t>
            </a:r>
            <a:r>
              <a:rPr lang="cs-CZ" baseline="0" dirty="0" err="1"/>
              <a:t>Fashion</a:t>
            </a:r>
            <a:r>
              <a:rPr lang="cs-CZ" baseline="0" dirty="0"/>
              <a:t> – Plně recyklovaný výrobek, nižší pevnosti, vhodný především pro tašky na oblečení, </a:t>
            </a:r>
            <a:r>
              <a:rPr lang="cs-CZ" baseline="0" dirty="0" err="1"/>
              <a:t>popř</a:t>
            </a:r>
            <a:r>
              <a:rPr lang="cs-CZ" baseline="0" dirty="0"/>
              <a:t> boty atp. existuje varianta </a:t>
            </a:r>
            <a:r>
              <a:rPr lang="cs-CZ" baseline="0" dirty="0" err="1"/>
              <a:t>uprava</a:t>
            </a:r>
            <a:r>
              <a:rPr lang="cs-CZ" baseline="0" dirty="0"/>
              <a:t> i pro </a:t>
            </a:r>
            <a:r>
              <a:rPr lang="cs-CZ" baseline="0" dirty="0" err="1"/>
              <a:t>eCommerce</a:t>
            </a:r>
            <a:endParaRPr lang="cs-CZ" baseline="0" dirty="0"/>
          </a:p>
          <a:p>
            <a:endParaRPr lang="cs-CZ" dirty="0"/>
          </a:p>
          <a:p>
            <a:endParaRPr lang="cs-CZ" dirty="0"/>
          </a:p>
          <a:p>
            <a:r>
              <a:rPr lang="cs-CZ" dirty="0"/>
              <a:t>PS3 – Bohemia</a:t>
            </a:r>
            <a:r>
              <a:rPr lang="cs-CZ" baseline="0" dirty="0"/>
              <a:t> MG 	Bohemia MG – Standardní hnědé MG, kvalita zaměřená na pevnost, díky využití 100% integrovaného </a:t>
            </a:r>
            <a:r>
              <a:rPr lang="cs-CZ" baseline="0" dirty="0" err="1"/>
              <a:t>softwoodového</a:t>
            </a:r>
            <a:r>
              <a:rPr lang="cs-CZ" baseline="0" dirty="0"/>
              <a:t> vlákna.  Papír vhodný primárně pro použití na papírové sáčky. Není určený pro náročné </a:t>
            </a:r>
            <a:r>
              <a:rPr lang="cs-CZ" baseline="0" dirty="0" err="1"/>
              <a:t>coatovací</a:t>
            </a:r>
            <a:r>
              <a:rPr lang="cs-CZ" baseline="0" dirty="0"/>
              <a:t> aplikace.</a:t>
            </a:r>
          </a:p>
          <a:p>
            <a:endParaRPr lang="cs-CZ" baseline="0" dirty="0"/>
          </a:p>
          <a:p>
            <a:r>
              <a:rPr lang="cs-CZ" baseline="0" dirty="0"/>
              <a:t>PS6 – </a:t>
            </a:r>
            <a:r>
              <a:rPr lang="cs-CZ" baseline="0" dirty="0" err="1"/>
              <a:t>White</a:t>
            </a:r>
            <a:r>
              <a:rPr lang="cs-CZ" baseline="0" dirty="0"/>
              <a:t> MG	</a:t>
            </a:r>
            <a:r>
              <a:rPr lang="cs-CZ" baseline="0" dirty="0" err="1"/>
              <a:t>Adv</a:t>
            </a:r>
            <a:r>
              <a:rPr lang="cs-CZ" baseline="0" dirty="0"/>
              <a:t>. MG </a:t>
            </a:r>
            <a:r>
              <a:rPr lang="cs-CZ" baseline="0" dirty="0" err="1"/>
              <a:t>White</a:t>
            </a:r>
            <a:r>
              <a:rPr lang="cs-CZ" baseline="0" dirty="0"/>
              <a:t> </a:t>
            </a:r>
            <a:r>
              <a:rPr lang="cs-CZ" baseline="0" dirty="0" err="1"/>
              <a:t>High</a:t>
            </a:r>
            <a:r>
              <a:rPr lang="cs-CZ" baseline="0" dirty="0"/>
              <a:t> </a:t>
            </a:r>
            <a:r>
              <a:rPr lang="cs-CZ" baseline="0" dirty="0" err="1"/>
              <a:t>Gloss</a:t>
            </a:r>
            <a:r>
              <a:rPr lang="cs-CZ" baseline="0" dirty="0"/>
              <a:t> – Standardní bílé MG, kvalita zaměřená na pevnost a základní </a:t>
            </a:r>
            <a:r>
              <a:rPr lang="cs-CZ" baseline="0" dirty="0" err="1"/>
              <a:t>potiskovatelnost</a:t>
            </a:r>
            <a:r>
              <a:rPr lang="cs-CZ" baseline="0" dirty="0"/>
              <a:t>, mírně kalandrovaný výrobek. Vhodné použití sáčky na pečivo a základní tiskové aplikace</a:t>
            </a:r>
          </a:p>
          <a:p>
            <a:r>
              <a:rPr lang="cs-CZ" baseline="0" dirty="0"/>
              <a:t>		</a:t>
            </a:r>
            <a:r>
              <a:rPr lang="cs-CZ" baseline="0" dirty="0" err="1"/>
              <a:t>Adv</a:t>
            </a:r>
            <a:r>
              <a:rPr lang="cs-CZ" baseline="0" dirty="0"/>
              <a:t>. MG </a:t>
            </a:r>
            <a:r>
              <a:rPr lang="cs-CZ" baseline="0" dirty="0" err="1"/>
              <a:t>White</a:t>
            </a:r>
            <a:r>
              <a:rPr lang="cs-CZ" baseline="0" dirty="0"/>
              <a:t> </a:t>
            </a:r>
            <a:r>
              <a:rPr lang="cs-CZ" baseline="0" dirty="0" err="1"/>
              <a:t>Flex</a:t>
            </a:r>
            <a:r>
              <a:rPr lang="cs-CZ" baseline="0" dirty="0"/>
              <a:t> Plus – Bílé MG, kvalita zaměřená na vyvážený poměr dobré pevnosti, </a:t>
            </a:r>
            <a:r>
              <a:rPr lang="cs-CZ" baseline="0" dirty="0" err="1"/>
              <a:t>potiskovatelnosti</a:t>
            </a:r>
            <a:r>
              <a:rPr lang="cs-CZ" baseline="0" dirty="0"/>
              <a:t>, s možností nenáročných </a:t>
            </a:r>
            <a:r>
              <a:rPr lang="cs-CZ" baseline="0" dirty="0" err="1"/>
              <a:t>coatování</a:t>
            </a:r>
            <a:r>
              <a:rPr lang="cs-CZ" baseline="0" dirty="0"/>
              <a:t>/laminací. Vhodné použití sáčky na pečivo s požadavkem na kvalitnější potisk, popř. základní lamináty (</a:t>
            </a:r>
            <a:r>
              <a:rPr lang="cs-CZ" baseline="0" dirty="0" err="1"/>
              <a:t>papír+hliník</a:t>
            </a:r>
            <a:r>
              <a:rPr lang="cs-CZ" baseline="0" dirty="0"/>
              <a:t>).</a:t>
            </a:r>
          </a:p>
          <a:p>
            <a:r>
              <a:rPr lang="cs-CZ" baseline="0" dirty="0"/>
              <a:t>		</a:t>
            </a:r>
            <a:r>
              <a:rPr lang="cs-CZ" baseline="0" dirty="0" err="1"/>
              <a:t>Adv</a:t>
            </a:r>
            <a:r>
              <a:rPr lang="cs-CZ" baseline="0" dirty="0"/>
              <a:t>. MG </a:t>
            </a:r>
            <a:r>
              <a:rPr lang="cs-CZ" baseline="0" dirty="0" err="1"/>
              <a:t>White</a:t>
            </a:r>
            <a:r>
              <a:rPr lang="cs-CZ" baseline="0" dirty="0"/>
              <a:t> </a:t>
            </a:r>
            <a:r>
              <a:rPr lang="cs-CZ" baseline="0" dirty="0" err="1"/>
              <a:t>Flex</a:t>
            </a:r>
            <a:r>
              <a:rPr lang="cs-CZ" baseline="0" dirty="0"/>
              <a:t> C – Bílé MG, kvalita zaměřena na výbornou </a:t>
            </a:r>
            <a:r>
              <a:rPr lang="cs-CZ" baseline="0" dirty="0" err="1"/>
              <a:t>potiskovatelnost</a:t>
            </a:r>
            <a:r>
              <a:rPr lang="cs-CZ" baseline="0" dirty="0"/>
              <a:t> a použití pro náročnější laminace. Vhodné využití jsou lamináty, </a:t>
            </a:r>
            <a:r>
              <a:rPr lang="cs-CZ" baseline="0" dirty="0" err="1"/>
              <a:t>coatování</a:t>
            </a:r>
            <a:r>
              <a:rPr lang="cs-CZ" baseline="0" dirty="0"/>
              <a:t> a náročné tiskové aplikace (v obalech). </a:t>
            </a:r>
          </a:p>
          <a:p>
            <a:r>
              <a:rPr lang="cs-CZ" baseline="0" dirty="0"/>
              <a:t>		</a:t>
            </a:r>
            <a:r>
              <a:rPr lang="cs-CZ" baseline="0" dirty="0" err="1"/>
              <a:t>Adv</a:t>
            </a:r>
            <a:r>
              <a:rPr lang="cs-CZ" baseline="0" dirty="0"/>
              <a:t>. MG </a:t>
            </a:r>
            <a:r>
              <a:rPr lang="cs-CZ" baseline="0" dirty="0" err="1"/>
              <a:t>White</a:t>
            </a:r>
            <a:r>
              <a:rPr lang="cs-CZ" baseline="0" dirty="0"/>
              <a:t> </a:t>
            </a:r>
            <a:r>
              <a:rPr lang="cs-CZ" baseline="0" dirty="0" err="1"/>
              <a:t>Flex</a:t>
            </a:r>
            <a:r>
              <a:rPr lang="cs-CZ" baseline="0" dirty="0"/>
              <a:t> RB a </a:t>
            </a:r>
            <a:r>
              <a:rPr lang="cs-CZ" baseline="0" dirty="0" err="1"/>
              <a:t>Adv</a:t>
            </a:r>
            <a:r>
              <a:rPr lang="cs-CZ" baseline="0" dirty="0"/>
              <a:t>. MG </a:t>
            </a:r>
            <a:r>
              <a:rPr lang="cs-CZ" baseline="0" dirty="0" err="1"/>
              <a:t>White</a:t>
            </a:r>
            <a:r>
              <a:rPr lang="cs-CZ" baseline="0" dirty="0"/>
              <a:t> </a:t>
            </a:r>
            <a:r>
              <a:rPr lang="cs-CZ" baseline="0" dirty="0" err="1"/>
              <a:t>Flex</a:t>
            </a:r>
            <a:r>
              <a:rPr lang="cs-CZ" baseline="0" dirty="0"/>
              <a:t> </a:t>
            </a:r>
            <a:r>
              <a:rPr lang="cs-CZ" baseline="0" dirty="0" err="1"/>
              <a:t>CoteRB</a:t>
            </a:r>
            <a:r>
              <a:rPr lang="cs-CZ" baseline="0" dirty="0"/>
              <a:t> – Speciální bílé papíry, zaměřené na </a:t>
            </a:r>
            <a:r>
              <a:rPr lang="cs-CZ" baseline="0" dirty="0" err="1"/>
              <a:t>coatovací</a:t>
            </a:r>
            <a:r>
              <a:rPr lang="cs-CZ" baseline="0" dirty="0"/>
              <a:t> a tiskové aplikace. </a:t>
            </a:r>
            <a:r>
              <a:rPr lang="cs-CZ" baseline="0" dirty="0" err="1"/>
              <a:t>Flex</a:t>
            </a:r>
            <a:r>
              <a:rPr lang="cs-CZ" baseline="0" dirty="0"/>
              <a:t> RB využití na </a:t>
            </a:r>
            <a:r>
              <a:rPr lang="cs-CZ" baseline="0" dirty="0" err="1"/>
              <a:t>Release</a:t>
            </a:r>
            <a:r>
              <a:rPr lang="cs-CZ" baseline="0" dirty="0"/>
              <a:t> </a:t>
            </a:r>
            <a:r>
              <a:rPr lang="cs-CZ" baseline="0" dirty="0" err="1"/>
              <a:t>Liner</a:t>
            </a:r>
            <a:r>
              <a:rPr lang="cs-CZ" baseline="0" dirty="0"/>
              <a:t>, </a:t>
            </a:r>
            <a:r>
              <a:rPr lang="cs-CZ" baseline="0" dirty="0" err="1"/>
              <a:t>CoteRB</a:t>
            </a:r>
            <a:r>
              <a:rPr lang="cs-CZ" baseline="0" dirty="0"/>
              <a:t> taky + bariérové papíry.</a:t>
            </a:r>
          </a:p>
          <a:p>
            <a:endParaRPr lang="cs-CZ" baseline="0" dirty="0"/>
          </a:p>
          <a:p>
            <a:r>
              <a:rPr lang="cs-CZ" baseline="0" dirty="0"/>
              <a:t>PS7		</a:t>
            </a:r>
            <a:r>
              <a:rPr lang="cs-CZ" baseline="0" dirty="0" err="1"/>
              <a:t>Adv</a:t>
            </a:r>
            <a:r>
              <a:rPr lang="cs-CZ" baseline="0" dirty="0"/>
              <a:t>. </a:t>
            </a:r>
            <a:r>
              <a:rPr lang="cs-CZ" baseline="0" dirty="0" err="1"/>
              <a:t>Smooth</a:t>
            </a:r>
            <a:r>
              <a:rPr lang="cs-CZ" baseline="0" dirty="0"/>
              <a:t> </a:t>
            </a:r>
            <a:r>
              <a:rPr lang="cs-CZ" baseline="0" dirty="0" err="1"/>
              <a:t>White</a:t>
            </a:r>
            <a:r>
              <a:rPr lang="cs-CZ" baseline="0" dirty="0"/>
              <a:t> </a:t>
            </a:r>
            <a:r>
              <a:rPr lang="cs-CZ" baseline="0" dirty="0" err="1"/>
              <a:t>Gloss</a:t>
            </a:r>
            <a:r>
              <a:rPr lang="cs-CZ" baseline="0" dirty="0"/>
              <a:t>/</a:t>
            </a:r>
            <a:r>
              <a:rPr lang="cs-CZ" baseline="0" dirty="0" err="1"/>
              <a:t>Strong</a:t>
            </a:r>
            <a:r>
              <a:rPr lang="cs-CZ" baseline="0" dirty="0"/>
              <a:t> – Výrobky s vysokou pevností a lepší/horší </a:t>
            </a:r>
            <a:r>
              <a:rPr lang="cs-CZ" baseline="0" dirty="0" err="1"/>
              <a:t>potiskovatelností</a:t>
            </a:r>
            <a:r>
              <a:rPr lang="cs-CZ" baseline="0" dirty="0"/>
              <a:t>. Vhodné pro obaly na cukr, mouku, těstoviny, rýži.</a:t>
            </a:r>
          </a:p>
          <a:p>
            <a:r>
              <a:rPr lang="cs-CZ" baseline="0" dirty="0"/>
              <a:t>		</a:t>
            </a:r>
            <a:r>
              <a:rPr lang="cs-CZ" baseline="0" dirty="0" err="1"/>
              <a:t>Adv</a:t>
            </a:r>
            <a:r>
              <a:rPr lang="cs-CZ" baseline="0" dirty="0"/>
              <a:t>. Kraft </a:t>
            </a:r>
            <a:r>
              <a:rPr lang="cs-CZ" baseline="0" dirty="0" err="1"/>
              <a:t>White</a:t>
            </a:r>
            <a:r>
              <a:rPr lang="cs-CZ" baseline="0" dirty="0"/>
              <a:t>/SE- Pytlové papíry, vhodné na výrobu pytlů</a:t>
            </a:r>
          </a:p>
          <a:p>
            <a:r>
              <a:rPr lang="cs-CZ" baseline="0" dirty="0"/>
              <a:t>PS5		</a:t>
            </a:r>
            <a:r>
              <a:rPr lang="cs-CZ" baseline="0" dirty="0" err="1"/>
              <a:t>Adv</a:t>
            </a:r>
            <a:r>
              <a:rPr lang="cs-CZ" baseline="0" dirty="0"/>
              <a:t>. Kraft / </a:t>
            </a:r>
            <a:r>
              <a:rPr lang="cs-CZ" baseline="0" dirty="0" err="1"/>
              <a:t>Adv</a:t>
            </a:r>
            <a:r>
              <a:rPr lang="cs-CZ" baseline="0" dirty="0"/>
              <a:t>. MF Kraft - 	Hnědý pytlový papír vhodný na výrobu pytlů. Hnědý MF papír vhodný pro </a:t>
            </a:r>
            <a:r>
              <a:rPr lang="cs-CZ" baseline="0" dirty="0" err="1"/>
              <a:t>eCommerce</a:t>
            </a:r>
            <a:r>
              <a:rPr lang="cs-CZ" baseline="0" dirty="0"/>
              <a:t>, </a:t>
            </a:r>
            <a:r>
              <a:rPr lang="cs-CZ" baseline="0" dirty="0" err="1"/>
              <a:t>popř</a:t>
            </a:r>
            <a:r>
              <a:rPr lang="cs-CZ" baseline="0" dirty="0"/>
              <a:t> odnosné tašky s nejvyšší možnou nosností.</a:t>
            </a:r>
          </a:p>
          <a:p>
            <a:endParaRPr lang="en-US" dirty="0"/>
          </a:p>
        </p:txBody>
      </p:sp>
      <p:sp>
        <p:nvSpPr>
          <p:cNvPr id="4" name="Slide Number Placeholder 3"/>
          <p:cNvSpPr>
            <a:spLocks noGrp="1"/>
          </p:cNvSpPr>
          <p:nvPr>
            <p:ph type="sldNum" sz="quarter" idx="10"/>
          </p:nvPr>
        </p:nvSpPr>
        <p:spPr/>
        <p:txBody>
          <a:bodyPr/>
          <a:lstStyle/>
          <a:p>
            <a:fld id="{930FDEB3-7C5E-4054-B072-4AB95AA1074C}" type="slidenum">
              <a:rPr lang="cs-CZ" smtClean="0"/>
              <a:t>11</a:t>
            </a:fld>
            <a:endParaRPr lang="cs-CZ"/>
          </a:p>
        </p:txBody>
      </p:sp>
    </p:spTree>
    <p:extLst>
      <p:ext uri="{BB962C8B-B14F-4D97-AF65-F5344CB8AC3E}">
        <p14:creationId xmlns:p14="http://schemas.microsoft.com/office/powerpoint/2010/main" val="4230783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Half Image">
    <p:bg>
      <p:bgPr>
        <a:solidFill>
          <a:schemeClr val="accent1"/>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2C981243-238F-45DF-81FE-B2C71A36DCC4}"/>
              </a:ext>
            </a:extLst>
          </p:cNvPr>
          <p:cNvSpPr/>
          <p:nvPr/>
        </p:nvSpPr>
        <p:spPr>
          <a:xfrm>
            <a:off x="-1" y="0"/>
            <a:ext cx="9777240" cy="6858001"/>
          </a:xfrm>
          <a:custGeom>
            <a:avLst/>
            <a:gdLst>
              <a:gd name="connsiteX0" fmla="*/ 0 w 9777240"/>
              <a:gd name="connsiteY0" fmla="*/ 0 h 6858001"/>
              <a:gd name="connsiteX1" fmla="*/ 9777240 w 9777240"/>
              <a:gd name="connsiteY1" fmla="*/ 0 h 6858001"/>
              <a:gd name="connsiteX2" fmla="*/ 1944374 w 9777240"/>
              <a:gd name="connsiteY2" fmla="*/ 6858001 h 6858001"/>
              <a:gd name="connsiteX3" fmla="*/ 0 w 9777240"/>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9777240" h="6858001">
                <a:moveTo>
                  <a:pt x="0" y="0"/>
                </a:moveTo>
                <a:lnTo>
                  <a:pt x="9777240" y="0"/>
                </a:lnTo>
                <a:lnTo>
                  <a:pt x="1944374" y="6858001"/>
                </a:lnTo>
                <a:lnTo>
                  <a:pt x="0" y="6858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400" dirty="0"/>
          </a:p>
        </p:txBody>
      </p:sp>
      <p:grpSp>
        <p:nvGrpSpPr>
          <p:cNvPr id="10" name="Group 9">
            <a:extLst>
              <a:ext uri="{FF2B5EF4-FFF2-40B4-BE49-F238E27FC236}">
                <a16:creationId xmlns:a16="http://schemas.microsoft.com/office/drawing/2014/main" id="{0F5E0846-3E51-AE4D-B23E-04FFC6E50A9F}"/>
              </a:ext>
            </a:extLst>
          </p:cNvPr>
          <p:cNvGrpSpPr/>
          <p:nvPr/>
        </p:nvGrpSpPr>
        <p:grpSpPr bwMode="gray">
          <a:xfrm>
            <a:off x="590992" y="326285"/>
            <a:ext cx="1905697" cy="752316"/>
            <a:chOff x="5394836" y="2018237"/>
            <a:chExt cx="3522664" cy="1390649"/>
          </a:xfrm>
        </p:grpSpPr>
        <p:sp>
          <p:nvSpPr>
            <p:cNvPr id="11" name="Freeform 5">
              <a:extLst>
                <a:ext uri="{FF2B5EF4-FFF2-40B4-BE49-F238E27FC236}">
                  <a16:creationId xmlns:a16="http://schemas.microsoft.com/office/drawing/2014/main" id="{B491DD20-2421-FB45-B5E3-EF9D6764BD13}"/>
                </a:ext>
              </a:extLst>
            </p:cNvPr>
            <p:cNvSpPr>
              <a:spLocks noEditPoints="1"/>
            </p:cNvSpPr>
            <p:nvPr/>
          </p:nvSpPr>
          <p:spPr bwMode="gray">
            <a:xfrm>
              <a:off x="5394836" y="2018237"/>
              <a:ext cx="798513" cy="1390649"/>
            </a:xfrm>
            <a:custGeom>
              <a:avLst/>
              <a:gdLst>
                <a:gd name="T0" fmla="*/ 271 w 770"/>
                <a:gd name="T1" fmla="*/ 858 h 1339"/>
                <a:gd name="T2" fmla="*/ 770 w 770"/>
                <a:gd name="T3" fmla="*/ 464 h 1339"/>
                <a:gd name="T4" fmla="*/ 692 w 770"/>
                <a:gd name="T5" fmla="*/ 0 h 1339"/>
                <a:gd name="T6" fmla="*/ 114 w 770"/>
                <a:gd name="T7" fmla="*/ 504 h 1339"/>
                <a:gd name="T8" fmla="*/ 76 w 770"/>
                <a:gd name="T9" fmla="*/ 747 h 1339"/>
                <a:gd name="T10" fmla="*/ 271 w 770"/>
                <a:gd name="T11" fmla="*/ 858 h 1339"/>
                <a:gd name="T12" fmla="*/ 479 w 770"/>
                <a:gd name="T13" fmla="*/ 925 h 1339"/>
                <a:gd name="T14" fmla="*/ 51 w 770"/>
                <a:gd name="T15" fmla="*/ 763 h 1339"/>
                <a:gd name="T16" fmla="*/ 127 w 770"/>
                <a:gd name="T17" fmla="*/ 1114 h 1339"/>
                <a:gd name="T18" fmla="*/ 155 w 770"/>
                <a:gd name="T19" fmla="*/ 1176 h 1339"/>
                <a:gd name="T20" fmla="*/ 469 w 770"/>
                <a:gd name="T21" fmla="*/ 1330 h 1339"/>
                <a:gd name="T22" fmla="*/ 577 w 770"/>
                <a:gd name="T23" fmla="*/ 1339 h 1339"/>
                <a:gd name="T24" fmla="*/ 495 w 770"/>
                <a:gd name="T25" fmla="*/ 927 h 1339"/>
                <a:gd name="T26" fmla="*/ 479 w 770"/>
                <a:gd name="T27" fmla="*/ 925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0" h="1339">
                  <a:moveTo>
                    <a:pt x="271" y="858"/>
                  </a:moveTo>
                  <a:cubicBezTo>
                    <a:pt x="770" y="464"/>
                    <a:pt x="770" y="464"/>
                    <a:pt x="770" y="464"/>
                  </a:cubicBezTo>
                  <a:cubicBezTo>
                    <a:pt x="692" y="0"/>
                    <a:pt x="692" y="0"/>
                    <a:pt x="692" y="0"/>
                  </a:cubicBezTo>
                  <a:cubicBezTo>
                    <a:pt x="692" y="0"/>
                    <a:pt x="126" y="493"/>
                    <a:pt x="114" y="504"/>
                  </a:cubicBezTo>
                  <a:cubicBezTo>
                    <a:pt x="73" y="539"/>
                    <a:pt x="0" y="625"/>
                    <a:pt x="76" y="747"/>
                  </a:cubicBezTo>
                  <a:cubicBezTo>
                    <a:pt x="104" y="793"/>
                    <a:pt x="171" y="830"/>
                    <a:pt x="271" y="858"/>
                  </a:cubicBezTo>
                  <a:moveTo>
                    <a:pt x="479" y="925"/>
                  </a:moveTo>
                  <a:cubicBezTo>
                    <a:pt x="246" y="899"/>
                    <a:pt x="102" y="845"/>
                    <a:pt x="51" y="763"/>
                  </a:cubicBezTo>
                  <a:cubicBezTo>
                    <a:pt x="69" y="861"/>
                    <a:pt x="102" y="1023"/>
                    <a:pt x="127" y="1114"/>
                  </a:cubicBezTo>
                  <a:cubicBezTo>
                    <a:pt x="133" y="1133"/>
                    <a:pt x="142" y="1154"/>
                    <a:pt x="155" y="1176"/>
                  </a:cubicBezTo>
                  <a:cubicBezTo>
                    <a:pt x="215" y="1272"/>
                    <a:pt x="307" y="1312"/>
                    <a:pt x="469" y="1330"/>
                  </a:cubicBezTo>
                  <a:cubicBezTo>
                    <a:pt x="508" y="1334"/>
                    <a:pt x="545" y="1337"/>
                    <a:pt x="577" y="1339"/>
                  </a:cubicBezTo>
                  <a:cubicBezTo>
                    <a:pt x="495" y="927"/>
                    <a:pt x="495" y="927"/>
                    <a:pt x="495" y="927"/>
                  </a:cubicBezTo>
                  <a:cubicBezTo>
                    <a:pt x="490" y="926"/>
                    <a:pt x="485" y="926"/>
                    <a:pt x="479" y="92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1800"/>
            </a:p>
          </p:txBody>
        </p:sp>
        <p:sp>
          <p:nvSpPr>
            <p:cNvPr id="12" name="Oval 6">
              <a:extLst>
                <a:ext uri="{FF2B5EF4-FFF2-40B4-BE49-F238E27FC236}">
                  <a16:creationId xmlns:a16="http://schemas.microsoft.com/office/drawing/2014/main" id="{1CF4FFA6-2964-534B-83C2-D0CF9C713DD4}"/>
                </a:ext>
              </a:extLst>
            </p:cNvPr>
            <p:cNvSpPr>
              <a:spLocks noChangeArrowheads="1"/>
            </p:cNvSpPr>
            <p:nvPr/>
          </p:nvSpPr>
          <p:spPr bwMode="gray">
            <a:xfrm>
              <a:off x="8687312" y="2575449"/>
              <a:ext cx="230188" cy="123825"/>
            </a:xfrm>
            <a:prstGeom prst="ellipse">
              <a:avLst/>
            </a:prstGeom>
            <a:solidFill>
              <a:srgbClr val="0000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4" name="Freeform 7">
              <a:extLst>
                <a:ext uri="{FF2B5EF4-FFF2-40B4-BE49-F238E27FC236}">
                  <a16:creationId xmlns:a16="http://schemas.microsoft.com/office/drawing/2014/main" id="{3B8BD8FA-4FC0-944C-92A1-996103D4D955}"/>
                </a:ext>
              </a:extLst>
            </p:cNvPr>
            <p:cNvSpPr>
              <a:spLocks/>
            </p:cNvSpPr>
            <p:nvPr/>
          </p:nvSpPr>
          <p:spPr bwMode="gray">
            <a:xfrm>
              <a:off x="6044124" y="2727849"/>
              <a:ext cx="827088" cy="390525"/>
            </a:xfrm>
            <a:custGeom>
              <a:avLst/>
              <a:gdLst>
                <a:gd name="T0" fmla="*/ 80 w 797"/>
                <a:gd name="T1" fmla="*/ 10 h 376"/>
                <a:gd name="T2" fmla="*/ 247 w 797"/>
                <a:gd name="T3" fmla="*/ 10 h 376"/>
                <a:gd name="T4" fmla="*/ 236 w 797"/>
                <a:gd name="T5" fmla="*/ 60 h 376"/>
                <a:gd name="T6" fmla="*/ 238 w 797"/>
                <a:gd name="T7" fmla="*/ 60 h 376"/>
                <a:gd name="T8" fmla="*/ 392 w 797"/>
                <a:gd name="T9" fmla="*/ 0 h 376"/>
                <a:gd name="T10" fmla="*/ 503 w 797"/>
                <a:gd name="T11" fmla="*/ 61 h 376"/>
                <a:gd name="T12" fmla="*/ 655 w 797"/>
                <a:gd name="T13" fmla="*/ 0 h 376"/>
                <a:gd name="T14" fmla="*/ 777 w 797"/>
                <a:gd name="T15" fmla="*/ 124 h 376"/>
                <a:gd name="T16" fmla="*/ 722 w 797"/>
                <a:gd name="T17" fmla="*/ 376 h 376"/>
                <a:gd name="T18" fmla="*/ 549 w 797"/>
                <a:gd name="T19" fmla="*/ 376 h 376"/>
                <a:gd name="T20" fmla="*/ 595 w 797"/>
                <a:gd name="T21" fmla="*/ 170 h 376"/>
                <a:gd name="T22" fmla="*/ 559 w 797"/>
                <a:gd name="T23" fmla="*/ 121 h 376"/>
                <a:gd name="T24" fmla="*/ 487 w 797"/>
                <a:gd name="T25" fmla="*/ 182 h 376"/>
                <a:gd name="T26" fmla="*/ 445 w 797"/>
                <a:gd name="T27" fmla="*/ 376 h 376"/>
                <a:gd name="T28" fmla="*/ 278 w 797"/>
                <a:gd name="T29" fmla="*/ 376 h 376"/>
                <a:gd name="T30" fmla="*/ 323 w 797"/>
                <a:gd name="T31" fmla="*/ 170 h 376"/>
                <a:gd name="T32" fmla="*/ 287 w 797"/>
                <a:gd name="T33" fmla="*/ 121 h 376"/>
                <a:gd name="T34" fmla="*/ 215 w 797"/>
                <a:gd name="T35" fmla="*/ 182 h 376"/>
                <a:gd name="T36" fmla="*/ 173 w 797"/>
                <a:gd name="T37" fmla="*/ 376 h 376"/>
                <a:gd name="T38" fmla="*/ 0 w 797"/>
                <a:gd name="T39" fmla="*/ 376 h 376"/>
                <a:gd name="T40" fmla="*/ 80 w 797"/>
                <a:gd name="T41" fmla="*/ 1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7" h="376">
                  <a:moveTo>
                    <a:pt x="80" y="10"/>
                  </a:moveTo>
                  <a:cubicBezTo>
                    <a:pt x="247" y="10"/>
                    <a:pt x="247" y="10"/>
                    <a:pt x="247" y="10"/>
                  </a:cubicBezTo>
                  <a:cubicBezTo>
                    <a:pt x="236" y="60"/>
                    <a:pt x="236" y="60"/>
                    <a:pt x="236" y="60"/>
                  </a:cubicBezTo>
                  <a:cubicBezTo>
                    <a:pt x="238" y="60"/>
                    <a:pt x="238" y="60"/>
                    <a:pt x="238" y="60"/>
                  </a:cubicBezTo>
                  <a:cubicBezTo>
                    <a:pt x="272" y="26"/>
                    <a:pt x="320" y="0"/>
                    <a:pt x="392" y="0"/>
                  </a:cubicBezTo>
                  <a:cubicBezTo>
                    <a:pt x="466" y="0"/>
                    <a:pt x="491" y="25"/>
                    <a:pt x="503" y="61"/>
                  </a:cubicBezTo>
                  <a:cubicBezTo>
                    <a:pt x="534" y="28"/>
                    <a:pt x="586" y="0"/>
                    <a:pt x="655" y="0"/>
                  </a:cubicBezTo>
                  <a:cubicBezTo>
                    <a:pt x="738" y="0"/>
                    <a:pt x="797" y="35"/>
                    <a:pt x="777" y="124"/>
                  </a:cubicBezTo>
                  <a:cubicBezTo>
                    <a:pt x="722" y="376"/>
                    <a:pt x="722" y="376"/>
                    <a:pt x="722" y="376"/>
                  </a:cubicBezTo>
                  <a:cubicBezTo>
                    <a:pt x="549" y="376"/>
                    <a:pt x="549" y="376"/>
                    <a:pt x="549" y="376"/>
                  </a:cubicBezTo>
                  <a:cubicBezTo>
                    <a:pt x="595" y="170"/>
                    <a:pt x="595" y="170"/>
                    <a:pt x="595" y="170"/>
                  </a:cubicBezTo>
                  <a:cubicBezTo>
                    <a:pt x="603" y="133"/>
                    <a:pt x="590" y="121"/>
                    <a:pt x="559" y="121"/>
                  </a:cubicBezTo>
                  <a:cubicBezTo>
                    <a:pt x="523" y="121"/>
                    <a:pt x="497" y="137"/>
                    <a:pt x="487" y="182"/>
                  </a:cubicBezTo>
                  <a:cubicBezTo>
                    <a:pt x="445" y="376"/>
                    <a:pt x="445" y="376"/>
                    <a:pt x="445" y="376"/>
                  </a:cubicBezTo>
                  <a:cubicBezTo>
                    <a:pt x="278" y="376"/>
                    <a:pt x="278" y="376"/>
                    <a:pt x="278" y="376"/>
                  </a:cubicBezTo>
                  <a:cubicBezTo>
                    <a:pt x="323" y="170"/>
                    <a:pt x="323" y="170"/>
                    <a:pt x="323" y="170"/>
                  </a:cubicBezTo>
                  <a:cubicBezTo>
                    <a:pt x="331" y="133"/>
                    <a:pt x="318" y="121"/>
                    <a:pt x="287" y="121"/>
                  </a:cubicBezTo>
                  <a:cubicBezTo>
                    <a:pt x="251" y="121"/>
                    <a:pt x="225" y="137"/>
                    <a:pt x="215" y="182"/>
                  </a:cubicBezTo>
                  <a:cubicBezTo>
                    <a:pt x="173" y="376"/>
                    <a:pt x="173" y="376"/>
                    <a:pt x="173" y="376"/>
                  </a:cubicBezTo>
                  <a:cubicBezTo>
                    <a:pt x="0" y="376"/>
                    <a:pt x="0" y="376"/>
                    <a:pt x="0" y="376"/>
                  </a:cubicBezTo>
                  <a:cubicBezTo>
                    <a:pt x="80" y="10"/>
                    <a:pt x="80" y="10"/>
                    <a:pt x="80" y="10"/>
                  </a:cubicBezTo>
                </a:path>
              </a:pathLst>
            </a:custGeom>
            <a:solidFill>
              <a:srgbClr val="0000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5" name="Freeform 8">
              <a:extLst>
                <a:ext uri="{FF2B5EF4-FFF2-40B4-BE49-F238E27FC236}">
                  <a16:creationId xmlns:a16="http://schemas.microsoft.com/office/drawing/2014/main" id="{25EE9FF5-F3E7-0A46-B331-9DF071695D3A}"/>
                </a:ext>
              </a:extLst>
            </p:cNvPr>
            <p:cNvSpPr>
              <a:spLocks noEditPoints="1"/>
            </p:cNvSpPr>
            <p:nvPr/>
          </p:nvSpPr>
          <p:spPr bwMode="gray">
            <a:xfrm>
              <a:off x="6839462" y="2723087"/>
              <a:ext cx="641350" cy="409575"/>
            </a:xfrm>
            <a:custGeom>
              <a:avLst/>
              <a:gdLst>
                <a:gd name="T0" fmla="*/ 290 w 618"/>
                <a:gd name="T1" fmla="*/ 287 h 395"/>
                <a:gd name="T2" fmla="*/ 408 w 618"/>
                <a:gd name="T3" fmla="*/ 197 h 395"/>
                <a:gd name="T4" fmla="*/ 329 w 618"/>
                <a:gd name="T5" fmla="*/ 108 h 395"/>
                <a:gd name="T6" fmla="*/ 211 w 618"/>
                <a:gd name="T7" fmla="*/ 197 h 395"/>
                <a:gd name="T8" fmla="*/ 290 w 618"/>
                <a:gd name="T9" fmla="*/ 287 h 395"/>
                <a:gd name="T10" fmla="*/ 352 w 618"/>
                <a:gd name="T11" fmla="*/ 0 h 395"/>
                <a:gd name="T12" fmla="*/ 589 w 618"/>
                <a:gd name="T13" fmla="*/ 197 h 395"/>
                <a:gd name="T14" fmla="*/ 266 w 618"/>
                <a:gd name="T15" fmla="*/ 395 h 395"/>
                <a:gd name="T16" fmla="*/ 30 w 618"/>
                <a:gd name="T17" fmla="*/ 197 h 395"/>
                <a:gd name="T18" fmla="*/ 352 w 618"/>
                <a:gd name="T19"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8" h="395">
                  <a:moveTo>
                    <a:pt x="290" y="287"/>
                  </a:moveTo>
                  <a:cubicBezTo>
                    <a:pt x="359" y="287"/>
                    <a:pt x="395" y="256"/>
                    <a:pt x="408" y="197"/>
                  </a:cubicBezTo>
                  <a:cubicBezTo>
                    <a:pt x="420" y="139"/>
                    <a:pt x="398" y="108"/>
                    <a:pt x="329" y="108"/>
                  </a:cubicBezTo>
                  <a:cubicBezTo>
                    <a:pt x="260" y="108"/>
                    <a:pt x="223" y="139"/>
                    <a:pt x="211" y="197"/>
                  </a:cubicBezTo>
                  <a:cubicBezTo>
                    <a:pt x="198" y="256"/>
                    <a:pt x="221" y="287"/>
                    <a:pt x="290" y="287"/>
                  </a:cubicBezTo>
                  <a:moveTo>
                    <a:pt x="352" y="0"/>
                  </a:moveTo>
                  <a:cubicBezTo>
                    <a:pt x="547" y="0"/>
                    <a:pt x="618" y="62"/>
                    <a:pt x="589" y="197"/>
                  </a:cubicBezTo>
                  <a:cubicBezTo>
                    <a:pt x="559" y="332"/>
                    <a:pt x="460" y="395"/>
                    <a:pt x="266" y="395"/>
                  </a:cubicBezTo>
                  <a:cubicBezTo>
                    <a:pt x="71" y="395"/>
                    <a:pt x="0" y="332"/>
                    <a:pt x="30" y="197"/>
                  </a:cubicBezTo>
                  <a:cubicBezTo>
                    <a:pt x="59" y="62"/>
                    <a:pt x="158" y="0"/>
                    <a:pt x="352" y="0"/>
                  </a:cubicBezTo>
                </a:path>
              </a:pathLst>
            </a:custGeom>
            <a:solidFill>
              <a:srgbClr val="0000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6" name="Freeform 9">
              <a:extLst>
                <a:ext uri="{FF2B5EF4-FFF2-40B4-BE49-F238E27FC236}">
                  <a16:creationId xmlns:a16="http://schemas.microsoft.com/office/drawing/2014/main" id="{100263ED-E1B6-2E4F-BDA3-63B9B224D577}"/>
                </a:ext>
              </a:extLst>
            </p:cNvPr>
            <p:cNvSpPr>
              <a:spLocks/>
            </p:cNvSpPr>
            <p:nvPr/>
          </p:nvSpPr>
          <p:spPr bwMode="gray">
            <a:xfrm>
              <a:off x="7452237" y="2727849"/>
              <a:ext cx="585788" cy="390525"/>
            </a:xfrm>
            <a:custGeom>
              <a:avLst/>
              <a:gdLst>
                <a:gd name="T0" fmla="*/ 80 w 565"/>
                <a:gd name="T1" fmla="*/ 10 h 376"/>
                <a:gd name="T2" fmla="*/ 247 w 565"/>
                <a:gd name="T3" fmla="*/ 10 h 376"/>
                <a:gd name="T4" fmla="*/ 237 w 565"/>
                <a:gd name="T5" fmla="*/ 56 h 376"/>
                <a:gd name="T6" fmla="*/ 239 w 565"/>
                <a:gd name="T7" fmla="*/ 56 h 376"/>
                <a:gd name="T8" fmla="*/ 407 w 565"/>
                <a:gd name="T9" fmla="*/ 0 h 376"/>
                <a:gd name="T10" fmla="*/ 542 w 565"/>
                <a:gd name="T11" fmla="*/ 143 h 376"/>
                <a:gd name="T12" fmla="*/ 491 w 565"/>
                <a:gd name="T13" fmla="*/ 376 h 376"/>
                <a:gd name="T14" fmla="*/ 319 w 565"/>
                <a:gd name="T15" fmla="*/ 376 h 376"/>
                <a:gd name="T16" fmla="*/ 360 w 565"/>
                <a:gd name="T17" fmla="*/ 187 h 376"/>
                <a:gd name="T18" fmla="*/ 309 w 565"/>
                <a:gd name="T19" fmla="*/ 121 h 376"/>
                <a:gd name="T20" fmla="*/ 209 w 565"/>
                <a:gd name="T21" fmla="*/ 208 h 376"/>
                <a:gd name="T22" fmla="*/ 172 w 565"/>
                <a:gd name="T23" fmla="*/ 376 h 376"/>
                <a:gd name="T24" fmla="*/ 0 w 565"/>
                <a:gd name="T25" fmla="*/ 376 h 376"/>
                <a:gd name="T26" fmla="*/ 80 w 565"/>
                <a:gd name="T27" fmla="*/ 1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5" h="376">
                  <a:moveTo>
                    <a:pt x="80" y="10"/>
                  </a:moveTo>
                  <a:cubicBezTo>
                    <a:pt x="247" y="10"/>
                    <a:pt x="247" y="10"/>
                    <a:pt x="247" y="10"/>
                  </a:cubicBezTo>
                  <a:cubicBezTo>
                    <a:pt x="237" y="56"/>
                    <a:pt x="237" y="56"/>
                    <a:pt x="237" y="56"/>
                  </a:cubicBezTo>
                  <a:cubicBezTo>
                    <a:pt x="239" y="56"/>
                    <a:pt x="239" y="56"/>
                    <a:pt x="239" y="56"/>
                  </a:cubicBezTo>
                  <a:cubicBezTo>
                    <a:pt x="262" y="32"/>
                    <a:pt x="324" y="0"/>
                    <a:pt x="407" y="0"/>
                  </a:cubicBezTo>
                  <a:cubicBezTo>
                    <a:pt x="502" y="0"/>
                    <a:pt x="565" y="42"/>
                    <a:pt x="542" y="143"/>
                  </a:cubicBezTo>
                  <a:cubicBezTo>
                    <a:pt x="491" y="376"/>
                    <a:pt x="491" y="376"/>
                    <a:pt x="491" y="376"/>
                  </a:cubicBezTo>
                  <a:cubicBezTo>
                    <a:pt x="319" y="376"/>
                    <a:pt x="319" y="376"/>
                    <a:pt x="319" y="376"/>
                  </a:cubicBezTo>
                  <a:cubicBezTo>
                    <a:pt x="360" y="187"/>
                    <a:pt x="360" y="187"/>
                    <a:pt x="360" y="187"/>
                  </a:cubicBezTo>
                  <a:cubicBezTo>
                    <a:pt x="370" y="141"/>
                    <a:pt x="349" y="121"/>
                    <a:pt x="309" y="121"/>
                  </a:cubicBezTo>
                  <a:cubicBezTo>
                    <a:pt x="263" y="121"/>
                    <a:pt x="223" y="147"/>
                    <a:pt x="209" y="208"/>
                  </a:cubicBezTo>
                  <a:cubicBezTo>
                    <a:pt x="172" y="376"/>
                    <a:pt x="172" y="376"/>
                    <a:pt x="172" y="376"/>
                  </a:cubicBezTo>
                  <a:cubicBezTo>
                    <a:pt x="0" y="376"/>
                    <a:pt x="0" y="376"/>
                    <a:pt x="0" y="376"/>
                  </a:cubicBezTo>
                  <a:cubicBezTo>
                    <a:pt x="80" y="10"/>
                    <a:pt x="80" y="10"/>
                    <a:pt x="80" y="10"/>
                  </a:cubicBezTo>
                </a:path>
              </a:pathLst>
            </a:custGeom>
            <a:solidFill>
              <a:srgbClr val="0000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7" name="Freeform 10">
              <a:extLst>
                <a:ext uri="{FF2B5EF4-FFF2-40B4-BE49-F238E27FC236}">
                  <a16:creationId xmlns:a16="http://schemas.microsoft.com/office/drawing/2014/main" id="{938F9F9B-EF6D-9443-A46B-0CA19697733A}"/>
                </a:ext>
              </a:extLst>
            </p:cNvPr>
            <p:cNvSpPr>
              <a:spLocks noEditPoints="1"/>
            </p:cNvSpPr>
            <p:nvPr/>
          </p:nvSpPr>
          <p:spPr bwMode="gray">
            <a:xfrm>
              <a:off x="8014212" y="2605612"/>
              <a:ext cx="660400" cy="527050"/>
            </a:xfrm>
            <a:custGeom>
              <a:avLst/>
              <a:gdLst>
                <a:gd name="T0" fmla="*/ 319 w 637"/>
                <a:gd name="T1" fmla="*/ 231 h 509"/>
                <a:gd name="T2" fmla="*/ 207 w 637"/>
                <a:gd name="T3" fmla="*/ 314 h 509"/>
                <a:gd name="T4" fmla="*/ 283 w 637"/>
                <a:gd name="T5" fmla="*/ 397 h 509"/>
                <a:gd name="T6" fmla="*/ 396 w 637"/>
                <a:gd name="T7" fmla="*/ 314 h 509"/>
                <a:gd name="T8" fmla="*/ 319 w 637"/>
                <a:gd name="T9" fmla="*/ 231 h 509"/>
                <a:gd name="T10" fmla="*/ 370 w 637"/>
                <a:gd name="T11" fmla="*/ 455 h 509"/>
                <a:gd name="T12" fmla="*/ 369 w 637"/>
                <a:gd name="T13" fmla="*/ 455 h 509"/>
                <a:gd name="T14" fmla="*/ 202 w 637"/>
                <a:gd name="T15" fmla="*/ 509 h 509"/>
                <a:gd name="T16" fmla="*/ 30 w 637"/>
                <a:gd name="T17" fmla="*/ 314 h 509"/>
                <a:gd name="T18" fmla="*/ 288 w 637"/>
                <a:gd name="T19" fmla="*/ 118 h 509"/>
                <a:gd name="T20" fmla="*/ 426 w 637"/>
                <a:gd name="T21" fmla="*/ 170 h 509"/>
                <a:gd name="T22" fmla="*/ 428 w 637"/>
                <a:gd name="T23" fmla="*/ 170 h 509"/>
                <a:gd name="T24" fmla="*/ 465 w 637"/>
                <a:gd name="T25" fmla="*/ 0 h 509"/>
                <a:gd name="T26" fmla="*/ 637 w 637"/>
                <a:gd name="T27" fmla="*/ 0 h 509"/>
                <a:gd name="T28" fmla="*/ 529 w 637"/>
                <a:gd name="T29" fmla="*/ 494 h 509"/>
                <a:gd name="T30" fmla="*/ 362 w 637"/>
                <a:gd name="T31" fmla="*/ 494 h 509"/>
                <a:gd name="T32" fmla="*/ 370 w 637"/>
                <a:gd name="T33" fmla="*/ 45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7" h="509">
                  <a:moveTo>
                    <a:pt x="319" y="231"/>
                  </a:moveTo>
                  <a:cubicBezTo>
                    <a:pt x="257" y="231"/>
                    <a:pt x="217" y="267"/>
                    <a:pt x="207" y="314"/>
                  </a:cubicBezTo>
                  <a:cubicBezTo>
                    <a:pt x="196" y="362"/>
                    <a:pt x="216" y="397"/>
                    <a:pt x="283" y="397"/>
                  </a:cubicBezTo>
                  <a:cubicBezTo>
                    <a:pt x="350" y="397"/>
                    <a:pt x="385" y="366"/>
                    <a:pt x="396" y="314"/>
                  </a:cubicBezTo>
                  <a:cubicBezTo>
                    <a:pt x="407" y="262"/>
                    <a:pt x="386" y="231"/>
                    <a:pt x="319" y="231"/>
                  </a:cubicBezTo>
                  <a:moveTo>
                    <a:pt x="370" y="455"/>
                  </a:moveTo>
                  <a:cubicBezTo>
                    <a:pt x="369" y="455"/>
                    <a:pt x="369" y="455"/>
                    <a:pt x="369" y="455"/>
                  </a:cubicBezTo>
                  <a:cubicBezTo>
                    <a:pt x="330" y="490"/>
                    <a:pt x="279" y="509"/>
                    <a:pt x="202" y="509"/>
                  </a:cubicBezTo>
                  <a:cubicBezTo>
                    <a:pt x="90" y="509"/>
                    <a:pt x="0" y="449"/>
                    <a:pt x="30" y="314"/>
                  </a:cubicBezTo>
                  <a:cubicBezTo>
                    <a:pt x="60" y="178"/>
                    <a:pt x="176" y="118"/>
                    <a:pt x="288" y="118"/>
                  </a:cubicBezTo>
                  <a:cubicBezTo>
                    <a:pt x="358" y="118"/>
                    <a:pt x="404" y="135"/>
                    <a:pt x="426" y="170"/>
                  </a:cubicBezTo>
                  <a:cubicBezTo>
                    <a:pt x="428" y="170"/>
                    <a:pt x="428" y="170"/>
                    <a:pt x="428" y="170"/>
                  </a:cubicBezTo>
                  <a:cubicBezTo>
                    <a:pt x="465" y="0"/>
                    <a:pt x="465" y="0"/>
                    <a:pt x="465" y="0"/>
                  </a:cubicBezTo>
                  <a:cubicBezTo>
                    <a:pt x="637" y="0"/>
                    <a:pt x="637" y="0"/>
                    <a:pt x="637" y="0"/>
                  </a:cubicBezTo>
                  <a:cubicBezTo>
                    <a:pt x="529" y="494"/>
                    <a:pt x="529" y="494"/>
                    <a:pt x="529" y="494"/>
                  </a:cubicBezTo>
                  <a:cubicBezTo>
                    <a:pt x="362" y="494"/>
                    <a:pt x="362" y="494"/>
                    <a:pt x="362" y="494"/>
                  </a:cubicBezTo>
                  <a:lnTo>
                    <a:pt x="370" y="455"/>
                  </a:lnTo>
                  <a:close/>
                </a:path>
              </a:pathLst>
            </a:custGeom>
            <a:solidFill>
              <a:srgbClr val="0000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8" name="Freeform 11">
              <a:extLst>
                <a:ext uri="{FF2B5EF4-FFF2-40B4-BE49-F238E27FC236}">
                  <a16:creationId xmlns:a16="http://schemas.microsoft.com/office/drawing/2014/main" id="{3C0E75F5-150C-B047-8A6F-055798961BC9}"/>
                </a:ext>
              </a:extLst>
            </p:cNvPr>
            <p:cNvSpPr>
              <a:spLocks/>
            </p:cNvSpPr>
            <p:nvPr/>
          </p:nvSpPr>
          <p:spPr bwMode="gray">
            <a:xfrm>
              <a:off x="8612699" y="2737374"/>
              <a:ext cx="261938" cy="381000"/>
            </a:xfrm>
            <a:custGeom>
              <a:avLst/>
              <a:gdLst>
                <a:gd name="T0" fmla="*/ 52 w 165"/>
                <a:gd name="T1" fmla="*/ 0 h 240"/>
                <a:gd name="T2" fmla="*/ 165 w 165"/>
                <a:gd name="T3" fmla="*/ 0 h 240"/>
                <a:gd name="T4" fmla="*/ 113 w 165"/>
                <a:gd name="T5" fmla="*/ 240 h 240"/>
                <a:gd name="T6" fmla="*/ 0 w 165"/>
                <a:gd name="T7" fmla="*/ 240 h 240"/>
                <a:gd name="T8" fmla="*/ 52 w 165"/>
                <a:gd name="T9" fmla="*/ 0 h 240"/>
              </a:gdLst>
              <a:ahLst/>
              <a:cxnLst>
                <a:cxn ang="0">
                  <a:pos x="T0" y="T1"/>
                </a:cxn>
                <a:cxn ang="0">
                  <a:pos x="T2" y="T3"/>
                </a:cxn>
                <a:cxn ang="0">
                  <a:pos x="T4" y="T5"/>
                </a:cxn>
                <a:cxn ang="0">
                  <a:pos x="T6" y="T7"/>
                </a:cxn>
                <a:cxn ang="0">
                  <a:pos x="T8" y="T9"/>
                </a:cxn>
              </a:cxnLst>
              <a:rect l="0" t="0" r="r" b="b"/>
              <a:pathLst>
                <a:path w="165" h="240">
                  <a:moveTo>
                    <a:pt x="52" y="0"/>
                  </a:moveTo>
                  <a:lnTo>
                    <a:pt x="165" y="0"/>
                  </a:lnTo>
                  <a:lnTo>
                    <a:pt x="113" y="240"/>
                  </a:lnTo>
                  <a:lnTo>
                    <a:pt x="0" y="240"/>
                  </a:lnTo>
                  <a:lnTo>
                    <a:pt x="52" y="0"/>
                  </a:lnTo>
                  <a:close/>
                </a:path>
              </a:pathLst>
            </a:custGeom>
            <a:solidFill>
              <a:srgbClr val="0000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33" name="Freeform: Shape 32">
            <a:extLst>
              <a:ext uri="{FF2B5EF4-FFF2-40B4-BE49-F238E27FC236}">
                <a16:creationId xmlns:a16="http://schemas.microsoft.com/office/drawing/2014/main" id="{82D91E3C-910F-455E-9279-3F17D2689963}"/>
              </a:ext>
            </a:extLst>
          </p:cNvPr>
          <p:cNvSpPr/>
          <p:nvPr/>
        </p:nvSpPr>
        <p:spPr>
          <a:xfrm>
            <a:off x="10436301" y="5320811"/>
            <a:ext cx="1755699" cy="1537188"/>
          </a:xfrm>
          <a:custGeom>
            <a:avLst/>
            <a:gdLst>
              <a:gd name="connsiteX0" fmla="*/ 1755699 w 1755699"/>
              <a:gd name="connsiteY0" fmla="*/ 0 h 1537188"/>
              <a:gd name="connsiteX1" fmla="*/ 1755699 w 1755699"/>
              <a:gd name="connsiteY1" fmla="*/ 1537188 h 1537188"/>
              <a:gd name="connsiteX2" fmla="*/ 0 w 1755699"/>
              <a:gd name="connsiteY2" fmla="*/ 1537188 h 1537188"/>
            </a:gdLst>
            <a:ahLst/>
            <a:cxnLst>
              <a:cxn ang="0">
                <a:pos x="connsiteX0" y="connsiteY0"/>
              </a:cxn>
              <a:cxn ang="0">
                <a:pos x="connsiteX1" y="connsiteY1"/>
              </a:cxn>
              <a:cxn ang="0">
                <a:pos x="connsiteX2" y="connsiteY2"/>
              </a:cxn>
            </a:cxnLst>
            <a:rect l="l" t="t" r="r" b="b"/>
            <a:pathLst>
              <a:path w="1755699" h="1537188">
                <a:moveTo>
                  <a:pt x="1755699" y="0"/>
                </a:moveTo>
                <a:lnTo>
                  <a:pt x="1755699" y="1537188"/>
                </a:lnTo>
                <a:lnTo>
                  <a:pt x="0" y="15371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400" dirty="0"/>
          </a:p>
        </p:txBody>
      </p:sp>
      <p:sp>
        <p:nvSpPr>
          <p:cNvPr id="21" name="Title 1">
            <a:extLst>
              <a:ext uri="{FF2B5EF4-FFF2-40B4-BE49-F238E27FC236}">
                <a16:creationId xmlns:a16="http://schemas.microsoft.com/office/drawing/2014/main" id="{6491CDF1-00EE-4B3B-BE66-48B5CE21E4D2}"/>
              </a:ext>
            </a:extLst>
          </p:cNvPr>
          <p:cNvSpPr>
            <a:spLocks noGrp="1"/>
          </p:cNvSpPr>
          <p:nvPr>
            <p:ph type="title" hasCustomPrompt="1"/>
          </p:nvPr>
        </p:nvSpPr>
        <p:spPr>
          <a:xfrm>
            <a:off x="582614" y="1340641"/>
            <a:ext cx="6475412" cy="1686153"/>
          </a:xfrm>
        </p:spPr>
        <p:txBody>
          <a:bodyPr anchor="ctr"/>
          <a:lstStyle>
            <a:lvl1pPr>
              <a:defRPr sz="4600"/>
            </a:lvl1pPr>
          </a:lstStyle>
          <a:p>
            <a:r>
              <a:rPr lang="en-US" dirty="0"/>
              <a:t>Enter title here </a:t>
            </a:r>
            <a:endParaRPr lang="en-GB" dirty="0"/>
          </a:p>
        </p:txBody>
      </p:sp>
      <p:sp>
        <p:nvSpPr>
          <p:cNvPr id="22" name="Date Placeholder 2">
            <a:extLst>
              <a:ext uri="{FF2B5EF4-FFF2-40B4-BE49-F238E27FC236}">
                <a16:creationId xmlns:a16="http://schemas.microsoft.com/office/drawing/2014/main" id="{286FECC8-D88D-40AC-9F60-1895BA6B7865}"/>
              </a:ext>
            </a:extLst>
          </p:cNvPr>
          <p:cNvSpPr>
            <a:spLocks noGrp="1"/>
          </p:cNvSpPr>
          <p:nvPr>
            <p:ph type="dt" sz="half" idx="10"/>
          </p:nvPr>
        </p:nvSpPr>
        <p:spPr>
          <a:xfrm>
            <a:off x="582613" y="3026795"/>
            <a:ext cx="3284537" cy="477839"/>
          </a:xfrm>
        </p:spPr>
        <p:txBody>
          <a:bodyPr/>
          <a:lstStyle>
            <a:lvl1pPr algn="l">
              <a:defRPr sz="2400">
                <a:solidFill>
                  <a:schemeClr val="tx1"/>
                </a:solidFill>
              </a:defRPr>
            </a:lvl1pPr>
          </a:lstStyle>
          <a:p>
            <a:r>
              <a:rPr lang="en-GB"/>
              <a:t>26.9. 2024</a:t>
            </a:r>
            <a:endParaRPr lang="en-GB" dirty="0"/>
          </a:p>
        </p:txBody>
      </p:sp>
      <p:sp>
        <p:nvSpPr>
          <p:cNvPr id="23" name="Text Placeholder 15">
            <a:extLst>
              <a:ext uri="{FF2B5EF4-FFF2-40B4-BE49-F238E27FC236}">
                <a16:creationId xmlns:a16="http://schemas.microsoft.com/office/drawing/2014/main" id="{E9138AEC-C3ED-4C0B-9918-2EA79674A289}"/>
              </a:ext>
            </a:extLst>
          </p:cNvPr>
          <p:cNvSpPr>
            <a:spLocks noGrp="1"/>
          </p:cNvSpPr>
          <p:nvPr>
            <p:ph type="body" sz="quarter" idx="16" hasCustomPrompt="1"/>
          </p:nvPr>
        </p:nvSpPr>
        <p:spPr>
          <a:xfrm>
            <a:off x="582613" y="3838010"/>
            <a:ext cx="2071687" cy="241299"/>
          </a:xfrm>
        </p:spPr>
        <p:txBody>
          <a:bodyPr/>
          <a:lstStyle>
            <a:lvl1pPr marL="0" indent="0">
              <a:buNone/>
              <a:defRPr sz="1600">
                <a:solidFill>
                  <a:schemeClr val="accent3"/>
                </a:solidFill>
              </a:defRPr>
            </a:lvl1pPr>
          </a:lstStyle>
          <a:p>
            <a:pPr lvl="0"/>
            <a:r>
              <a:rPr lang="en-US" dirty="0"/>
              <a:t>Presented by:</a:t>
            </a:r>
            <a:endParaRPr lang="en-GB" dirty="0"/>
          </a:p>
        </p:txBody>
      </p:sp>
      <p:sp>
        <p:nvSpPr>
          <p:cNvPr id="24" name="Text Placeholder 15">
            <a:extLst>
              <a:ext uri="{FF2B5EF4-FFF2-40B4-BE49-F238E27FC236}">
                <a16:creationId xmlns:a16="http://schemas.microsoft.com/office/drawing/2014/main" id="{80CA0070-E41B-46A8-B772-6AB61081D052}"/>
              </a:ext>
            </a:extLst>
          </p:cNvPr>
          <p:cNvSpPr>
            <a:spLocks noGrp="1"/>
          </p:cNvSpPr>
          <p:nvPr>
            <p:ph type="body" sz="quarter" idx="17" hasCustomPrompt="1"/>
          </p:nvPr>
        </p:nvSpPr>
        <p:spPr>
          <a:xfrm>
            <a:off x="582613" y="4079309"/>
            <a:ext cx="3284536" cy="407986"/>
          </a:xfrm>
        </p:spPr>
        <p:txBody>
          <a:bodyPr/>
          <a:lstStyle>
            <a:lvl1pPr marL="0" indent="0">
              <a:buNone/>
              <a:defRPr sz="1800">
                <a:solidFill>
                  <a:schemeClr val="tx1"/>
                </a:solidFill>
              </a:defRPr>
            </a:lvl1pPr>
          </a:lstStyle>
          <a:p>
            <a:pPr lvl="0"/>
            <a:r>
              <a:rPr lang="en-US" dirty="0"/>
              <a:t>Name of presenter</a:t>
            </a:r>
            <a:endParaRPr lang="en-GB" dirty="0"/>
          </a:p>
        </p:txBody>
      </p:sp>
    </p:spTree>
    <p:custDataLst>
      <p:tags r:id="rId1"/>
    </p:custDataLst>
    <p:extLst>
      <p:ext uri="{BB962C8B-B14F-4D97-AF65-F5344CB8AC3E}">
        <p14:creationId xmlns:p14="http://schemas.microsoft.com/office/powerpoint/2010/main" val="1785429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wo Point">
    <p:bg>
      <p:bgPr>
        <a:solidFill>
          <a:schemeClr val="bg1"/>
        </a:solidFill>
        <a:effectLst/>
      </p:bgPr>
    </p:bg>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79412731-B72A-41DD-ACFF-7FA5474A9296}"/>
              </a:ext>
            </a:extLst>
          </p:cNvPr>
          <p:cNvSpPr>
            <a:spLocks noGrp="1"/>
          </p:cNvSpPr>
          <p:nvPr>
            <p:ph type="body" sz="quarter" idx="42" hasCustomPrompt="1"/>
          </p:nvPr>
        </p:nvSpPr>
        <p:spPr>
          <a:xfrm>
            <a:off x="0" y="0"/>
            <a:ext cx="12192000" cy="6858000"/>
          </a:xfrm>
          <a:solidFill>
            <a:schemeClr val="bg1">
              <a:alpha val="50000"/>
            </a:schemeClr>
          </a:solidFill>
        </p:spPr>
        <p:txBody>
          <a:bodyPr/>
          <a:lstStyle>
            <a:lvl1pPr marL="0" indent="0">
              <a:buNone/>
              <a:defRPr/>
            </a:lvl1pPr>
          </a:lstStyle>
          <a:p>
            <a:pPr lvl="0"/>
            <a:r>
              <a:rPr lang="en-GB" dirty="0"/>
              <a:t> </a:t>
            </a:r>
          </a:p>
        </p:txBody>
      </p:sp>
      <p:sp>
        <p:nvSpPr>
          <p:cNvPr id="17" name="Text Placeholder 41">
            <a:extLst>
              <a:ext uri="{FF2B5EF4-FFF2-40B4-BE49-F238E27FC236}">
                <a16:creationId xmlns:a16="http://schemas.microsoft.com/office/drawing/2014/main" id="{002BB85D-8729-4B49-A5A0-41136CAF28C9}"/>
              </a:ext>
            </a:extLst>
          </p:cNvPr>
          <p:cNvSpPr>
            <a:spLocks noGrp="1"/>
          </p:cNvSpPr>
          <p:nvPr>
            <p:ph type="body" sz="quarter" idx="43" hasCustomPrompt="1"/>
          </p:nvPr>
        </p:nvSpPr>
        <p:spPr>
          <a:xfrm>
            <a:off x="583406" y="2492374"/>
            <a:ext cx="3175794" cy="1101725"/>
          </a:xfrm>
        </p:spPr>
        <p:txBody>
          <a:bodyPr/>
          <a:lstStyle>
            <a:lvl1pPr marL="0" indent="0">
              <a:buNone/>
              <a:defRPr sz="3000" b="1">
                <a:solidFill>
                  <a:schemeClr val="tx1"/>
                </a:solidFill>
              </a:defRPr>
            </a:lvl1pPr>
          </a:lstStyle>
          <a:p>
            <a:pPr lvl="0"/>
            <a:r>
              <a:rPr lang="en-US" dirty="0"/>
              <a:t>Enter title here</a:t>
            </a:r>
            <a:endParaRPr lang="en-GB" dirty="0"/>
          </a:p>
        </p:txBody>
      </p:sp>
      <p:sp>
        <p:nvSpPr>
          <p:cNvPr id="18" name="Text Placeholder 41">
            <a:extLst>
              <a:ext uri="{FF2B5EF4-FFF2-40B4-BE49-F238E27FC236}">
                <a16:creationId xmlns:a16="http://schemas.microsoft.com/office/drawing/2014/main" id="{7C093A00-D682-4254-AB31-DAF5F9804FC1}"/>
              </a:ext>
            </a:extLst>
          </p:cNvPr>
          <p:cNvSpPr>
            <a:spLocks noGrp="1"/>
          </p:cNvSpPr>
          <p:nvPr>
            <p:ph type="body" sz="quarter" idx="45" hasCustomPrompt="1"/>
          </p:nvPr>
        </p:nvSpPr>
        <p:spPr>
          <a:xfrm>
            <a:off x="7098506" y="2492374"/>
            <a:ext cx="3175794" cy="1101725"/>
          </a:xfrm>
        </p:spPr>
        <p:txBody>
          <a:bodyPr/>
          <a:lstStyle>
            <a:lvl1pPr marL="0" indent="0">
              <a:buNone/>
              <a:defRPr sz="3000" b="1">
                <a:solidFill>
                  <a:schemeClr val="tx1"/>
                </a:solidFill>
              </a:defRPr>
            </a:lvl1pPr>
          </a:lstStyle>
          <a:p>
            <a:pPr lvl="0"/>
            <a:r>
              <a:rPr lang="en-US" dirty="0"/>
              <a:t>Enter title here</a:t>
            </a:r>
            <a:endParaRPr lang="en-GB" dirty="0"/>
          </a:p>
        </p:txBody>
      </p:sp>
      <p:sp>
        <p:nvSpPr>
          <p:cNvPr id="15" name="Picture Placeholder 14">
            <a:extLst>
              <a:ext uri="{FF2B5EF4-FFF2-40B4-BE49-F238E27FC236}">
                <a16:creationId xmlns:a16="http://schemas.microsoft.com/office/drawing/2014/main" id="{6F5703BE-A15D-4B48-940A-50E6C837B92E}"/>
              </a:ext>
            </a:extLst>
          </p:cNvPr>
          <p:cNvSpPr>
            <a:spLocks noGrp="1"/>
          </p:cNvSpPr>
          <p:nvPr>
            <p:ph type="pic" sz="quarter" idx="38" hasCustomPrompt="1"/>
          </p:nvPr>
        </p:nvSpPr>
        <p:spPr>
          <a:xfrm>
            <a:off x="0" y="0"/>
            <a:ext cx="7605711" cy="6858000"/>
          </a:xfrm>
          <a:custGeom>
            <a:avLst/>
            <a:gdLst>
              <a:gd name="connsiteX0" fmla="*/ 0 w 7605711"/>
              <a:gd name="connsiteY0" fmla="*/ 0 h 6858000"/>
              <a:gd name="connsiteX1" fmla="*/ 4531417 w 7605711"/>
              <a:gd name="connsiteY1" fmla="*/ 0 h 6858000"/>
              <a:gd name="connsiteX2" fmla="*/ 4847770 w 7605711"/>
              <a:gd name="connsiteY2" fmla="*/ 0 h 6858000"/>
              <a:gd name="connsiteX3" fmla="*/ 7605711 w 7605711"/>
              <a:gd name="connsiteY3" fmla="*/ 0 h 6858000"/>
              <a:gd name="connsiteX4" fmla="*/ 4655554 w 7605711"/>
              <a:gd name="connsiteY4" fmla="*/ 6857999 h 6858000"/>
              <a:gd name="connsiteX5" fmla="*/ 1694455 w 7605711"/>
              <a:gd name="connsiteY5" fmla="*/ 6857999 h 6858000"/>
              <a:gd name="connsiteX6" fmla="*/ 1694455 w 7605711"/>
              <a:gd name="connsiteY6" fmla="*/ 6858000 h 6858000"/>
              <a:gd name="connsiteX7" fmla="*/ 0 w 760571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05711" h="6858000">
                <a:moveTo>
                  <a:pt x="0" y="0"/>
                </a:moveTo>
                <a:lnTo>
                  <a:pt x="4531417" y="0"/>
                </a:lnTo>
                <a:lnTo>
                  <a:pt x="4847770" y="0"/>
                </a:lnTo>
                <a:lnTo>
                  <a:pt x="7605711" y="0"/>
                </a:lnTo>
                <a:lnTo>
                  <a:pt x="4655554" y="6857999"/>
                </a:lnTo>
                <a:lnTo>
                  <a:pt x="1694455" y="6857999"/>
                </a:lnTo>
                <a:lnTo>
                  <a:pt x="1694455" y="6858000"/>
                </a:lnTo>
                <a:lnTo>
                  <a:pt x="0" y="6858000"/>
                </a:lnTo>
                <a:close/>
              </a:path>
            </a:pathLst>
          </a:custGeom>
          <a:noFill/>
        </p:spPr>
        <p:txBody>
          <a:bodyPr wrap="square" tIns="2160000" anchor="ctr">
            <a:noAutofit/>
          </a:bodyPr>
          <a:lstStyle>
            <a:lvl1pPr marL="0" indent="0" algn="ctr">
              <a:buNone/>
              <a:defRPr/>
            </a:lvl1pPr>
          </a:lstStyle>
          <a:p>
            <a:r>
              <a:rPr lang="en-GB" dirty="0"/>
              <a:t>Click the icon to </a:t>
            </a:r>
            <a:br>
              <a:rPr lang="en-GB" dirty="0"/>
            </a:br>
            <a:r>
              <a:rPr lang="en-GB" dirty="0"/>
              <a:t>insert image &gt; </a:t>
            </a:r>
            <a:br>
              <a:rPr lang="en-GB" dirty="0"/>
            </a:br>
            <a:r>
              <a:rPr lang="en-GB" dirty="0"/>
              <a:t>Right click &gt; </a:t>
            </a:r>
            <a:br>
              <a:rPr lang="en-GB" dirty="0"/>
            </a:br>
            <a:r>
              <a:rPr lang="en-GB" dirty="0"/>
              <a:t>Send to back</a:t>
            </a:r>
          </a:p>
        </p:txBody>
      </p:sp>
      <p:sp>
        <p:nvSpPr>
          <p:cNvPr id="16" name="Picture Placeholder 15">
            <a:extLst>
              <a:ext uri="{FF2B5EF4-FFF2-40B4-BE49-F238E27FC236}">
                <a16:creationId xmlns:a16="http://schemas.microsoft.com/office/drawing/2014/main" id="{A9F98D91-3CE3-4586-9069-6E3645229507}"/>
              </a:ext>
            </a:extLst>
          </p:cNvPr>
          <p:cNvSpPr>
            <a:spLocks noGrp="1"/>
          </p:cNvSpPr>
          <p:nvPr>
            <p:ph type="pic" sz="quarter" idx="41" hasCustomPrompt="1"/>
          </p:nvPr>
        </p:nvSpPr>
        <p:spPr>
          <a:xfrm>
            <a:off x="4652351" y="0"/>
            <a:ext cx="7539648" cy="6858000"/>
          </a:xfrm>
          <a:custGeom>
            <a:avLst/>
            <a:gdLst>
              <a:gd name="connsiteX0" fmla="*/ 2949756 w 7539648"/>
              <a:gd name="connsiteY0" fmla="*/ 0 h 6858000"/>
              <a:gd name="connsiteX1" fmla="*/ 5851083 w 7539648"/>
              <a:gd name="connsiteY1" fmla="*/ 0 h 6858000"/>
              <a:gd name="connsiteX2" fmla="*/ 6008504 w 7539648"/>
              <a:gd name="connsiteY2" fmla="*/ 0 h 6858000"/>
              <a:gd name="connsiteX3" fmla="*/ 7539648 w 7539648"/>
              <a:gd name="connsiteY3" fmla="*/ 0 h 6858000"/>
              <a:gd name="connsiteX4" fmla="*/ 7539648 w 7539648"/>
              <a:gd name="connsiteY4" fmla="*/ 6858000 h 6858000"/>
              <a:gd name="connsiteX5" fmla="*/ 3058748 w 7539648"/>
              <a:gd name="connsiteY5" fmla="*/ 6858000 h 6858000"/>
              <a:gd name="connsiteX6" fmla="*/ 2607469 w 7539648"/>
              <a:gd name="connsiteY6" fmla="*/ 6858000 h 6858000"/>
              <a:gd name="connsiteX7" fmla="*/ 0 w 753964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648" h="6858000">
                <a:moveTo>
                  <a:pt x="2949756" y="0"/>
                </a:moveTo>
                <a:lnTo>
                  <a:pt x="5851083" y="0"/>
                </a:lnTo>
                <a:lnTo>
                  <a:pt x="6008504" y="0"/>
                </a:lnTo>
                <a:lnTo>
                  <a:pt x="7539648" y="0"/>
                </a:lnTo>
                <a:lnTo>
                  <a:pt x="7539648" y="6858000"/>
                </a:lnTo>
                <a:lnTo>
                  <a:pt x="3058748" y="6858000"/>
                </a:lnTo>
                <a:lnTo>
                  <a:pt x="2607469" y="6858000"/>
                </a:lnTo>
                <a:lnTo>
                  <a:pt x="0" y="6858000"/>
                </a:lnTo>
                <a:close/>
              </a:path>
            </a:pathLst>
          </a:custGeom>
          <a:noFill/>
        </p:spPr>
        <p:txBody>
          <a:bodyPr wrap="square" tIns="2160000" anchor="ctr">
            <a:noAutofit/>
          </a:bodyPr>
          <a:lstStyle>
            <a:lvl1pPr marL="0" marR="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pPr>
            <a:r>
              <a:rPr lang="en-GB" dirty="0"/>
              <a:t>Click the icon to </a:t>
            </a:r>
            <a:br>
              <a:rPr lang="en-GB" dirty="0"/>
            </a:br>
            <a:r>
              <a:rPr lang="en-GB" dirty="0"/>
              <a:t>insert image &gt; </a:t>
            </a:r>
            <a:br>
              <a:rPr lang="en-GB" dirty="0"/>
            </a:br>
            <a:r>
              <a:rPr lang="en-GB" dirty="0"/>
              <a:t>Right click &gt; </a:t>
            </a:r>
            <a:br>
              <a:rPr lang="en-GB" dirty="0"/>
            </a:br>
            <a:r>
              <a:rPr lang="en-GB" dirty="0"/>
              <a:t>Send to back</a:t>
            </a:r>
          </a:p>
        </p:txBody>
      </p:sp>
    </p:spTree>
    <p:custDataLst>
      <p:tags r:id="rId1"/>
    </p:custDataLst>
    <p:extLst>
      <p:ext uri="{BB962C8B-B14F-4D97-AF65-F5344CB8AC3E}">
        <p14:creationId xmlns:p14="http://schemas.microsoft.com/office/powerpoint/2010/main" val="27786308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our Point With Footer">
    <p:bg>
      <p:bgPr>
        <a:solidFill>
          <a:schemeClr val="bg1"/>
        </a:solidFill>
        <a:effectLst/>
      </p:bgPr>
    </p:bg>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79412731-B72A-41DD-ACFF-7FA5474A9296}"/>
              </a:ext>
            </a:extLst>
          </p:cNvPr>
          <p:cNvSpPr>
            <a:spLocks noGrp="1"/>
          </p:cNvSpPr>
          <p:nvPr>
            <p:ph type="body" sz="quarter" idx="42" hasCustomPrompt="1"/>
          </p:nvPr>
        </p:nvSpPr>
        <p:spPr>
          <a:xfrm>
            <a:off x="0" y="0"/>
            <a:ext cx="12192000" cy="6373640"/>
          </a:xfrm>
          <a:solidFill>
            <a:schemeClr val="bg1">
              <a:alpha val="50000"/>
            </a:schemeClr>
          </a:solidFill>
        </p:spPr>
        <p:txBody>
          <a:bodyPr/>
          <a:lstStyle>
            <a:lvl1pPr marL="0" indent="0">
              <a:buNone/>
              <a:defRPr/>
            </a:lvl1pPr>
          </a:lstStyle>
          <a:p>
            <a:pPr lvl="0"/>
            <a:r>
              <a:rPr lang="en-GB" dirty="0"/>
              <a:t> </a:t>
            </a:r>
          </a:p>
        </p:txBody>
      </p:sp>
      <p:sp>
        <p:nvSpPr>
          <p:cNvPr id="36" name="Picture Placeholder 35">
            <a:extLst>
              <a:ext uri="{FF2B5EF4-FFF2-40B4-BE49-F238E27FC236}">
                <a16:creationId xmlns:a16="http://schemas.microsoft.com/office/drawing/2014/main" id="{7E6F85D0-10D9-4EE8-B00B-B7DCB3D84F9D}"/>
              </a:ext>
            </a:extLst>
          </p:cNvPr>
          <p:cNvSpPr>
            <a:spLocks noGrp="1"/>
          </p:cNvSpPr>
          <p:nvPr>
            <p:ph type="pic" sz="quarter" idx="40" hasCustomPrompt="1"/>
          </p:nvPr>
        </p:nvSpPr>
        <p:spPr>
          <a:xfrm>
            <a:off x="4216388" y="0"/>
            <a:ext cx="5800171" cy="6373640"/>
          </a:xfrm>
          <a:custGeom>
            <a:avLst/>
            <a:gdLst>
              <a:gd name="connsiteX0" fmla="*/ 2741423 w 5800171"/>
              <a:gd name="connsiteY0" fmla="*/ 0 h 6373640"/>
              <a:gd name="connsiteX1" fmla="*/ 5800171 w 5800171"/>
              <a:gd name="connsiteY1" fmla="*/ 0 h 6373640"/>
              <a:gd name="connsiteX2" fmla="*/ 3058748 w 5800171"/>
              <a:gd name="connsiteY2" fmla="*/ 6373640 h 6373640"/>
              <a:gd name="connsiteX3" fmla="*/ 0 w 5800171"/>
              <a:gd name="connsiteY3" fmla="*/ 6373640 h 6373640"/>
            </a:gdLst>
            <a:ahLst/>
            <a:cxnLst>
              <a:cxn ang="0">
                <a:pos x="connsiteX0" y="connsiteY0"/>
              </a:cxn>
              <a:cxn ang="0">
                <a:pos x="connsiteX1" y="connsiteY1"/>
              </a:cxn>
              <a:cxn ang="0">
                <a:pos x="connsiteX2" y="connsiteY2"/>
              </a:cxn>
              <a:cxn ang="0">
                <a:pos x="connsiteX3" y="connsiteY3"/>
              </a:cxn>
            </a:cxnLst>
            <a:rect l="l" t="t" r="r" b="b"/>
            <a:pathLst>
              <a:path w="5800171" h="6373640">
                <a:moveTo>
                  <a:pt x="2741423" y="0"/>
                </a:moveTo>
                <a:lnTo>
                  <a:pt x="5800171" y="0"/>
                </a:lnTo>
                <a:lnTo>
                  <a:pt x="3058748" y="6373640"/>
                </a:lnTo>
                <a:lnTo>
                  <a:pt x="0" y="6373640"/>
                </a:lnTo>
                <a:close/>
              </a:path>
            </a:pathLst>
          </a:custGeom>
          <a:noFill/>
        </p:spPr>
        <p:txBody>
          <a:bodyPr wrap="square" tIns="2160000" anchor="ctr">
            <a:noAutofit/>
          </a:bodyPr>
          <a:lstStyle>
            <a:lvl1pPr marL="0" marR="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pPr>
            <a:r>
              <a:rPr lang="en-GB" dirty="0"/>
              <a:t>Click the icon to </a:t>
            </a:r>
            <a:br>
              <a:rPr lang="en-GB" dirty="0"/>
            </a:br>
            <a:r>
              <a:rPr lang="en-GB" dirty="0"/>
              <a:t>insert image &gt; </a:t>
            </a:r>
            <a:br>
              <a:rPr lang="en-GB" dirty="0"/>
            </a:br>
            <a:r>
              <a:rPr lang="en-GB" dirty="0"/>
              <a:t>Right click &gt; </a:t>
            </a:r>
            <a:br>
              <a:rPr lang="en-GB" dirty="0"/>
            </a:br>
            <a:r>
              <a:rPr lang="en-GB" dirty="0"/>
              <a:t>Send to back</a:t>
            </a:r>
          </a:p>
        </p:txBody>
      </p:sp>
      <p:sp>
        <p:nvSpPr>
          <p:cNvPr id="34" name="Picture Placeholder 33">
            <a:extLst>
              <a:ext uri="{FF2B5EF4-FFF2-40B4-BE49-F238E27FC236}">
                <a16:creationId xmlns:a16="http://schemas.microsoft.com/office/drawing/2014/main" id="{7E677916-9A9A-4C97-A04B-E281641779D7}"/>
              </a:ext>
            </a:extLst>
          </p:cNvPr>
          <p:cNvSpPr>
            <a:spLocks noGrp="1"/>
          </p:cNvSpPr>
          <p:nvPr>
            <p:ph type="pic" sz="quarter" idx="39" hasCustomPrompt="1"/>
          </p:nvPr>
        </p:nvSpPr>
        <p:spPr>
          <a:xfrm>
            <a:off x="1145322" y="0"/>
            <a:ext cx="5816092" cy="6373640"/>
          </a:xfrm>
          <a:custGeom>
            <a:avLst/>
            <a:gdLst>
              <a:gd name="connsiteX0" fmla="*/ 2741798 w 5816092"/>
              <a:gd name="connsiteY0" fmla="*/ 0 h 6373640"/>
              <a:gd name="connsiteX1" fmla="*/ 5816092 w 5816092"/>
              <a:gd name="connsiteY1" fmla="*/ 0 h 6373640"/>
              <a:gd name="connsiteX2" fmla="*/ 3074295 w 5816092"/>
              <a:gd name="connsiteY2" fmla="*/ 6373640 h 6373640"/>
              <a:gd name="connsiteX3" fmla="*/ 0 w 5816092"/>
              <a:gd name="connsiteY3" fmla="*/ 6373640 h 6373640"/>
            </a:gdLst>
            <a:ahLst/>
            <a:cxnLst>
              <a:cxn ang="0">
                <a:pos x="connsiteX0" y="connsiteY0"/>
              </a:cxn>
              <a:cxn ang="0">
                <a:pos x="connsiteX1" y="connsiteY1"/>
              </a:cxn>
              <a:cxn ang="0">
                <a:pos x="connsiteX2" y="connsiteY2"/>
              </a:cxn>
              <a:cxn ang="0">
                <a:pos x="connsiteX3" y="connsiteY3"/>
              </a:cxn>
            </a:cxnLst>
            <a:rect l="l" t="t" r="r" b="b"/>
            <a:pathLst>
              <a:path w="5816092" h="6373640">
                <a:moveTo>
                  <a:pt x="2741798" y="0"/>
                </a:moveTo>
                <a:lnTo>
                  <a:pt x="5816092" y="0"/>
                </a:lnTo>
                <a:lnTo>
                  <a:pt x="3074295" y="6373640"/>
                </a:lnTo>
                <a:lnTo>
                  <a:pt x="0" y="6373640"/>
                </a:lnTo>
                <a:close/>
              </a:path>
            </a:pathLst>
          </a:custGeom>
          <a:noFill/>
        </p:spPr>
        <p:txBody>
          <a:bodyPr wrap="square" tIns="2160000" anchor="ctr">
            <a:noAutofit/>
          </a:bodyPr>
          <a:lstStyle>
            <a:lvl1pPr marL="0" indent="0" algn="ctr">
              <a:buNone/>
              <a:defRPr/>
            </a:lvl1pPr>
          </a:lstStyle>
          <a:p>
            <a:r>
              <a:rPr lang="en-GB" dirty="0"/>
              <a:t>Click the icon to </a:t>
            </a:r>
            <a:br>
              <a:rPr lang="en-GB" dirty="0"/>
            </a:br>
            <a:r>
              <a:rPr lang="en-GB" dirty="0"/>
              <a:t>insert image &gt; </a:t>
            </a:r>
            <a:br>
              <a:rPr lang="en-GB" dirty="0"/>
            </a:br>
            <a:r>
              <a:rPr lang="en-GB" dirty="0"/>
              <a:t>Right click &gt; </a:t>
            </a:r>
            <a:br>
              <a:rPr lang="en-GB" dirty="0"/>
            </a:br>
            <a:r>
              <a:rPr lang="en-GB" dirty="0"/>
              <a:t>Send to back</a:t>
            </a:r>
          </a:p>
        </p:txBody>
      </p:sp>
      <p:sp>
        <p:nvSpPr>
          <p:cNvPr id="32" name="Picture Placeholder 31">
            <a:extLst>
              <a:ext uri="{FF2B5EF4-FFF2-40B4-BE49-F238E27FC236}">
                <a16:creationId xmlns:a16="http://schemas.microsoft.com/office/drawing/2014/main" id="{68EA60D2-76AE-4695-8DA4-880C22553F54}"/>
              </a:ext>
            </a:extLst>
          </p:cNvPr>
          <p:cNvSpPr>
            <a:spLocks noGrp="1"/>
          </p:cNvSpPr>
          <p:nvPr>
            <p:ph type="pic" sz="quarter" idx="38" hasCustomPrompt="1"/>
          </p:nvPr>
        </p:nvSpPr>
        <p:spPr>
          <a:xfrm>
            <a:off x="0" y="0"/>
            <a:ext cx="3886427" cy="6858000"/>
          </a:xfrm>
          <a:custGeom>
            <a:avLst/>
            <a:gdLst>
              <a:gd name="connsiteX0" fmla="*/ 0 w 3886427"/>
              <a:gd name="connsiteY0" fmla="*/ 0 h 6858000"/>
              <a:gd name="connsiteX1" fmla="*/ 3886427 w 3886427"/>
              <a:gd name="connsiteY1" fmla="*/ 0 h 6858000"/>
              <a:gd name="connsiteX2" fmla="*/ 1147483 w 3886427"/>
              <a:gd name="connsiteY2" fmla="*/ 6373640 h 6858000"/>
              <a:gd name="connsiteX3" fmla="*/ 1 w 3886427"/>
              <a:gd name="connsiteY3" fmla="*/ 6373640 h 6858000"/>
              <a:gd name="connsiteX4" fmla="*/ 1 w 3886427"/>
              <a:gd name="connsiteY4" fmla="*/ 6858000 h 6858000"/>
              <a:gd name="connsiteX5" fmla="*/ 0 w 388642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6427" h="6858000">
                <a:moveTo>
                  <a:pt x="0" y="0"/>
                </a:moveTo>
                <a:lnTo>
                  <a:pt x="3886427" y="0"/>
                </a:lnTo>
                <a:lnTo>
                  <a:pt x="1147483" y="6373640"/>
                </a:lnTo>
                <a:lnTo>
                  <a:pt x="1" y="6373640"/>
                </a:lnTo>
                <a:lnTo>
                  <a:pt x="1" y="6858000"/>
                </a:lnTo>
                <a:lnTo>
                  <a:pt x="0" y="6858000"/>
                </a:lnTo>
                <a:close/>
              </a:path>
            </a:pathLst>
          </a:custGeom>
          <a:noFill/>
        </p:spPr>
        <p:txBody>
          <a:bodyPr wrap="square" tIns="2160000" anchor="ctr">
            <a:noAutofit/>
          </a:bodyPr>
          <a:lstStyle>
            <a:lvl1pPr marL="0" indent="0" algn="ctr">
              <a:buNone/>
              <a:defRPr/>
            </a:lvl1pPr>
          </a:lstStyle>
          <a:p>
            <a:r>
              <a:rPr lang="en-GB" dirty="0"/>
              <a:t>Click the icon to </a:t>
            </a:r>
            <a:br>
              <a:rPr lang="en-GB" dirty="0"/>
            </a:br>
            <a:r>
              <a:rPr lang="en-GB" dirty="0"/>
              <a:t>insert image &gt; </a:t>
            </a:r>
            <a:br>
              <a:rPr lang="en-GB" dirty="0"/>
            </a:br>
            <a:r>
              <a:rPr lang="en-GB" dirty="0"/>
              <a:t>Right click &gt; </a:t>
            </a:r>
            <a:br>
              <a:rPr lang="en-GB" dirty="0"/>
            </a:br>
            <a:r>
              <a:rPr lang="en-GB" dirty="0"/>
              <a:t>Send to back</a:t>
            </a:r>
          </a:p>
        </p:txBody>
      </p:sp>
      <p:sp>
        <p:nvSpPr>
          <p:cNvPr id="38" name="Picture Placeholder 37">
            <a:extLst>
              <a:ext uri="{FF2B5EF4-FFF2-40B4-BE49-F238E27FC236}">
                <a16:creationId xmlns:a16="http://schemas.microsoft.com/office/drawing/2014/main" id="{18CC2063-A10C-4927-90DA-30565B71E96A}"/>
              </a:ext>
            </a:extLst>
          </p:cNvPr>
          <p:cNvSpPr>
            <a:spLocks noGrp="1"/>
          </p:cNvSpPr>
          <p:nvPr>
            <p:ph type="pic" sz="quarter" idx="41" hasCustomPrompt="1"/>
          </p:nvPr>
        </p:nvSpPr>
        <p:spPr>
          <a:xfrm>
            <a:off x="7274559" y="0"/>
            <a:ext cx="4917441" cy="6373640"/>
          </a:xfrm>
          <a:custGeom>
            <a:avLst/>
            <a:gdLst>
              <a:gd name="connsiteX0" fmla="*/ 2738944 w 4917441"/>
              <a:gd name="connsiteY0" fmla="*/ 0 h 6373640"/>
              <a:gd name="connsiteX1" fmla="*/ 3524070 w 4917441"/>
              <a:gd name="connsiteY1" fmla="*/ 0 h 6373640"/>
              <a:gd name="connsiteX2" fmla="*/ 4273143 w 4917441"/>
              <a:gd name="connsiteY2" fmla="*/ 0 h 6373640"/>
              <a:gd name="connsiteX3" fmla="*/ 4917441 w 4917441"/>
              <a:gd name="connsiteY3" fmla="*/ 0 h 6373640"/>
              <a:gd name="connsiteX4" fmla="*/ 4917441 w 4917441"/>
              <a:gd name="connsiteY4" fmla="*/ 6373640 h 6373640"/>
              <a:gd name="connsiteX5" fmla="*/ 0 w 4917441"/>
              <a:gd name="connsiteY5" fmla="*/ 6373640 h 637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7441" h="6373640">
                <a:moveTo>
                  <a:pt x="2738944" y="0"/>
                </a:moveTo>
                <a:lnTo>
                  <a:pt x="3524070" y="0"/>
                </a:lnTo>
                <a:lnTo>
                  <a:pt x="4273143" y="0"/>
                </a:lnTo>
                <a:lnTo>
                  <a:pt x="4917441" y="0"/>
                </a:lnTo>
                <a:lnTo>
                  <a:pt x="4917441" y="6373640"/>
                </a:lnTo>
                <a:lnTo>
                  <a:pt x="0" y="6373640"/>
                </a:lnTo>
                <a:close/>
              </a:path>
            </a:pathLst>
          </a:custGeom>
          <a:noFill/>
        </p:spPr>
        <p:txBody>
          <a:bodyPr wrap="square" tIns="2160000" anchor="ctr">
            <a:noAutofit/>
          </a:bodyPr>
          <a:lstStyle>
            <a:lvl1pPr marL="0" marR="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pPr>
            <a:r>
              <a:rPr lang="en-GB" dirty="0"/>
              <a:t>Click the icon to </a:t>
            </a:r>
            <a:br>
              <a:rPr lang="en-GB" dirty="0"/>
            </a:br>
            <a:r>
              <a:rPr lang="en-GB" dirty="0"/>
              <a:t>insert image &gt; </a:t>
            </a:r>
            <a:br>
              <a:rPr lang="en-GB" dirty="0"/>
            </a:br>
            <a:r>
              <a:rPr lang="en-GB" dirty="0"/>
              <a:t>Right click &gt; </a:t>
            </a:r>
            <a:br>
              <a:rPr lang="en-GB" dirty="0"/>
            </a:br>
            <a:r>
              <a:rPr lang="en-GB" dirty="0"/>
              <a:t>Send to back</a:t>
            </a:r>
          </a:p>
        </p:txBody>
      </p:sp>
      <p:sp>
        <p:nvSpPr>
          <p:cNvPr id="28" name="Text Placeholder 41">
            <a:extLst>
              <a:ext uri="{FF2B5EF4-FFF2-40B4-BE49-F238E27FC236}">
                <a16:creationId xmlns:a16="http://schemas.microsoft.com/office/drawing/2014/main" id="{43769192-4F58-4E36-AFE1-320BF2C4409B}"/>
              </a:ext>
            </a:extLst>
          </p:cNvPr>
          <p:cNvSpPr>
            <a:spLocks noGrp="1"/>
          </p:cNvSpPr>
          <p:nvPr>
            <p:ph type="body" sz="quarter" idx="43" hasCustomPrompt="1"/>
          </p:nvPr>
        </p:nvSpPr>
        <p:spPr>
          <a:xfrm>
            <a:off x="469106" y="2492374"/>
            <a:ext cx="2607469" cy="1101725"/>
          </a:xfrm>
        </p:spPr>
        <p:txBody>
          <a:bodyPr/>
          <a:lstStyle>
            <a:lvl1pPr marL="0" indent="0">
              <a:buNone/>
              <a:defRPr sz="3000" b="1">
                <a:solidFill>
                  <a:schemeClr val="tx1"/>
                </a:solidFill>
              </a:defRPr>
            </a:lvl1pPr>
          </a:lstStyle>
          <a:p>
            <a:pPr lvl="0"/>
            <a:r>
              <a:rPr lang="en-US" dirty="0"/>
              <a:t>Enter title here</a:t>
            </a:r>
            <a:endParaRPr lang="en-GB" dirty="0"/>
          </a:p>
        </p:txBody>
      </p:sp>
      <p:sp>
        <p:nvSpPr>
          <p:cNvPr id="29" name="Text Placeholder 41">
            <a:extLst>
              <a:ext uri="{FF2B5EF4-FFF2-40B4-BE49-F238E27FC236}">
                <a16:creationId xmlns:a16="http://schemas.microsoft.com/office/drawing/2014/main" id="{540B58E3-36BF-438B-A7A7-69C1B7301038}"/>
              </a:ext>
            </a:extLst>
          </p:cNvPr>
          <p:cNvSpPr>
            <a:spLocks noGrp="1"/>
          </p:cNvSpPr>
          <p:nvPr>
            <p:ph type="body" sz="quarter" idx="44" hasCustomPrompt="1"/>
          </p:nvPr>
        </p:nvSpPr>
        <p:spPr>
          <a:xfrm>
            <a:off x="3421856" y="2492374"/>
            <a:ext cx="2607469" cy="1101725"/>
          </a:xfrm>
        </p:spPr>
        <p:txBody>
          <a:bodyPr/>
          <a:lstStyle>
            <a:lvl1pPr marL="0" indent="0">
              <a:buNone/>
              <a:defRPr sz="3000" b="1">
                <a:solidFill>
                  <a:schemeClr val="tx1"/>
                </a:solidFill>
              </a:defRPr>
            </a:lvl1pPr>
          </a:lstStyle>
          <a:p>
            <a:pPr lvl="0"/>
            <a:r>
              <a:rPr lang="en-US" dirty="0"/>
              <a:t>Enter title here</a:t>
            </a:r>
            <a:endParaRPr lang="en-GB" dirty="0"/>
          </a:p>
        </p:txBody>
      </p:sp>
      <p:sp>
        <p:nvSpPr>
          <p:cNvPr id="30" name="Text Placeholder 41">
            <a:extLst>
              <a:ext uri="{FF2B5EF4-FFF2-40B4-BE49-F238E27FC236}">
                <a16:creationId xmlns:a16="http://schemas.microsoft.com/office/drawing/2014/main" id="{87E466E9-D9E4-47BA-9E9B-2C824666BFC6}"/>
              </a:ext>
            </a:extLst>
          </p:cNvPr>
          <p:cNvSpPr>
            <a:spLocks noGrp="1"/>
          </p:cNvSpPr>
          <p:nvPr>
            <p:ph type="body" sz="quarter" idx="45" hasCustomPrompt="1"/>
          </p:nvPr>
        </p:nvSpPr>
        <p:spPr>
          <a:xfrm>
            <a:off x="6461692" y="2492374"/>
            <a:ext cx="2607469" cy="1101725"/>
          </a:xfrm>
        </p:spPr>
        <p:txBody>
          <a:bodyPr/>
          <a:lstStyle>
            <a:lvl1pPr marL="0" indent="0">
              <a:buNone/>
              <a:defRPr sz="3000" b="1">
                <a:solidFill>
                  <a:schemeClr val="tx1"/>
                </a:solidFill>
              </a:defRPr>
            </a:lvl1pPr>
          </a:lstStyle>
          <a:p>
            <a:pPr lvl="0"/>
            <a:r>
              <a:rPr lang="en-US" dirty="0"/>
              <a:t>Enter title here</a:t>
            </a:r>
            <a:endParaRPr lang="en-GB" dirty="0"/>
          </a:p>
        </p:txBody>
      </p:sp>
      <p:sp>
        <p:nvSpPr>
          <p:cNvPr id="31" name="Text Placeholder 41">
            <a:extLst>
              <a:ext uri="{FF2B5EF4-FFF2-40B4-BE49-F238E27FC236}">
                <a16:creationId xmlns:a16="http://schemas.microsoft.com/office/drawing/2014/main" id="{06E4AEC9-1D2C-425D-9E85-D458E165F8CB}"/>
              </a:ext>
            </a:extLst>
          </p:cNvPr>
          <p:cNvSpPr>
            <a:spLocks noGrp="1"/>
          </p:cNvSpPr>
          <p:nvPr>
            <p:ph type="body" sz="quarter" idx="46" hasCustomPrompt="1"/>
          </p:nvPr>
        </p:nvSpPr>
        <p:spPr>
          <a:xfrm>
            <a:off x="9516041" y="2492374"/>
            <a:ext cx="2607469" cy="1101725"/>
          </a:xfrm>
        </p:spPr>
        <p:txBody>
          <a:bodyPr/>
          <a:lstStyle>
            <a:lvl1pPr marL="0" indent="0">
              <a:buNone/>
              <a:defRPr sz="3000" b="1">
                <a:solidFill>
                  <a:schemeClr val="tx1"/>
                </a:solidFill>
              </a:defRPr>
            </a:lvl1pPr>
          </a:lstStyle>
          <a:p>
            <a:pPr lvl="0"/>
            <a:r>
              <a:rPr lang="en-US" dirty="0"/>
              <a:t>Enter title here</a:t>
            </a:r>
            <a:endParaRPr lang="en-GB" dirty="0"/>
          </a:p>
        </p:txBody>
      </p:sp>
      <p:sp>
        <p:nvSpPr>
          <p:cNvPr id="8" name="Date Placeholder 7">
            <a:extLst>
              <a:ext uri="{FF2B5EF4-FFF2-40B4-BE49-F238E27FC236}">
                <a16:creationId xmlns:a16="http://schemas.microsoft.com/office/drawing/2014/main" id="{31663341-7338-4FE7-B162-EE8D04BB8038}"/>
              </a:ext>
            </a:extLst>
          </p:cNvPr>
          <p:cNvSpPr>
            <a:spLocks noGrp="1"/>
          </p:cNvSpPr>
          <p:nvPr>
            <p:ph type="dt" sz="half" idx="47"/>
          </p:nvPr>
        </p:nvSpPr>
        <p:spPr/>
        <p:txBody>
          <a:bodyPr/>
          <a:lstStyle/>
          <a:p>
            <a:r>
              <a:rPr lang="en-GB"/>
              <a:t>26.9. 2024</a:t>
            </a:r>
            <a:endParaRPr lang="en-GB" dirty="0"/>
          </a:p>
        </p:txBody>
      </p:sp>
      <p:sp>
        <p:nvSpPr>
          <p:cNvPr id="9" name="Footer Placeholder 8">
            <a:extLst>
              <a:ext uri="{FF2B5EF4-FFF2-40B4-BE49-F238E27FC236}">
                <a16:creationId xmlns:a16="http://schemas.microsoft.com/office/drawing/2014/main" id="{4748765B-9DE4-4E9D-A59D-B9B439C2256F}"/>
              </a:ext>
            </a:extLst>
          </p:cNvPr>
          <p:cNvSpPr>
            <a:spLocks noGrp="1"/>
          </p:cNvSpPr>
          <p:nvPr>
            <p:ph type="ftr" sz="quarter" idx="48"/>
          </p:nvPr>
        </p:nvSpPr>
        <p:spPr/>
        <p:txBody>
          <a:bodyPr/>
          <a:lstStyle/>
          <a:p>
            <a:endParaRPr lang="en-GB" dirty="0"/>
          </a:p>
        </p:txBody>
      </p:sp>
      <p:sp>
        <p:nvSpPr>
          <p:cNvPr id="10" name="Slide Number Placeholder 9">
            <a:extLst>
              <a:ext uri="{FF2B5EF4-FFF2-40B4-BE49-F238E27FC236}">
                <a16:creationId xmlns:a16="http://schemas.microsoft.com/office/drawing/2014/main" id="{4E9C8DFF-94AA-433F-BD83-886150E8BDC6}"/>
              </a:ext>
            </a:extLst>
          </p:cNvPr>
          <p:cNvSpPr>
            <a:spLocks noGrp="1"/>
          </p:cNvSpPr>
          <p:nvPr>
            <p:ph type="sldNum" sz="quarter" idx="49"/>
          </p:nvPr>
        </p:nvSpPr>
        <p:spPr/>
        <p:txBody>
          <a:bodyPr/>
          <a:lstStyle/>
          <a:p>
            <a:fld id="{95327F6C-6CA3-4D4A-964E-3E97A278A548}" type="slidenum">
              <a:rPr lang="en-GB" smtClean="0"/>
              <a:pPr/>
              <a:t>‹#›</a:t>
            </a:fld>
            <a:endParaRPr lang="en-GB"/>
          </a:p>
        </p:txBody>
      </p:sp>
      <p:sp>
        <p:nvSpPr>
          <p:cNvPr id="22" name="Text Placeholder 13">
            <a:extLst>
              <a:ext uri="{FF2B5EF4-FFF2-40B4-BE49-F238E27FC236}">
                <a16:creationId xmlns:a16="http://schemas.microsoft.com/office/drawing/2014/main" id="{FE0C672C-DBC1-46E8-83A2-2FAC68E2CDE4}"/>
              </a:ext>
            </a:extLst>
          </p:cNvPr>
          <p:cNvSpPr>
            <a:spLocks noGrp="1"/>
          </p:cNvSpPr>
          <p:nvPr>
            <p:ph type="body" sz="quarter" idx="50" hasCustomPrompt="1"/>
          </p:nvPr>
        </p:nvSpPr>
        <p:spPr>
          <a:xfrm>
            <a:off x="2145324" y="6476119"/>
            <a:ext cx="7024076" cy="365125"/>
          </a:xfrm>
        </p:spPr>
        <p:txBody>
          <a:bodyPr anchor="ctr"/>
          <a:lstStyle>
            <a:lvl1pPr marL="0" indent="0">
              <a:buNone/>
              <a:defRPr sz="900">
                <a:solidFill>
                  <a:schemeClr val="accent3"/>
                </a:solidFill>
              </a:defRPr>
            </a:lvl1pPr>
          </a:lstStyle>
          <a:p>
            <a:pPr lvl="0"/>
            <a:r>
              <a:rPr lang="en-GB" dirty="0"/>
              <a:t>Source</a:t>
            </a:r>
          </a:p>
        </p:txBody>
      </p:sp>
      <p:sp>
        <p:nvSpPr>
          <p:cNvPr id="17" name="Parallelogram 16">
            <a:extLst>
              <a:ext uri="{FF2B5EF4-FFF2-40B4-BE49-F238E27FC236}">
                <a16:creationId xmlns:a16="http://schemas.microsoft.com/office/drawing/2014/main" id="{5E5DFDA1-E90F-974E-A0A0-CF798D3743D3}"/>
              </a:ext>
            </a:extLst>
          </p:cNvPr>
          <p:cNvSpPr/>
          <p:nvPr/>
        </p:nvSpPr>
        <p:spPr>
          <a:xfrm>
            <a:off x="11095337" y="6474053"/>
            <a:ext cx="166239" cy="309520"/>
          </a:xfrm>
          <a:prstGeom prst="parallelogram">
            <a:avLst>
              <a:gd name="adj" fmla="val 839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900" dirty="0"/>
          </a:p>
        </p:txBody>
      </p:sp>
      <p:sp>
        <p:nvSpPr>
          <p:cNvPr id="18" name="Text Placeholder 7">
            <a:extLst>
              <a:ext uri="{FF2B5EF4-FFF2-40B4-BE49-F238E27FC236}">
                <a16:creationId xmlns:a16="http://schemas.microsoft.com/office/drawing/2014/main" id="{993BADC2-B36D-4DD7-BBBE-D8AD2BE3E692}"/>
              </a:ext>
            </a:extLst>
          </p:cNvPr>
          <p:cNvSpPr>
            <a:spLocks noGrp="1"/>
          </p:cNvSpPr>
          <p:nvPr>
            <p:ph type="body" sz="quarter" idx="16" hasCustomPrompt="1"/>
          </p:nvPr>
        </p:nvSpPr>
        <p:spPr>
          <a:xfrm>
            <a:off x="9994900" y="185830"/>
            <a:ext cx="1527175" cy="604745"/>
          </a:xfrm>
          <a:blipFill>
            <a:blip r:embed="rId3" cstate="email">
              <a:extLst>
                <a:ext uri="{28A0092B-C50C-407E-A947-70E740481C1C}">
                  <a14:useLocalDpi xmlns:a14="http://schemas.microsoft.com/office/drawing/2010/main"/>
                </a:ext>
              </a:extLst>
            </a:blip>
            <a:srcRect/>
            <a:stretch>
              <a:fillRect l="457" r="457"/>
            </a:stretch>
          </a:blipFill>
        </p:spPr>
        <p:txBody>
          <a:bodyPr/>
          <a:lstStyle>
            <a:lvl1pPr marL="0" indent="0">
              <a:buNone/>
              <a:defRPr/>
            </a:lvl1pPr>
          </a:lstStyle>
          <a:p>
            <a:pPr lvl="0"/>
            <a:r>
              <a:rPr lang="en-US" dirty="0"/>
              <a:t>   </a:t>
            </a:r>
            <a:endParaRPr lang="en-GB" dirty="0"/>
          </a:p>
        </p:txBody>
      </p:sp>
    </p:spTree>
    <p:custDataLst>
      <p:tags r:id="rId1"/>
    </p:custDataLst>
    <p:extLst>
      <p:ext uri="{BB962C8B-B14F-4D97-AF65-F5344CB8AC3E}">
        <p14:creationId xmlns:p14="http://schemas.microsoft.com/office/powerpoint/2010/main" val="25649085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Four Point">
    <p:bg>
      <p:bgPr>
        <a:solidFill>
          <a:schemeClr val="bg1"/>
        </a:solidFill>
        <a:effectLst/>
      </p:bgPr>
    </p:bg>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79412731-B72A-41DD-ACFF-7FA5474A9296}"/>
              </a:ext>
            </a:extLst>
          </p:cNvPr>
          <p:cNvSpPr>
            <a:spLocks noGrp="1"/>
          </p:cNvSpPr>
          <p:nvPr>
            <p:ph type="body" sz="quarter" idx="42" hasCustomPrompt="1"/>
          </p:nvPr>
        </p:nvSpPr>
        <p:spPr>
          <a:xfrm>
            <a:off x="0" y="0"/>
            <a:ext cx="12192000" cy="6858000"/>
          </a:xfrm>
          <a:solidFill>
            <a:schemeClr val="bg1">
              <a:alpha val="50000"/>
            </a:schemeClr>
          </a:solidFill>
        </p:spPr>
        <p:txBody>
          <a:bodyPr/>
          <a:lstStyle>
            <a:lvl1pPr marL="0" indent="0">
              <a:buNone/>
              <a:defRPr/>
            </a:lvl1pPr>
          </a:lstStyle>
          <a:p>
            <a:pPr lvl="0"/>
            <a:r>
              <a:rPr lang="en-GB" dirty="0"/>
              <a:t> </a:t>
            </a:r>
          </a:p>
        </p:txBody>
      </p:sp>
      <p:sp>
        <p:nvSpPr>
          <p:cNvPr id="47" name="Text Placeholder 41">
            <a:extLst>
              <a:ext uri="{FF2B5EF4-FFF2-40B4-BE49-F238E27FC236}">
                <a16:creationId xmlns:a16="http://schemas.microsoft.com/office/drawing/2014/main" id="{A91EA89A-93CC-4E10-8D14-27C5144DE872}"/>
              </a:ext>
            </a:extLst>
          </p:cNvPr>
          <p:cNvSpPr>
            <a:spLocks noGrp="1"/>
          </p:cNvSpPr>
          <p:nvPr>
            <p:ph type="body" sz="quarter" idx="43" hasCustomPrompt="1"/>
          </p:nvPr>
        </p:nvSpPr>
        <p:spPr>
          <a:xfrm>
            <a:off x="469106" y="2492374"/>
            <a:ext cx="2607469" cy="1101725"/>
          </a:xfrm>
        </p:spPr>
        <p:txBody>
          <a:bodyPr/>
          <a:lstStyle>
            <a:lvl1pPr marL="0" indent="0">
              <a:buNone/>
              <a:defRPr sz="3000" b="1">
                <a:solidFill>
                  <a:schemeClr val="tx1"/>
                </a:solidFill>
              </a:defRPr>
            </a:lvl1pPr>
          </a:lstStyle>
          <a:p>
            <a:pPr lvl="0"/>
            <a:r>
              <a:rPr lang="en-US" dirty="0"/>
              <a:t>Enter title here</a:t>
            </a:r>
            <a:endParaRPr lang="en-GB" dirty="0"/>
          </a:p>
        </p:txBody>
      </p:sp>
      <p:sp>
        <p:nvSpPr>
          <p:cNvPr id="48" name="Text Placeholder 41">
            <a:extLst>
              <a:ext uri="{FF2B5EF4-FFF2-40B4-BE49-F238E27FC236}">
                <a16:creationId xmlns:a16="http://schemas.microsoft.com/office/drawing/2014/main" id="{5A8214E7-34EB-42A1-8C4A-3B8E3EED6494}"/>
              </a:ext>
            </a:extLst>
          </p:cNvPr>
          <p:cNvSpPr>
            <a:spLocks noGrp="1"/>
          </p:cNvSpPr>
          <p:nvPr>
            <p:ph type="body" sz="quarter" idx="44" hasCustomPrompt="1"/>
          </p:nvPr>
        </p:nvSpPr>
        <p:spPr>
          <a:xfrm>
            <a:off x="3421856" y="2492374"/>
            <a:ext cx="2607469" cy="1101725"/>
          </a:xfrm>
        </p:spPr>
        <p:txBody>
          <a:bodyPr/>
          <a:lstStyle>
            <a:lvl1pPr marL="0" indent="0">
              <a:buNone/>
              <a:defRPr sz="3000" b="1">
                <a:solidFill>
                  <a:schemeClr val="tx1"/>
                </a:solidFill>
              </a:defRPr>
            </a:lvl1pPr>
          </a:lstStyle>
          <a:p>
            <a:pPr lvl="0"/>
            <a:r>
              <a:rPr lang="en-US" dirty="0"/>
              <a:t>Enter title here</a:t>
            </a:r>
            <a:endParaRPr lang="en-GB" dirty="0"/>
          </a:p>
        </p:txBody>
      </p:sp>
      <p:sp>
        <p:nvSpPr>
          <p:cNvPr id="49" name="Text Placeholder 41">
            <a:extLst>
              <a:ext uri="{FF2B5EF4-FFF2-40B4-BE49-F238E27FC236}">
                <a16:creationId xmlns:a16="http://schemas.microsoft.com/office/drawing/2014/main" id="{A07067BA-8A86-40A5-B1E8-3C4FC5261702}"/>
              </a:ext>
            </a:extLst>
          </p:cNvPr>
          <p:cNvSpPr>
            <a:spLocks noGrp="1"/>
          </p:cNvSpPr>
          <p:nvPr>
            <p:ph type="body" sz="quarter" idx="45" hasCustomPrompt="1"/>
          </p:nvPr>
        </p:nvSpPr>
        <p:spPr>
          <a:xfrm>
            <a:off x="6461692" y="2492374"/>
            <a:ext cx="2607469" cy="1101725"/>
          </a:xfrm>
        </p:spPr>
        <p:txBody>
          <a:bodyPr/>
          <a:lstStyle>
            <a:lvl1pPr marL="0" indent="0">
              <a:buNone/>
              <a:defRPr sz="3000" b="1">
                <a:solidFill>
                  <a:schemeClr val="tx1"/>
                </a:solidFill>
              </a:defRPr>
            </a:lvl1pPr>
          </a:lstStyle>
          <a:p>
            <a:pPr lvl="0"/>
            <a:r>
              <a:rPr lang="en-US" dirty="0"/>
              <a:t>Enter title here</a:t>
            </a:r>
            <a:endParaRPr lang="en-GB" dirty="0"/>
          </a:p>
        </p:txBody>
      </p:sp>
      <p:sp>
        <p:nvSpPr>
          <p:cNvPr id="50" name="Text Placeholder 41">
            <a:extLst>
              <a:ext uri="{FF2B5EF4-FFF2-40B4-BE49-F238E27FC236}">
                <a16:creationId xmlns:a16="http://schemas.microsoft.com/office/drawing/2014/main" id="{459DF3C8-DEEF-46B0-A8A2-7AB5667B613C}"/>
              </a:ext>
            </a:extLst>
          </p:cNvPr>
          <p:cNvSpPr>
            <a:spLocks noGrp="1"/>
          </p:cNvSpPr>
          <p:nvPr>
            <p:ph type="body" sz="quarter" idx="46" hasCustomPrompt="1"/>
          </p:nvPr>
        </p:nvSpPr>
        <p:spPr>
          <a:xfrm>
            <a:off x="9516041" y="2492374"/>
            <a:ext cx="2607469" cy="1101725"/>
          </a:xfrm>
        </p:spPr>
        <p:txBody>
          <a:bodyPr/>
          <a:lstStyle>
            <a:lvl1pPr marL="0" indent="0">
              <a:buNone/>
              <a:defRPr sz="3000" b="1">
                <a:solidFill>
                  <a:schemeClr val="tx1"/>
                </a:solidFill>
              </a:defRPr>
            </a:lvl1pPr>
          </a:lstStyle>
          <a:p>
            <a:pPr lvl="0"/>
            <a:r>
              <a:rPr lang="en-US" dirty="0"/>
              <a:t>Enter title here</a:t>
            </a:r>
            <a:endParaRPr lang="en-GB" dirty="0"/>
          </a:p>
        </p:txBody>
      </p:sp>
      <p:sp>
        <p:nvSpPr>
          <p:cNvPr id="32" name="Picture Placeholder 31">
            <a:extLst>
              <a:ext uri="{FF2B5EF4-FFF2-40B4-BE49-F238E27FC236}">
                <a16:creationId xmlns:a16="http://schemas.microsoft.com/office/drawing/2014/main" id="{7D5D8C79-41AC-4749-B28C-6C7F805EB0AE}"/>
              </a:ext>
            </a:extLst>
          </p:cNvPr>
          <p:cNvSpPr>
            <a:spLocks noGrp="1"/>
          </p:cNvSpPr>
          <p:nvPr>
            <p:ph type="pic" sz="quarter" idx="40" hasCustomPrompt="1"/>
          </p:nvPr>
        </p:nvSpPr>
        <p:spPr>
          <a:xfrm>
            <a:off x="4008054" y="0"/>
            <a:ext cx="6008504" cy="6858000"/>
          </a:xfrm>
          <a:custGeom>
            <a:avLst/>
            <a:gdLst>
              <a:gd name="connsiteX0" fmla="*/ 2947088 w 6003069"/>
              <a:gd name="connsiteY0" fmla="*/ 0 h 6858000"/>
              <a:gd name="connsiteX1" fmla="*/ 6003069 w 6003069"/>
              <a:gd name="connsiteY1" fmla="*/ 0 h 6858000"/>
              <a:gd name="connsiteX2" fmla="*/ 3055981 w 6003069"/>
              <a:gd name="connsiteY2" fmla="*/ 6858000 h 6858000"/>
              <a:gd name="connsiteX3" fmla="*/ 0 w 60030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03069" h="6858000">
                <a:moveTo>
                  <a:pt x="2947088" y="0"/>
                </a:moveTo>
                <a:lnTo>
                  <a:pt x="6003069" y="0"/>
                </a:lnTo>
                <a:lnTo>
                  <a:pt x="3055981" y="6858000"/>
                </a:lnTo>
                <a:lnTo>
                  <a:pt x="0" y="6858000"/>
                </a:lnTo>
                <a:close/>
              </a:path>
            </a:pathLst>
          </a:custGeom>
          <a:noFill/>
        </p:spPr>
        <p:txBody>
          <a:bodyPr wrap="square" tIns="2160000" anchor="ctr">
            <a:noAutofit/>
          </a:bodyPr>
          <a:lstStyle>
            <a:lvl1pPr marL="0" marR="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pPr>
            <a:r>
              <a:rPr lang="en-GB" dirty="0"/>
              <a:t>Click the icon to </a:t>
            </a:r>
            <a:br>
              <a:rPr lang="en-GB" dirty="0"/>
            </a:br>
            <a:r>
              <a:rPr lang="en-GB" dirty="0"/>
              <a:t>insert image &gt; </a:t>
            </a:r>
            <a:br>
              <a:rPr lang="en-GB" dirty="0"/>
            </a:br>
            <a:r>
              <a:rPr lang="en-GB" dirty="0"/>
              <a:t>Right click &gt; </a:t>
            </a:r>
            <a:br>
              <a:rPr lang="en-GB" dirty="0"/>
            </a:br>
            <a:r>
              <a:rPr lang="en-GB" dirty="0"/>
              <a:t>Send to back</a:t>
            </a:r>
          </a:p>
        </p:txBody>
      </p:sp>
      <p:sp>
        <p:nvSpPr>
          <p:cNvPr id="27" name="Picture Placeholder 26">
            <a:extLst>
              <a:ext uri="{FF2B5EF4-FFF2-40B4-BE49-F238E27FC236}">
                <a16:creationId xmlns:a16="http://schemas.microsoft.com/office/drawing/2014/main" id="{7B8EBFA6-C82D-4806-9801-1F7613966265}"/>
              </a:ext>
            </a:extLst>
          </p:cNvPr>
          <p:cNvSpPr>
            <a:spLocks noGrp="1"/>
          </p:cNvSpPr>
          <p:nvPr>
            <p:ph type="pic" sz="quarter" idx="39" hasCustomPrompt="1"/>
          </p:nvPr>
        </p:nvSpPr>
        <p:spPr>
          <a:xfrm>
            <a:off x="936961" y="0"/>
            <a:ext cx="6024453" cy="6857999"/>
          </a:xfrm>
          <a:custGeom>
            <a:avLst/>
            <a:gdLst>
              <a:gd name="connsiteX0" fmla="*/ 2947087 w 6018181"/>
              <a:gd name="connsiteY0" fmla="*/ 0 h 6857999"/>
              <a:gd name="connsiteX1" fmla="*/ 6018181 w 6018181"/>
              <a:gd name="connsiteY1" fmla="*/ 0 h 6857999"/>
              <a:gd name="connsiteX2" fmla="*/ 3071095 w 6018181"/>
              <a:gd name="connsiteY2" fmla="*/ 6857999 h 6857999"/>
              <a:gd name="connsiteX3" fmla="*/ 0 w 601818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18181" h="6857999">
                <a:moveTo>
                  <a:pt x="2947087" y="0"/>
                </a:moveTo>
                <a:lnTo>
                  <a:pt x="6018181" y="0"/>
                </a:lnTo>
                <a:lnTo>
                  <a:pt x="3071095" y="6857999"/>
                </a:lnTo>
                <a:lnTo>
                  <a:pt x="0" y="6857999"/>
                </a:lnTo>
                <a:close/>
              </a:path>
            </a:pathLst>
          </a:custGeom>
          <a:noFill/>
        </p:spPr>
        <p:txBody>
          <a:bodyPr wrap="square" tIns="2160000" anchor="ctr">
            <a:noAutofit/>
          </a:bodyPr>
          <a:lstStyle>
            <a:lvl1pPr marL="0" indent="0" algn="ctr">
              <a:buNone/>
              <a:defRPr/>
            </a:lvl1pPr>
          </a:lstStyle>
          <a:p>
            <a:r>
              <a:rPr lang="en-GB" dirty="0"/>
              <a:t>Click the icon to </a:t>
            </a:r>
            <a:br>
              <a:rPr lang="en-GB" dirty="0"/>
            </a:br>
            <a:r>
              <a:rPr lang="en-GB" dirty="0"/>
              <a:t>insert image &gt; </a:t>
            </a:r>
            <a:br>
              <a:rPr lang="en-GB" dirty="0"/>
            </a:br>
            <a:r>
              <a:rPr lang="en-GB" dirty="0"/>
              <a:t>Right click &gt; </a:t>
            </a:r>
            <a:br>
              <a:rPr lang="en-GB" dirty="0"/>
            </a:br>
            <a:r>
              <a:rPr lang="en-GB" dirty="0"/>
              <a:t>Send to back</a:t>
            </a:r>
          </a:p>
        </p:txBody>
      </p:sp>
      <p:sp>
        <p:nvSpPr>
          <p:cNvPr id="17" name="Picture Placeholder 16">
            <a:extLst>
              <a:ext uri="{FF2B5EF4-FFF2-40B4-BE49-F238E27FC236}">
                <a16:creationId xmlns:a16="http://schemas.microsoft.com/office/drawing/2014/main" id="{79447BBC-1026-450D-88C8-74826F7C8D28}"/>
              </a:ext>
            </a:extLst>
          </p:cNvPr>
          <p:cNvSpPr>
            <a:spLocks noGrp="1"/>
          </p:cNvSpPr>
          <p:nvPr>
            <p:ph type="pic" sz="quarter" idx="38" hasCustomPrompt="1"/>
          </p:nvPr>
        </p:nvSpPr>
        <p:spPr>
          <a:xfrm>
            <a:off x="0" y="0"/>
            <a:ext cx="3886427" cy="6858000"/>
          </a:xfrm>
          <a:custGeom>
            <a:avLst/>
            <a:gdLst>
              <a:gd name="connsiteX0" fmla="*/ 0 w 3886427"/>
              <a:gd name="connsiteY0" fmla="*/ 0 h 6858000"/>
              <a:gd name="connsiteX1" fmla="*/ 3886427 w 3886427"/>
              <a:gd name="connsiteY1" fmla="*/ 0 h 6858000"/>
              <a:gd name="connsiteX2" fmla="*/ 939339 w 3886427"/>
              <a:gd name="connsiteY2" fmla="*/ 6858000 h 6858000"/>
              <a:gd name="connsiteX3" fmla="*/ 0 w 38864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86427" h="6858000">
                <a:moveTo>
                  <a:pt x="0" y="0"/>
                </a:moveTo>
                <a:lnTo>
                  <a:pt x="3886427" y="0"/>
                </a:lnTo>
                <a:lnTo>
                  <a:pt x="939339" y="6858000"/>
                </a:lnTo>
                <a:lnTo>
                  <a:pt x="0" y="6858000"/>
                </a:lnTo>
                <a:close/>
              </a:path>
            </a:pathLst>
          </a:custGeom>
          <a:noFill/>
        </p:spPr>
        <p:txBody>
          <a:bodyPr wrap="square" tIns="2160000" anchor="ctr">
            <a:noAutofit/>
          </a:bodyPr>
          <a:lstStyle>
            <a:lvl1pPr marL="0" indent="0" algn="ctr">
              <a:buNone/>
              <a:defRPr/>
            </a:lvl1pPr>
          </a:lstStyle>
          <a:p>
            <a:r>
              <a:rPr lang="en-GB" dirty="0"/>
              <a:t>Click the icon to </a:t>
            </a:r>
            <a:br>
              <a:rPr lang="en-GB" dirty="0"/>
            </a:br>
            <a:r>
              <a:rPr lang="en-GB" dirty="0"/>
              <a:t>insert image &gt; </a:t>
            </a:r>
            <a:br>
              <a:rPr lang="en-GB" dirty="0"/>
            </a:br>
            <a:r>
              <a:rPr lang="en-GB" dirty="0"/>
              <a:t>Right click &gt; </a:t>
            </a:r>
            <a:br>
              <a:rPr lang="en-GB" dirty="0"/>
            </a:br>
            <a:r>
              <a:rPr lang="en-GB" dirty="0"/>
              <a:t>Send to back</a:t>
            </a:r>
          </a:p>
        </p:txBody>
      </p:sp>
      <p:sp>
        <p:nvSpPr>
          <p:cNvPr id="15" name="Picture Placeholder 14">
            <a:extLst>
              <a:ext uri="{FF2B5EF4-FFF2-40B4-BE49-F238E27FC236}">
                <a16:creationId xmlns:a16="http://schemas.microsoft.com/office/drawing/2014/main" id="{B7C62B10-40E8-4174-9592-7C86C542D4DD}"/>
              </a:ext>
            </a:extLst>
          </p:cNvPr>
          <p:cNvSpPr>
            <a:spLocks noGrp="1"/>
          </p:cNvSpPr>
          <p:nvPr>
            <p:ph type="pic" sz="quarter" idx="41" hasCustomPrompt="1"/>
          </p:nvPr>
        </p:nvSpPr>
        <p:spPr>
          <a:xfrm>
            <a:off x="7066415" y="0"/>
            <a:ext cx="5125585" cy="6858000"/>
          </a:xfrm>
          <a:custGeom>
            <a:avLst/>
            <a:gdLst>
              <a:gd name="connsiteX0" fmla="*/ 2947088 w 5125585"/>
              <a:gd name="connsiteY0" fmla="*/ 0 h 6858000"/>
              <a:gd name="connsiteX1" fmla="*/ 3732214 w 5125585"/>
              <a:gd name="connsiteY1" fmla="*/ 0 h 6858000"/>
              <a:gd name="connsiteX2" fmla="*/ 4481287 w 5125585"/>
              <a:gd name="connsiteY2" fmla="*/ 0 h 6858000"/>
              <a:gd name="connsiteX3" fmla="*/ 5125585 w 5125585"/>
              <a:gd name="connsiteY3" fmla="*/ 0 h 6858000"/>
              <a:gd name="connsiteX4" fmla="*/ 5125585 w 5125585"/>
              <a:gd name="connsiteY4" fmla="*/ 6858000 h 6858000"/>
              <a:gd name="connsiteX5" fmla="*/ 4481287 w 5125585"/>
              <a:gd name="connsiteY5" fmla="*/ 6858000 h 6858000"/>
              <a:gd name="connsiteX6" fmla="*/ 3732214 w 5125585"/>
              <a:gd name="connsiteY6" fmla="*/ 6858000 h 6858000"/>
              <a:gd name="connsiteX7" fmla="*/ 0 w 512558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5585" h="6858000">
                <a:moveTo>
                  <a:pt x="2947088" y="0"/>
                </a:moveTo>
                <a:lnTo>
                  <a:pt x="3732214" y="0"/>
                </a:lnTo>
                <a:lnTo>
                  <a:pt x="4481287" y="0"/>
                </a:lnTo>
                <a:lnTo>
                  <a:pt x="5125585" y="0"/>
                </a:lnTo>
                <a:lnTo>
                  <a:pt x="5125585" y="6858000"/>
                </a:lnTo>
                <a:lnTo>
                  <a:pt x="4481287" y="6858000"/>
                </a:lnTo>
                <a:lnTo>
                  <a:pt x="3732214" y="6858000"/>
                </a:lnTo>
                <a:lnTo>
                  <a:pt x="0" y="6858000"/>
                </a:lnTo>
                <a:close/>
              </a:path>
            </a:pathLst>
          </a:custGeom>
          <a:noFill/>
        </p:spPr>
        <p:txBody>
          <a:bodyPr wrap="square" tIns="2160000" anchor="ctr">
            <a:noAutofit/>
          </a:bodyPr>
          <a:lstStyle>
            <a:lvl1pPr marL="0" marR="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pPr>
            <a:r>
              <a:rPr lang="en-GB" dirty="0"/>
              <a:t>Click the icon to </a:t>
            </a:r>
            <a:br>
              <a:rPr lang="en-GB" dirty="0"/>
            </a:br>
            <a:r>
              <a:rPr lang="en-GB" dirty="0"/>
              <a:t>insert image &gt; </a:t>
            </a:r>
            <a:br>
              <a:rPr lang="en-GB" dirty="0"/>
            </a:br>
            <a:r>
              <a:rPr lang="en-GB" dirty="0"/>
              <a:t>Right click &gt; </a:t>
            </a:r>
            <a:br>
              <a:rPr lang="en-GB" dirty="0"/>
            </a:br>
            <a:r>
              <a:rPr lang="en-GB" dirty="0"/>
              <a:t>Send to back</a:t>
            </a:r>
          </a:p>
        </p:txBody>
      </p:sp>
    </p:spTree>
    <p:custDataLst>
      <p:tags r:id="rId1"/>
    </p:custDataLst>
    <p:extLst>
      <p:ext uri="{BB962C8B-B14F-4D97-AF65-F5344CB8AC3E}">
        <p14:creationId xmlns:p14="http://schemas.microsoft.com/office/powerpoint/2010/main" val="1699558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pos="626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mage With Footer">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938DF312-B14A-42B2-817E-8E493AFC36CE}"/>
              </a:ext>
            </a:extLst>
          </p:cNvPr>
          <p:cNvSpPr>
            <a:spLocks noGrp="1"/>
          </p:cNvSpPr>
          <p:nvPr>
            <p:ph type="pic" sz="quarter" idx="14" hasCustomPrompt="1"/>
          </p:nvPr>
        </p:nvSpPr>
        <p:spPr>
          <a:xfrm>
            <a:off x="1" y="-1"/>
            <a:ext cx="12191999" cy="6373641"/>
          </a:xfrm>
        </p:spPr>
        <p:txBody>
          <a:bodyPr anchor="ctr"/>
          <a:lstStyle>
            <a:lvl1pPr marL="0" indent="0" algn="ctr">
              <a:buNone/>
              <a:defRPr/>
            </a:lvl1pPr>
          </a:lstStyle>
          <a:p>
            <a:r>
              <a:rPr lang="en-GB" dirty="0"/>
              <a:t>Click the icon to insert image &gt; Right click &gt; Send to back</a:t>
            </a:r>
          </a:p>
        </p:txBody>
      </p:sp>
      <p:sp>
        <p:nvSpPr>
          <p:cNvPr id="9" name="Text Placeholder 5">
            <a:extLst>
              <a:ext uri="{FF2B5EF4-FFF2-40B4-BE49-F238E27FC236}">
                <a16:creationId xmlns:a16="http://schemas.microsoft.com/office/drawing/2014/main" id="{190B67CE-48DE-47DA-8FE7-8D649BB3865B}"/>
              </a:ext>
            </a:extLst>
          </p:cNvPr>
          <p:cNvSpPr>
            <a:spLocks noGrp="1"/>
          </p:cNvSpPr>
          <p:nvPr>
            <p:ph type="body" sz="quarter" idx="47" hasCustomPrompt="1"/>
          </p:nvPr>
        </p:nvSpPr>
        <p:spPr>
          <a:xfrm>
            <a:off x="0" y="0"/>
            <a:ext cx="12192000" cy="2329131"/>
          </a:xfrm>
          <a:gradFill>
            <a:gsLst>
              <a:gs pos="0">
                <a:schemeClr val="bg1"/>
              </a:gs>
              <a:gs pos="24000">
                <a:srgbClr val="FFFFFF">
                  <a:alpha val="50000"/>
                </a:srgbClr>
              </a:gs>
              <a:gs pos="36000">
                <a:schemeClr val="bg2">
                  <a:alpha val="0"/>
                </a:schemeClr>
              </a:gs>
            </a:gsLst>
            <a:lin ang="6600000" scaled="0"/>
          </a:gradFill>
        </p:spPr>
        <p:txBody>
          <a:bodyPr vert="horz" wrap="square" lIns="91440" tIns="45720" rIns="91440" bIns="45720" rtlCol="0">
            <a:noAutofit/>
          </a:bodyPr>
          <a:lstStyle>
            <a:lvl1pPr marL="0" indent="0">
              <a:buNone/>
              <a:defRPr lang="en-GB" dirty="0"/>
            </a:lvl1pPr>
          </a:lstStyle>
          <a:p>
            <a:pPr marL="285750" lvl="0" indent="-285750"/>
            <a:r>
              <a:rPr lang="en-GB" dirty="0"/>
              <a:t>    </a:t>
            </a:r>
          </a:p>
        </p:txBody>
      </p:sp>
      <p:sp>
        <p:nvSpPr>
          <p:cNvPr id="11" name="Date Placeholder 10">
            <a:extLst>
              <a:ext uri="{FF2B5EF4-FFF2-40B4-BE49-F238E27FC236}">
                <a16:creationId xmlns:a16="http://schemas.microsoft.com/office/drawing/2014/main" id="{09AA57E4-D5B2-4703-A2F2-EE8887993BC3}"/>
              </a:ext>
            </a:extLst>
          </p:cNvPr>
          <p:cNvSpPr>
            <a:spLocks noGrp="1"/>
          </p:cNvSpPr>
          <p:nvPr>
            <p:ph type="dt" sz="half" idx="48"/>
          </p:nvPr>
        </p:nvSpPr>
        <p:spPr/>
        <p:txBody>
          <a:bodyPr/>
          <a:lstStyle/>
          <a:p>
            <a:r>
              <a:rPr lang="en-GB"/>
              <a:t>26.9. 2024</a:t>
            </a:r>
            <a:endParaRPr lang="en-GB" dirty="0"/>
          </a:p>
        </p:txBody>
      </p:sp>
      <p:sp>
        <p:nvSpPr>
          <p:cNvPr id="13" name="Footer Placeholder 12">
            <a:extLst>
              <a:ext uri="{FF2B5EF4-FFF2-40B4-BE49-F238E27FC236}">
                <a16:creationId xmlns:a16="http://schemas.microsoft.com/office/drawing/2014/main" id="{856448D5-E8C7-4B7A-8DB8-89EA51649399}"/>
              </a:ext>
            </a:extLst>
          </p:cNvPr>
          <p:cNvSpPr>
            <a:spLocks noGrp="1"/>
          </p:cNvSpPr>
          <p:nvPr>
            <p:ph type="ftr" sz="quarter" idx="49"/>
          </p:nvPr>
        </p:nvSpPr>
        <p:spPr/>
        <p:txBody>
          <a:bodyPr/>
          <a:lstStyle/>
          <a:p>
            <a:endParaRPr lang="en-GB" dirty="0"/>
          </a:p>
        </p:txBody>
      </p:sp>
      <p:sp>
        <p:nvSpPr>
          <p:cNvPr id="14" name="Slide Number Placeholder 13">
            <a:extLst>
              <a:ext uri="{FF2B5EF4-FFF2-40B4-BE49-F238E27FC236}">
                <a16:creationId xmlns:a16="http://schemas.microsoft.com/office/drawing/2014/main" id="{6A00CF58-E5FE-4B6E-B148-8FB39E752B2A}"/>
              </a:ext>
            </a:extLst>
          </p:cNvPr>
          <p:cNvSpPr>
            <a:spLocks noGrp="1"/>
          </p:cNvSpPr>
          <p:nvPr>
            <p:ph type="sldNum" sz="quarter" idx="50"/>
          </p:nvPr>
        </p:nvSpPr>
        <p:spPr/>
        <p:txBody>
          <a:bodyPr/>
          <a:lstStyle/>
          <a:p>
            <a:fld id="{95327F6C-6CA3-4D4A-964E-3E97A278A548}" type="slidenum">
              <a:rPr lang="en-GB" smtClean="0"/>
              <a:pPr/>
              <a:t>‹#›</a:t>
            </a:fld>
            <a:endParaRPr lang="en-GB"/>
          </a:p>
        </p:txBody>
      </p:sp>
      <p:sp>
        <p:nvSpPr>
          <p:cNvPr id="15" name="Text Placeholder 13">
            <a:extLst>
              <a:ext uri="{FF2B5EF4-FFF2-40B4-BE49-F238E27FC236}">
                <a16:creationId xmlns:a16="http://schemas.microsoft.com/office/drawing/2014/main" id="{538E4482-8E24-4C28-98E4-EEBC6645AF1C}"/>
              </a:ext>
            </a:extLst>
          </p:cNvPr>
          <p:cNvSpPr>
            <a:spLocks noGrp="1"/>
          </p:cNvSpPr>
          <p:nvPr>
            <p:ph type="body" sz="quarter" idx="43" hasCustomPrompt="1"/>
          </p:nvPr>
        </p:nvSpPr>
        <p:spPr>
          <a:xfrm>
            <a:off x="2145324" y="6476119"/>
            <a:ext cx="7024076" cy="365125"/>
          </a:xfrm>
        </p:spPr>
        <p:txBody>
          <a:bodyPr anchor="ctr"/>
          <a:lstStyle>
            <a:lvl1pPr marL="0" indent="0">
              <a:buNone/>
              <a:defRPr sz="900">
                <a:solidFill>
                  <a:schemeClr val="accent3"/>
                </a:solidFill>
              </a:defRPr>
            </a:lvl1pPr>
          </a:lstStyle>
          <a:p>
            <a:pPr lvl="0"/>
            <a:r>
              <a:rPr lang="en-GB" dirty="0"/>
              <a:t>Source</a:t>
            </a:r>
          </a:p>
        </p:txBody>
      </p:sp>
      <p:sp>
        <p:nvSpPr>
          <p:cNvPr id="16" name="Parallelogram 15">
            <a:extLst>
              <a:ext uri="{FF2B5EF4-FFF2-40B4-BE49-F238E27FC236}">
                <a16:creationId xmlns:a16="http://schemas.microsoft.com/office/drawing/2014/main" id="{B9985415-D76E-8B46-825C-7009543BB59D}"/>
              </a:ext>
            </a:extLst>
          </p:cNvPr>
          <p:cNvSpPr/>
          <p:nvPr/>
        </p:nvSpPr>
        <p:spPr>
          <a:xfrm>
            <a:off x="11095337" y="6474053"/>
            <a:ext cx="166239" cy="309520"/>
          </a:xfrm>
          <a:prstGeom prst="parallelogram">
            <a:avLst>
              <a:gd name="adj" fmla="val 839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900" dirty="0"/>
          </a:p>
        </p:txBody>
      </p:sp>
      <p:sp>
        <p:nvSpPr>
          <p:cNvPr id="12" name="Text Placeholder 7">
            <a:extLst>
              <a:ext uri="{FF2B5EF4-FFF2-40B4-BE49-F238E27FC236}">
                <a16:creationId xmlns:a16="http://schemas.microsoft.com/office/drawing/2014/main" id="{7C12E7E6-22F8-4835-B55D-CEDCA7BECAFA}"/>
              </a:ext>
            </a:extLst>
          </p:cNvPr>
          <p:cNvSpPr>
            <a:spLocks noGrp="1"/>
          </p:cNvSpPr>
          <p:nvPr>
            <p:ph type="body" sz="quarter" idx="16" hasCustomPrompt="1"/>
          </p:nvPr>
        </p:nvSpPr>
        <p:spPr>
          <a:xfrm>
            <a:off x="9994900" y="185830"/>
            <a:ext cx="1527175" cy="604745"/>
          </a:xfrm>
          <a:blipFill>
            <a:blip r:embed="rId3" cstate="email">
              <a:extLst>
                <a:ext uri="{28A0092B-C50C-407E-A947-70E740481C1C}">
                  <a14:useLocalDpi xmlns:a14="http://schemas.microsoft.com/office/drawing/2010/main"/>
                </a:ext>
              </a:extLst>
            </a:blip>
            <a:srcRect/>
            <a:stretch>
              <a:fillRect l="457" r="457"/>
            </a:stretch>
          </a:blipFill>
        </p:spPr>
        <p:txBody>
          <a:bodyPr/>
          <a:lstStyle>
            <a:lvl1pPr marL="0" indent="0">
              <a:buNone/>
              <a:defRPr/>
            </a:lvl1pPr>
          </a:lstStyle>
          <a:p>
            <a:pPr lvl="0"/>
            <a:r>
              <a:rPr lang="en-US" dirty="0"/>
              <a:t>   </a:t>
            </a:r>
            <a:endParaRPr lang="en-GB" dirty="0"/>
          </a:p>
        </p:txBody>
      </p:sp>
    </p:spTree>
    <p:custDataLst>
      <p:tags r:id="rId1"/>
    </p:custDataLst>
    <p:extLst>
      <p:ext uri="{BB962C8B-B14F-4D97-AF65-F5344CB8AC3E}">
        <p14:creationId xmlns:p14="http://schemas.microsoft.com/office/powerpoint/2010/main" val="9879419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Full Imag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0FDD8080-AF12-4ED9-B567-80DF0856A504}"/>
              </a:ext>
            </a:extLst>
          </p:cNvPr>
          <p:cNvSpPr>
            <a:spLocks noGrp="1"/>
          </p:cNvSpPr>
          <p:nvPr>
            <p:ph type="pic" sz="quarter" idx="14" hasCustomPrompt="1"/>
          </p:nvPr>
        </p:nvSpPr>
        <p:spPr>
          <a:xfrm>
            <a:off x="1" y="0"/>
            <a:ext cx="12191999" cy="6858000"/>
          </a:xfrm>
        </p:spPr>
        <p:txBody>
          <a:bodyPr anchor="ctr"/>
          <a:lstStyle>
            <a:lvl1pPr marL="0" indent="0" algn="ctr">
              <a:buNone/>
              <a:defRPr/>
            </a:lvl1pPr>
          </a:lstStyle>
          <a:p>
            <a:r>
              <a:rPr lang="en-GB" dirty="0"/>
              <a:t>Click the icon to insert image</a:t>
            </a:r>
          </a:p>
        </p:txBody>
      </p:sp>
    </p:spTree>
    <p:custDataLst>
      <p:tags r:id="rId1"/>
    </p:custDataLst>
    <p:extLst>
      <p:ext uri="{BB962C8B-B14F-4D97-AF65-F5344CB8AC3E}">
        <p14:creationId xmlns:p14="http://schemas.microsoft.com/office/powerpoint/2010/main" val="39306000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ázdný">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74211FB-512C-474D-9016-170A296C9F93}"/>
              </a:ext>
            </a:extLst>
          </p:cNvPr>
          <p:cNvSpPr>
            <a:spLocks noGrp="1"/>
          </p:cNvSpPr>
          <p:nvPr>
            <p:ph type="title" hasCustomPrompt="1"/>
          </p:nvPr>
        </p:nvSpPr>
        <p:spPr>
          <a:xfrm>
            <a:off x="582613" y="397240"/>
            <a:ext cx="8734425" cy="276164"/>
          </a:xfrm>
        </p:spPr>
        <p:txBody>
          <a:bodyPr/>
          <a:lstStyle>
            <a:lvl1pPr>
              <a:defRPr/>
            </a:lvl1pPr>
          </a:lstStyle>
          <a:p>
            <a:r>
              <a:rPr lang="en-US" dirty="0"/>
              <a:t>Enter title here</a:t>
            </a:r>
            <a:endParaRPr lang="en-GB" dirty="0"/>
          </a:p>
        </p:txBody>
      </p:sp>
      <p:sp>
        <p:nvSpPr>
          <p:cNvPr id="10" name="Date Placeholder 9">
            <a:extLst>
              <a:ext uri="{FF2B5EF4-FFF2-40B4-BE49-F238E27FC236}">
                <a16:creationId xmlns:a16="http://schemas.microsoft.com/office/drawing/2014/main" id="{3D66305D-BE4D-4225-9A78-247223165E7A}"/>
              </a:ext>
            </a:extLst>
          </p:cNvPr>
          <p:cNvSpPr>
            <a:spLocks noGrp="1"/>
          </p:cNvSpPr>
          <p:nvPr>
            <p:ph type="dt" sz="half" idx="66"/>
          </p:nvPr>
        </p:nvSpPr>
        <p:spPr/>
        <p:txBody>
          <a:bodyPr/>
          <a:lstStyle/>
          <a:p>
            <a:r>
              <a:rPr lang="en-GB"/>
              <a:t>26.9. 2024</a:t>
            </a:r>
            <a:endParaRPr lang="en-GB" dirty="0"/>
          </a:p>
        </p:txBody>
      </p:sp>
      <p:sp>
        <p:nvSpPr>
          <p:cNvPr id="11" name="Footer Placeholder 10">
            <a:extLst>
              <a:ext uri="{FF2B5EF4-FFF2-40B4-BE49-F238E27FC236}">
                <a16:creationId xmlns:a16="http://schemas.microsoft.com/office/drawing/2014/main" id="{9688A20F-D3CE-4241-9D05-06B5AD6D824F}"/>
              </a:ext>
            </a:extLst>
          </p:cNvPr>
          <p:cNvSpPr>
            <a:spLocks noGrp="1"/>
          </p:cNvSpPr>
          <p:nvPr>
            <p:ph type="ftr" sz="quarter" idx="67"/>
          </p:nvPr>
        </p:nvSpPr>
        <p:spPr/>
        <p:txBody>
          <a:bodyPr/>
          <a:lstStyle/>
          <a:p>
            <a:endParaRPr lang="en-GB" dirty="0"/>
          </a:p>
        </p:txBody>
      </p:sp>
      <p:sp>
        <p:nvSpPr>
          <p:cNvPr id="12" name="Slide Number Placeholder 11">
            <a:extLst>
              <a:ext uri="{FF2B5EF4-FFF2-40B4-BE49-F238E27FC236}">
                <a16:creationId xmlns:a16="http://schemas.microsoft.com/office/drawing/2014/main" id="{EFA1A582-5E77-4369-B21B-C3EA8FD9D28B}"/>
              </a:ext>
            </a:extLst>
          </p:cNvPr>
          <p:cNvSpPr>
            <a:spLocks noGrp="1"/>
          </p:cNvSpPr>
          <p:nvPr>
            <p:ph type="sldNum" sz="quarter" idx="68"/>
          </p:nvPr>
        </p:nvSpPr>
        <p:spPr/>
        <p:txBody>
          <a:bodyPr/>
          <a:lstStyle/>
          <a:p>
            <a:fld id="{95327F6C-6CA3-4D4A-964E-3E97A278A548}" type="slidenum">
              <a:rPr lang="en-GB" smtClean="0"/>
              <a:pPr/>
              <a:t>‹#›</a:t>
            </a:fld>
            <a:endParaRPr lang="en-GB"/>
          </a:p>
        </p:txBody>
      </p:sp>
      <p:sp>
        <p:nvSpPr>
          <p:cNvPr id="13" name="Text Placeholder 13">
            <a:extLst>
              <a:ext uri="{FF2B5EF4-FFF2-40B4-BE49-F238E27FC236}">
                <a16:creationId xmlns:a16="http://schemas.microsoft.com/office/drawing/2014/main" id="{540EAD5F-FF58-4DCA-A1E4-1FA237DC8591}"/>
              </a:ext>
            </a:extLst>
          </p:cNvPr>
          <p:cNvSpPr>
            <a:spLocks noGrp="1"/>
          </p:cNvSpPr>
          <p:nvPr>
            <p:ph type="body" sz="quarter" idx="43" hasCustomPrompt="1"/>
          </p:nvPr>
        </p:nvSpPr>
        <p:spPr>
          <a:xfrm>
            <a:off x="2145324" y="6476119"/>
            <a:ext cx="7024076" cy="365125"/>
          </a:xfrm>
        </p:spPr>
        <p:txBody>
          <a:bodyPr anchor="ctr"/>
          <a:lstStyle>
            <a:lvl1pPr marL="0" indent="0">
              <a:buNone/>
              <a:defRPr sz="900">
                <a:solidFill>
                  <a:schemeClr val="accent3"/>
                </a:solidFill>
              </a:defRPr>
            </a:lvl1pPr>
          </a:lstStyle>
          <a:p>
            <a:pPr lvl="0"/>
            <a:r>
              <a:rPr lang="en-GB" dirty="0"/>
              <a:t>Source</a:t>
            </a:r>
          </a:p>
        </p:txBody>
      </p:sp>
      <p:sp>
        <p:nvSpPr>
          <p:cNvPr id="9" name="Text Placeholder 7">
            <a:extLst>
              <a:ext uri="{FF2B5EF4-FFF2-40B4-BE49-F238E27FC236}">
                <a16:creationId xmlns:a16="http://schemas.microsoft.com/office/drawing/2014/main" id="{481238AC-75E3-41FA-99EC-40EB2BF369E9}"/>
              </a:ext>
            </a:extLst>
          </p:cNvPr>
          <p:cNvSpPr>
            <a:spLocks noGrp="1"/>
          </p:cNvSpPr>
          <p:nvPr>
            <p:ph type="body" sz="quarter" idx="65" hasCustomPrompt="1"/>
          </p:nvPr>
        </p:nvSpPr>
        <p:spPr>
          <a:xfrm>
            <a:off x="582613" y="812772"/>
            <a:ext cx="8734426" cy="553244"/>
          </a:xfrm>
        </p:spPr>
        <p:txBody>
          <a:bodyPr/>
          <a:lstStyle>
            <a:lvl1pPr marL="0" indent="0">
              <a:buNone/>
              <a:defRPr/>
            </a:lvl1pPr>
          </a:lstStyle>
          <a:p>
            <a:pPr lvl="0"/>
            <a:r>
              <a:rPr lang="en-US" dirty="0"/>
              <a:t>Enter subtitle here</a:t>
            </a:r>
            <a:endParaRPr lang="en-GB" dirty="0"/>
          </a:p>
        </p:txBody>
      </p:sp>
    </p:spTree>
    <p:custDataLst>
      <p:tags r:id="rId1"/>
    </p:custDataLst>
    <p:extLst>
      <p:ext uri="{BB962C8B-B14F-4D97-AF65-F5344CB8AC3E}">
        <p14:creationId xmlns:p14="http://schemas.microsoft.com/office/powerpoint/2010/main" val="23680294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tatement Without Logo">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ECAFA86-51E3-42F5-9094-2278DECB8859}"/>
              </a:ext>
            </a:extLst>
          </p:cNvPr>
          <p:cNvSpPr>
            <a:spLocks noGrp="1"/>
          </p:cNvSpPr>
          <p:nvPr>
            <p:ph type="body" sz="quarter" idx="15" hasCustomPrompt="1"/>
          </p:nvPr>
        </p:nvSpPr>
        <p:spPr>
          <a:xfrm>
            <a:off x="-1" y="0"/>
            <a:ext cx="12192001" cy="6858000"/>
          </a:xfrm>
          <a:solidFill>
            <a:schemeClr val="tx1">
              <a:alpha val="40000"/>
            </a:schemeClr>
          </a:solidFill>
        </p:spPr>
        <p:txBody>
          <a:bodyPr/>
          <a:lstStyle>
            <a:lvl1pPr>
              <a:defRPr sz="4400"/>
            </a:lvl1pPr>
          </a:lstStyle>
          <a:p>
            <a:pPr lvl="0"/>
            <a:r>
              <a:rPr lang="en-US" dirty="0"/>
              <a:t>   </a:t>
            </a:r>
            <a:endParaRPr lang="en-GB" dirty="0"/>
          </a:p>
        </p:txBody>
      </p:sp>
      <p:sp>
        <p:nvSpPr>
          <p:cNvPr id="2" name="Title 1">
            <a:extLst>
              <a:ext uri="{FF2B5EF4-FFF2-40B4-BE49-F238E27FC236}">
                <a16:creationId xmlns:a16="http://schemas.microsoft.com/office/drawing/2014/main" id="{934F015B-93DB-4690-8AAF-525E1E964D12}"/>
              </a:ext>
            </a:extLst>
          </p:cNvPr>
          <p:cNvSpPr>
            <a:spLocks noGrp="1"/>
          </p:cNvSpPr>
          <p:nvPr>
            <p:ph type="title" hasCustomPrompt="1"/>
          </p:nvPr>
        </p:nvSpPr>
        <p:spPr>
          <a:xfrm>
            <a:off x="2324101" y="2015331"/>
            <a:ext cx="7543800" cy="1631949"/>
          </a:xfrm>
        </p:spPr>
        <p:txBody>
          <a:bodyPr anchor="b"/>
          <a:lstStyle>
            <a:lvl1pPr algn="ctr">
              <a:defRPr sz="4600">
                <a:solidFill>
                  <a:schemeClr val="bg1"/>
                </a:solidFill>
                <a:latin typeface="Gabriola" panose="04040605051002020D02" pitchFamily="82" charset="0"/>
              </a:defRPr>
            </a:lvl1pPr>
          </a:lstStyle>
          <a:p>
            <a:r>
              <a:rPr lang="en-US" dirty="0"/>
              <a:t>Enter title here</a:t>
            </a:r>
            <a:endParaRPr lang="en-GB" dirty="0"/>
          </a:p>
        </p:txBody>
      </p:sp>
      <p:sp>
        <p:nvSpPr>
          <p:cNvPr id="13" name="Text Placeholder 8">
            <a:extLst>
              <a:ext uri="{FF2B5EF4-FFF2-40B4-BE49-F238E27FC236}">
                <a16:creationId xmlns:a16="http://schemas.microsoft.com/office/drawing/2014/main" id="{873EC30A-C2BE-48AC-B44C-895576F84FCB}"/>
              </a:ext>
            </a:extLst>
          </p:cNvPr>
          <p:cNvSpPr>
            <a:spLocks noGrp="1"/>
          </p:cNvSpPr>
          <p:nvPr>
            <p:ph type="body" sz="quarter" idx="17" hasCustomPrompt="1"/>
          </p:nvPr>
        </p:nvSpPr>
        <p:spPr>
          <a:xfrm rot="16200000">
            <a:off x="10459313" y="5124307"/>
            <a:ext cx="1611101" cy="1854273"/>
          </a:xfrm>
          <a:prstGeom prst="triangle">
            <a:avLst>
              <a:gd name="adj" fmla="val 0"/>
            </a:avLst>
          </a:prstGeom>
          <a:solidFill>
            <a:schemeClr val="accent1"/>
          </a:solidFill>
        </p:spPr>
        <p:txBody>
          <a:bodyPr/>
          <a:lstStyle>
            <a:lvl1pPr>
              <a:defRPr sz="4400"/>
            </a:lvl1pPr>
          </a:lstStyle>
          <a:p>
            <a:pPr lvl="0"/>
            <a:r>
              <a:rPr lang="en-US" dirty="0"/>
              <a:t>   </a:t>
            </a:r>
            <a:endParaRPr lang="en-GB" dirty="0"/>
          </a:p>
        </p:txBody>
      </p:sp>
      <p:sp>
        <p:nvSpPr>
          <p:cNvPr id="14" name="Text Placeholder 8">
            <a:extLst>
              <a:ext uri="{FF2B5EF4-FFF2-40B4-BE49-F238E27FC236}">
                <a16:creationId xmlns:a16="http://schemas.microsoft.com/office/drawing/2014/main" id="{53EE0B53-8D62-4579-B4E6-98268FDEA9CF}"/>
              </a:ext>
            </a:extLst>
          </p:cNvPr>
          <p:cNvSpPr>
            <a:spLocks noGrp="1"/>
          </p:cNvSpPr>
          <p:nvPr>
            <p:ph type="body" sz="quarter" idx="18" hasCustomPrompt="1"/>
          </p:nvPr>
        </p:nvSpPr>
        <p:spPr>
          <a:xfrm rot="5400000">
            <a:off x="154472" y="-154475"/>
            <a:ext cx="2046902" cy="2355852"/>
          </a:xfrm>
          <a:prstGeom prst="triangle">
            <a:avLst>
              <a:gd name="adj" fmla="val 0"/>
            </a:avLst>
          </a:prstGeom>
          <a:solidFill>
            <a:schemeClr val="accent1"/>
          </a:solidFill>
        </p:spPr>
        <p:txBody>
          <a:bodyPr/>
          <a:lstStyle>
            <a:lvl1pPr>
              <a:defRPr sz="4400"/>
            </a:lvl1pPr>
          </a:lstStyle>
          <a:p>
            <a:pPr lvl="0"/>
            <a:r>
              <a:rPr lang="en-US" dirty="0"/>
              <a:t>   </a:t>
            </a:r>
            <a:endParaRPr lang="en-GB" dirty="0"/>
          </a:p>
        </p:txBody>
      </p:sp>
      <p:sp>
        <p:nvSpPr>
          <p:cNvPr id="15" name="Text Placeholder 12">
            <a:extLst>
              <a:ext uri="{FF2B5EF4-FFF2-40B4-BE49-F238E27FC236}">
                <a16:creationId xmlns:a16="http://schemas.microsoft.com/office/drawing/2014/main" id="{FEF35828-425B-4955-9A1E-2592D5B35EA0}"/>
              </a:ext>
            </a:extLst>
          </p:cNvPr>
          <p:cNvSpPr>
            <a:spLocks noGrp="1"/>
          </p:cNvSpPr>
          <p:nvPr>
            <p:ph type="body" sz="quarter" idx="19" hasCustomPrompt="1"/>
          </p:nvPr>
        </p:nvSpPr>
        <p:spPr>
          <a:xfrm>
            <a:off x="2324102" y="3841750"/>
            <a:ext cx="7543798" cy="1801812"/>
          </a:xfrm>
        </p:spPr>
        <p:txBody>
          <a:bodyPr/>
          <a:lstStyle>
            <a:lvl1pPr marL="0" indent="0" algn="ctr">
              <a:buNone/>
              <a:defRPr sz="2000">
                <a:solidFill>
                  <a:schemeClr val="bg1"/>
                </a:solidFill>
              </a:defRPr>
            </a:lvl1pPr>
            <a:lvl2pPr algn="ctr">
              <a:defRPr sz="1800">
                <a:solidFill>
                  <a:schemeClr val="bg1"/>
                </a:solidFill>
              </a:defRPr>
            </a:lvl2pPr>
            <a:lvl3pPr algn="ctr">
              <a:defRPr sz="1400">
                <a:solidFill>
                  <a:schemeClr val="bg1"/>
                </a:solidFill>
              </a:defRPr>
            </a:lvl3pPr>
            <a:lvl4pPr algn="ctr">
              <a:defRPr sz="1400">
                <a:solidFill>
                  <a:schemeClr val="bg1"/>
                </a:solidFill>
              </a:defRPr>
            </a:lvl4pPr>
            <a:lvl5pPr algn="ctr">
              <a:defRPr sz="1400">
                <a:solidFill>
                  <a:schemeClr val="bg1"/>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icture Placeholder 9">
            <a:extLst>
              <a:ext uri="{FF2B5EF4-FFF2-40B4-BE49-F238E27FC236}">
                <a16:creationId xmlns:a16="http://schemas.microsoft.com/office/drawing/2014/main" id="{0625C47F-AF34-43DB-A23B-D680CDB27913}"/>
              </a:ext>
            </a:extLst>
          </p:cNvPr>
          <p:cNvSpPr>
            <a:spLocks noGrp="1"/>
          </p:cNvSpPr>
          <p:nvPr>
            <p:ph type="pic" sz="quarter" idx="14" hasCustomPrompt="1"/>
          </p:nvPr>
        </p:nvSpPr>
        <p:spPr>
          <a:xfrm>
            <a:off x="1" y="0"/>
            <a:ext cx="12191999" cy="6858000"/>
          </a:xfrm>
        </p:spPr>
        <p:txBody>
          <a:bodyPr anchor="t"/>
          <a:lstStyle>
            <a:lvl1pPr marL="0" indent="0" algn="ctr">
              <a:spcBef>
                <a:spcPts val="0"/>
              </a:spcBef>
              <a:spcAft>
                <a:spcPts val="0"/>
              </a:spcAft>
              <a:buNone/>
              <a:defRPr b="1">
                <a:solidFill>
                  <a:schemeClr val="tx1"/>
                </a:solidFill>
              </a:defRPr>
            </a:lvl1pPr>
          </a:lstStyle>
          <a:p>
            <a:br>
              <a:rPr lang="en-GB" dirty="0"/>
            </a:br>
            <a:br>
              <a:rPr lang="en-GB" dirty="0"/>
            </a:br>
            <a:br>
              <a:rPr lang="en-GB" dirty="0"/>
            </a:br>
            <a:br>
              <a:rPr lang="en-GB" dirty="0"/>
            </a:br>
            <a:br>
              <a:rPr lang="en-GB" dirty="0"/>
            </a:br>
            <a:br>
              <a:rPr lang="en-GB" dirty="0"/>
            </a:br>
            <a:br>
              <a:rPr lang="en-GB" dirty="0"/>
            </a:br>
            <a:r>
              <a:rPr lang="en-GB" dirty="0"/>
              <a:t>Click on the icon below to insert an image.</a:t>
            </a:r>
            <a:br>
              <a:rPr lang="en-GB" dirty="0"/>
            </a:br>
            <a:r>
              <a:rPr lang="en-GB" dirty="0"/>
              <a:t>Right click on the image then Send to back.</a:t>
            </a:r>
          </a:p>
        </p:txBody>
      </p:sp>
    </p:spTree>
    <p:custDataLst>
      <p:tags r:id="rId1"/>
    </p:custDataLst>
    <p:extLst>
      <p:ext uri="{BB962C8B-B14F-4D97-AF65-F5344CB8AC3E}">
        <p14:creationId xmlns:p14="http://schemas.microsoft.com/office/powerpoint/2010/main" val="42946940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tatement With Image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F30AC7CC-E802-4C0E-8073-780505316EB8}"/>
              </a:ext>
            </a:extLst>
          </p:cNvPr>
          <p:cNvSpPr>
            <a:spLocks noGrp="1"/>
          </p:cNvSpPr>
          <p:nvPr>
            <p:ph type="body" sz="quarter" idx="19" hasCustomPrompt="1"/>
          </p:nvPr>
        </p:nvSpPr>
        <p:spPr>
          <a:xfrm>
            <a:off x="-1855561" y="0"/>
            <a:ext cx="16362136" cy="6857999"/>
          </a:xfrm>
          <a:custGeom>
            <a:avLst/>
            <a:gdLst>
              <a:gd name="connsiteX0" fmla="*/ 7801944 w 16362136"/>
              <a:gd name="connsiteY0" fmla="*/ 0 h 6858000"/>
              <a:gd name="connsiteX1" fmla="*/ 16362136 w 16362136"/>
              <a:gd name="connsiteY1" fmla="*/ 0 h 6858000"/>
              <a:gd name="connsiteX2" fmla="*/ 16362136 w 16362136"/>
              <a:gd name="connsiteY2" fmla="*/ 8363 h 6858000"/>
              <a:gd name="connsiteX3" fmla="*/ 8560193 w 16362136"/>
              <a:gd name="connsiteY3" fmla="*/ 6858000 h 6858000"/>
              <a:gd name="connsiteX4" fmla="*/ 0 w 16362136"/>
              <a:gd name="connsiteY4" fmla="*/ 6858000 h 6858000"/>
              <a:gd name="connsiteX5" fmla="*/ 0 w 16362136"/>
              <a:gd name="connsiteY5" fmla="*/ 68496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62136" h="6858000">
                <a:moveTo>
                  <a:pt x="7801944" y="0"/>
                </a:moveTo>
                <a:lnTo>
                  <a:pt x="16362136" y="0"/>
                </a:lnTo>
                <a:lnTo>
                  <a:pt x="16362136" y="8363"/>
                </a:lnTo>
                <a:lnTo>
                  <a:pt x="8560193" y="6858000"/>
                </a:lnTo>
                <a:lnTo>
                  <a:pt x="0" y="6858000"/>
                </a:lnTo>
                <a:lnTo>
                  <a:pt x="0" y="6849638"/>
                </a:lnTo>
                <a:close/>
              </a:path>
            </a:pathLst>
          </a:custGeom>
          <a:solidFill>
            <a:schemeClr val="accent1">
              <a:alpha val="74000"/>
            </a:schemeClr>
          </a:solidFill>
        </p:spPr>
        <p:txBody>
          <a:bodyPr wrap="square">
            <a:noAutofit/>
          </a:bodyPr>
          <a:lstStyle>
            <a:lvl1pPr marL="0" indent="0">
              <a:buNone/>
              <a:defRPr/>
            </a:lvl1pPr>
          </a:lstStyle>
          <a:p>
            <a:pPr lvl="0"/>
            <a:r>
              <a:rPr lang="en-US" dirty="0"/>
              <a:t>    </a:t>
            </a:r>
            <a:endParaRPr lang="en-GB" dirty="0"/>
          </a:p>
        </p:txBody>
      </p:sp>
      <p:sp>
        <p:nvSpPr>
          <p:cNvPr id="8" name="Text Placeholder 8">
            <a:extLst>
              <a:ext uri="{FF2B5EF4-FFF2-40B4-BE49-F238E27FC236}">
                <a16:creationId xmlns:a16="http://schemas.microsoft.com/office/drawing/2014/main" id="{0B99EEED-53A7-41DF-82C2-1A6B8ACE5B63}"/>
              </a:ext>
            </a:extLst>
          </p:cNvPr>
          <p:cNvSpPr>
            <a:spLocks noGrp="1"/>
          </p:cNvSpPr>
          <p:nvPr>
            <p:ph type="body" sz="quarter" idx="15" hasCustomPrompt="1"/>
          </p:nvPr>
        </p:nvSpPr>
        <p:spPr>
          <a:xfrm>
            <a:off x="-1" y="0"/>
            <a:ext cx="12192001" cy="6858000"/>
          </a:xfrm>
          <a:solidFill>
            <a:schemeClr val="tx1">
              <a:alpha val="40000"/>
            </a:schemeClr>
          </a:solidFill>
        </p:spPr>
        <p:txBody>
          <a:bodyPr/>
          <a:lstStyle>
            <a:lvl1pPr marL="0" indent="0">
              <a:buNone/>
              <a:defRPr sz="4400"/>
            </a:lvl1pPr>
          </a:lstStyle>
          <a:p>
            <a:pPr lvl="0"/>
            <a:r>
              <a:rPr lang="en-GB" dirty="0"/>
              <a:t> </a:t>
            </a:r>
          </a:p>
        </p:txBody>
      </p:sp>
      <p:sp>
        <p:nvSpPr>
          <p:cNvPr id="17" name="Title 1">
            <a:extLst>
              <a:ext uri="{FF2B5EF4-FFF2-40B4-BE49-F238E27FC236}">
                <a16:creationId xmlns:a16="http://schemas.microsoft.com/office/drawing/2014/main" id="{A0D1D554-FC5D-45A1-9ABD-06917E679D72}"/>
              </a:ext>
            </a:extLst>
          </p:cNvPr>
          <p:cNvSpPr>
            <a:spLocks noGrp="1"/>
          </p:cNvSpPr>
          <p:nvPr>
            <p:ph type="title" hasCustomPrompt="1"/>
          </p:nvPr>
        </p:nvSpPr>
        <p:spPr>
          <a:xfrm>
            <a:off x="2324101" y="2015331"/>
            <a:ext cx="7543800" cy="1631949"/>
          </a:xfrm>
        </p:spPr>
        <p:txBody>
          <a:bodyPr anchor="b"/>
          <a:lstStyle>
            <a:lvl1pPr algn="ctr">
              <a:defRPr sz="4600">
                <a:solidFill>
                  <a:schemeClr val="bg1"/>
                </a:solidFill>
                <a:latin typeface="Gabriola" panose="04040605051002020D02" pitchFamily="82" charset="0"/>
              </a:defRPr>
            </a:lvl1pPr>
          </a:lstStyle>
          <a:p>
            <a:r>
              <a:rPr lang="en-US" dirty="0"/>
              <a:t>Enter title here</a:t>
            </a:r>
            <a:endParaRPr lang="en-GB" dirty="0"/>
          </a:p>
        </p:txBody>
      </p:sp>
      <p:sp>
        <p:nvSpPr>
          <p:cNvPr id="18" name="Text Placeholder 12">
            <a:extLst>
              <a:ext uri="{FF2B5EF4-FFF2-40B4-BE49-F238E27FC236}">
                <a16:creationId xmlns:a16="http://schemas.microsoft.com/office/drawing/2014/main" id="{B3BE623C-B5D7-4954-8BAB-401CD81C87CC}"/>
              </a:ext>
            </a:extLst>
          </p:cNvPr>
          <p:cNvSpPr>
            <a:spLocks noGrp="1"/>
          </p:cNvSpPr>
          <p:nvPr>
            <p:ph type="body" sz="quarter" idx="20" hasCustomPrompt="1"/>
          </p:nvPr>
        </p:nvSpPr>
        <p:spPr>
          <a:xfrm>
            <a:off x="2324102" y="3841750"/>
            <a:ext cx="7543798" cy="1801812"/>
          </a:xfrm>
        </p:spPr>
        <p:txBody>
          <a:bodyPr/>
          <a:lstStyle>
            <a:lvl1pPr marL="0" indent="0" algn="ctr">
              <a:buNone/>
              <a:defRPr sz="2000">
                <a:solidFill>
                  <a:schemeClr val="bg1"/>
                </a:solidFill>
              </a:defRPr>
            </a:lvl1pPr>
            <a:lvl2pPr algn="ctr">
              <a:defRPr sz="1800">
                <a:solidFill>
                  <a:schemeClr val="bg1"/>
                </a:solidFill>
              </a:defRPr>
            </a:lvl2pPr>
            <a:lvl3pPr algn="ctr">
              <a:defRPr sz="1400">
                <a:solidFill>
                  <a:schemeClr val="bg1"/>
                </a:solidFill>
              </a:defRPr>
            </a:lvl3pPr>
            <a:lvl4pPr algn="ctr">
              <a:defRPr sz="1400">
                <a:solidFill>
                  <a:schemeClr val="bg1"/>
                </a:solidFill>
              </a:defRPr>
            </a:lvl4pPr>
            <a:lvl5pPr algn="ctr">
              <a:defRPr sz="1400">
                <a:solidFill>
                  <a:schemeClr val="bg1"/>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a:extLst>
              <a:ext uri="{FF2B5EF4-FFF2-40B4-BE49-F238E27FC236}">
                <a16:creationId xmlns:a16="http://schemas.microsoft.com/office/drawing/2014/main" id="{EE8E3954-4A5D-499A-9DFB-A042213ED228}"/>
              </a:ext>
            </a:extLst>
          </p:cNvPr>
          <p:cNvSpPr>
            <a:spLocks noGrp="1"/>
          </p:cNvSpPr>
          <p:nvPr>
            <p:ph type="pic" sz="quarter" idx="21" hasCustomPrompt="1"/>
          </p:nvPr>
        </p:nvSpPr>
        <p:spPr>
          <a:xfrm>
            <a:off x="0" y="0"/>
            <a:ext cx="12192000" cy="6858000"/>
          </a:xfrm>
        </p:spPr>
        <p:txBody>
          <a:bodyPr/>
          <a:lstStyle>
            <a:lvl1pPr marL="0" indent="0" algn="ctr">
              <a:buNone/>
              <a:defRPr b="1"/>
            </a:lvl1pPr>
          </a:lstStyle>
          <a:p>
            <a:r>
              <a:rPr lang="en-GB" dirty="0"/>
              <a:t>Secondly, click on the remaining icon</a:t>
            </a:r>
            <a:br>
              <a:rPr lang="en-GB" dirty="0"/>
            </a:br>
            <a:r>
              <a:rPr lang="en-GB" dirty="0"/>
              <a:t>to insert a background image.</a:t>
            </a:r>
            <a:br>
              <a:rPr lang="en-GB" dirty="0"/>
            </a:br>
            <a:r>
              <a:rPr lang="en-GB" dirty="0"/>
              <a:t>Then right click, Send Backward.</a:t>
            </a:r>
          </a:p>
        </p:txBody>
      </p:sp>
      <p:sp>
        <p:nvSpPr>
          <p:cNvPr id="6" name="Picture Placeholder 5">
            <a:extLst>
              <a:ext uri="{FF2B5EF4-FFF2-40B4-BE49-F238E27FC236}">
                <a16:creationId xmlns:a16="http://schemas.microsoft.com/office/drawing/2014/main" id="{1D6E8214-2AE2-495D-9655-F49721E70A2E}"/>
              </a:ext>
            </a:extLst>
          </p:cNvPr>
          <p:cNvSpPr>
            <a:spLocks noGrp="1"/>
          </p:cNvSpPr>
          <p:nvPr>
            <p:ph type="pic" sz="quarter" idx="17" hasCustomPrompt="1"/>
          </p:nvPr>
        </p:nvSpPr>
        <p:spPr>
          <a:xfrm>
            <a:off x="-1874611" y="-1"/>
            <a:ext cx="16381186" cy="6858000"/>
          </a:xfrm>
          <a:prstGeom prst="parallelogram">
            <a:avLst>
              <a:gd name="adj" fmla="val 113903"/>
            </a:avLst>
          </a:prstGeom>
          <a:noFill/>
        </p:spPr>
        <p:txBody>
          <a:bodyPr tIns="72000" anchor="t"/>
          <a:lstStyle>
            <a:lvl1pPr marL="0" indent="0" algn="ctr">
              <a:spcBef>
                <a:spcPts val="0"/>
              </a:spcBef>
              <a:spcAft>
                <a:spcPts val="0"/>
              </a:spcAft>
              <a:buNone/>
              <a:defRPr b="1"/>
            </a:lvl1pPr>
          </a:lstStyle>
          <a:p>
            <a:r>
              <a:rPr lang="en-GB" dirty="0"/>
              <a:t>First, click on the available icon below </a:t>
            </a:r>
            <a:br>
              <a:rPr lang="en-GB" dirty="0"/>
            </a:br>
            <a:r>
              <a:rPr lang="en-GB" dirty="0"/>
              <a:t>to insert an image into the shard shape.</a:t>
            </a:r>
            <a:br>
              <a:rPr lang="en-GB" dirty="0"/>
            </a:br>
            <a:r>
              <a:rPr lang="en-GB" dirty="0"/>
              <a:t>Then right click, Send to back.</a:t>
            </a:r>
          </a:p>
        </p:txBody>
      </p:sp>
    </p:spTree>
    <p:custDataLst>
      <p:tags r:id="rId1"/>
    </p:custDataLst>
    <p:extLst>
      <p:ext uri="{BB962C8B-B14F-4D97-AF65-F5344CB8AC3E}">
        <p14:creationId xmlns:p14="http://schemas.microsoft.com/office/powerpoint/2010/main" val="37472099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con x8">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01FA9597-AF00-4A87-93A2-A84F0FBCED0C}"/>
              </a:ext>
            </a:extLst>
          </p:cNvPr>
          <p:cNvSpPr>
            <a:spLocks noGrp="1"/>
          </p:cNvSpPr>
          <p:nvPr>
            <p:ph type="body" sz="quarter" idx="15" hasCustomPrompt="1"/>
          </p:nvPr>
        </p:nvSpPr>
        <p:spPr>
          <a:xfrm>
            <a:off x="1096170" y="2678112"/>
            <a:ext cx="1939130" cy="877888"/>
          </a:xfrm>
        </p:spPr>
        <p:txBody>
          <a:bodyPr/>
          <a:lstStyle>
            <a:lvl1pPr marL="0" indent="0" algn="ctr">
              <a:buNone/>
              <a:defRPr sz="1600"/>
            </a:lvl1pPr>
            <a:lvl2pPr algn="ctr">
              <a:defRPr sz="1400"/>
            </a:lvl2pPr>
            <a:lvl3pPr algn="ctr">
              <a:defRPr sz="1200"/>
            </a:lvl3pPr>
            <a:lvl4pPr algn="ctr">
              <a:defRPr sz="1100"/>
            </a:lvl4pPr>
            <a:lvl5pPr algn="ctr">
              <a:defRPr sz="11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a:extLst>
              <a:ext uri="{FF2B5EF4-FFF2-40B4-BE49-F238E27FC236}">
                <a16:creationId xmlns:a16="http://schemas.microsoft.com/office/drawing/2014/main" id="{74C9EA3D-823B-4236-B931-9B26D9E7502E}"/>
              </a:ext>
            </a:extLst>
          </p:cNvPr>
          <p:cNvSpPr>
            <a:spLocks noGrp="1"/>
          </p:cNvSpPr>
          <p:nvPr>
            <p:ph type="pic" sz="quarter" idx="16" hasCustomPrompt="1"/>
          </p:nvPr>
        </p:nvSpPr>
        <p:spPr>
          <a:xfrm>
            <a:off x="1615679" y="1885950"/>
            <a:ext cx="900112" cy="770619"/>
          </a:xfrm>
        </p:spPr>
        <p:txBody>
          <a:bodyPr anchor="ctr"/>
          <a:lstStyle>
            <a:lvl1pPr marL="0" indent="0" algn="ctr">
              <a:buNone/>
              <a:defRPr/>
            </a:lvl1pPr>
          </a:lstStyle>
          <a:p>
            <a:r>
              <a:rPr lang="en-GB" dirty="0"/>
              <a:t>Icon</a:t>
            </a:r>
          </a:p>
        </p:txBody>
      </p:sp>
      <p:sp>
        <p:nvSpPr>
          <p:cNvPr id="10" name="Text Placeholder 11">
            <a:extLst>
              <a:ext uri="{FF2B5EF4-FFF2-40B4-BE49-F238E27FC236}">
                <a16:creationId xmlns:a16="http://schemas.microsoft.com/office/drawing/2014/main" id="{B11F6DA4-6632-4BBD-9489-1FC383B5BB2B}"/>
              </a:ext>
            </a:extLst>
          </p:cNvPr>
          <p:cNvSpPr>
            <a:spLocks noGrp="1"/>
          </p:cNvSpPr>
          <p:nvPr>
            <p:ph type="body" sz="quarter" idx="17" hasCustomPrompt="1"/>
          </p:nvPr>
        </p:nvSpPr>
        <p:spPr>
          <a:xfrm>
            <a:off x="3783014" y="2678112"/>
            <a:ext cx="1939130" cy="877888"/>
          </a:xfrm>
        </p:spPr>
        <p:txBody>
          <a:bodyPr/>
          <a:lstStyle>
            <a:lvl1pPr marL="0" indent="0" algn="ctr">
              <a:buNone/>
              <a:defRPr sz="1600"/>
            </a:lvl1pPr>
            <a:lvl2pPr algn="ctr">
              <a:defRPr sz="1400"/>
            </a:lvl2pPr>
            <a:lvl3pPr algn="ctr">
              <a:defRPr sz="1200"/>
            </a:lvl3pPr>
            <a:lvl4pPr algn="ctr">
              <a:defRPr sz="1100"/>
            </a:lvl4pPr>
            <a:lvl5pPr algn="ctr">
              <a:defRPr sz="11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Picture Placeholder 8">
            <a:extLst>
              <a:ext uri="{FF2B5EF4-FFF2-40B4-BE49-F238E27FC236}">
                <a16:creationId xmlns:a16="http://schemas.microsoft.com/office/drawing/2014/main" id="{9174A7EF-DF22-4A10-8442-CC10292C627F}"/>
              </a:ext>
            </a:extLst>
          </p:cNvPr>
          <p:cNvSpPr>
            <a:spLocks noGrp="1"/>
          </p:cNvSpPr>
          <p:nvPr>
            <p:ph type="pic" sz="quarter" idx="18" hasCustomPrompt="1"/>
          </p:nvPr>
        </p:nvSpPr>
        <p:spPr>
          <a:xfrm>
            <a:off x="4302523" y="1885950"/>
            <a:ext cx="900112" cy="770619"/>
          </a:xfrm>
        </p:spPr>
        <p:txBody>
          <a:bodyPr anchor="ctr"/>
          <a:lstStyle>
            <a:lvl1pPr marL="0" indent="0" algn="ctr">
              <a:buNone/>
              <a:defRPr/>
            </a:lvl1pPr>
          </a:lstStyle>
          <a:p>
            <a:r>
              <a:rPr lang="en-GB" dirty="0"/>
              <a:t>Icon</a:t>
            </a:r>
          </a:p>
        </p:txBody>
      </p:sp>
      <p:sp>
        <p:nvSpPr>
          <p:cNvPr id="12" name="Text Placeholder 11">
            <a:extLst>
              <a:ext uri="{FF2B5EF4-FFF2-40B4-BE49-F238E27FC236}">
                <a16:creationId xmlns:a16="http://schemas.microsoft.com/office/drawing/2014/main" id="{B6B5E4CA-D0D4-47EA-A452-1F0ACA7C168B}"/>
              </a:ext>
            </a:extLst>
          </p:cNvPr>
          <p:cNvSpPr>
            <a:spLocks noGrp="1"/>
          </p:cNvSpPr>
          <p:nvPr>
            <p:ph type="body" sz="quarter" idx="19" hasCustomPrompt="1"/>
          </p:nvPr>
        </p:nvSpPr>
        <p:spPr>
          <a:xfrm>
            <a:off x="6469858" y="2678112"/>
            <a:ext cx="1939130" cy="877888"/>
          </a:xfrm>
        </p:spPr>
        <p:txBody>
          <a:bodyPr/>
          <a:lstStyle>
            <a:lvl1pPr marL="0" indent="0" algn="ctr">
              <a:buNone/>
              <a:defRPr sz="1600"/>
            </a:lvl1pPr>
            <a:lvl2pPr algn="ctr">
              <a:defRPr sz="1400"/>
            </a:lvl2pPr>
            <a:lvl3pPr algn="ctr">
              <a:defRPr sz="1200"/>
            </a:lvl3pPr>
            <a:lvl4pPr algn="ctr">
              <a:defRPr sz="1100"/>
            </a:lvl4pPr>
            <a:lvl5pPr algn="ctr">
              <a:defRPr sz="11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Picture Placeholder 8">
            <a:extLst>
              <a:ext uri="{FF2B5EF4-FFF2-40B4-BE49-F238E27FC236}">
                <a16:creationId xmlns:a16="http://schemas.microsoft.com/office/drawing/2014/main" id="{9BD6B96B-76F9-49CD-A0B5-78E4CDE1690E}"/>
              </a:ext>
            </a:extLst>
          </p:cNvPr>
          <p:cNvSpPr>
            <a:spLocks noGrp="1"/>
          </p:cNvSpPr>
          <p:nvPr>
            <p:ph type="pic" sz="quarter" idx="20" hasCustomPrompt="1"/>
          </p:nvPr>
        </p:nvSpPr>
        <p:spPr>
          <a:xfrm>
            <a:off x="6989367" y="1885950"/>
            <a:ext cx="900112" cy="770619"/>
          </a:xfrm>
        </p:spPr>
        <p:txBody>
          <a:bodyPr anchor="ctr"/>
          <a:lstStyle>
            <a:lvl1pPr marL="0" indent="0" algn="ctr">
              <a:buNone/>
              <a:defRPr/>
            </a:lvl1pPr>
          </a:lstStyle>
          <a:p>
            <a:r>
              <a:rPr lang="en-GB" dirty="0"/>
              <a:t>Icon</a:t>
            </a:r>
          </a:p>
        </p:txBody>
      </p:sp>
      <p:sp>
        <p:nvSpPr>
          <p:cNvPr id="14" name="Text Placeholder 11">
            <a:extLst>
              <a:ext uri="{FF2B5EF4-FFF2-40B4-BE49-F238E27FC236}">
                <a16:creationId xmlns:a16="http://schemas.microsoft.com/office/drawing/2014/main" id="{2638A4E7-A137-4ECD-895E-210D3F1CE740}"/>
              </a:ext>
            </a:extLst>
          </p:cNvPr>
          <p:cNvSpPr>
            <a:spLocks noGrp="1"/>
          </p:cNvSpPr>
          <p:nvPr>
            <p:ph type="body" sz="quarter" idx="21" hasCustomPrompt="1"/>
          </p:nvPr>
        </p:nvSpPr>
        <p:spPr>
          <a:xfrm>
            <a:off x="9156702" y="2678112"/>
            <a:ext cx="1939130" cy="877888"/>
          </a:xfrm>
        </p:spPr>
        <p:txBody>
          <a:bodyPr/>
          <a:lstStyle>
            <a:lvl1pPr marL="0" indent="0" algn="ctr">
              <a:buNone/>
              <a:defRPr sz="1600"/>
            </a:lvl1pPr>
            <a:lvl2pPr algn="ctr">
              <a:defRPr sz="1400"/>
            </a:lvl2pPr>
            <a:lvl3pPr algn="ctr">
              <a:defRPr sz="1200"/>
            </a:lvl3pPr>
            <a:lvl4pPr algn="ctr">
              <a:defRPr sz="1100"/>
            </a:lvl4pPr>
            <a:lvl5pPr algn="ctr">
              <a:defRPr sz="11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Picture Placeholder 8">
            <a:extLst>
              <a:ext uri="{FF2B5EF4-FFF2-40B4-BE49-F238E27FC236}">
                <a16:creationId xmlns:a16="http://schemas.microsoft.com/office/drawing/2014/main" id="{F12BAECB-F443-45F9-BC47-EF637250547F}"/>
              </a:ext>
            </a:extLst>
          </p:cNvPr>
          <p:cNvSpPr>
            <a:spLocks noGrp="1"/>
          </p:cNvSpPr>
          <p:nvPr>
            <p:ph type="pic" sz="quarter" idx="22" hasCustomPrompt="1"/>
          </p:nvPr>
        </p:nvSpPr>
        <p:spPr>
          <a:xfrm>
            <a:off x="9676211" y="1885950"/>
            <a:ext cx="900112" cy="770619"/>
          </a:xfrm>
        </p:spPr>
        <p:txBody>
          <a:bodyPr anchor="ctr"/>
          <a:lstStyle>
            <a:lvl1pPr marL="0" indent="0" algn="ctr">
              <a:buNone/>
              <a:defRPr/>
            </a:lvl1pPr>
          </a:lstStyle>
          <a:p>
            <a:r>
              <a:rPr lang="en-GB" dirty="0"/>
              <a:t>Icon</a:t>
            </a:r>
          </a:p>
        </p:txBody>
      </p:sp>
      <p:sp>
        <p:nvSpPr>
          <p:cNvPr id="16" name="Text Placeholder 11">
            <a:extLst>
              <a:ext uri="{FF2B5EF4-FFF2-40B4-BE49-F238E27FC236}">
                <a16:creationId xmlns:a16="http://schemas.microsoft.com/office/drawing/2014/main" id="{63D0C22E-91C5-4AD8-BB7B-AF6D5097494B}"/>
              </a:ext>
            </a:extLst>
          </p:cNvPr>
          <p:cNvSpPr>
            <a:spLocks noGrp="1"/>
          </p:cNvSpPr>
          <p:nvPr>
            <p:ph type="body" sz="quarter" idx="23" hasCustomPrompt="1"/>
          </p:nvPr>
        </p:nvSpPr>
        <p:spPr>
          <a:xfrm>
            <a:off x="1096170" y="4760912"/>
            <a:ext cx="1939130" cy="877888"/>
          </a:xfrm>
        </p:spPr>
        <p:txBody>
          <a:bodyPr/>
          <a:lstStyle>
            <a:lvl1pPr marL="0" indent="0" algn="ctr">
              <a:buNone/>
              <a:defRPr sz="1600"/>
            </a:lvl1pPr>
            <a:lvl2pPr algn="ctr">
              <a:defRPr sz="1400"/>
            </a:lvl2pPr>
            <a:lvl3pPr algn="ctr">
              <a:defRPr sz="1200"/>
            </a:lvl3pPr>
            <a:lvl4pPr algn="ctr">
              <a:defRPr sz="1100"/>
            </a:lvl4pPr>
            <a:lvl5pPr algn="ctr">
              <a:defRPr sz="11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8">
            <a:extLst>
              <a:ext uri="{FF2B5EF4-FFF2-40B4-BE49-F238E27FC236}">
                <a16:creationId xmlns:a16="http://schemas.microsoft.com/office/drawing/2014/main" id="{B659AD1F-2FBE-4D36-B96C-6B991109AF96}"/>
              </a:ext>
            </a:extLst>
          </p:cNvPr>
          <p:cNvSpPr>
            <a:spLocks noGrp="1"/>
          </p:cNvSpPr>
          <p:nvPr>
            <p:ph type="pic" sz="quarter" idx="24" hasCustomPrompt="1"/>
          </p:nvPr>
        </p:nvSpPr>
        <p:spPr>
          <a:xfrm>
            <a:off x="1615679" y="3968750"/>
            <a:ext cx="900112" cy="770619"/>
          </a:xfrm>
        </p:spPr>
        <p:txBody>
          <a:bodyPr anchor="ctr"/>
          <a:lstStyle>
            <a:lvl1pPr marL="0" indent="0" algn="ctr">
              <a:buNone/>
              <a:defRPr/>
            </a:lvl1pPr>
          </a:lstStyle>
          <a:p>
            <a:r>
              <a:rPr lang="en-GB" dirty="0"/>
              <a:t>Icon</a:t>
            </a:r>
          </a:p>
        </p:txBody>
      </p:sp>
      <p:sp>
        <p:nvSpPr>
          <p:cNvPr id="18" name="Text Placeholder 11">
            <a:extLst>
              <a:ext uri="{FF2B5EF4-FFF2-40B4-BE49-F238E27FC236}">
                <a16:creationId xmlns:a16="http://schemas.microsoft.com/office/drawing/2014/main" id="{5C26ECF2-5B24-451C-B70C-65A1F3945416}"/>
              </a:ext>
            </a:extLst>
          </p:cNvPr>
          <p:cNvSpPr>
            <a:spLocks noGrp="1"/>
          </p:cNvSpPr>
          <p:nvPr>
            <p:ph type="body" sz="quarter" idx="25" hasCustomPrompt="1"/>
          </p:nvPr>
        </p:nvSpPr>
        <p:spPr>
          <a:xfrm>
            <a:off x="3783014" y="4760912"/>
            <a:ext cx="1939130" cy="877888"/>
          </a:xfrm>
        </p:spPr>
        <p:txBody>
          <a:bodyPr/>
          <a:lstStyle>
            <a:lvl1pPr marL="0" indent="0" algn="ctr">
              <a:buNone/>
              <a:defRPr sz="1600"/>
            </a:lvl1pPr>
            <a:lvl2pPr algn="ctr">
              <a:defRPr sz="1400"/>
            </a:lvl2pPr>
            <a:lvl3pPr algn="ctr">
              <a:defRPr sz="1200"/>
            </a:lvl3pPr>
            <a:lvl4pPr algn="ctr">
              <a:defRPr sz="1100"/>
            </a:lvl4pPr>
            <a:lvl5pPr algn="ctr">
              <a:defRPr sz="11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Picture Placeholder 8">
            <a:extLst>
              <a:ext uri="{FF2B5EF4-FFF2-40B4-BE49-F238E27FC236}">
                <a16:creationId xmlns:a16="http://schemas.microsoft.com/office/drawing/2014/main" id="{00277789-E367-447A-8E10-D820A156A7E3}"/>
              </a:ext>
            </a:extLst>
          </p:cNvPr>
          <p:cNvSpPr>
            <a:spLocks noGrp="1"/>
          </p:cNvSpPr>
          <p:nvPr>
            <p:ph type="pic" sz="quarter" idx="26" hasCustomPrompt="1"/>
          </p:nvPr>
        </p:nvSpPr>
        <p:spPr>
          <a:xfrm>
            <a:off x="4302523" y="3968750"/>
            <a:ext cx="900112" cy="770619"/>
          </a:xfrm>
        </p:spPr>
        <p:txBody>
          <a:bodyPr anchor="ctr"/>
          <a:lstStyle>
            <a:lvl1pPr marL="0" indent="0" algn="ctr">
              <a:buNone/>
              <a:defRPr/>
            </a:lvl1pPr>
          </a:lstStyle>
          <a:p>
            <a:r>
              <a:rPr lang="en-GB" dirty="0"/>
              <a:t>Icon</a:t>
            </a:r>
          </a:p>
        </p:txBody>
      </p:sp>
      <p:sp>
        <p:nvSpPr>
          <p:cNvPr id="20" name="Text Placeholder 11">
            <a:extLst>
              <a:ext uri="{FF2B5EF4-FFF2-40B4-BE49-F238E27FC236}">
                <a16:creationId xmlns:a16="http://schemas.microsoft.com/office/drawing/2014/main" id="{05E63AFA-1451-4AEB-A6BF-83C7215DC175}"/>
              </a:ext>
            </a:extLst>
          </p:cNvPr>
          <p:cNvSpPr>
            <a:spLocks noGrp="1"/>
          </p:cNvSpPr>
          <p:nvPr>
            <p:ph type="body" sz="quarter" idx="27" hasCustomPrompt="1"/>
          </p:nvPr>
        </p:nvSpPr>
        <p:spPr>
          <a:xfrm>
            <a:off x="6469858" y="4760912"/>
            <a:ext cx="1939130" cy="877888"/>
          </a:xfrm>
        </p:spPr>
        <p:txBody>
          <a:bodyPr/>
          <a:lstStyle>
            <a:lvl1pPr marL="0" indent="0" algn="ctr">
              <a:buNone/>
              <a:defRPr sz="1600"/>
            </a:lvl1pPr>
            <a:lvl2pPr algn="ctr">
              <a:defRPr sz="1400"/>
            </a:lvl2pPr>
            <a:lvl3pPr algn="ctr">
              <a:defRPr sz="1200"/>
            </a:lvl3pPr>
            <a:lvl4pPr algn="ctr">
              <a:defRPr sz="1100"/>
            </a:lvl4pPr>
            <a:lvl5pPr algn="ctr">
              <a:defRPr sz="11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Picture Placeholder 8">
            <a:extLst>
              <a:ext uri="{FF2B5EF4-FFF2-40B4-BE49-F238E27FC236}">
                <a16:creationId xmlns:a16="http://schemas.microsoft.com/office/drawing/2014/main" id="{78DF6D8D-B70E-459F-A022-C282120EC59F}"/>
              </a:ext>
            </a:extLst>
          </p:cNvPr>
          <p:cNvSpPr>
            <a:spLocks noGrp="1"/>
          </p:cNvSpPr>
          <p:nvPr>
            <p:ph type="pic" sz="quarter" idx="28" hasCustomPrompt="1"/>
          </p:nvPr>
        </p:nvSpPr>
        <p:spPr>
          <a:xfrm>
            <a:off x="6989367" y="3968750"/>
            <a:ext cx="900112" cy="770619"/>
          </a:xfrm>
        </p:spPr>
        <p:txBody>
          <a:bodyPr anchor="ctr"/>
          <a:lstStyle>
            <a:lvl1pPr marL="0" indent="0" algn="ctr">
              <a:buNone/>
              <a:defRPr/>
            </a:lvl1pPr>
          </a:lstStyle>
          <a:p>
            <a:r>
              <a:rPr lang="en-GB" dirty="0"/>
              <a:t>Icon</a:t>
            </a:r>
          </a:p>
        </p:txBody>
      </p:sp>
      <p:sp>
        <p:nvSpPr>
          <p:cNvPr id="22" name="Text Placeholder 11">
            <a:extLst>
              <a:ext uri="{FF2B5EF4-FFF2-40B4-BE49-F238E27FC236}">
                <a16:creationId xmlns:a16="http://schemas.microsoft.com/office/drawing/2014/main" id="{D4200219-5A51-496A-A3E6-B74B158B6FEC}"/>
              </a:ext>
            </a:extLst>
          </p:cNvPr>
          <p:cNvSpPr>
            <a:spLocks noGrp="1"/>
          </p:cNvSpPr>
          <p:nvPr>
            <p:ph type="body" sz="quarter" idx="29" hasCustomPrompt="1"/>
          </p:nvPr>
        </p:nvSpPr>
        <p:spPr>
          <a:xfrm>
            <a:off x="9156702" y="4760912"/>
            <a:ext cx="1939130" cy="877888"/>
          </a:xfrm>
        </p:spPr>
        <p:txBody>
          <a:bodyPr/>
          <a:lstStyle>
            <a:lvl1pPr marL="0" indent="0" algn="ctr">
              <a:buNone/>
              <a:defRPr sz="1600"/>
            </a:lvl1pPr>
            <a:lvl2pPr algn="ctr">
              <a:defRPr sz="1400"/>
            </a:lvl2pPr>
            <a:lvl3pPr algn="ctr">
              <a:defRPr sz="1200"/>
            </a:lvl3pPr>
            <a:lvl4pPr algn="ctr">
              <a:defRPr sz="1100"/>
            </a:lvl4pPr>
            <a:lvl5pPr algn="ctr">
              <a:defRPr sz="11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Picture Placeholder 8">
            <a:extLst>
              <a:ext uri="{FF2B5EF4-FFF2-40B4-BE49-F238E27FC236}">
                <a16:creationId xmlns:a16="http://schemas.microsoft.com/office/drawing/2014/main" id="{C1529F12-9238-4E20-84CB-16E73A2AD619}"/>
              </a:ext>
            </a:extLst>
          </p:cNvPr>
          <p:cNvSpPr>
            <a:spLocks noGrp="1"/>
          </p:cNvSpPr>
          <p:nvPr>
            <p:ph type="pic" sz="quarter" idx="30" hasCustomPrompt="1"/>
          </p:nvPr>
        </p:nvSpPr>
        <p:spPr>
          <a:xfrm>
            <a:off x="9676211" y="3968750"/>
            <a:ext cx="900112" cy="770619"/>
          </a:xfrm>
        </p:spPr>
        <p:txBody>
          <a:bodyPr anchor="ctr"/>
          <a:lstStyle>
            <a:lvl1pPr marL="0" indent="0" algn="ctr">
              <a:buNone/>
              <a:defRPr/>
            </a:lvl1pPr>
          </a:lstStyle>
          <a:p>
            <a:r>
              <a:rPr lang="en-GB" dirty="0"/>
              <a:t>Icon</a:t>
            </a:r>
          </a:p>
        </p:txBody>
      </p:sp>
      <p:sp>
        <p:nvSpPr>
          <p:cNvPr id="8" name="Title 7">
            <a:extLst>
              <a:ext uri="{FF2B5EF4-FFF2-40B4-BE49-F238E27FC236}">
                <a16:creationId xmlns:a16="http://schemas.microsoft.com/office/drawing/2014/main" id="{CC44E53E-EEAA-4CE1-A972-6E9015FAA6BA}"/>
              </a:ext>
            </a:extLst>
          </p:cNvPr>
          <p:cNvSpPr>
            <a:spLocks noGrp="1"/>
          </p:cNvSpPr>
          <p:nvPr>
            <p:ph type="title" hasCustomPrompt="1"/>
          </p:nvPr>
        </p:nvSpPr>
        <p:spPr>
          <a:xfrm>
            <a:off x="582613" y="397239"/>
            <a:ext cx="8734425" cy="283799"/>
          </a:xfrm>
        </p:spPr>
        <p:txBody>
          <a:bodyPr/>
          <a:lstStyle>
            <a:lvl1pPr>
              <a:defRPr/>
            </a:lvl1pPr>
          </a:lstStyle>
          <a:p>
            <a:r>
              <a:rPr lang="en-US" dirty="0"/>
              <a:t>Enter title here</a:t>
            </a:r>
            <a:endParaRPr lang="en-GB" dirty="0"/>
          </a:p>
        </p:txBody>
      </p:sp>
      <p:sp>
        <p:nvSpPr>
          <p:cNvPr id="26" name="Date Placeholder 25">
            <a:extLst>
              <a:ext uri="{FF2B5EF4-FFF2-40B4-BE49-F238E27FC236}">
                <a16:creationId xmlns:a16="http://schemas.microsoft.com/office/drawing/2014/main" id="{B9506D6C-9B6C-43D2-85A1-49470CAD19DF}"/>
              </a:ext>
            </a:extLst>
          </p:cNvPr>
          <p:cNvSpPr>
            <a:spLocks noGrp="1"/>
          </p:cNvSpPr>
          <p:nvPr>
            <p:ph type="dt" sz="half" idx="40"/>
          </p:nvPr>
        </p:nvSpPr>
        <p:spPr/>
        <p:txBody>
          <a:bodyPr/>
          <a:lstStyle/>
          <a:p>
            <a:r>
              <a:rPr lang="en-GB"/>
              <a:t>26.9. 2024</a:t>
            </a:r>
            <a:endParaRPr lang="en-GB" dirty="0"/>
          </a:p>
        </p:txBody>
      </p:sp>
      <p:sp>
        <p:nvSpPr>
          <p:cNvPr id="27" name="Footer Placeholder 26">
            <a:extLst>
              <a:ext uri="{FF2B5EF4-FFF2-40B4-BE49-F238E27FC236}">
                <a16:creationId xmlns:a16="http://schemas.microsoft.com/office/drawing/2014/main" id="{7937F69D-39C8-4492-AD78-91A0ED7354CE}"/>
              </a:ext>
            </a:extLst>
          </p:cNvPr>
          <p:cNvSpPr>
            <a:spLocks noGrp="1"/>
          </p:cNvSpPr>
          <p:nvPr>
            <p:ph type="ftr" sz="quarter" idx="41"/>
          </p:nvPr>
        </p:nvSpPr>
        <p:spPr/>
        <p:txBody>
          <a:bodyPr/>
          <a:lstStyle/>
          <a:p>
            <a:endParaRPr lang="en-GB" dirty="0"/>
          </a:p>
        </p:txBody>
      </p:sp>
      <p:sp>
        <p:nvSpPr>
          <p:cNvPr id="28" name="Slide Number Placeholder 27">
            <a:extLst>
              <a:ext uri="{FF2B5EF4-FFF2-40B4-BE49-F238E27FC236}">
                <a16:creationId xmlns:a16="http://schemas.microsoft.com/office/drawing/2014/main" id="{59E8F64C-39BA-4D65-AF07-0C78DF88429E}"/>
              </a:ext>
            </a:extLst>
          </p:cNvPr>
          <p:cNvSpPr>
            <a:spLocks noGrp="1"/>
          </p:cNvSpPr>
          <p:nvPr>
            <p:ph type="sldNum" sz="quarter" idx="42"/>
          </p:nvPr>
        </p:nvSpPr>
        <p:spPr/>
        <p:txBody>
          <a:bodyPr/>
          <a:lstStyle/>
          <a:p>
            <a:fld id="{95327F6C-6CA3-4D4A-964E-3E97A278A548}" type="slidenum">
              <a:rPr lang="en-GB" smtClean="0"/>
              <a:pPr/>
              <a:t>‹#›</a:t>
            </a:fld>
            <a:endParaRPr lang="en-GB"/>
          </a:p>
        </p:txBody>
      </p:sp>
      <p:sp>
        <p:nvSpPr>
          <p:cNvPr id="29" name="Text Placeholder 13">
            <a:extLst>
              <a:ext uri="{FF2B5EF4-FFF2-40B4-BE49-F238E27FC236}">
                <a16:creationId xmlns:a16="http://schemas.microsoft.com/office/drawing/2014/main" id="{3FA551AE-695A-4336-93B6-EE055D8698FE}"/>
              </a:ext>
            </a:extLst>
          </p:cNvPr>
          <p:cNvSpPr>
            <a:spLocks noGrp="1"/>
          </p:cNvSpPr>
          <p:nvPr>
            <p:ph type="body" sz="quarter" idx="43" hasCustomPrompt="1"/>
          </p:nvPr>
        </p:nvSpPr>
        <p:spPr>
          <a:xfrm>
            <a:off x="2145324" y="6476119"/>
            <a:ext cx="7024076" cy="365125"/>
          </a:xfrm>
        </p:spPr>
        <p:txBody>
          <a:bodyPr anchor="ctr"/>
          <a:lstStyle>
            <a:lvl1pPr marL="0" indent="0">
              <a:buNone/>
              <a:defRPr sz="900">
                <a:solidFill>
                  <a:schemeClr val="accent3"/>
                </a:solidFill>
              </a:defRPr>
            </a:lvl1pPr>
          </a:lstStyle>
          <a:p>
            <a:pPr lvl="0"/>
            <a:r>
              <a:rPr lang="en-GB" dirty="0"/>
              <a:t>Source</a:t>
            </a:r>
          </a:p>
        </p:txBody>
      </p:sp>
      <p:sp>
        <p:nvSpPr>
          <p:cNvPr id="25" name="Text Placeholder 7">
            <a:extLst>
              <a:ext uri="{FF2B5EF4-FFF2-40B4-BE49-F238E27FC236}">
                <a16:creationId xmlns:a16="http://schemas.microsoft.com/office/drawing/2014/main" id="{C5B4678B-6B80-4EE4-8470-F6862A555476}"/>
              </a:ext>
            </a:extLst>
          </p:cNvPr>
          <p:cNvSpPr>
            <a:spLocks noGrp="1"/>
          </p:cNvSpPr>
          <p:nvPr>
            <p:ph type="body" sz="quarter" idx="65" hasCustomPrompt="1"/>
          </p:nvPr>
        </p:nvSpPr>
        <p:spPr>
          <a:xfrm>
            <a:off x="582613" y="812772"/>
            <a:ext cx="8734426" cy="553244"/>
          </a:xfrm>
        </p:spPr>
        <p:txBody>
          <a:bodyPr/>
          <a:lstStyle>
            <a:lvl1pPr marL="0" indent="0">
              <a:buNone/>
              <a:defRPr/>
            </a:lvl1pPr>
          </a:lstStyle>
          <a:p>
            <a:pPr lvl="0"/>
            <a:r>
              <a:rPr lang="en-US" dirty="0"/>
              <a:t>Enter subtitle here</a:t>
            </a:r>
            <a:endParaRPr lang="en-GB" dirty="0"/>
          </a:p>
        </p:txBody>
      </p:sp>
    </p:spTree>
    <p:custDataLst>
      <p:tags r:id="rId1"/>
    </p:custDataLst>
    <p:extLst>
      <p:ext uri="{BB962C8B-B14F-4D97-AF65-F5344CB8AC3E}">
        <p14:creationId xmlns:p14="http://schemas.microsoft.com/office/powerpoint/2010/main" val="2531295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meline Start">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EE5554CC-ABCE-46EE-93E9-0818007BB66A}"/>
              </a:ext>
            </a:extLst>
          </p:cNvPr>
          <p:cNvSpPr>
            <a:spLocks noGrp="1"/>
          </p:cNvSpPr>
          <p:nvPr>
            <p:ph type="body" sz="quarter" idx="39" hasCustomPrompt="1"/>
          </p:nvPr>
        </p:nvSpPr>
        <p:spPr>
          <a:xfrm rot="2700000">
            <a:off x="10078660" y="2684120"/>
            <a:ext cx="1748999" cy="1760071"/>
          </a:xfrm>
          <a:custGeom>
            <a:avLst/>
            <a:gdLst>
              <a:gd name="connsiteX0" fmla="*/ 0 w 1748999"/>
              <a:gd name="connsiteY0" fmla="*/ 1557451 h 1760071"/>
              <a:gd name="connsiteX1" fmla="*/ 178819 w 1748999"/>
              <a:gd name="connsiteY1" fmla="*/ 1557451 h 1760071"/>
              <a:gd name="connsiteX2" fmla="*/ 1736271 w 1748999"/>
              <a:gd name="connsiteY2" fmla="*/ 0 h 1760071"/>
              <a:gd name="connsiteX3" fmla="*/ 1748999 w 1748999"/>
              <a:gd name="connsiteY3" fmla="*/ 12727 h 1760071"/>
              <a:gd name="connsiteX4" fmla="*/ 188555 w 1748999"/>
              <a:gd name="connsiteY4" fmla="*/ 1573171 h 1760071"/>
              <a:gd name="connsiteX5" fmla="*/ 188464 w 1748999"/>
              <a:gd name="connsiteY5" fmla="*/ 1573080 h 1760071"/>
              <a:gd name="connsiteX6" fmla="*/ 183353 w 1748999"/>
              <a:gd name="connsiteY6" fmla="*/ 1578151 h 1760071"/>
              <a:gd name="connsiteX7" fmla="*/ 20578 w 1748999"/>
              <a:gd name="connsiteY7" fmla="*/ 1578151 h 1760071"/>
              <a:gd name="connsiteX8" fmla="*/ 20578 w 1748999"/>
              <a:gd name="connsiteY8" fmla="*/ 1739654 h 1760071"/>
              <a:gd name="connsiteX9" fmla="*/ 0 w 1748999"/>
              <a:gd name="connsiteY9" fmla="*/ 1760071 h 176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8999" h="1760071">
                <a:moveTo>
                  <a:pt x="0" y="1557451"/>
                </a:moveTo>
                <a:lnTo>
                  <a:pt x="178819" y="1557451"/>
                </a:lnTo>
                <a:lnTo>
                  <a:pt x="1736271" y="0"/>
                </a:lnTo>
                <a:lnTo>
                  <a:pt x="1748999" y="12727"/>
                </a:lnTo>
                <a:lnTo>
                  <a:pt x="188555" y="1573171"/>
                </a:lnTo>
                <a:lnTo>
                  <a:pt x="188464" y="1573080"/>
                </a:lnTo>
                <a:lnTo>
                  <a:pt x="183353" y="1578151"/>
                </a:lnTo>
                <a:lnTo>
                  <a:pt x="20578" y="1578151"/>
                </a:lnTo>
                <a:lnTo>
                  <a:pt x="20578" y="1739654"/>
                </a:lnTo>
                <a:lnTo>
                  <a:pt x="0" y="176007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30" name="Text Placeholder 29">
            <a:extLst>
              <a:ext uri="{FF2B5EF4-FFF2-40B4-BE49-F238E27FC236}">
                <a16:creationId xmlns:a16="http://schemas.microsoft.com/office/drawing/2014/main" id="{581AD5F8-F7DD-432F-9188-2E530A867E2B}"/>
              </a:ext>
            </a:extLst>
          </p:cNvPr>
          <p:cNvSpPr>
            <a:spLocks noGrp="1"/>
          </p:cNvSpPr>
          <p:nvPr>
            <p:ph type="body" sz="quarter" idx="40" hasCustomPrompt="1"/>
          </p:nvPr>
        </p:nvSpPr>
        <p:spPr>
          <a:xfrm rot="2700000">
            <a:off x="1263620" y="3040720"/>
            <a:ext cx="1040558" cy="1051631"/>
          </a:xfrm>
          <a:custGeom>
            <a:avLst/>
            <a:gdLst>
              <a:gd name="connsiteX0" fmla="*/ 0 w 1040558"/>
              <a:gd name="connsiteY0" fmla="*/ 849011 h 1051631"/>
              <a:gd name="connsiteX1" fmla="*/ 178819 w 1040558"/>
              <a:gd name="connsiteY1" fmla="*/ 849011 h 1051631"/>
              <a:gd name="connsiteX2" fmla="*/ 1027830 w 1040558"/>
              <a:gd name="connsiteY2" fmla="*/ 0 h 1051631"/>
              <a:gd name="connsiteX3" fmla="*/ 1040558 w 1040558"/>
              <a:gd name="connsiteY3" fmla="*/ 12728 h 1051631"/>
              <a:gd name="connsiteX4" fmla="*/ 188556 w 1040558"/>
              <a:gd name="connsiteY4" fmla="*/ 864730 h 1051631"/>
              <a:gd name="connsiteX5" fmla="*/ 188465 w 1040558"/>
              <a:gd name="connsiteY5" fmla="*/ 864639 h 1051631"/>
              <a:gd name="connsiteX6" fmla="*/ 183353 w 1040558"/>
              <a:gd name="connsiteY6" fmla="*/ 869711 h 1051631"/>
              <a:gd name="connsiteX7" fmla="*/ 20578 w 1040558"/>
              <a:gd name="connsiteY7" fmla="*/ 869711 h 1051631"/>
              <a:gd name="connsiteX8" fmla="*/ 20578 w 1040558"/>
              <a:gd name="connsiteY8" fmla="*/ 1031214 h 1051631"/>
              <a:gd name="connsiteX9" fmla="*/ 0 w 1040558"/>
              <a:gd name="connsiteY9" fmla="*/ 1051631 h 10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558" h="1051631">
                <a:moveTo>
                  <a:pt x="0" y="849011"/>
                </a:moveTo>
                <a:lnTo>
                  <a:pt x="178819" y="849011"/>
                </a:lnTo>
                <a:lnTo>
                  <a:pt x="1027830" y="0"/>
                </a:lnTo>
                <a:lnTo>
                  <a:pt x="1040558" y="12728"/>
                </a:lnTo>
                <a:lnTo>
                  <a:pt x="188556" y="864730"/>
                </a:lnTo>
                <a:lnTo>
                  <a:pt x="188465" y="864639"/>
                </a:lnTo>
                <a:lnTo>
                  <a:pt x="183353" y="869711"/>
                </a:lnTo>
                <a:lnTo>
                  <a:pt x="20578" y="869711"/>
                </a:lnTo>
                <a:lnTo>
                  <a:pt x="20578" y="1031214"/>
                </a:lnTo>
                <a:lnTo>
                  <a:pt x="0" y="105163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31" name="Text Placeholder 30">
            <a:extLst>
              <a:ext uri="{FF2B5EF4-FFF2-40B4-BE49-F238E27FC236}">
                <a16:creationId xmlns:a16="http://schemas.microsoft.com/office/drawing/2014/main" id="{36D2B0CA-0F4D-4E6C-9AE9-23B9C65E86E1}"/>
              </a:ext>
            </a:extLst>
          </p:cNvPr>
          <p:cNvSpPr>
            <a:spLocks noGrp="1"/>
          </p:cNvSpPr>
          <p:nvPr>
            <p:ph type="body" sz="quarter" idx="41" hasCustomPrompt="1"/>
          </p:nvPr>
        </p:nvSpPr>
        <p:spPr>
          <a:xfrm rot="18900000" flipV="1">
            <a:off x="2707643" y="3031187"/>
            <a:ext cx="1040558" cy="1051631"/>
          </a:xfrm>
          <a:custGeom>
            <a:avLst/>
            <a:gdLst>
              <a:gd name="connsiteX0" fmla="*/ 0 w 1040558"/>
              <a:gd name="connsiteY0" fmla="*/ 849011 h 1051631"/>
              <a:gd name="connsiteX1" fmla="*/ 178819 w 1040558"/>
              <a:gd name="connsiteY1" fmla="*/ 849011 h 1051631"/>
              <a:gd name="connsiteX2" fmla="*/ 1027830 w 1040558"/>
              <a:gd name="connsiteY2" fmla="*/ 0 h 1051631"/>
              <a:gd name="connsiteX3" fmla="*/ 1040558 w 1040558"/>
              <a:gd name="connsiteY3" fmla="*/ 12728 h 1051631"/>
              <a:gd name="connsiteX4" fmla="*/ 188556 w 1040558"/>
              <a:gd name="connsiteY4" fmla="*/ 864730 h 1051631"/>
              <a:gd name="connsiteX5" fmla="*/ 188465 w 1040558"/>
              <a:gd name="connsiteY5" fmla="*/ 864639 h 1051631"/>
              <a:gd name="connsiteX6" fmla="*/ 183353 w 1040558"/>
              <a:gd name="connsiteY6" fmla="*/ 869711 h 1051631"/>
              <a:gd name="connsiteX7" fmla="*/ 20578 w 1040558"/>
              <a:gd name="connsiteY7" fmla="*/ 869711 h 1051631"/>
              <a:gd name="connsiteX8" fmla="*/ 20578 w 1040558"/>
              <a:gd name="connsiteY8" fmla="*/ 1031214 h 1051631"/>
              <a:gd name="connsiteX9" fmla="*/ 0 w 1040558"/>
              <a:gd name="connsiteY9" fmla="*/ 1051631 h 10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558" h="1051631">
                <a:moveTo>
                  <a:pt x="0" y="849011"/>
                </a:moveTo>
                <a:lnTo>
                  <a:pt x="178819" y="849011"/>
                </a:lnTo>
                <a:lnTo>
                  <a:pt x="1027830" y="0"/>
                </a:lnTo>
                <a:lnTo>
                  <a:pt x="1040558" y="12728"/>
                </a:lnTo>
                <a:lnTo>
                  <a:pt x="188556" y="864730"/>
                </a:lnTo>
                <a:lnTo>
                  <a:pt x="188465" y="864639"/>
                </a:lnTo>
                <a:lnTo>
                  <a:pt x="183353" y="869711"/>
                </a:lnTo>
                <a:lnTo>
                  <a:pt x="20578" y="869711"/>
                </a:lnTo>
                <a:lnTo>
                  <a:pt x="20578" y="1031214"/>
                </a:lnTo>
                <a:lnTo>
                  <a:pt x="0" y="105163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32" name="Text Placeholder 31">
            <a:extLst>
              <a:ext uri="{FF2B5EF4-FFF2-40B4-BE49-F238E27FC236}">
                <a16:creationId xmlns:a16="http://schemas.microsoft.com/office/drawing/2014/main" id="{A8F3D7D3-2210-47C5-88BF-487C004905FA}"/>
              </a:ext>
            </a:extLst>
          </p:cNvPr>
          <p:cNvSpPr>
            <a:spLocks noGrp="1"/>
          </p:cNvSpPr>
          <p:nvPr>
            <p:ph type="body" sz="quarter" idx="42" hasCustomPrompt="1"/>
          </p:nvPr>
        </p:nvSpPr>
        <p:spPr>
          <a:xfrm rot="2700000">
            <a:off x="4150863" y="3040720"/>
            <a:ext cx="1040558" cy="1051631"/>
          </a:xfrm>
          <a:custGeom>
            <a:avLst/>
            <a:gdLst>
              <a:gd name="connsiteX0" fmla="*/ 0 w 1040558"/>
              <a:gd name="connsiteY0" fmla="*/ 849011 h 1051631"/>
              <a:gd name="connsiteX1" fmla="*/ 178819 w 1040558"/>
              <a:gd name="connsiteY1" fmla="*/ 849011 h 1051631"/>
              <a:gd name="connsiteX2" fmla="*/ 1027830 w 1040558"/>
              <a:gd name="connsiteY2" fmla="*/ 0 h 1051631"/>
              <a:gd name="connsiteX3" fmla="*/ 1040558 w 1040558"/>
              <a:gd name="connsiteY3" fmla="*/ 12728 h 1051631"/>
              <a:gd name="connsiteX4" fmla="*/ 188556 w 1040558"/>
              <a:gd name="connsiteY4" fmla="*/ 864730 h 1051631"/>
              <a:gd name="connsiteX5" fmla="*/ 188465 w 1040558"/>
              <a:gd name="connsiteY5" fmla="*/ 864639 h 1051631"/>
              <a:gd name="connsiteX6" fmla="*/ 183353 w 1040558"/>
              <a:gd name="connsiteY6" fmla="*/ 869711 h 1051631"/>
              <a:gd name="connsiteX7" fmla="*/ 20578 w 1040558"/>
              <a:gd name="connsiteY7" fmla="*/ 869711 h 1051631"/>
              <a:gd name="connsiteX8" fmla="*/ 20578 w 1040558"/>
              <a:gd name="connsiteY8" fmla="*/ 1031214 h 1051631"/>
              <a:gd name="connsiteX9" fmla="*/ 0 w 1040558"/>
              <a:gd name="connsiteY9" fmla="*/ 1051631 h 10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558" h="1051631">
                <a:moveTo>
                  <a:pt x="0" y="849011"/>
                </a:moveTo>
                <a:lnTo>
                  <a:pt x="178819" y="849011"/>
                </a:lnTo>
                <a:lnTo>
                  <a:pt x="1027830" y="0"/>
                </a:lnTo>
                <a:lnTo>
                  <a:pt x="1040558" y="12728"/>
                </a:lnTo>
                <a:lnTo>
                  <a:pt x="188556" y="864730"/>
                </a:lnTo>
                <a:lnTo>
                  <a:pt x="188465" y="864639"/>
                </a:lnTo>
                <a:lnTo>
                  <a:pt x="183353" y="869711"/>
                </a:lnTo>
                <a:lnTo>
                  <a:pt x="20578" y="869711"/>
                </a:lnTo>
                <a:lnTo>
                  <a:pt x="20578" y="1031214"/>
                </a:lnTo>
                <a:lnTo>
                  <a:pt x="0" y="105163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33" name="Text Placeholder 32">
            <a:extLst>
              <a:ext uri="{FF2B5EF4-FFF2-40B4-BE49-F238E27FC236}">
                <a16:creationId xmlns:a16="http://schemas.microsoft.com/office/drawing/2014/main" id="{26921DEF-B630-4FE5-9E64-0E0884654D4C}"/>
              </a:ext>
            </a:extLst>
          </p:cNvPr>
          <p:cNvSpPr>
            <a:spLocks noGrp="1"/>
          </p:cNvSpPr>
          <p:nvPr>
            <p:ph type="body" sz="quarter" idx="43" hasCustomPrompt="1"/>
          </p:nvPr>
        </p:nvSpPr>
        <p:spPr>
          <a:xfrm rot="18900000" flipV="1">
            <a:off x="5594886" y="3031187"/>
            <a:ext cx="1040558" cy="1051631"/>
          </a:xfrm>
          <a:custGeom>
            <a:avLst/>
            <a:gdLst>
              <a:gd name="connsiteX0" fmla="*/ 0 w 1040558"/>
              <a:gd name="connsiteY0" fmla="*/ 849011 h 1051631"/>
              <a:gd name="connsiteX1" fmla="*/ 178819 w 1040558"/>
              <a:gd name="connsiteY1" fmla="*/ 849011 h 1051631"/>
              <a:gd name="connsiteX2" fmla="*/ 1027830 w 1040558"/>
              <a:gd name="connsiteY2" fmla="*/ 0 h 1051631"/>
              <a:gd name="connsiteX3" fmla="*/ 1040558 w 1040558"/>
              <a:gd name="connsiteY3" fmla="*/ 12728 h 1051631"/>
              <a:gd name="connsiteX4" fmla="*/ 188556 w 1040558"/>
              <a:gd name="connsiteY4" fmla="*/ 864730 h 1051631"/>
              <a:gd name="connsiteX5" fmla="*/ 188465 w 1040558"/>
              <a:gd name="connsiteY5" fmla="*/ 864639 h 1051631"/>
              <a:gd name="connsiteX6" fmla="*/ 183353 w 1040558"/>
              <a:gd name="connsiteY6" fmla="*/ 869711 h 1051631"/>
              <a:gd name="connsiteX7" fmla="*/ 20578 w 1040558"/>
              <a:gd name="connsiteY7" fmla="*/ 869711 h 1051631"/>
              <a:gd name="connsiteX8" fmla="*/ 20578 w 1040558"/>
              <a:gd name="connsiteY8" fmla="*/ 1031214 h 1051631"/>
              <a:gd name="connsiteX9" fmla="*/ 0 w 1040558"/>
              <a:gd name="connsiteY9" fmla="*/ 1051631 h 10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558" h="1051631">
                <a:moveTo>
                  <a:pt x="0" y="849011"/>
                </a:moveTo>
                <a:lnTo>
                  <a:pt x="178819" y="849011"/>
                </a:lnTo>
                <a:lnTo>
                  <a:pt x="1027830" y="0"/>
                </a:lnTo>
                <a:lnTo>
                  <a:pt x="1040558" y="12728"/>
                </a:lnTo>
                <a:lnTo>
                  <a:pt x="188556" y="864730"/>
                </a:lnTo>
                <a:lnTo>
                  <a:pt x="188465" y="864639"/>
                </a:lnTo>
                <a:lnTo>
                  <a:pt x="183353" y="869711"/>
                </a:lnTo>
                <a:lnTo>
                  <a:pt x="20578" y="869711"/>
                </a:lnTo>
                <a:lnTo>
                  <a:pt x="20578" y="1031214"/>
                </a:lnTo>
                <a:lnTo>
                  <a:pt x="0" y="105163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34" name="Text Placeholder 33">
            <a:extLst>
              <a:ext uri="{FF2B5EF4-FFF2-40B4-BE49-F238E27FC236}">
                <a16:creationId xmlns:a16="http://schemas.microsoft.com/office/drawing/2014/main" id="{4195D3BC-4B1F-491E-814E-0EC2FD16EE43}"/>
              </a:ext>
            </a:extLst>
          </p:cNvPr>
          <p:cNvSpPr>
            <a:spLocks noGrp="1"/>
          </p:cNvSpPr>
          <p:nvPr>
            <p:ph type="body" sz="quarter" idx="44" hasCustomPrompt="1"/>
          </p:nvPr>
        </p:nvSpPr>
        <p:spPr>
          <a:xfrm rot="2700000">
            <a:off x="7042643" y="3040720"/>
            <a:ext cx="1040558" cy="1051631"/>
          </a:xfrm>
          <a:custGeom>
            <a:avLst/>
            <a:gdLst>
              <a:gd name="connsiteX0" fmla="*/ 0 w 1040558"/>
              <a:gd name="connsiteY0" fmla="*/ 849011 h 1051631"/>
              <a:gd name="connsiteX1" fmla="*/ 178819 w 1040558"/>
              <a:gd name="connsiteY1" fmla="*/ 849011 h 1051631"/>
              <a:gd name="connsiteX2" fmla="*/ 1027830 w 1040558"/>
              <a:gd name="connsiteY2" fmla="*/ 0 h 1051631"/>
              <a:gd name="connsiteX3" fmla="*/ 1040558 w 1040558"/>
              <a:gd name="connsiteY3" fmla="*/ 12728 h 1051631"/>
              <a:gd name="connsiteX4" fmla="*/ 188556 w 1040558"/>
              <a:gd name="connsiteY4" fmla="*/ 864730 h 1051631"/>
              <a:gd name="connsiteX5" fmla="*/ 188465 w 1040558"/>
              <a:gd name="connsiteY5" fmla="*/ 864639 h 1051631"/>
              <a:gd name="connsiteX6" fmla="*/ 183353 w 1040558"/>
              <a:gd name="connsiteY6" fmla="*/ 869711 h 1051631"/>
              <a:gd name="connsiteX7" fmla="*/ 20578 w 1040558"/>
              <a:gd name="connsiteY7" fmla="*/ 869711 h 1051631"/>
              <a:gd name="connsiteX8" fmla="*/ 20578 w 1040558"/>
              <a:gd name="connsiteY8" fmla="*/ 1031214 h 1051631"/>
              <a:gd name="connsiteX9" fmla="*/ 0 w 1040558"/>
              <a:gd name="connsiteY9" fmla="*/ 1051631 h 10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558" h="1051631">
                <a:moveTo>
                  <a:pt x="0" y="849011"/>
                </a:moveTo>
                <a:lnTo>
                  <a:pt x="178819" y="849011"/>
                </a:lnTo>
                <a:lnTo>
                  <a:pt x="1027830" y="0"/>
                </a:lnTo>
                <a:lnTo>
                  <a:pt x="1040558" y="12728"/>
                </a:lnTo>
                <a:lnTo>
                  <a:pt x="188556" y="864730"/>
                </a:lnTo>
                <a:lnTo>
                  <a:pt x="188465" y="864639"/>
                </a:lnTo>
                <a:lnTo>
                  <a:pt x="183353" y="869711"/>
                </a:lnTo>
                <a:lnTo>
                  <a:pt x="20578" y="869711"/>
                </a:lnTo>
                <a:lnTo>
                  <a:pt x="20578" y="1031214"/>
                </a:lnTo>
                <a:lnTo>
                  <a:pt x="0" y="105163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35" name="Text Placeholder 34">
            <a:extLst>
              <a:ext uri="{FF2B5EF4-FFF2-40B4-BE49-F238E27FC236}">
                <a16:creationId xmlns:a16="http://schemas.microsoft.com/office/drawing/2014/main" id="{529C2A4B-7E2D-4EF6-A83F-381C012BABE8}"/>
              </a:ext>
            </a:extLst>
          </p:cNvPr>
          <p:cNvSpPr>
            <a:spLocks noGrp="1"/>
          </p:cNvSpPr>
          <p:nvPr>
            <p:ph type="body" sz="quarter" idx="45" hasCustomPrompt="1"/>
          </p:nvPr>
        </p:nvSpPr>
        <p:spPr>
          <a:xfrm rot="18900000" flipV="1">
            <a:off x="8486666" y="3031187"/>
            <a:ext cx="1040558" cy="1051631"/>
          </a:xfrm>
          <a:custGeom>
            <a:avLst/>
            <a:gdLst>
              <a:gd name="connsiteX0" fmla="*/ 0 w 1040558"/>
              <a:gd name="connsiteY0" fmla="*/ 849011 h 1051631"/>
              <a:gd name="connsiteX1" fmla="*/ 178819 w 1040558"/>
              <a:gd name="connsiteY1" fmla="*/ 849011 h 1051631"/>
              <a:gd name="connsiteX2" fmla="*/ 1027830 w 1040558"/>
              <a:gd name="connsiteY2" fmla="*/ 0 h 1051631"/>
              <a:gd name="connsiteX3" fmla="*/ 1040558 w 1040558"/>
              <a:gd name="connsiteY3" fmla="*/ 12728 h 1051631"/>
              <a:gd name="connsiteX4" fmla="*/ 188556 w 1040558"/>
              <a:gd name="connsiteY4" fmla="*/ 864730 h 1051631"/>
              <a:gd name="connsiteX5" fmla="*/ 188465 w 1040558"/>
              <a:gd name="connsiteY5" fmla="*/ 864639 h 1051631"/>
              <a:gd name="connsiteX6" fmla="*/ 183353 w 1040558"/>
              <a:gd name="connsiteY6" fmla="*/ 869711 h 1051631"/>
              <a:gd name="connsiteX7" fmla="*/ 20578 w 1040558"/>
              <a:gd name="connsiteY7" fmla="*/ 869711 h 1051631"/>
              <a:gd name="connsiteX8" fmla="*/ 20578 w 1040558"/>
              <a:gd name="connsiteY8" fmla="*/ 1031214 h 1051631"/>
              <a:gd name="connsiteX9" fmla="*/ 0 w 1040558"/>
              <a:gd name="connsiteY9" fmla="*/ 1051631 h 10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558" h="1051631">
                <a:moveTo>
                  <a:pt x="0" y="849011"/>
                </a:moveTo>
                <a:lnTo>
                  <a:pt x="178819" y="849011"/>
                </a:lnTo>
                <a:lnTo>
                  <a:pt x="1027830" y="0"/>
                </a:lnTo>
                <a:lnTo>
                  <a:pt x="1040558" y="12728"/>
                </a:lnTo>
                <a:lnTo>
                  <a:pt x="188556" y="864730"/>
                </a:lnTo>
                <a:lnTo>
                  <a:pt x="188465" y="864639"/>
                </a:lnTo>
                <a:lnTo>
                  <a:pt x="183353" y="869711"/>
                </a:lnTo>
                <a:lnTo>
                  <a:pt x="20578" y="869711"/>
                </a:lnTo>
                <a:lnTo>
                  <a:pt x="20578" y="1031214"/>
                </a:lnTo>
                <a:lnTo>
                  <a:pt x="0" y="105163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41" name="Text Placeholder 9">
            <a:extLst>
              <a:ext uri="{FF2B5EF4-FFF2-40B4-BE49-F238E27FC236}">
                <a16:creationId xmlns:a16="http://schemas.microsoft.com/office/drawing/2014/main" id="{5BA204CD-D428-445C-BB63-70DBEF5D2B1C}"/>
              </a:ext>
            </a:extLst>
          </p:cNvPr>
          <p:cNvSpPr>
            <a:spLocks noGrp="1"/>
          </p:cNvSpPr>
          <p:nvPr>
            <p:ph type="body" sz="quarter" idx="14" hasCustomPrompt="1"/>
          </p:nvPr>
        </p:nvSpPr>
        <p:spPr>
          <a:xfrm>
            <a:off x="1991332" y="3680859"/>
            <a:ext cx="1878011" cy="519108"/>
          </a:xfrm>
        </p:spPr>
        <p:txBody>
          <a:bodyPr/>
          <a:lstStyle>
            <a:lvl1pPr marL="0" indent="0">
              <a:buNone/>
              <a:defRPr sz="3600" b="1">
                <a:solidFill>
                  <a:schemeClr val="accent1"/>
                </a:solidFill>
              </a:defRPr>
            </a:lvl1pPr>
          </a:lstStyle>
          <a:p>
            <a:pPr lvl="0"/>
            <a:r>
              <a:rPr lang="en-US" dirty="0"/>
              <a:t>2018</a:t>
            </a:r>
            <a:endParaRPr lang="en-GB" dirty="0"/>
          </a:p>
        </p:txBody>
      </p:sp>
      <p:sp>
        <p:nvSpPr>
          <p:cNvPr id="42" name="Text Placeholder 11">
            <a:extLst>
              <a:ext uri="{FF2B5EF4-FFF2-40B4-BE49-F238E27FC236}">
                <a16:creationId xmlns:a16="http://schemas.microsoft.com/office/drawing/2014/main" id="{066BECAD-214F-45D7-9BAC-9499CCE21CC3}"/>
              </a:ext>
            </a:extLst>
          </p:cNvPr>
          <p:cNvSpPr>
            <a:spLocks noGrp="1"/>
          </p:cNvSpPr>
          <p:nvPr>
            <p:ph type="body" sz="quarter" idx="15" hasCustomPrompt="1"/>
          </p:nvPr>
        </p:nvSpPr>
        <p:spPr>
          <a:xfrm>
            <a:off x="1991332" y="4209500"/>
            <a:ext cx="2199668" cy="950762"/>
          </a:xfrm>
        </p:spPr>
        <p:txBody>
          <a:bodyPr/>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Text Placeholder 9">
            <a:extLst>
              <a:ext uri="{FF2B5EF4-FFF2-40B4-BE49-F238E27FC236}">
                <a16:creationId xmlns:a16="http://schemas.microsoft.com/office/drawing/2014/main" id="{889190B9-A551-43AA-9204-2B743B22CB25}"/>
              </a:ext>
            </a:extLst>
          </p:cNvPr>
          <p:cNvSpPr>
            <a:spLocks noGrp="1"/>
          </p:cNvSpPr>
          <p:nvPr>
            <p:ph type="body" sz="quarter" idx="48" hasCustomPrompt="1"/>
          </p:nvPr>
        </p:nvSpPr>
        <p:spPr>
          <a:xfrm>
            <a:off x="4889868" y="3680859"/>
            <a:ext cx="1878011" cy="519108"/>
          </a:xfrm>
        </p:spPr>
        <p:txBody>
          <a:bodyPr/>
          <a:lstStyle>
            <a:lvl1pPr marL="0" indent="0">
              <a:buNone/>
              <a:defRPr sz="3600" b="1">
                <a:solidFill>
                  <a:schemeClr val="accent1"/>
                </a:solidFill>
              </a:defRPr>
            </a:lvl1pPr>
          </a:lstStyle>
          <a:p>
            <a:pPr lvl="0"/>
            <a:r>
              <a:rPr lang="en-US" dirty="0"/>
              <a:t>2018</a:t>
            </a:r>
            <a:endParaRPr lang="en-GB" dirty="0"/>
          </a:p>
        </p:txBody>
      </p:sp>
      <p:sp>
        <p:nvSpPr>
          <p:cNvPr id="45" name="Text Placeholder 11">
            <a:extLst>
              <a:ext uri="{FF2B5EF4-FFF2-40B4-BE49-F238E27FC236}">
                <a16:creationId xmlns:a16="http://schemas.microsoft.com/office/drawing/2014/main" id="{8018286F-E1A8-49A0-9130-8D2B9F94B2CB}"/>
              </a:ext>
            </a:extLst>
          </p:cNvPr>
          <p:cNvSpPr>
            <a:spLocks noGrp="1"/>
          </p:cNvSpPr>
          <p:nvPr>
            <p:ph type="body" sz="quarter" idx="49" hasCustomPrompt="1"/>
          </p:nvPr>
        </p:nvSpPr>
        <p:spPr>
          <a:xfrm>
            <a:off x="4889868" y="4209500"/>
            <a:ext cx="2199668" cy="950762"/>
          </a:xfrm>
        </p:spPr>
        <p:txBody>
          <a:bodyPr/>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6" name="Text Placeholder 9">
            <a:extLst>
              <a:ext uri="{FF2B5EF4-FFF2-40B4-BE49-F238E27FC236}">
                <a16:creationId xmlns:a16="http://schemas.microsoft.com/office/drawing/2014/main" id="{9A6C35DE-4BD6-4658-9F86-347365092C3C}"/>
              </a:ext>
            </a:extLst>
          </p:cNvPr>
          <p:cNvSpPr>
            <a:spLocks noGrp="1"/>
          </p:cNvSpPr>
          <p:nvPr>
            <p:ph type="body" sz="quarter" idx="50" hasCustomPrompt="1"/>
          </p:nvPr>
        </p:nvSpPr>
        <p:spPr>
          <a:xfrm>
            <a:off x="7790092" y="3680859"/>
            <a:ext cx="1878011" cy="519108"/>
          </a:xfrm>
        </p:spPr>
        <p:txBody>
          <a:bodyPr/>
          <a:lstStyle>
            <a:lvl1pPr marL="0" indent="0">
              <a:buNone/>
              <a:defRPr sz="3600" b="1">
                <a:solidFill>
                  <a:schemeClr val="accent1"/>
                </a:solidFill>
              </a:defRPr>
            </a:lvl1pPr>
          </a:lstStyle>
          <a:p>
            <a:pPr lvl="0"/>
            <a:r>
              <a:rPr lang="en-US" dirty="0"/>
              <a:t>2018</a:t>
            </a:r>
            <a:endParaRPr lang="en-GB" dirty="0"/>
          </a:p>
        </p:txBody>
      </p:sp>
      <p:sp>
        <p:nvSpPr>
          <p:cNvPr id="47" name="Text Placeholder 11">
            <a:extLst>
              <a:ext uri="{FF2B5EF4-FFF2-40B4-BE49-F238E27FC236}">
                <a16:creationId xmlns:a16="http://schemas.microsoft.com/office/drawing/2014/main" id="{3284ABA8-E175-4B52-915D-EC3EA3B927BD}"/>
              </a:ext>
            </a:extLst>
          </p:cNvPr>
          <p:cNvSpPr>
            <a:spLocks noGrp="1"/>
          </p:cNvSpPr>
          <p:nvPr>
            <p:ph type="body" sz="quarter" idx="51" hasCustomPrompt="1"/>
          </p:nvPr>
        </p:nvSpPr>
        <p:spPr>
          <a:xfrm>
            <a:off x="7790092" y="4209500"/>
            <a:ext cx="2199668" cy="950762"/>
          </a:xfrm>
        </p:spPr>
        <p:txBody>
          <a:bodyPr/>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8" name="Text Placeholder 9">
            <a:extLst>
              <a:ext uri="{FF2B5EF4-FFF2-40B4-BE49-F238E27FC236}">
                <a16:creationId xmlns:a16="http://schemas.microsoft.com/office/drawing/2014/main" id="{B77B7FFD-B3A4-4E9E-8FBD-2C1E6628BCEB}"/>
              </a:ext>
            </a:extLst>
          </p:cNvPr>
          <p:cNvSpPr>
            <a:spLocks noGrp="1"/>
          </p:cNvSpPr>
          <p:nvPr>
            <p:ph type="body" sz="quarter" idx="52" hasCustomPrompt="1"/>
          </p:nvPr>
        </p:nvSpPr>
        <p:spPr>
          <a:xfrm>
            <a:off x="581821" y="2922969"/>
            <a:ext cx="1878011" cy="519108"/>
          </a:xfrm>
        </p:spPr>
        <p:txBody>
          <a:bodyPr anchor="b"/>
          <a:lstStyle>
            <a:lvl1pPr marL="0" indent="0">
              <a:buNone/>
              <a:defRPr sz="3600" b="1">
                <a:solidFill>
                  <a:schemeClr val="accent1"/>
                </a:solidFill>
              </a:defRPr>
            </a:lvl1pPr>
          </a:lstStyle>
          <a:p>
            <a:pPr lvl="0"/>
            <a:r>
              <a:rPr lang="en-US" dirty="0"/>
              <a:t>2018</a:t>
            </a:r>
            <a:endParaRPr lang="en-GB" dirty="0"/>
          </a:p>
        </p:txBody>
      </p:sp>
      <p:sp>
        <p:nvSpPr>
          <p:cNvPr id="50" name="Text Placeholder 9">
            <a:extLst>
              <a:ext uri="{FF2B5EF4-FFF2-40B4-BE49-F238E27FC236}">
                <a16:creationId xmlns:a16="http://schemas.microsoft.com/office/drawing/2014/main" id="{351B745D-5B59-45CF-A861-6A45BCE41A8D}"/>
              </a:ext>
            </a:extLst>
          </p:cNvPr>
          <p:cNvSpPr>
            <a:spLocks noGrp="1"/>
          </p:cNvSpPr>
          <p:nvPr>
            <p:ph type="body" sz="quarter" idx="54" hasCustomPrompt="1"/>
          </p:nvPr>
        </p:nvSpPr>
        <p:spPr>
          <a:xfrm>
            <a:off x="3480357" y="2922969"/>
            <a:ext cx="1878011" cy="519108"/>
          </a:xfrm>
        </p:spPr>
        <p:txBody>
          <a:bodyPr anchor="b"/>
          <a:lstStyle>
            <a:lvl1pPr marL="0" indent="0">
              <a:buNone/>
              <a:defRPr sz="3600" b="1">
                <a:solidFill>
                  <a:schemeClr val="accent1"/>
                </a:solidFill>
              </a:defRPr>
            </a:lvl1pPr>
          </a:lstStyle>
          <a:p>
            <a:pPr lvl="0"/>
            <a:r>
              <a:rPr lang="en-US" dirty="0"/>
              <a:t>2018</a:t>
            </a:r>
            <a:endParaRPr lang="en-GB" dirty="0"/>
          </a:p>
        </p:txBody>
      </p:sp>
      <p:sp>
        <p:nvSpPr>
          <p:cNvPr id="52" name="Text Placeholder 9">
            <a:extLst>
              <a:ext uri="{FF2B5EF4-FFF2-40B4-BE49-F238E27FC236}">
                <a16:creationId xmlns:a16="http://schemas.microsoft.com/office/drawing/2014/main" id="{35FFFC25-1D87-4A3D-937A-AB0BF8FED500}"/>
              </a:ext>
            </a:extLst>
          </p:cNvPr>
          <p:cNvSpPr>
            <a:spLocks noGrp="1"/>
          </p:cNvSpPr>
          <p:nvPr>
            <p:ph type="body" sz="quarter" idx="56" hasCustomPrompt="1"/>
          </p:nvPr>
        </p:nvSpPr>
        <p:spPr>
          <a:xfrm>
            <a:off x="6380581" y="2922969"/>
            <a:ext cx="1878011" cy="519108"/>
          </a:xfrm>
        </p:spPr>
        <p:txBody>
          <a:bodyPr anchor="b"/>
          <a:lstStyle>
            <a:lvl1pPr marL="0" indent="0">
              <a:buNone/>
              <a:defRPr sz="3600" b="1">
                <a:solidFill>
                  <a:schemeClr val="accent1"/>
                </a:solidFill>
              </a:defRPr>
            </a:lvl1pPr>
          </a:lstStyle>
          <a:p>
            <a:pPr lvl="0"/>
            <a:r>
              <a:rPr lang="en-US" dirty="0"/>
              <a:t>2018</a:t>
            </a:r>
            <a:endParaRPr lang="en-GB" dirty="0"/>
          </a:p>
        </p:txBody>
      </p:sp>
      <p:sp>
        <p:nvSpPr>
          <p:cNvPr id="54" name="Text Placeholder 9">
            <a:extLst>
              <a:ext uri="{FF2B5EF4-FFF2-40B4-BE49-F238E27FC236}">
                <a16:creationId xmlns:a16="http://schemas.microsoft.com/office/drawing/2014/main" id="{A2AB5919-74C4-4601-BF34-4B9F0B96372C}"/>
              </a:ext>
            </a:extLst>
          </p:cNvPr>
          <p:cNvSpPr>
            <a:spLocks noGrp="1"/>
          </p:cNvSpPr>
          <p:nvPr>
            <p:ph type="body" sz="quarter" idx="58" hasCustomPrompt="1"/>
          </p:nvPr>
        </p:nvSpPr>
        <p:spPr>
          <a:xfrm>
            <a:off x="9284903" y="2922969"/>
            <a:ext cx="1878011" cy="519108"/>
          </a:xfrm>
        </p:spPr>
        <p:txBody>
          <a:bodyPr anchor="b"/>
          <a:lstStyle>
            <a:lvl1pPr marL="0" indent="0">
              <a:buNone/>
              <a:defRPr sz="3600" b="1">
                <a:solidFill>
                  <a:schemeClr val="accent1"/>
                </a:solidFill>
              </a:defRPr>
            </a:lvl1pPr>
          </a:lstStyle>
          <a:p>
            <a:pPr lvl="0"/>
            <a:r>
              <a:rPr lang="en-US" dirty="0"/>
              <a:t>2018</a:t>
            </a:r>
            <a:endParaRPr lang="en-GB" dirty="0"/>
          </a:p>
        </p:txBody>
      </p:sp>
      <p:sp>
        <p:nvSpPr>
          <p:cNvPr id="56" name="Text Placeholder 11">
            <a:extLst>
              <a:ext uri="{FF2B5EF4-FFF2-40B4-BE49-F238E27FC236}">
                <a16:creationId xmlns:a16="http://schemas.microsoft.com/office/drawing/2014/main" id="{34577942-5F4D-404C-A490-7A6F26662F6E}"/>
              </a:ext>
            </a:extLst>
          </p:cNvPr>
          <p:cNvSpPr>
            <a:spLocks noGrp="1"/>
          </p:cNvSpPr>
          <p:nvPr>
            <p:ph type="body" sz="quarter" idx="53" hasCustomPrompt="1"/>
          </p:nvPr>
        </p:nvSpPr>
        <p:spPr>
          <a:xfrm>
            <a:off x="581821" y="1970472"/>
            <a:ext cx="2199668" cy="950762"/>
          </a:xfrm>
        </p:spPr>
        <p:txBody>
          <a:bodyPr anchor="b"/>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7" name="Text Placeholder 11">
            <a:extLst>
              <a:ext uri="{FF2B5EF4-FFF2-40B4-BE49-F238E27FC236}">
                <a16:creationId xmlns:a16="http://schemas.microsoft.com/office/drawing/2014/main" id="{6F221619-EDF1-410B-8A28-688A62B39723}"/>
              </a:ext>
            </a:extLst>
          </p:cNvPr>
          <p:cNvSpPr>
            <a:spLocks noGrp="1"/>
          </p:cNvSpPr>
          <p:nvPr>
            <p:ph type="body" sz="quarter" idx="55" hasCustomPrompt="1"/>
          </p:nvPr>
        </p:nvSpPr>
        <p:spPr>
          <a:xfrm>
            <a:off x="3480357" y="1970472"/>
            <a:ext cx="2199668" cy="950762"/>
          </a:xfrm>
        </p:spPr>
        <p:txBody>
          <a:bodyPr anchor="b"/>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8" name="Text Placeholder 11">
            <a:extLst>
              <a:ext uri="{FF2B5EF4-FFF2-40B4-BE49-F238E27FC236}">
                <a16:creationId xmlns:a16="http://schemas.microsoft.com/office/drawing/2014/main" id="{FC2EF5B8-1731-45D4-A1CF-88A620C4F6B8}"/>
              </a:ext>
            </a:extLst>
          </p:cNvPr>
          <p:cNvSpPr>
            <a:spLocks noGrp="1"/>
          </p:cNvSpPr>
          <p:nvPr>
            <p:ph type="body" sz="quarter" idx="57" hasCustomPrompt="1"/>
          </p:nvPr>
        </p:nvSpPr>
        <p:spPr>
          <a:xfrm>
            <a:off x="6380581" y="1970472"/>
            <a:ext cx="2199668" cy="950762"/>
          </a:xfrm>
        </p:spPr>
        <p:txBody>
          <a:bodyPr anchor="b"/>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9" name="Text Placeholder 11">
            <a:extLst>
              <a:ext uri="{FF2B5EF4-FFF2-40B4-BE49-F238E27FC236}">
                <a16:creationId xmlns:a16="http://schemas.microsoft.com/office/drawing/2014/main" id="{314304A1-81E9-4C9E-98E5-3369972402FF}"/>
              </a:ext>
            </a:extLst>
          </p:cNvPr>
          <p:cNvSpPr>
            <a:spLocks noGrp="1"/>
          </p:cNvSpPr>
          <p:nvPr>
            <p:ph type="body" sz="quarter" idx="59" hasCustomPrompt="1"/>
          </p:nvPr>
        </p:nvSpPr>
        <p:spPr>
          <a:xfrm>
            <a:off x="9284903" y="1970472"/>
            <a:ext cx="2199668" cy="950762"/>
          </a:xfrm>
        </p:spPr>
        <p:txBody>
          <a:bodyPr anchor="b"/>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0" name="Text Placeholder 8">
            <a:extLst>
              <a:ext uri="{FF2B5EF4-FFF2-40B4-BE49-F238E27FC236}">
                <a16:creationId xmlns:a16="http://schemas.microsoft.com/office/drawing/2014/main" id="{593B82CC-DA56-47C3-8C92-481B6D40D44C}"/>
              </a:ext>
            </a:extLst>
          </p:cNvPr>
          <p:cNvSpPr>
            <a:spLocks noGrp="1"/>
          </p:cNvSpPr>
          <p:nvPr>
            <p:ph type="body" sz="quarter" idx="60" hasCustomPrompt="1"/>
          </p:nvPr>
        </p:nvSpPr>
        <p:spPr>
          <a:xfrm>
            <a:off x="-2404812" y="4423148"/>
            <a:ext cx="2206800" cy="18000"/>
          </a:xfrm>
          <a:prstGeom prst="rect">
            <a:avLst/>
          </a:prstGeom>
          <a:solidFill>
            <a:schemeClr val="accent3"/>
          </a:solidFill>
        </p:spPr>
        <p:txBody>
          <a:bodyPr lIns="0" tIns="0" rIns="0" bIns="0"/>
          <a:lstStyle>
            <a:lvl1pPr marL="0" indent="0">
              <a:buNone/>
              <a:defRPr/>
            </a:lvl1pPr>
          </a:lstStyle>
          <a:p>
            <a:pPr lvl="0"/>
            <a:r>
              <a:rPr lang="en-US" dirty="0"/>
              <a:t> </a:t>
            </a:r>
            <a:endParaRPr lang="en-GB" dirty="0"/>
          </a:p>
        </p:txBody>
      </p:sp>
      <p:sp>
        <p:nvSpPr>
          <p:cNvPr id="61" name="Text Placeholder 8">
            <a:extLst>
              <a:ext uri="{FF2B5EF4-FFF2-40B4-BE49-F238E27FC236}">
                <a16:creationId xmlns:a16="http://schemas.microsoft.com/office/drawing/2014/main" id="{9E86A912-9EE7-4649-9632-880825F9DDC7}"/>
              </a:ext>
            </a:extLst>
          </p:cNvPr>
          <p:cNvSpPr>
            <a:spLocks noGrp="1"/>
          </p:cNvSpPr>
          <p:nvPr>
            <p:ph type="body" sz="quarter" idx="61" hasCustomPrompt="1"/>
          </p:nvPr>
        </p:nvSpPr>
        <p:spPr>
          <a:xfrm rot="2700000">
            <a:off x="-2628569" y="4339232"/>
            <a:ext cx="204216" cy="202620"/>
          </a:xfrm>
          <a:prstGeom prst="halfFrame">
            <a:avLst>
              <a:gd name="adj1" fmla="val 10216"/>
              <a:gd name="adj2" fmla="val 10156"/>
            </a:avLst>
          </a:prstGeom>
          <a:solidFill>
            <a:schemeClr val="accent3"/>
          </a:solidFill>
        </p:spPr>
        <p:txBody>
          <a:bodyPr lIns="0" tIns="0" rIns="0" bIns="0"/>
          <a:lstStyle>
            <a:lvl1pPr marL="0" indent="0">
              <a:buNone/>
              <a:defRPr/>
            </a:lvl1pPr>
          </a:lstStyle>
          <a:p>
            <a:pPr lvl="0"/>
            <a:r>
              <a:rPr lang="en-US" dirty="0"/>
              <a:t> </a:t>
            </a:r>
            <a:endParaRPr lang="en-GB" dirty="0"/>
          </a:p>
        </p:txBody>
      </p:sp>
      <p:sp>
        <p:nvSpPr>
          <p:cNvPr id="62" name="Text Placeholder 8">
            <a:extLst>
              <a:ext uri="{FF2B5EF4-FFF2-40B4-BE49-F238E27FC236}">
                <a16:creationId xmlns:a16="http://schemas.microsoft.com/office/drawing/2014/main" id="{D4276827-AA0E-4442-AF50-09FD5115902C}"/>
              </a:ext>
            </a:extLst>
          </p:cNvPr>
          <p:cNvSpPr>
            <a:spLocks noGrp="1"/>
          </p:cNvSpPr>
          <p:nvPr>
            <p:ph type="body" sz="quarter" idx="62" hasCustomPrompt="1"/>
          </p:nvPr>
        </p:nvSpPr>
        <p:spPr>
          <a:xfrm>
            <a:off x="-2404812" y="4710826"/>
            <a:ext cx="2206800" cy="18000"/>
          </a:xfrm>
          <a:prstGeom prst="rect">
            <a:avLst/>
          </a:prstGeom>
          <a:solidFill>
            <a:schemeClr val="accent3"/>
          </a:solidFill>
        </p:spPr>
        <p:txBody>
          <a:bodyPr lIns="0" tIns="0" rIns="0" bIns="0"/>
          <a:lstStyle>
            <a:lvl1pPr marL="0" indent="0">
              <a:buNone/>
              <a:defRPr/>
            </a:lvl1pPr>
          </a:lstStyle>
          <a:p>
            <a:pPr lvl="0"/>
            <a:r>
              <a:rPr lang="en-US" dirty="0"/>
              <a:t> </a:t>
            </a:r>
            <a:endParaRPr lang="en-GB" dirty="0"/>
          </a:p>
        </p:txBody>
      </p:sp>
      <p:sp>
        <p:nvSpPr>
          <p:cNvPr id="63" name="Text Placeholder 8">
            <a:extLst>
              <a:ext uri="{FF2B5EF4-FFF2-40B4-BE49-F238E27FC236}">
                <a16:creationId xmlns:a16="http://schemas.microsoft.com/office/drawing/2014/main" id="{1AAD97B0-1F61-4E18-8361-FC3368CE4584}"/>
              </a:ext>
            </a:extLst>
          </p:cNvPr>
          <p:cNvSpPr>
            <a:spLocks noGrp="1"/>
          </p:cNvSpPr>
          <p:nvPr>
            <p:ph type="body" sz="quarter" idx="63" hasCustomPrompt="1"/>
          </p:nvPr>
        </p:nvSpPr>
        <p:spPr>
          <a:xfrm rot="2700000">
            <a:off x="-1356857" y="5104679"/>
            <a:ext cx="204216" cy="202620"/>
          </a:xfrm>
          <a:prstGeom prst="halfFrame">
            <a:avLst>
              <a:gd name="adj1" fmla="val 10216"/>
              <a:gd name="adj2" fmla="val 10156"/>
            </a:avLst>
          </a:prstGeom>
          <a:solidFill>
            <a:schemeClr val="accent3"/>
          </a:solidFill>
        </p:spPr>
        <p:txBody>
          <a:bodyPr lIns="0" tIns="0" rIns="0" bIns="0"/>
          <a:lstStyle>
            <a:lvl1pPr marL="0" indent="0">
              <a:buNone/>
              <a:defRPr/>
            </a:lvl1pPr>
          </a:lstStyle>
          <a:p>
            <a:pPr lvl="0"/>
            <a:r>
              <a:rPr lang="en-US" dirty="0"/>
              <a:t>  </a:t>
            </a:r>
            <a:endParaRPr lang="en-GB" dirty="0"/>
          </a:p>
        </p:txBody>
      </p:sp>
      <p:sp>
        <p:nvSpPr>
          <p:cNvPr id="64" name="Text Placeholder 8">
            <a:extLst>
              <a:ext uri="{FF2B5EF4-FFF2-40B4-BE49-F238E27FC236}">
                <a16:creationId xmlns:a16="http://schemas.microsoft.com/office/drawing/2014/main" id="{04CC6773-A392-42A5-AB82-85F8ECA6C99C}"/>
              </a:ext>
            </a:extLst>
          </p:cNvPr>
          <p:cNvSpPr>
            <a:spLocks noGrp="1"/>
          </p:cNvSpPr>
          <p:nvPr>
            <p:ph type="body" sz="quarter" idx="64" hasCustomPrompt="1"/>
          </p:nvPr>
        </p:nvSpPr>
        <p:spPr>
          <a:xfrm rot="13500000">
            <a:off x="-514151" y="4960839"/>
            <a:ext cx="204216" cy="202620"/>
          </a:xfrm>
          <a:prstGeom prst="halfFrame">
            <a:avLst>
              <a:gd name="adj1" fmla="val 10216"/>
              <a:gd name="adj2" fmla="val 10156"/>
            </a:avLst>
          </a:prstGeom>
          <a:solidFill>
            <a:schemeClr val="accent3"/>
          </a:solidFill>
        </p:spPr>
        <p:txBody>
          <a:bodyPr lIns="0" tIns="0" rIns="0" bIns="0"/>
          <a:lstStyle>
            <a:lvl1pPr marL="0" indent="0">
              <a:buNone/>
              <a:defRPr/>
            </a:lvl1pPr>
          </a:lstStyle>
          <a:p>
            <a:pPr lvl="0"/>
            <a:r>
              <a:rPr lang="en-US" dirty="0"/>
              <a:t> </a:t>
            </a:r>
            <a:endParaRPr lang="en-GB" dirty="0"/>
          </a:p>
        </p:txBody>
      </p:sp>
      <p:sp>
        <p:nvSpPr>
          <p:cNvPr id="8" name="Title 7">
            <a:extLst>
              <a:ext uri="{FF2B5EF4-FFF2-40B4-BE49-F238E27FC236}">
                <a16:creationId xmlns:a16="http://schemas.microsoft.com/office/drawing/2014/main" id="{75E18C8A-5BA7-4ADD-BECB-19F1647801CC}"/>
              </a:ext>
            </a:extLst>
          </p:cNvPr>
          <p:cNvSpPr>
            <a:spLocks noGrp="1"/>
          </p:cNvSpPr>
          <p:nvPr>
            <p:ph type="title" hasCustomPrompt="1"/>
          </p:nvPr>
        </p:nvSpPr>
        <p:spPr>
          <a:xfrm>
            <a:off x="582613" y="397240"/>
            <a:ext cx="8734425" cy="267924"/>
          </a:xfrm>
        </p:spPr>
        <p:txBody>
          <a:bodyPr/>
          <a:lstStyle>
            <a:lvl1pPr>
              <a:defRPr/>
            </a:lvl1pPr>
          </a:lstStyle>
          <a:p>
            <a:r>
              <a:rPr lang="en-US" dirty="0"/>
              <a:t>Enter title here</a:t>
            </a:r>
            <a:endParaRPr lang="en-GB" dirty="0"/>
          </a:p>
        </p:txBody>
      </p:sp>
      <p:sp>
        <p:nvSpPr>
          <p:cNvPr id="9" name="Date Placeholder 8">
            <a:extLst>
              <a:ext uri="{FF2B5EF4-FFF2-40B4-BE49-F238E27FC236}">
                <a16:creationId xmlns:a16="http://schemas.microsoft.com/office/drawing/2014/main" id="{9C41204B-1128-48D4-B3F8-A05D36D8829B}"/>
              </a:ext>
            </a:extLst>
          </p:cNvPr>
          <p:cNvSpPr>
            <a:spLocks noGrp="1"/>
          </p:cNvSpPr>
          <p:nvPr>
            <p:ph type="dt" sz="half" idx="66"/>
          </p:nvPr>
        </p:nvSpPr>
        <p:spPr/>
        <p:txBody>
          <a:bodyPr/>
          <a:lstStyle/>
          <a:p>
            <a:r>
              <a:rPr lang="en-GB"/>
              <a:t>26.9. 2024</a:t>
            </a:r>
            <a:endParaRPr lang="en-GB" dirty="0"/>
          </a:p>
        </p:txBody>
      </p:sp>
      <p:sp>
        <p:nvSpPr>
          <p:cNvPr id="10" name="Footer Placeholder 9">
            <a:extLst>
              <a:ext uri="{FF2B5EF4-FFF2-40B4-BE49-F238E27FC236}">
                <a16:creationId xmlns:a16="http://schemas.microsoft.com/office/drawing/2014/main" id="{A8DCF6FE-BC90-4F6B-86FB-3C4F8D611D97}"/>
              </a:ext>
            </a:extLst>
          </p:cNvPr>
          <p:cNvSpPr>
            <a:spLocks noGrp="1"/>
          </p:cNvSpPr>
          <p:nvPr>
            <p:ph type="ftr" sz="quarter" idx="67"/>
          </p:nvPr>
        </p:nvSpPr>
        <p:spPr/>
        <p:txBody>
          <a:bodyPr/>
          <a:lstStyle/>
          <a:p>
            <a:endParaRPr lang="en-GB" dirty="0"/>
          </a:p>
        </p:txBody>
      </p:sp>
      <p:sp>
        <p:nvSpPr>
          <p:cNvPr id="11" name="Slide Number Placeholder 10">
            <a:extLst>
              <a:ext uri="{FF2B5EF4-FFF2-40B4-BE49-F238E27FC236}">
                <a16:creationId xmlns:a16="http://schemas.microsoft.com/office/drawing/2014/main" id="{98C7A24B-C2D1-4976-9994-A0A74DC58104}"/>
              </a:ext>
            </a:extLst>
          </p:cNvPr>
          <p:cNvSpPr>
            <a:spLocks noGrp="1"/>
          </p:cNvSpPr>
          <p:nvPr>
            <p:ph type="sldNum" sz="quarter" idx="68"/>
          </p:nvPr>
        </p:nvSpPr>
        <p:spPr/>
        <p:txBody>
          <a:bodyPr/>
          <a:lstStyle/>
          <a:p>
            <a:fld id="{95327F6C-6CA3-4D4A-964E-3E97A278A548}" type="slidenum">
              <a:rPr lang="en-GB" smtClean="0"/>
              <a:pPr/>
              <a:t>‹#›</a:t>
            </a:fld>
            <a:endParaRPr lang="en-GB"/>
          </a:p>
        </p:txBody>
      </p:sp>
      <p:sp>
        <p:nvSpPr>
          <p:cNvPr id="39" name="Text Placeholder 13">
            <a:extLst>
              <a:ext uri="{FF2B5EF4-FFF2-40B4-BE49-F238E27FC236}">
                <a16:creationId xmlns:a16="http://schemas.microsoft.com/office/drawing/2014/main" id="{AB51819C-D172-4734-A68D-958ACBC0AB18}"/>
              </a:ext>
            </a:extLst>
          </p:cNvPr>
          <p:cNvSpPr>
            <a:spLocks noGrp="1"/>
          </p:cNvSpPr>
          <p:nvPr>
            <p:ph type="body" sz="quarter" idx="69" hasCustomPrompt="1"/>
          </p:nvPr>
        </p:nvSpPr>
        <p:spPr>
          <a:xfrm>
            <a:off x="2145324" y="6476119"/>
            <a:ext cx="7024076" cy="365125"/>
          </a:xfrm>
        </p:spPr>
        <p:txBody>
          <a:bodyPr anchor="ctr"/>
          <a:lstStyle>
            <a:lvl1pPr marL="0" indent="0">
              <a:buNone/>
              <a:defRPr sz="900">
                <a:solidFill>
                  <a:schemeClr val="accent3"/>
                </a:solidFill>
              </a:defRPr>
            </a:lvl1pPr>
          </a:lstStyle>
          <a:p>
            <a:pPr lvl="0"/>
            <a:r>
              <a:rPr lang="en-GB" dirty="0"/>
              <a:t>Source</a:t>
            </a:r>
          </a:p>
        </p:txBody>
      </p:sp>
      <p:sp>
        <p:nvSpPr>
          <p:cNvPr id="36" name="Text Placeholder 7">
            <a:extLst>
              <a:ext uri="{FF2B5EF4-FFF2-40B4-BE49-F238E27FC236}">
                <a16:creationId xmlns:a16="http://schemas.microsoft.com/office/drawing/2014/main" id="{038F1AA9-93C9-4C87-8BC6-B7D444B7CA05}"/>
              </a:ext>
            </a:extLst>
          </p:cNvPr>
          <p:cNvSpPr>
            <a:spLocks noGrp="1"/>
          </p:cNvSpPr>
          <p:nvPr>
            <p:ph type="body" sz="quarter" idx="65" hasCustomPrompt="1"/>
          </p:nvPr>
        </p:nvSpPr>
        <p:spPr>
          <a:xfrm>
            <a:off x="582613" y="812772"/>
            <a:ext cx="8734426" cy="553244"/>
          </a:xfrm>
        </p:spPr>
        <p:txBody>
          <a:bodyPr/>
          <a:lstStyle>
            <a:lvl1pPr marL="0" indent="0">
              <a:buNone/>
              <a:defRPr/>
            </a:lvl1pPr>
          </a:lstStyle>
          <a:p>
            <a:pPr lvl="0"/>
            <a:r>
              <a:rPr lang="en-US" dirty="0"/>
              <a:t>Enter subtitle here</a:t>
            </a:r>
            <a:endParaRPr lang="en-GB" dirty="0"/>
          </a:p>
        </p:txBody>
      </p:sp>
    </p:spTree>
    <p:custDataLst>
      <p:tags r:id="rId1"/>
    </p:custDataLst>
    <p:extLst>
      <p:ext uri="{BB962C8B-B14F-4D97-AF65-F5344CB8AC3E}">
        <p14:creationId xmlns:p14="http://schemas.microsoft.com/office/powerpoint/2010/main" val="7457602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ull Conten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F5C69FD-7F6A-4A75-B3A5-DC7D0330CEDE}"/>
              </a:ext>
            </a:extLst>
          </p:cNvPr>
          <p:cNvSpPr>
            <a:spLocks noGrp="1"/>
          </p:cNvSpPr>
          <p:nvPr>
            <p:ph sz="quarter" idx="38" hasCustomPrompt="1"/>
          </p:nvPr>
        </p:nvSpPr>
        <p:spPr>
          <a:xfrm>
            <a:off x="582613" y="2012154"/>
            <a:ext cx="11183936" cy="3556002"/>
          </a:xfrm>
        </p:spPr>
        <p:txBody>
          <a:bodyPr>
            <a:normAutofit/>
          </a:bodyP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itle 22">
            <a:extLst>
              <a:ext uri="{FF2B5EF4-FFF2-40B4-BE49-F238E27FC236}">
                <a16:creationId xmlns:a16="http://schemas.microsoft.com/office/drawing/2014/main" id="{CE1ED89F-5071-42F2-8703-F38B55A52D91}"/>
              </a:ext>
            </a:extLst>
          </p:cNvPr>
          <p:cNvSpPr>
            <a:spLocks noGrp="1"/>
          </p:cNvSpPr>
          <p:nvPr>
            <p:ph type="title" hasCustomPrompt="1"/>
          </p:nvPr>
        </p:nvSpPr>
        <p:spPr>
          <a:xfrm>
            <a:off x="582613" y="397239"/>
            <a:ext cx="8734425" cy="279691"/>
          </a:xfrm>
        </p:spPr>
        <p:txBody>
          <a:bodyPr/>
          <a:lstStyle>
            <a:lvl1pPr>
              <a:defRPr/>
            </a:lvl1pPr>
          </a:lstStyle>
          <a:p>
            <a:r>
              <a:rPr lang="en-US" dirty="0"/>
              <a:t>Enter title here</a:t>
            </a:r>
            <a:endParaRPr lang="en-GB" dirty="0"/>
          </a:p>
        </p:txBody>
      </p:sp>
      <p:sp>
        <p:nvSpPr>
          <p:cNvPr id="10" name="Date Placeholder 9">
            <a:extLst>
              <a:ext uri="{FF2B5EF4-FFF2-40B4-BE49-F238E27FC236}">
                <a16:creationId xmlns:a16="http://schemas.microsoft.com/office/drawing/2014/main" id="{707392F4-7770-46A0-8285-7DF911AFA4A5}"/>
              </a:ext>
            </a:extLst>
          </p:cNvPr>
          <p:cNvSpPr>
            <a:spLocks noGrp="1"/>
          </p:cNvSpPr>
          <p:nvPr>
            <p:ph type="dt" sz="half" idx="40"/>
          </p:nvPr>
        </p:nvSpPr>
        <p:spPr/>
        <p:txBody>
          <a:bodyPr/>
          <a:lstStyle/>
          <a:p>
            <a:r>
              <a:rPr lang="en-GB"/>
              <a:t>26.9. 2024</a:t>
            </a:r>
            <a:endParaRPr lang="en-GB" dirty="0"/>
          </a:p>
        </p:txBody>
      </p:sp>
      <p:sp>
        <p:nvSpPr>
          <p:cNvPr id="11" name="Footer Placeholder 10">
            <a:extLst>
              <a:ext uri="{FF2B5EF4-FFF2-40B4-BE49-F238E27FC236}">
                <a16:creationId xmlns:a16="http://schemas.microsoft.com/office/drawing/2014/main" id="{97BFBF20-3B41-4A63-8EA2-7CAA17610B9A}"/>
              </a:ext>
            </a:extLst>
          </p:cNvPr>
          <p:cNvSpPr>
            <a:spLocks noGrp="1"/>
          </p:cNvSpPr>
          <p:nvPr>
            <p:ph type="ftr" sz="quarter" idx="41"/>
          </p:nvPr>
        </p:nvSpPr>
        <p:spPr/>
        <p:txBody>
          <a:bodyPr/>
          <a:lstStyle/>
          <a:p>
            <a:endParaRPr lang="en-GB" dirty="0"/>
          </a:p>
        </p:txBody>
      </p:sp>
      <p:sp>
        <p:nvSpPr>
          <p:cNvPr id="12" name="Slide Number Placeholder 11">
            <a:extLst>
              <a:ext uri="{FF2B5EF4-FFF2-40B4-BE49-F238E27FC236}">
                <a16:creationId xmlns:a16="http://schemas.microsoft.com/office/drawing/2014/main" id="{3EA35ED1-0052-496D-90DD-2DCCED1D5E5E}"/>
              </a:ext>
            </a:extLst>
          </p:cNvPr>
          <p:cNvSpPr>
            <a:spLocks noGrp="1"/>
          </p:cNvSpPr>
          <p:nvPr>
            <p:ph type="sldNum" sz="quarter" idx="42"/>
          </p:nvPr>
        </p:nvSpPr>
        <p:spPr/>
        <p:txBody>
          <a:bodyPr/>
          <a:lstStyle/>
          <a:p>
            <a:fld id="{95327F6C-6CA3-4D4A-964E-3E97A278A548}" type="slidenum">
              <a:rPr lang="en-GB" smtClean="0"/>
              <a:pPr/>
              <a:t>‹#›</a:t>
            </a:fld>
            <a:endParaRPr lang="en-GB"/>
          </a:p>
        </p:txBody>
      </p:sp>
      <p:sp>
        <p:nvSpPr>
          <p:cNvPr id="14" name="Text Placeholder 13">
            <a:extLst>
              <a:ext uri="{FF2B5EF4-FFF2-40B4-BE49-F238E27FC236}">
                <a16:creationId xmlns:a16="http://schemas.microsoft.com/office/drawing/2014/main" id="{AAA7609A-DBBD-48ED-B33B-B4158BE9D261}"/>
              </a:ext>
            </a:extLst>
          </p:cNvPr>
          <p:cNvSpPr>
            <a:spLocks noGrp="1"/>
          </p:cNvSpPr>
          <p:nvPr>
            <p:ph type="body" sz="quarter" idx="43" hasCustomPrompt="1"/>
          </p:nvPr>
        </p:nvSpPr>
        <p:spPr>
          <a:xfrm>
            <a:off x="2145324" y="6477227"/>
            <a:ext cx="7024076" cy="365125"/>
          </a:xfrm>
        </p:spPr>
        <p:txBody>
          <a:bodyPr anchor="ctr"/>
          <a:lstStyle>
            <a:lvl1pPr marL="0" indent="0">
              <a:buNone/>
              <a:defRPr sz="900">
                <a:solidFill>
                  <a:schemeClr val="accent3"/>
                </a:solidFill>
              </a:defRPr>
            </a:lvl1pPr>
          </a:lstStyle>
          <a:p>
            <a:pPr lvl="0"/>
            <a:r>
              <a:rPr lang="en-GB" dirty="0"/>
              <a:t>Source</a:t>
            </a:r>
          </a:p>
        </p:txBody>
      </p:sp>
    </p:spTree>
    <p:custDataLst>
      <p:tags r:id="rId1"/>
    </p:custDataLst>
    <p:extLst>
      <p:ext uri="{BB962C8B-B14F-4D97-AF65-F5344CB8AC3E}">
        <p14:creationId xmlns:p14="http://schemas.microsoft.com/office/powerpoint/2010/main" val="26953750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meline Middle">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EE5554CC-ABCE-46EE-93E9-0818007BB66A}"/>
              </a:ext>
            </a:extLst>
          </p:cNvPr>
          <p:cNvSpPr>
            <a:spLocks noGrp="1"/>
          </p:cNvSpPr>
          <p:nvPr>
            <p:ph type="body" sz="quarter" idx="39" hasCustomPrompt="1"/>
          </p:nvPr>
        </p:nvSpPr>
        <p:spPr>
          <a:xfrm rot="2700000">
            <a:off x="10078660" y="2684120"/>
            <a:ext cx="1748999" cy="1760071"/>
          </a:xfrm>
          <a:custGeom>
            <a:avLst/>
            <a:gdLst>
              <a:gd name="connsiteX0" fmla="*/ 0 w 1748999"/>
              <a:gd name="connsiteY0" fmla="*/ 1557451 h 1760071"/>
              <a:gd name="connsiteX1" fmla="*/ 178819 w 1748999"/>
              <a:gd name="connsiteY1" fmla="*/ 1557451 h 1760071"/>
              <a:gd name="connsiteX2" fmla="*/ 1736271 w 1748999"/>
              <a:gd name="connsiteY2" fmla="*/ 0 h 1760071"/>
              <a:gd name="connsiteX3" fmla="*/ 1748999 w 1748999"/>
              <a:gd name="connsiteY3" fmla="*/ 12727 h 1760071"/>
              <a:gd name="connsiteX4" fmla="*/ 188555 w 1748999"/>
              <a:gd name="connsiteY4" fmla="*/ 1573171 h 1760071"/>
              <a:gd name="connsiteX5" fmla="*/ 188464 w 1748999"/>
              <a:gd name="connsiteY5" fmla="*/ 1573080 h 1760071"/>
              <a:gd name="connsiteX6" fmla="*/ 183353 w 1748999"/>
              <a:gd name="connsiteY6" fmla="*/ 1578151 h 1760071"/>
              <a:gd name="connsiteX7" fmla="*/ 20578 w 1748999"/>
              <a:gd name="connsiteY7" fmla="*/ 1578151 h 1760071"/>
              <a:gd name="connsiteX8" fmla="*/ 20578 w 1748999"/>
              <a:gd name="connsiteY8" fmla="*/ 1739654 h 1760071"/>
              <a:gd name="connsiteX9" fmla="*/ 0 w 1748999"/>
              <a:gd name="connsiteY9" fmla="*/ 1760071 h 176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8999" h="1760071">
                <a:moveTo>
                  <a:pt x="0" y="1557451"/>
                </a:moveTo>
                <a:lnTo>
                  <a:pt x="178819" y="1557451"/>
                </a:lnTo>
                <a:lnTo>
                  <a:pt x="1736271" y="0"/>
                </a:lnTo>
                <a:lnTo>
                  <a:pt x="1748999" y="12727"/>
                </a:lnTo>
                <a:lnTo>
                  <a:pt x="188555" y="1573171"/>
                </a:lnTo>
                <a:lnTo>
                  <a:pt x="188464" y="1573080"/>
                </a:lnTo>
                <a:lnTo>
                  <a:pt x="183353" y="1578151"/>
                </a:lnTo>
                <a:lnTo>
                  <a:pt x="20578" y="1578151"/>
                </a:lnTo>
                <a:lnTo>
                  <a:pt x="20578" y="1739654"/>
                </a:lnTo>
                <a:lnTo>
                  <a:pt x="0" y="176007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31" name="Text Placeholder 30">
            <a:extLst>
              <a:ext uri="{FF2B5EF4-FFF2-40B4-BE49-F238E27FC236}">
                <a16:creationId xmlns:a16="http://schemas.microsoft.com/office/drawing/2014/main" id="{36D2B0CA-0F4D-4E6C-9AE9-23B9C65E86E1}"/>
              </a:ext>
            </a:extLst>
          </p:cNvPr>
          <p:cNvSpPr>
            <a:spLocks noGrp="1"/>
          </p:cNvSpPr>
          <p:nvPr>
            <p:ph type="body" sz="quarter" idx="41" hasCustomPrompt="1"/>
          </p:nvPr>
        </p:nvSpPr>
        <p:spPr>
          <a:xfrm rot="18900000" flipV="1">
            <a:off x="2707643" y="3031187"/>
            <a:ext cx="1040558" cy="1051631"/>
          </a:xfrm>
          <a:custGeom>
            <a:avLst/>
            <a:gdLst>
              <a:gd name="connsiteX0" fmla="*/ 0 w 1040558"/>
              <a:gd name="connsiteY0" fmla="*/ 849011 h 1051631"/>
              <a:gd name="connsiteX1" fmla="*/ 178819 w 1040558"/>
              <a:gd name="connsiteY1" fmla="*/ 849011 h 1051631"/>
              <a:gd name="connsiteX2" fmla="*/ 1027830 w 1040558"/>
              <a:gd name="connsiteY2" fmla="*/ 0 h 1051631"/>
              <a:gd name="connsiteX3" fmla="*/ 1040558 w 1040558"/>
              <a:gd name="connsiteY3" fmla="*/ 12728 h 1051631"/>
              <a:gd name="connsiteX4" fmla="*/ 188556 w 1040558"/>
              <a:gd name="connsiteY4" fmla="*/ 864730 h 1051631"/>
              <a:gd name="connsiteX5" fmla="*/ 188465 w 1040558"/>
              <a:gd name="connsiteY5" fmla="*/ 864639 h 1051631"/>
              <a:gd name="connsiteX6" fmla="*/ 183353 w 1040558"/>
              <a:gd name="connsiteY6" fmla="*/ 869711 h 1051631"/>
              <a:gd name="connsiteX7" fmla="*/ 20578 w 1040558"/>
              <a:gd name="connsiteY7" fmla="*/ 869711 h 1051631"/>
              <a:gd name="connsiteX8" fmla="*/ 20578 w 1040558"/>
              <a:gd name="connsiteY8" fmla="*/ 1031214 h 1051631"/>
              <a:gd name="connsiteX9" fmla="*/ 0 w 1040558"/>
              <a:gd name="connsiteY9" fmla="*/ 1051631 h 10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558" h="1051631">
                <a:moveTo>
                  <a:pt x="0" y="849011"/>
                </a:moveTo>
                <a:lnTo>
                  <a:pt x="178819" y="849011"/>
                </a:lnTo>
                <a:lnTo>
                  <a:pt x="1027830" y="0"/>
                </a:lnTo>
                <a:lnTo>
                  <a:pt x="1040558" y="12728"/>
                </a:lnTo>
                <a:lnTo>
                  <a:pt x="188556" y="864730"/>
                </a:lnTo>
                <a:lnTo>
                  <a:pt x="188465" y="864639"/>
                </a:lnTo>
                <a:lnTo>
                  <a:pt x="183353" y="869711"/>
                </a:lnTo>
                <a:lnTo>
                  <a:pt x="20578" y="869711"/>
                </a:lnTo>
                <a:lnTo>
                  <a:pt x="20578" y="1031214"/>
                </a:lnTo>
                <a:lnTo>
                  <a:pt x="0" y="105163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32" name="Text Placeholder 31">
            <a:extLst>
              <a:ext uri="{FF2B5EF4-FFF2-40B4-BE49-F238E27FC236}">
                <a16:creationId xmlns:a16="http://schemas.microsoft.com/office/drawing/2014/main" id="{A8F3D7D3-2210-47C5-88BF-487C004905FA}"/>
              </a:ext>
            </a:extLst>
          </p:cNvPr>
          <p:cNvSpPr>
            <a:spLocks noGrp="1"/>
          </p:cNvSpPr>
          <p:nvPr>
            <p:ph type="body" sz="quarter" idx="42" hasCustomPrompt="1"/>
          </p:nvPr>
        </p:nvSpPr>
        <p:spPr>
          <a:xfrm rot="2700000">
            <a:off x="4150863" y="3040720"/>
            <a:ext cx="1040558" cy="1051631"/>
          </a:xfrm>
          <a:custGeom>
            <a:avLst/>
            <a:gdLst>
              <a:gd name="connsiteX0" fmla="*/ 0 w 1040558"/>
              <a:gd name="connsiteY0" fmla="*/ 849011 h 1051631"/>
              <a:gd name="connsiteX1" fmla="*/ 178819 w 1040558"/>
              <a:gd name="connsiteY1" fmla="*/ 849011 h 1051631"/>
              <a:gd name="connsiteX2" fmla="*/ 1027830 w 1040558"/>
              <a:gd name="connsiteY2" fmla="*/ 0 h 1051631"/>
              <a:gd name="connsiteX3" fmla="*/ 1040558 w 1040558"/>
              <a:gd name="connsiteY3" fmla="*/ 12728 h 1051631"/>
              <a:gd name="connsiteX4" fmla="*/ 188556 w 1040558"/>
              <a:gd name="connsiteY4" fmla="*/ 864730 h 1051631"/>
              <a:gd name="connsiteX5" fmla="*/ 188465 w 1040558"/>
              <a:gd name="connsiteY5" fmla="*/ 864639 h 1051631"/>
              <a:gd name="connsiteX6" fmla="*/ 183353 w 1040558"/>
              <a:gd name="connsiteY6" fmla="*/ 869711 h 1051631"/>
              <a:gd name="connsiteX7" fmla="*/ 20578 w 1040558"/>
              <a:gd name="connsiteY7" fmla="*/ 869711 h 1051631"/>
              <a:gd name="connsiteX8" fmla="*/ 20578 w 1040558"/>
              <a:gd name="connsiteY8" fmla="*/ 1031214 h 1051631"/>
              <a:gd name="connsiteX9" fmla="*/ 0 w 1040558"/>
              <a:gd name="connsiteY9" fmla="*/ 1051631 h 10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558" h="1051631">
                <a:moveTo>
                  <a:pt x="0" y="849011"/>
                </a:moveTo>
                <a:lnTo>
                  <a:pt x="178819" y="849011"/>
                </a:lnTo>
                <a:lnTo>
                  <a:pt x="1027830" y="0"/>
                </a:lnTo>
                <a:lnTo>
                  <a:pt x="1040558" y="12728"/>
                </a:lnTo>
                <a:lnTo>
                  <a:pt x="188556" y="864730"/>
                </a:lnTo>
                <a:lnTo>
                  <a:pt x="188465" y="864639"/>
                </a:lnTo>
                <a:lnTo>
                  <a:pt x="183353" y="869711"/>
                </a:lnTo>
                <a:lnTo>
                  <a:pt x="20578" y="869711"/>
                </a:lnTo>
                <a:lnTo>
                  <a:pt x="20578" y="1031214"/>
                </a:lnTo>
                <a:lnTo>
                  <a:pt x="0" y="105163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33" name="Text Placeholder 32">
            <a:extLst>
              <a:ext uri="{FF2B5EF4-FFF2-40B4-BE49-F238E27FC236}">
                <a16:creationId xmlns:a16="http://schemas.microsoft.com/office/drawing/2014/main" id="{26921DEF-B630-4FE5-9E64-0E0884654D4C}"/>
              </a:ext>
            </a:extLst>
          </p:cNvPr>
          <p:cNvSpPr>
            <a:spLocks noGrp="1"/>
          </p:cNvSpPr>
          <p:nvPr>
            <p:ph type="body" sz="quarter" idx="43" hasCustomPrompt="1"/>
          </p:nvPr>
        </p:nvSpPr>
        <p:spPr>
          <a:xfrm rot="18900000" flipV="1">
            <a:off x="5594886" y="3031187"/>
            <a:ext cx="1040558" cy="1051631"/>
          </a:xfrm>
          <a:custGeom>
            <a:avLst/>
            <a:gdLst>
              <a:gd name="connsiteX0" fmla="*/ 0 w 1040558"/>
              <a:gd name="connsiteY0" fmla="*/ 849011 h 1051631"/>
              <a:gd name="connsiteX1" fmla="*/ 178819 w 1040558"/>
              <a:gd name="connsiteY1" fmla="*/ 849011 h 1051631"/>
              <a:gd name="connsiteX2" fmla="*/ 1027830 w 1040558"/>
              <a:gd name="connsiteY2" fmla="*/ 0 h 1051631"/>
              <a:gd name="connsiteX3" fmla="*/ 1040558 w 1040558"/>
              <a:gd name="connsiteY3" fmla="*/ 12728 h 1051631"/>
              <a:gd name="connsiteX4" fmla="*/ 188556 w 1040558"/>
              <a:gd name="connsiteY4" fmla="*/ 864730 h 1051631"/>
              <a:gd name="connsiteX5" fmla="*/ 188465 w 1040558"/>
              <a:gd name="connsiteY5" fmla="*/ 864639 h 1051631"/>
              <a:gd name="connsiteX6" fmla="*/ 183353 w 1040558"/>
              <a:gd name="connsiteY6" fmla="*/ 869711 h 1051631"/>
              <a:gd name="connsiteX7" fmla="*/ 20578 w 1040558"/>
              <a:gd name="connsiteY7" fmla="*/ 869711 h 1051631"/>
              <a:gd name="connsiteX8" fmla="*/ 20578 w 1040558"/>
              <a:gd name="connsiteY8" fmla="*/ 1031214 h 1051631"/>
              <a:gd name="connsiteX9" fmla="*/ 0 w 1040558"/>
              <a:gd name="connsiteY9" fmla="*/ 1051631 h 10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558" h="1051631">
                <a:moveTo>
                  <a:pt x="0" y="849011"/>
                </a:moveTo>
                <a:lnTo>
                  <a:pt x="178819" y="849011"/>
                </a:lnTo>
                <a:lnTo>
                  <a:pt x="1027830" y="0"/>
                </a:lnTo>
                <a:lnTo>
                  <a:pt x="1040558" y="12728"/>
                </a:lnTo>
                <a:lnTo>
                  <a:pt x="188556" y="864730"/>
                </a:lnTo>
                <a:lnTo>
                  <a:pt x="188465" y="864639"/>
                </a:lnTo>
                <a:lnTo>
                  <a:pt x="183353" y="869711"/>
                </a:lnTo>
                <a:lnTo>
                  <a:pt x="20578" y="869711"/>
                </a:lnTo>
                <a:lnTo>
                  <a:pt x="20578" y="1031214"/>
                </a:lnTo>
                <a:lnTo>
                  <a:pt x="0" y="105163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34" name="Text Placeholder 33">
            <a:extLst>
              <a:ext uri="{FF2B5EF4-FFF2-40B4-BE49-F238E27FC236}">
                <a16:creationId xmlns:a16="http://schemas.microsoft.com/office/drawing/2014/main" id="{4195D3BC-4B1F-491E-814E-0EC2FD16EE43}"/>
              </a:ext>
            </a:extLst>
          </p:cNvPr>
          <p:cNvSpPr>
            <a:spLocks noGrp="1"/>
          </p:cNvSpPr>
          <p:nvPr>
            <p:ph type="body" sz="quarter" idx="44" hasCustomPrompt="1"/>
          </p:nvPr>
        </p:nvSpPr>
        <p:spPr>
          <a:xfrm rot="2700000">
            <a:off x="7042643" y="3040720"/>
            <a:ext cx="1040558" cy="1051631"/>
          </a:xfrm>
          <a:custGeom>
            <a:avLst/>
            <a:gdLst>
              <a:gd name="connsiteX0" fmla="*/ 0 w 1040558"/>
              <a:gd name="connsiteY0" fmla="*/ 849011 h 1051631"/>
              <a:gd name="connsiteX1" fmla="*/ 178819 w 1040558"/>
              <a:gd name="connsiteY1" fmla="*/ 849011 h 1051631"/>
              <a:gd name="connsiteX2" fmla="*/ 1027830 w 1040558"/>
              <a:gd name="connsiteY2" fmla="*/ 0 h 1051631"/>
              <a:gd name="connsiteX3" fmla="*/ 1040558 w 1040558"/>
              <a:gd name="connsiteY3" fmla="*/ 12728 h 1051631"/>
              <a:gd name="connsiteX4" fmla="*/ 188556 w 1040558"/>
              <a:gd name="connsiteY4" fmla="*/ 864730 h 1051631"/>
              <a:gd name="connsiteX5" fmla="*/ 188465 w 1040558"/>
              <a:gd name="connsiteY5" fmla="*/ 864639 h 1051631"/>
              <a:gd name="connsiteX6" fmla="*/ 183353 w 1040558"/>
              <a:gd name="connsiteY6" fmla="*/ 869711 h 1051631"/>
              <a:gd name="connsiteX7" fmla="*/ 20578 w 1040558"/>
              <a:gd name="connsiteY7" fmla="*/ 869711 h 1051631"/>
              <a:gd name="connsiteX8" fmla="*/ 20578 w 1040558"/>
              <a:gd name="connsiteY8" fmla="*/ 1031214 h 1051631"/>
              <a:gd name="connsiteX9" fmla="*/ 0 w 1040558"/>
              <a:gd name="connsiteY9" fmla="*/ 1051631 h 10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558" h="1051631">
                <a:moveTo>
                  <a:pt x="0" y="849011"/>
                </a:moveTo>
                <a:lnTo>
                  <a:pt x="178819" y="849011"/>
                </a:lnTo>
                <a:lnTo>
                  <a:pt x="1027830" y="0"/>
                </a:lnTo>
                <a:lnTo>
                  <a:pt x="1040558" y="12728"/>
                </a:lnTo>
                <a:lnTo>
                  <a:pt x="188556" y="864730"/>
                </a:lnTo>
                <a:lnTo>
                  <a:pt x="188465" y="864639"/>
                </a:lnTo>
                <a:lnTo>
                  <a:pt x="183353" y="869711"/>
                </a:lnTo>
                <a:lnTo>
                  <a:pt x="20578" y="869711"/>
                </a:lnTo>
                <a:lnTo>
                  <a:pt x="20578" y="1031214"/>
                </a:lnTo>
                <a:lnTo>
                  <a:pt x="0" y="105163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35" name="Text Placeholder 34">
            <a:extLst>
              <a:ext uri="{FF2B5EF4-FFF2-40B4-BE49-F238E27FC236}">
                <a16:creationId xmlns:a16="http://schemas.microsoft.com/office/drawing/2014/main" id="{529C2A4B-7E2D-4EF6-A83F-381C012BABE8}"/>
              </a:ext>
            </a:extLst>
          </p:cNvPr>
          <p:cNvSpPr>
            <a:spLocks noGrp="1"/>
          </p:cNvSpPr>
          <p:nvPr>
            <p:ph type="body" sz="quarter" idx="45" hasCustomPrompt="1"/>
          </p:nvPr>
        </p:nvSpPr>
        <p:spPr>
          <a:xfrm rot="18900000" flipV="1">
            <a:off x="8486666" y="3031187"/>
            <a:ext cx="1040558" cy="1051631"/>
          </a:xfrm>
          <a:custGeom>
            <a:avLst/>
            <a:gdLst>
              <a:gd name="connsiteX0" fmla="*/ 0 w 1040558"/>
              <a:gd name="connsiteY0" fmla="*/ 849011 h 1051631"/>
              <a:gd name="connsiteX1" fmla="*/ 178819 w 1040558"/>
              <a:gd name="connsiteY1" fmla="*/ 849011 h 1051631"/>
              <a:gd name="connsiteX2" fmla="*/ 1027830 w 1040558"/>
              <a:gd name="connsiteY2" fmla="*/ 0 h 1051631"/>
              <a:gd name="connsiteX3" fmla="*/ 1040558 w 1040558"/>
              <a:gd name="connsiteY3" fmla="*/ 12728 h 1051631"/>
              <a:gd name="connsiteX4" fmla="*/ 188556 w 1040558"/>
              <a:gd name="connsiteY4" fmla="*/ 864730 h 1051631"/>
              <a:gd name="connsiteX5" fmla="*/ 188465 w 1040558"/>
              <a:gd name="connsiteY5" fmla="*/ 864639 h 1051631"/>
              <a:gd name="connsiteX6" fmla="*/ 183353 w 1040558"/>
              <a:gd name="connsiteY6" fmla="*/ 869711 h 1051631"/>
              <a:gd name="connsiteX7" fmla="*/ 20578 w 1040558"/>
              <a:gd name="connsiteY7" fmla="*/ 869711 h 1051631"/>
              <a:gd name="connsiteX8" fmla="*/ 20578 w 1040558"/>
              <a:gd name="connsiteY8" fmla="*/ 1031214 h 1051631"/>
              <a:gd name="connsiteX9" fmla="*/ 0 w 1040558"/>
              <a:gd name="connsiteY9" fmla="*/ 1051631 h 10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558" h="1051631">
                <a:moveTo>
                  <a:pt x="0" y="849011"/>
                </a:moveTo>
                <a:lnTo>
                  <a:pt x="178819" y="849011"/>
                </a:lnTo>
                <a:lnTo>
                  <a:pt x="1027830" y="0"/>
                </a:lnTo>
                <a:lnTo>
                  <a:pt x="1040558" y="12728"/>
                </a:lnTo>
                <a:lnTo>
                  <a:pt x="188556" y="864730"/>
                </a:lnTo>
                <a:lnTo>
                  <a:pt x="188465" y="864639"/>
                </a:lnTo>
                <a:lnTo>
                  <a:pt x="183353" y="869711"/>
                </a:lnTo>
                <a:lnTo>
                  <a:pt x="20578" y="869711"/>
                </a:lnTo>
                <a:lnTo>
                  <a:pt x="20578" y="1031214"/>
                </a:lnTo>
                <a:lnTo>
                  <a:pt x="0" y="105163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41" name="Text Placeholder 9">
            <a:extLst>
              <a:ext uri="{FF2B5EF4-FFF2-40B4-BE49-F238E27FC236}">
                <a16:creationId xmlns:a16="http://schemas.microsoft.com/office/drawing/2014/main" id="{5BA204CD-D428-445C-BB63-70DBEF5D2B1C}"/>
              </a:ext>
            </a:extLst>
          </p:cNvPr>
          <p:cNvSpPr>
            <a:spLocks noGrp="1"/>
          </p:cNvSpPr>
          <p:nvPr>
            <p:ph type="body" sz="quarter" idx="14" hasCustomPrompt="1"/>
          </p:nvPr>
        </p:nvSpPr>
        <p:spPr>
          <a:xfrm>
            <a:off x="1991332" y="3680859"/>
            <a:ext cx="1878011" cy="519108"/>
          </a:xfrm>
        </p:spPr>
        <p:txBody>
          <a:bodyPr/>
          <a:lstStyle>
            <a:lvl1pPr marL="0" indent="0">
              <a:buNone/>
              <a:defRPr sz="3600" b="1">
                <a:solidFill>
                  <a:schemeClr val="accent1"/>
                </a:solidFill>
              </a:defRPr>
            </a:lvl1pPr>
          </a:lstStyle>
          <a:p>
            <a:pPr lvl="0"/>
            <a:r>
              <a:rPr lang="en-US" dirty="0"/>
              <a:t>2018</a:t>
            </a:r>
            <a:endParaRPr lang="en-GB" dirty="0"/>
          </a:p>
        </p:txBody>
      </p:sp>
      <p:sp>
        <p:nvSpPr>
          <p:cNvPr id="42" name="Text Placeholder 11">
            <a:extLst>
              <a:ext uri="{FF2B5EF4-FFF2-40B4-BE49-F238E27FC236}">
                <a16:creationId xmlns:a16="http://schemas.microsoft.com/office/drawing/2014/main" id="{066BECAD-214F-45D7-9BAC-9499CCE21CC3}"/>
              </a:ext>
            </a:extLst>
          </p:cNvPr>
          <p:cNvSpPr>
            <a:spLocks noGrp="1"/>
          </p:cNvSpPr>
          <p:nvPr>
            <p:ph type="body" sz="quarter" idx="15" hasCustomPrompt="1"/>
          </p:nvPr>
        </p:nvSpPr>
        <p:spPr>
          <a:xfrm>
            <a:off x="1991332" y="4209500"/>
            <a:ext cx="2199668" cy="950762"/>
          </a:xfrm>
        </p:spPr>
        <p:txBody>
          <a:bodyPr/>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Text Placeholder 9">
            <a:extLst>
              <a:ext uri="{FF2B5EF4-FFF2-40B4-BE49-F238E27FC236}">
                <a16:creationId xmlns:a16="http://schemas.microsoft.com/office/drawing/2014/main" id="{889190B9-A551-43AA-9204-2B743B22CB25}"/>
              </a:ext>
            </a:extLst>
          </p:cNvPr>
          <p:cNvSpPr>
            <a:spLocks noGrp="1"/>
          </p:cNvSpPr>
          <p:nvPr>
            <p:ph type="body" sz="quarter" idx="48" hasCustomPrompt="1"/>
          </p:nvPr>
        </p:nvSpPr>
        <p:spPr>
          <a:xfrm>
            <a:off x="4889868" y="3680859"/>
            <a:ext cx="1878011" cy="519108"/>
          </a:xfrm>
        </p:spPr>
        <p:txBody>
          <a:bodyPr/>
          <a:lstStyle>
            <a:lvl1pPr marL="0" indent="0">
              <a:buNone/>
              <a:defRPr sz="3600" b="1">
                <a:solidFill>
                  <a:schemeClr val="accent1"/>
                </a:solidFill>
              </a:defRPr>
            </a:lvl1pPr>
          </a:lstStyle>
          <a:p>
            <a:pPr lvl="0"/>
            <a:r>
              <a:rPr lang="en-US" dirty="0"/>
              <a:t>2018</a:t>
            </a:r>
            <a:endParaRPr lang="en-GB" dirty="0"/>
          </a:p>
        </p:txBody>
      </p:sp>
      <p:sp>
        <p:nvSpPr>
          <p:cNvPr id="45" name="Text Placeholder 11">
            <a:extLst>
              <a:ext uri="{FF2B5EF4-FFF2-40B4-BE49-F238E27FC236}">
                <a16:creationId xmlns:a16="http://schemas.microsoft.com/office/drawing/2014/main" id="{8018286F-E1A8-49A0-9130-8D2B9F94B2CB}"/>
              </a:ext>
            </a:extLst>
          </p:cNvPr>
          <p:cNvSpPr>
            <a:spLocks noGrp="1"/>
          </p:cNvSpPr>
          <p:nvPr>
            <p:ph type="body" sz="quarter" idx="49" hasCustomPrompt="1"/>
          </p:nvPr>
        </p:nvSpPr>
        <p:spPr>
          <a:xfrm>
            <a:off x="4889868" y="4209500"/>
            <a:ext cx="2199668" cy="950762"/>
          </a:xfrm>
        </p:spPr>
        <p:txBody>
          <a:bodyPr/>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6" name="Text Placeholder 9">
            <a:extLst>
              <a:ext uri="{FF2B5EF4-FFF2-40B4-BE49-F238E27FC236}">
                <a16:creationId xmlns:a16="http://schemas.microsoft.com/office/drawing/2014/main" id="{9A6C35DE-4BD6-4658-9F86-347365092C3C}"/>
              </a:ext>
            </a:extLst>
          </p:cNvPr>
          <p:cNvSpPr>
            <a:spLocks noGrp="1"/>
          </p:cNvSpPr>
          <p:nvPr>
            <p:ph type="body" sz="quarter" idx="50" hasCustomPrompt="1"/>
          </p:nvPr>
        </p:nvSpPr>
        <p:spPr>
          <a:xfrm>
            <a:off x="7790092" y="3680859"/>
            <a:ext cx="1878011" cy="519108"/>
          </a:xfrm>
        </p:spPr>
        <p:txBody>
          <a:bodyPr/>
          <a:lstStyle>
            <a:lvl1pPr marL="0" indent="0">
              <a:buNone/>
              <a:defRPr sz="3600" b="1">
                <a:solidFill>
                  <a:schemeClr val="accent1"/>
                </a:solidFill>
              </a:defRPr>
            </a:lvl1pPr>
          </a:lstStyle>
          <a:p>
            <a:pPr lvl="0"/>
            <a:r>
              <a:rPr lang="en-US" dirty="0"/>
              <a:t>2018</a:t>
            </a:r>
            <a:endParaRPr lang="en-GB" dirty="0"/>
          </a:p>
        </p:txBody>
      </p:sp>
      <p:sp>
        <p:nvSpPr>
          <p:cNvPr id="47" name="Text Placeholder 11">
            <a:extLst>
              <a:ext uri="{FF2B5EF4-FFF2-40B4-BE49-F238E27FC236}">
                <a16:creationId xmlns:a16="http://schemas.microsoft.com/office/drawing/2014/main" id="{3284ABA8-E175-4B52-915D-EC3EA3B927BD}"/>
              </a:ext>
            </a:extLst>
          </p:cNvPr>
          <p:cNvSpPr>
            <a:spLocks noGrp="1"/>
          </p:cNvSpPr>
          <p:nvPr>
            <p:ph type="body" sz="quarter" idx="51" hasCustomPrompt="1"/>
          </p:nvPr>
        </p:nvSpPr>
        <p:spPr>
          <a:xfrm>
            <a:off x="7790092" y="4209500"/>
            <a:ext cx="2199668" cy="950762"/>
          </a:xfrm>
        </p:spPr>
        <p:txBody>
          <a:bodyPr/>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8" name="Text Placeholder 9">
            <a:extLst>
              <a:ext uri="{FF2B5EF4-FFF2-40B4-BE49-F238E27FC236}">
                <a16:creationId xmlns:a16="http://schemas.microsoft.com/office/drawing/2014/main" id="{B77B7FFD-B3A4-4E9E-8FBD-2C1E6628BCEB}"/>
              </a:ext>
            </a:extLst>
          </p:cNvPr>
          <p:cNvSpPr>
            <a:spLocks noGrp="1"/>
          </p:cNvSpPr>
          <p:nvPr>
            <p:ph type="body" sz="quarter" idx="52" hasCustomPrompt="1"/>
          </p:nvPr>
        </p:nvSpPr>
        <p:spPr>
          <a:xfrm>
            <a:off x="581821" y="2922969"/>
            <a:ext cx="1878011" cy="519108"/>
          </a:xfrm>
        </p:spPr>
        <p:txBody>
          <a:bodyPr anchor="b"/>
          <a:lstStyle>
            <a:lvl1pPr marL="0" indent="0">
              <a:buNone/>
              <a:defRPr sz="3600" b="1">
                <a:solidFill>
                  <a:schemeClr val="accent1"/>
                </a:solidFill>
              </a:defRPr>
            </a:lvl1pPr>
          </a:lstStyle>
          <a:p>
            <a:pPr lvl="0"/>
            <a:r>
              <a:rPr lang="en-US" dirty="0"/>
              <a:t>2018</a:t>
            </a:r>
            <a:endParaRPr lang="en-GB" dirty="0"/>
          </a:p>
        </p:txBody>
      </p:sp>
      <p:sp>
        <p:nvSpPr>
          <p:cNvPr id="49" name="Text Placeholder 11">
            <a:extLst>
              <a:ext uri="{FF2B5EF4-FFF2-40B4-BE49-F238E27FC236}">
                <a16:creationId xmlns:a16="http://schemas.microsoft.com/office/drawing/2014/main" id="{02155C4C-F29E-49A0-AEEB-586C289BC8CB}"/>
              </a:ext>
            </a:extLst>
          </p:cNvPr>
          <p:cNvSpPr>
            <a:spLocks noGrp="1"/>
          </p:cNvSpPr>
          <p:nvPr>
            <p:ph type="body" sz="quarter" idx="53" hasCustomPrompt="1"/>
          </p:nvPr>
        </p:nvSpPr>
        <p:spPr>
          <a:xfrm>
            <a:off x="581821" y="1970472"/>
            <a:ext cx="2199668" cy="950762"/>
          </a:xfrm>
        </p:spPr>
        <p:txBody>
          <a:bodyPr anchor="b"/>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0" name="Text Placeholder 9">
            <a:extLst>
              <a:ext uri="{FF2B5EF4-FFF2-40B4-BE49-F238E27FC236}">
                <a16:creationId xmlns:a16="http://schemas.microsoft.com/office/drawing/2014/main" id="{351B745D-5B59-45CF-A861-6A45BCE41A8D}"/>
              </a:ext>
            </a:extLst>
          </p:cNvPr>
          <p:cNvSpPr>
            <a:spLocks noGrp="1"/>
          </p:cNvSpPr>
          <p:nvPr>
            <p:ph type="body" sz="quarter" idx="54" hasCustomPrompt="1"/>
          </p:nvPr>
        </p:nvSpPr>
        <p:spPr>
          <a:xfrm>
            <a:off x="3480357" y="2922969"/>
            <a:ext cx="1878011" cy="519108"/>
          </a:xfrm>
        </p:spPr>
        <p:txBody>
          <a:bodyPr anchor="b"/>
          <a:lstStyle>
            <a:lvl1pPr marL="0" indent="0">
              <a:buNone/>
              <a:defRPr sz="3600" b="1">
                <a:solidFill>
                  <a:schemeClr val="accent1"/>
                </a:solidFill>
              </a:defRPr>
            </a:lvl1pPr>
          </a:lstStyle>
          <a:p>
            <a:pPr lvl="0"/>
            <a:r>
              <a:rPr lang="en-US" dirty="0"/>
              <a:t>2018</a:t>
            </a:r>
            <a:endParaRPr lang="en-GB" dirty="0"/>
          </a:p>
        </p:txBody>
      </p:sp>
      <p:sp>
        <p:nvSpPr>
          <p:cNvPr id="51" name="Text Placeholder 11">
            <a:extLst>
              <a:ext uri="{FF2B5EF4-FFF2-40B4-BE49-F238E27FC236}">
                <a16:creationId xmlns:a16="http://schemas.microsoft.com/office/drawing/2014/main" id="{34FB0834-0D71-486B-B762-9A5957D3244E}"/>
              </a:ext>
            </a:extLst>
          </p:cNvPr>
          <p:cNvSpPr>
            <a:spLocks noGrp="1"/>
          </p:cNvSpPr>
          <p:nvPr>
            <p:ph type="body" sz="quarter" idx="55" hasCustomPrompt="1"/>
          </p:nvPr>
        </p:nvSpPr>
        <p:spPr>
          <a:xfrm>
            <a:off x="3480357" y="1970472"/>
            <a:ext cx="2199668" cy="950762"/>
          </a:xfrm>
        </p:spPr>
        <p:txBody>
          <a:bodyPr anchor="b"/>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2" name="Text Placeholder 9">
            <a:extLst>
              <a:ext uri="{FF2B5EF4-FFF2-40B4-BE49-F238E27FC236}">
                <a16:creationId xmlns:a16="http://schemas.microsoft.com/office/drawing/2014/main" id="{35FFFC25-1D87-4A3D-937A-AB0BF8FED500}"/>
              </a:ext>
            </a:extLst>
          </p:cNvPr>
          <p:cNvSpPr>
            <a:spLocks noGrp="1"/>
          </p:cNvSpPr>
          <p:nvPr>
            <p:ph type="body" sz="quarter" idx="56" hasCustomPrompt="1"/>
          </p:nvPr>
        </p:nvSpPr>
        <p:spPr>
          <a:xfrm>
            <a:off x="6380581" y="2922969"/>
            <a:ext cx="1878011" cy="519108"/>
          </a:xfrm>
        </p:spPr>
        <p:txBody>
          <a:bodyPr anchor="b"/>
          <a:lstStyle>
            <a:lvl1pPr marL="0" indent="0">
              <a:buNone/>
              <a:defRPr sz="3600" b="1">
                <a:solidFill>
                  <a:schemeClr val="accent1"/>
                </a:solidFill>
              </a:defRPr>
            </a:lvl1pPr>
          </a:lstStyle>
          <a:p>
            <a:pPr lvl="0"/>
            <a:r>
              <a:rPr lang="en-US" dirty="0"/>
              <a:t>2018</a:t>
            </a:r>
            <a:endParaRPr lang="en-GB" dirty="0"/>
          </a:p>
        </p:txBody>
      </p:sp>
      <p:sp>
        <p:nvSpPr>
          <p:cNvPr id="53" name="Text Placeholder 11">
            <a:extLst>
              <a:ext uri="{FF2B5EF4-FFF2-40B4-BE49-F238E27FC236}">
                <a16:creationId xmlns:a16="http://schemas.microsoft.com/office/drawing/2014/main" id="{13A4AA16-F9DF-4404-8579-E40CA0A60B4A}"/>
              </a:ext>
            </a:extLst>
          </p:cNvPr>
          <p:cNvSpPr>
            <a:spLocks noGrp="1"/>
          </p:cNvSpPr>
          <p:nvPr>
            <p:ph type="body" sz="quarter" idx="57" hasCustomPrompt="1"/>
          </p:nvPr>
        </p:nvSpPr>
        <p:spPr>
          <a:xfrm>
            <a:off x="6380581" y="1970472"/>
            <a:ext cx="2199668" cy="950762"/>
          </a:xfrm>
        </p:spPr>
        <p:txBody>
          <a:bodyPr anchor="b"/>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4" name="Text Placeholder 9">
            <a:extLst>
              <a:ext uri="{FF2B5EF4-FFF2-40B4-BE49-F238E27FC236}">
                <a16:creationId xmlns:a16="http://schemas.microsoft.com/office/drawing/2014/main" id="{A2AB5919-74C4-4601-BF34-4B9F0B96372C}"/>
              </a:ext>
            </a:extLst>
          </p:cNvPr>
          <p:cNvSpPr>
            <a:spLocks noGrp="1"/>
          </p:cNvSpPr>
          <p:nvPr>
            <p:ph type="body" sz="quarter" idx="58" hasCustomPrompt="1"/>
          </p:nvPr>
        </p:nvSpPr>
        <p:spPr>
          <a:xfrm>
            <a:off x="9284903" y="2922969"/>
            <a:ext cx="1878011" cy="519108"/>
          </a:xfrm>
        </p:spPr>
        <p:txBody>
          <a:bodyPr anchor="b"/>
          <a:lstStyle>
            <a:lvl1pPr marL="0" indent="0">
              <a:buNone/>
              <a:defRPr sz="3600" b="1">
                <a:solidFill>
                  <a:schemeClr val="accent1"/>
                </a:solidFill>
              </a:defRPr>
            </a:lvl1pPr>
          </a:lstStyle>
          <a:p>
            <a:pPr lvl="0"/>
            <a:r>
              <a:rPr lang="en-US" dirty="0"/>
              <a:t>2018</a:t>
            </a:r>
            <a:endParaRPr lang="en-GB" dirty="0"/>
          </a:p>
        </p:txBody>
      </p:sp>
      <p:sp>
        <p:nvSpPr>
          <p:cNvPr id="55" name="Text Placeholder 11">
            <a:extLst>
              <a:ext uri="{FF2B5EF4-FFF2-40B4-BE49-F238E27FC236}">
                <a16:creationId xmlns:a16="http://schemas.microsoft.com/office/drawing/2014/main" id="{772142F0-94C5-438C-9A57-CF08E3E59E0C}"/>
              </a:ext>
            </a:extLst>
          </p:cNvPr>
          <p:cNvSpPr>
            <a:spLocks noGrp="1"/>
          </p:cNvSpPr>
          <p:nvPr>
            <p:ph type="body" sz="quarter" idx="59" hasCustomPrompt="1"/>
          </p:nvPr>
        </p:nvSpPr>
        <p:spPr>
          <a:xfrm>
            <a:off x="9284903" y="1970472"/>
            <a:ext cx="2199668" cy="950762"/>
          </a:xfrm>
        </p:spPr>
        <p:txBody>
          <a:bodyPr anchor="b"/>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7" name="Text Placeholder 36">
            <a:extLst>
              <a:ext uri="{FF2B5EF4-FFF2-40B4-BE49-F238E27FC236}">
                <a16:creationId xmlns:a16="http://schemas.microsoft.com/office/drawing/2014/main" id="{3326303C-2F46-403F-B2FE-CF63F9C2AA81}"/>
              </a:ext>
            </a:extLst>
          </p:cNvPr>
          <p:cNvSpPr>
            <a:spLocks noGrp="1"/>
          </p:cNvSpPr>
          <p:nvPr>
            <p:ph type="body" sz="quarter" idx="60" hasCustomPrompt="1"/>
          </p:nvPr>
        </p:nvSpPr>
        <p:spPr>
          <a:xfrm>
            <a:off x="1547" y="3427176"/>
            <a:ext cx="2513053" cy="145673"/>
          </a:xfrm>
          <a:custGeom>
            <a:avLst/>
            <a:gdLst>
              <a:gd name="connsiteX0" fmla="*/ 1185926 w 2513053"/>
              <a:gd name="connsiteY0" fmla="*/ 0 h 145673"/>
              <a:gd name="connsiteX1" fmla="*/ 1312370 w 2513053"/>
              <a:gd name="connsiteY1" fmla="*/ 126444 h 145673"/>
              <a:gd name="connsiteX2" fmla="*/ 2513053 w 2513053"/>
              <a:gd name="connsiteY2" fmla="*/ 126444 h 145673"/>
              <a:gd name="connsiteX3" fmla="*/ 2513053 w 2513053"/>
              <a:gd name="connsiteY3" fmla="*/ 144445 h 145673"/>
              <a:gd name="connsiteX4" fmla="*/ 1308140 w 2513053"/>
              <a:gd name="connsiteY4" fmla="*/ 144445 h 145673"/>
              <a:gd name="connsiteX5" fmla="*/ 1308140 w 2513053"/>
              <a:gd name="connsiteY5" fmla="*/ 144316 h 145673"/>
              <a:gd name="connsiteX6" fmla="*/ 1300939 w 2513053"/>
              <a:gd name="connsiteY6" fmla="*/ 144288 h 145673"/>
              <a:gd name="connsiteX7" fmla="*/ 1185839 w 2513053"/>
              <a:gd name="connsiteY7" fmla="*/ 29188 h 145673"/>
              <a:gd name="connsiteX8" fmla="*/ 1071639 w 2513053"/>
              <a:gd name="connsiteY8" fmla="*/ 143388 h 145673"/>
              <a:gd name="connsiteX9" fmla="*/ 1069200 w 2513053"/>
              <a:gd name="connsiteY9" fmla="*/ 143379 h 145673"/>
              <a:gd name="connsiteX10" fmla="*/ 1069200 w 2513053"/>
              <a:gd name="connsiteY10" fmla="*/ 145673 h 145673"/>
              <a:gd name="connsiteX11" fmla="*/ 0 w 2513053"/>
              <a:gd name="connsiteY11" fmla="*/ 145673 h 145673"/>
              <a:gd name="connsiteX12" fmla="*/ 0 w 2513053"/>
              <a:gd name="connsiteY12" fmla="*/ 127673 h 145673"/>
              <a:gd name="connsiteX13" fmla="*/ 1058253 w 2513053"/>
              <a:gd name="connsiteY13" fmla="*/ 127673 h 14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3053" h="145673">
                <a:moveTo>
                  <a:pt x="1185926" y="0"/>
                </a:moveTo>
                <a:lnTo>
                  <a:pt x="1312370" y="126444"/>
                </a:lnTo>
                <a:lnTo>
                  <a:pt x="2513053" y="126444"/>
                </a:lnTo>
                <a:lnTo>
                  <a:pt x="2513053" y="144445"/>
                </a:lnTo>
                <a:lnTo>
                  <a:pt x="1308140" y="144445"/>
                </a:lnTo>
                <a:lnTo>
                  <a:pt x="1308140" y="144316"/>
                </a:lnTo>
                <a:lnTo>
                  <a:pt x="1300939" y="144288"/>
                </a:lnTo>
                <a:lnTo>
                  <a:pt x="1185839" y="29188"/>
                </a:lnTo>
                <a:lnTo>
                  <a:pt x="1071639" y="143388"/>
                </a:lnTo>
                <a:lnTo>
                  <a:pt x="1069200" y="143379"/>
                </a:lnTo>
                <a:lnTo>
                  <a:pt x="1069200" y="145673"/>
                </a:lnTo>
                <a:lnTo>
                  <a:pt x="0" y="145673"/>
                </a:lnTo>
                <a:lnTo>
                  <a:pt x="0" y="127673"/>
                </a:lnTo>
                <a:lnTo>
                  <a:pt x="1058253" y="127673"/>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43" name="Text Placeholder 8">
            <a:extLst>
              <a:ext uri="{FF2B5EF4-FFF2-40B4-BE49-F238E27FC236}">
                <a16:creationId xmlns:a16="http://schemas.microsoft.com/office/drawing/2014/main" id="{EB840BF4-3215-4259-83A9-C7FFEDE2D724}"/>
              </a:ext>
            </a:extLst>
          </p:cNvPr>
          <p:cNvSpPr>
            <a:spLocks noGrp="1"/>
          </p:cNvSpPr>
          <p:nvPr>
            <p:ph type="body" sz="quarter" idx="61" hasCustomPrompt="1"/>
          </p:nvPr>
        </p:nvSpPr>
        <p:spPr>
          <a:xfrm>
            <a:off x="-2404812" y="4423148"/>
            <a:ext cx="2206800" cy="18000"/>
          </a:xfrm>
          <a:prstGeom prst="rect">
            <a:avLst/>
          </a:prstGeom>
          <a:solidFill>
            <a:schemeClr val="accent3"/>
          </a:solidFill>
        </p:spPr>
        <p:txBody>
          <a:bodyPr lIns="0" tIns="0" rIns="0" bIns="0"/>
          <a:lstStyle>
            <a:lvl1pPr marL="0" indent="0">
              <a:buNone/>
              <a:defRPr/>
            </a:lvl1pPr>
          </a:lstStyle>
          <a:p>
            <a:pPr lvl="0"/>
            <a:r>
              <a:rPr lang="en-US" dirty="0"/>
              <a:t>  </a:t>
            </a:r>
            <a:endParaRPr lang="en-GB" dirty="0"/>
          </a:p>
        </p:txBody>
      </p:sp>
      <p:sp>
        <p:nvSpPr>
          <p:cNvPr id="56" name="Text Placeholder 8">
            <a:extLst>
              <a:ext uri="{FF2B5EF4-FFF2-40B4-BE49-F238E27FC236}">
                <a16:creationId xmlns:a16="http://schemas.microsoft.com/office/drawing/2014/main" id="{4906F5FC-478F-40DE-82E9-5A7AFEC23B3B}"/>
              </a:ext>
            </a:extLst>
          </p:cNvPr>
          <p:cNvSpPr>
            <a:spLocks noGrp="1"/>
          </p:cNvSpPr>
          <p:nvPr>
            <p:ph type="body" sz="quarter" idx="62" hasCustomPrompt="1"/>
          </p:nvPr>
        </p:nvSpPr>
        <p:spPr>
          <a:xfrm rot="2700000">
            <a:off x="-2628569" y="4339232"/>
            <a:ext cx="204216" cy="202620"/>
          </a:xfrm>
          <a:prstGeom prst="halfFrame">
            <a:avLst>
              <a:gd name="adj1" fmla="val 10216"/>
              <a:gd name="adj2" fmla="val 10156"/>
            </a:avLst>
          </a:prstGeom>
          <a:solidFill>
            <a:schemeClr val="accent3"/>
          </a:solidFill>
        </p:spPr>
        <p:txBody>
          <a:bodyPr lIns="0" tIns="0" rIns="0" bIns="0"/>
          <a:lstStyle>
            <a:lvl1pPr marL="0" indent="0">
              <a:buNone/>
              <a:defRPr/>
            </a:lvl1pPr>
          </a:lstStyle>
          <a:p>
            <a:pPr lvl="0"/>
            <a:r>
              <a:rPr lang="en-US" dirty="0"/>
              <a:t> </a:t>
            </a:r>
            <a:endParaRPr lang="en-GB" dirty="0"/>
          </a:p>
        </p:txBody>
      </p:sp>
      <p:sp>
        <p:nvSpPr>
          <p:cNvPr id="57" name="Text Placeholder 8">
            <a:extLst>
              <a:ext uri="{FF2B5EF4-FFF2-40B4-BE49-F238E27FC236}">
                <a16:creationId xmlns:a16="http://schemas.microsoft.com/office/drawing/2014/main" id="{00ED6339-63DB-4A34-A392-603DC10D5129}"/>
              </a:ext>
            </a:extLst>
          </p:cNvPr>
          <p:cNvSpPr>
            <a:spLocks noGrp="1"/>
          </p:cNvSpPr>
          <p:nvPr>
            <p:ph type="body" sz="quarter" idx="63" hasCustomPrompt="1"/>
          </p:nvPr>
        </p:nvSpPr>
        <p:spPr>
          <a:xfrm>
            <a:off x="-2404812" y="4710826"/>
            <a:ext cx="2206800" cy="18000"/>
          </a:xfrm>
          <a:prstGeom prst="rect">
            <a:avLst/>
          </a:prstGeom>
          <a:solidFill>
            <a:schemeClr val="accent3"/>
          </a:solidFill>
        </p:spPr>
        <p:txBody>
          <a:bodyPr lIns="0" tIns="0" rIns="0" bIns="0"/>
          <a:lstStyle>
            <a:lvl1pPr marL="0" indent="0">
              <a:buNone/>
              <a:defRPr/>
            </a:lvl1pPr>
          </a:lstStyle>
          <a:p>
            <a:pPr lvl="0"/>
            <a:r>
              <a:rPr lang="en-US" dirty="0"/>
              <a:t> </a:t>
            </a:r>
            <a:endParaRPr lang="en-GB" dirty="0"/>
          </a:p>
        </p:txBody>
      </p:sp>
      <p:sp>
        <p:nvSpPr>
          <p:cNvPr id="58" name="Text Placeholder 8">
            <a:extLst>
              <a:ext uri="{FF2B5EF4-FFF2-40B4-BE49-F238E27FC236}">
                <a16:creationId xmlns:a16="http://schemas.microsoft.com/office/drawing/2014/main" id="{F45CA2FD-3021-4273-9595-DA948921E235}"/>
              </a:ext>
            </a:extLst>
          </p:cNvPr>
          <p:cNvSpPr>
            <a:spLocks noGrp="1"/>
          </p:cNvSpPr>
          <p:nvPr>
            <p:ph type="body" sz="quarter" idx="64" hasCustomPrompt="1"/>
          </p:nvPr>
        </p:nvSpPr>
        <p:spPr>
          <a:xfrm rot="2700000">
            <a:off x="-1356857" y="5104679"/>
            <a:ext cx="204216" cy="202620"/>
          </a:xfrm>
          <a:prstGeom prst="halfFrame">
            <a:avLst>
              <a:gd name="adj1" fmla="val 10216"/>
              <a:gd name="adj2" fmla="val 10156"/>
            </a:avLst>
          </a:prstGeom>
          <a:solidFill>
            <a:schemeClr val="accent3"/>
          </a:solidFill>
        </p:spPr>
        <p:txBody>
          <a:bodyPr lIns="0" tIns="0" rIns="0" bIns="0"/>
          <a:lstStyle>
            <a:lvl1pPr marL="0" indent="0">
              <a:buNone/>
              <a:defRPr/>
            </a:lvl1pPr>
          </a:lstStyle>
          <a:p>
            <a:pPr lvl="0"/>
            <a:r>
              <a:rPr lang="en-US" dirty="0"/>
              <a:t> </a:t>
            </a:r>
            <a:endParaRPr lang="en-GB" dirty="0"/>
          </a:p>
        </p:txBody>
      </p:sp>
      <p:sp>
        <p:nvSpPr>
          <p:cNvPr id="59" name="Text Placeholder 8">
            <a:extLst>
              <a:ext uri="{FF2B5EF4-FFF2-40B4-BE49-F238E27FC236}">
                <a16:creationId xmlns:a16="http://schemas.microsoft.com/office/drawing/2014/main" id="{D39872D1-1A10-4486-8D49-4309F6502A7E}"/>
              </a:ext>
            </a:extLst>
          </p:cNvPr>
          <p:cNvSpPr>
            <a:spLocks noGrp="1"/>
          </p:cNvSpPr>
          <p:nvPr>
            <p:ph type="body" sz="quarter" idx="65" hasCustomPrompt="1"/>
          </p:nvPr>
        </p:nvSpPr>
        <p:spPr>
          <a:xfrm rot="13500000">
            <a:off x="-514151" y="4960839"/>
            <a:ext cx="204216" cy="202620"/>
          </a:xfrm>
          <a:prstGeom prst="halfFrame">
            <a:avLst>
              <a:gd name="adj1" fmla="val 10216"/>
              <a:gd name="adj2" fmla="val 10156"/>
            </a:avLst>
          </a:prstGeom>
          <a:solidFill>
            <a:schemeClr val="accent3"/>
          </a:solidFill>
        </p:spPr>
        <p:txBody>
          <a:bodyPr lIns="0" tIns="0" rIns="0" bIns="0"/>
          <a:lstStyle>
            <a:lvl1pPr marL="0" indent="0">
              <a:buNone/>
              <a:defRPr/>
            </a:lvl1pPr>
          </a:lstStyle>
          <a:p>
            <a:pPr lvl="0"/>
            <a:r>
              <a:rPr lang="en-US" dirty="0"/>
              <a:t> </a:t>
            </a:r>
            <a:endParaRPr lang="en-GB" dirty="0"/>
          </a:p>
        </p:txBody>
      </p:sp>
      <p:sp>
        <p:nvSpPr>
          <p:cNvPr id="8" name="Title 7">
            <a:extLst>
              <a:ext uri="{FF2B5EF4-FFF2-40B4-BE49-F238E27FC236}">
                <a16:creationId xmlns:a16="http://schemas.microsoft.com/office/drawing/2014/main" id="{8CAE3D3B-C6B5-4AA7-8F7D-098CD29E40CC}"/>
              </a:ext>
            </a:extLst>
          </p:cNvPr>
          <p:cNvSpPr>
            <a:spLocks noGrp="1"/>
          </p:cNvSpPr>
          <p:nvPr>
            <p:ph type="title" hasCustomPrompt="1"/>
          </p:nvPr>
        </p:nvSpPr>
        <p:spPr>
          <a:xfrm>
            <a:off x="582613" y="397240"/>
            <a:ext cx="8734425" cy="267924"/>
          </a:xfrm>
        </p:spPr>
        <p:txBody>
          <a:bodyPr/>
          <a:lstStyle>
            <a:lvl1pPr>
              <a:defRPr/>
            </a:lvl1pPr>
          </a:lstStyle>
          <a:p>
            <a:r>
              <a:rPr lang="en-US" dirty="0"/>
              <a:t>Enter title here </a:t>
            </a:r>
            <a:endParaRPr lang="en-GB" dirty="0"/>
          </a:p>
        </p:txBody>
      </p:sp>
      <p:sp>
        <p:nvSpPr>
          <p:cNvPr id="9" name="Date Placeholder 8">
            <a:extLst>
              <a:ext uri="{FF2B5EF4-FFF2-40B4-BE49-F238E27FC236}">
                <a16:creationId xmlns:a16="http://schemas.microsoft.com/office/drawing/2014/main" id="{C4B0AAE5-31A9-4F58-BAEC-B8AD20730D0A}"/>
              </a:ext>
            </a:extLst>
          </p:cNvPr>
          <p:cNvSpPr>
            <a:spLocks noGrp="1"/>
          </p:cNvSpPr>
          <p:nvPr>
            <p:ph type="dt" sz="half" idx="67"/>
          </p:nvPr>
        </p:nvSpPr>
        <p:spPr/>
        <p:txBody>
          <a:bodyPr/>
          <a:lstStyle/>
          <a:p>
            <a:r>
              <a:rPr lang="en-GB"/>
              <a:t>26.9. 2024</a:t>
            </a:r>
            <a:endParaRPr lang="en-GB" dirty="0"/>
          </a:p>
        </p:txBody>
      </p:sp>
      <p:sp>
        <p:nvSpPr>
          <p:cNvPr id="10" name="Footer Placeholder 9">
            <a:extLst>
              <a:ext uri="{FF2B5EF4-FFF2-40B4-BE49-F238E27FC236}">
                <a16:creationId xmlns:a16="http://schemas.microsoft.com/office/drawing/2014/main" id="{7AC8303E-1B28-480E-B1BF-48EBC24321F1}"/>
              </a:ext>
            </a:extLst>
          </p:cNvPr>
          <p:cNvSpPr>
            <a:spLocks noGrp="1"/>
          </p:cNvSpPr>
          <p:nvPr>
            <p:ph type="ftr" sz="quarter" idx="68"/>
          </p:nvPr>
        </p:nvSpPr>
        <p:spPr/>
        <p:txBody>
          <a:bodyPr/>
          <a:lstStyle/>
          <a:p>
            <a:endParaRPr lang="en-GB" dirty="0"/>
          </a:p>
        </p:txBody>
      </p:sp>
      <p:sp>
        <p:nvSpPr>
          <p:cNvPr id="11" name="Slide Number Placeholder 10">
            <a:extLst>
              <a:ext uri="{FF2B5EF4-FFF2-40B4-BE49-F238E27FC236}">
                <a16:creationId xmlns:a16="http://schemas.microsoft.com/office/drawing/2014/main" id="{25A98975-0B51-4055-A01F-B002315403D7}"/>
              </a:ext>
            </a:extLst>
          </p:cNvPr>
          <p:cNvSpPr>
            <a:spLocks noGrp="1"/>
          </p:cNvSpPr>
          <p:nvPr>
            <p:ph type="sldNum" sz="quarter" idx="69"/>
          </p:nvPr>
        </p:nvSpPr>
        <p:spPr/>
        <p:txBody>
          <a:bodyPr/>
          <a:lstStyle/>
          <a:p>
            <a:fld id="{95327F6C-6CA3-4D4A-964E-3E97A278A548}" type="slidenum">
              <a:rPr lang="en-GB" smtClean="0"/>
              <a:pPr/>
              <a:t>‹#›</a:t>
            </a:fld>
            <a:endParaRPr lang="en-GB"/>
          </a:p>
        </p:txBody>
      </p:sp>
      <p:sp>
        <p:nvSpPr>
          <p:cNvPr id="39" name="Text Placeholder 13">
            <a:extLst>
              <a:ext uri="{FF2B5EF4-FFF2-40B4-BE49-F238E27FC236}">
                <a16:creationId xmlns:a16="http://schemas.microsoft.com/office/drawing/2014/main" id="{51F97F37-8A40-4EEA-BEF6-DD175738FE5F}"/>
              </a:ext>
            </a:extLst>
          </p:cNvPr>
          <p:cNvSpPr>
            <a:spLocks noGrp="1"/>
          </p:cNvSpPr>
          <p:nvPr>
            <p:ph type="body" sz="quarter" idx="70" hasCustomPrompt="1"/>
          </p:nvPr>
        </p:nvSpPr>
        <p:spPr>
          <a:xfrm>
            <a:off x="2145324" y="6476119"/>
            <a:ext cx="7024076" cy="365125"/>
          </a:xfrm>
        </p:spPr>
        <p:txBody>
          <a:bodyPr anchor="ctr"/>
          <a:lstStyle>
            <a:lvl1pPr marL="0" indent="0">
              <a:buNone/>
              <a:defRPr sz="900">
                <a:solidFill>
                  <a:schemeClr val="accent3"/>
                </a:solidFill>
              </a:defRPr>
            </a:lvl1pPr>
          </a:lstStyle>
          <a:p>
            <a:pPr lvl="0"/>
            <a:r>
              <a:rPr lang="en-GB" dirty="0"/>
              <a:t>Source</a:t>
            </a:r>
          </a:p>
        </p:txBody>
      </p:sp>
      <p:sp>
        <p:nvSpPr>
          <p:cNvPr id="36" name="Text Placeholder 7">
            <a:extLst>
              <a:ext uri="{FF2B5EF4-FFF2-40B4-BE49-F238E27FC236}">
                <a16:creationId xmlns:a16="http://schemas.microsoft.com/office/drawing/2014/main" id="{75360040-043C-46FE-BB80-58F7971DC980}"/>
              </a:ext>
            </a:extLst>
          </p:cNvPr>
          <p:cNvSpPr>
            <a:spLocks noGrp="1"/>
          </p:cNvSpPr>
          <p:nvPr>
            <p:ph type="body" sz="quarter" idx="71" hasCustomPrompt="1"/>
          </p:nvPr>
        </p:nvSpPr>
        <p:spPr>
          <a:xfrm>
            <a:off x="582613" y="812772"/>
            <a:ext cx="8734426" cy="553244"/>
          </a:xfrm>
        </p:spPr>
        <p:txBody>
          <a:bodyPr/>
          <a:lstStyle>
            <a:lvl1pPr marL="0" indent="0">
              <a:buNone/>
              <a:defRPr/>
            </a:lvl1pPr>
          </a:lstStyle>
          <a:p>
            <a:pPr lvl="0"/>
            <a:r>
              <a:rPr lang="en-US" dirty="0"/>
              <a:t>Enter subtitle here</a:t>
            </a:r>
            <a:endParaRPr lang="en-GB" dirty="0"/>
          </a:p>
        </p:txBody>
      </p:sp>
    </p:spTree>
    <p:custDataLst>
      <p:tags r:id="rId1"/>
    </p:custDataLst>
    <p:extLst>
      <p:ext uri="{BB962C8B-B14F-4D97-AF65-F5344CB8AC3E}">
        <p14:creationId xmlns:p14="http://schemas.microsoft.com/office/powerpoint/2010/main" val="8680916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meline En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36D2B0CA-0F4D-4E6C-9AE9-23B9C65E86E1}"/>
              </a:ext>
            </a:extLst>
          </p:cNvPr>
          <p:cNvSpPr>
            <a:spLocks noGrp="1"/>
          </p:cNvSpPr>
          <p:nvPr>
            <p:ph type="body" sz="quarter" idx="41" hasCustomPrompt="1"/>
          </p:nvPr>
        </p:nvSpPr>
        <p:spPr>
          <a:xfrm rot="18900000" flipV="1">
            <a:off x="2707643" y="3031187"/>
            <a:ext cx="1040558" cy="1051631"/>
          </a:xfrm>
          <a:custGeom>
            <a:avLst/>
            <a:gdLst>
              <a:gd name="connsiteX0" fmla="*/ 0 w 1040558"/>
              <a:gd name="connsiteY0" fmla="*/ 849011 h 1051631"/>
              <a:gd name="connsiteX1" fmla="*/ 178819 w 1040558"/>
              <a:gd name="connsiteY1" fmla="*/ 849011 h 1051631"/>
              <a:gd name="connsiteX2" fmla="*/ 1027830 w 1040558"/>
              <a:gd name="connsiteY2" fmla="*/ 0 h 1051631"/>
              <a:gd name="connsiteX3" fmla="*/ 1040558 w 1040558"/>
              <a:gd name="connsiteY3" fmla="*/ 12728 h 1051631"/>
              <a:gd name="connsiteX4" fmla="*/ 188556 w 1040558"/>
              <a:gd name="connsiteY4" fmla="*/ 864730 h 1051631"/>
              <a:gd name="connsiteX5" fmla="*/ 188465 w 1040558"/>
              <a:gd name="connsiteY5" fmla="*/ 864639 h 1051631"/>
              <a:gd name="connsiteX6" fmla="*/ 183353 w 1040558"/>
              <a:gd name="connsiteY6" fmla="*/ 869711 h 1051631"/>
              <a:gd name="connsiteX7" fmla="*/ 20578 w 1040558"/>
              <a:gd name="connsiteY7" fmla="*/ 869711 h 1051631"/>
              <a:gd name="connsiteX8" fmla="*/ 20578 w 1040558"/>
              <a:gd name="connsiteY8" fmla="*/ 1031214 h 1051631"/>
              <a:gd name="connsiteX9" fmla="*/ 0 w 1040558"/>
              <a:gd name="connsiteY9" fmla="*/ 1051631 h 10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558" h="1051631">
                <a:moveTo>
                  <a:pt x="0" y="849011"/>
                </a:moveTo>
                <a:lnTo>
                  <a:pt x="178819" y="849011"/>
                </a:lnTo>
                <a:lnTo>
                  <a:pt x="1027830" y="0"/>
                </a:lnTo>
                <a:lnTo>
                  <a:pt x="1040558" y="12728"/>
                </a:lnTo>
                <a:lnTo>
                  <a:pt x="188556" y="864730"/>
                </a:lnTo>
                <a:lnTo>
                  <a:pt x="188465" y="864639"/>
                </a:lnTo>
                <a:lnTo>
                  <a:pt x="183353" y="869711"/>
                </a:lnTo>
                <a:lnTo>
                  <a:pt x="20578" y="869711"/>
                </a:lnTo>
                <a:lnTo>
                  <a:pt x="20578" y="1031214"/>
                </a:lnTo>
                <a:lnTo>
                  <a:pt x="0" y="105163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32" name="Text Placeholder 31">
            <a:extLst>
              <a:ext uri="{FF2B5EF4-FFF2-40B4-BE49-F238E27FC236}">
                <a16:creationId xmlns:a16="http://schemas.microsoft.com/office/drawing/2014/main" id="{A8F3D7D3-2210-47C5-88BF-487C004905FA}"/>
              </a:ext>
            </a:extLst>
          </p:cNvPr>
          <p:cNvSpPr>
            <a:spLocks noGrp="1"/>
          </p:cNvSpPr>
          <p:nvPr>
            <p:ph type="body" sz="quarter" idx="42" hasCustomPrompt="1"/>
          </p:nvPr>
        </p:nvSpPr>
        <p:spPr>
          <a:xfrm rot="2700000">
            <a:off x="4150863" y="3040720"/>
            <a:ext cx="1040558" cy="1051631"/>
          </a:xfrm>
          <a:custGeom>
            <a:avLst/>
            <a:gdLst>
              <a:gd name="connsiteX0" fmla="*/ 0 w 1040558"/>
              <a:gd name="connsiteY0" fmla="*/ 849011 h 1051631"/>
              <a:gd name="connsiteX1" fmla="*/ 178819 w 1040558"/>
              <a:gd name="connsiteY1" fmla="*/ 849011 h 1051631"/>
              <a:gd name="connsiteX2" fmla="*/ 1027830 w 1040558"/>
              <a:gd name="connsiteY2" fmla="*/ 0 h 1051631"/>
              <a:gd name="connsiteX3" fmla="*/ 1040558 w 1040558"/>
              <a:gd name="connsiteY3" fmla="*/ 12728 h 1051631"/>
              <a:gd name="connsiteX4" fmla="*/ 188556 w 1040558"/>
              <a:gd name="connsiteY4" fmla="*/ 864730 h 1051631"/>
              <a:gd name="connsiteX5" fmla="*/ 188465 w 1040558"/>
              <a:gd name="connsiteY5" fmla="*/ 864639 h 1051631"/>
              <a:gd name="connsiteX6" fmla="*/ 183353 w 1040558"/>
              <a:gd name="connsiteY6" fmla="*/ 869711 h 1051631"/>
              <a:gd name="connsiteX7" fmla="*/ 20578 w 1040558"/>
              <a:gd name="connsiteY7" fmla="*/ 869711 h 1051631"/>
              <a:gd name="connsiteX8" fmla="*/ 20578 w 1040558"/>
              <a:gd name="connsiteY8" fmla="*/ 1031214 h 1051631"/>
              <a:gd name="connsiteX9" fmla="*/ 0 w 1040558"/>
              <a:gd name="connsiteY9" fmla="*/ 1051631 h 10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558" h="1051631">
                <a:moveTo>
                  <a:pt x="0" y="849011"/>
                </a:moveTo>
                <a:lnTo>
                  <a:pt x="178819" y="849011"/>
                </a:lnTo>
                <a:lnTo>
                  <a:pt x="1027830" y="0"/>
                </a:lnTo>
                <a:lnTo>
                  <a:pt x="1040558" y="12728"/>
                </a:lnTo>
                <a:lnTo>
                  <a:pt x="188556" y="864730"/>
                </a:lnTo>
                <a:lnTo>
                  <a:pt x="188465" y="864639"/>
                </a:lnTo>
                <a:lnTo>
                  <a:pt x="183353" y="869711"/>
                </a:lnTo>
                <a:lnTo>
                  <a:pt x="20578" y="869711"/>
                </a:lnTo>
                <a:lnTo>
                  <a:pt x="20578" y="1031214"/>
                </a:lnTo>
                <a:lnTo>
                  <a:pt x="0" y="105163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33" name="Text Placeholder 32">
            <a:extLst>
              <a:ext uri="{FF2B5EF4-FFF2-40B4-BE49-F238E27FC236}">
                <a16:creationId xmlns:a16="http://schemas.microsoft.com/office/drawing/2014/main" id="{26921DEF-B630-4FE5-9E64-0E0884654D4C}"/>
              </a:ext>
            </a:extLst>
          </p:cNvPr>
          <p:cNvSpPr>
            <a:spLocks noGrp="1"/>
          </p:cNvSpPr>
          <p:nvPr>
            <p:ph type="body" sz="quarter" idx="43" hasCustomPrompt="1"/>
          </p:nvPr>
        </p:nvSpPr>
        <p:spPr>
          <a:xfrm rot="18900000" flipV="1">
            <a:off x="5594886" y="3031187"/>
            <a:ext cx="1040558" cy="1051631"/>
          </a:xfrm>
          <a:custGeom>
            <a:avLst/>
            <a:gdLst>
              <a:gd name="connsiteX0" fmla="*/ 0 w 1040558"/>
              <a:gd name="connsiteY0" fmla="*/ 849011 h 1051631"/>
              <a:gd name="connsiteX1" fmla="*/ 178819 w 1040558"/>
              <a:gd name="connsiteY1" fmla="*/ 849011 h 1051631"/>
              <a:gd name="connsiteX2" fmla="*/ 1027830 w 1040558"/>
              <a:gd name="connsiteY2" fmla="*/ 0 h 1051631"/>
              <a:gd name="connsiteX3" fmla="*/ 1040558 w 1040558"/>
              <a:gd name="connsiteY3" fmla="*/ 12728 h 1051631"/>
              <a:gd name="connsiteX4" fmla="*/ 188556 w 1040558"/>
              <a:gd name="connsiteY4" fmla="*/ 864730 h 1051631"/>
              <a:gd name="connsiteX5" fmla="*/ 188465 w 1040558"/>
              <a:gd name="connsiteY5" fmla="*/ 864639 h 1051631"/>
              <a:gd name="connsiteX6" fmla="*/ 183353 w 1040558"/>
              <a:gd name="connsiteY6" fmla="*/ 869711 h 1051631"/>
              <a:gd name="connsiteX7" fmla="*/ 20578 w 1040558"/>
              <a:gd name="connsiteY7" fmla="*/ 869711 h 1051631"/>
              <a:gd name="connsiteX8" fmla="*/ 20578 w 1040558"/>
              <a:gd name="connsiteY8" fmla="*/ 1031214 h 1051631"/>
              <a:gd name="connsiteX9" fmla="*/ 0 w 1040558"/>
              <a:gd name="connsiteY9" fmla="*/ 1051631 h 10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558" h="1051631">
                <a:moveTo>
                  <a:pt x="0" y="849011"/>
                </a:moveTo>
                <a:lnTo>
                  <a:pt x="178819" y="849011"/>
                </a:lnTo>
                <a:lnTo>
                  <a:pt x="1027830" y="0"/>
                </a:lnTo>
                <a:lnTo>
                  <a:pt x="1040558" y="12728"/>
                </a:lnTo>
                <a:lnTo>
                  <a:pt x="188556" y="864730"/>
                </a:lnTo>
                <a:lnTo>
                  <a:pt x="188465" y="864639"/>
                </a:lnTo>
                <a:lnTo>
                  <a:pt x="183353" y="869711"/>
                </a:lnTo>
                <a:lnTo>
                  <a:pt x="20578" y="869711"/>
                </a:lnTo>
                <a:lnTo>
                  <a:pt x="20578" y="1031214"/>
                </a:lnTo>
                <a:lnTo>
                  <a:pt x="0" y="105163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34" name="Text Placeholder 33">
            <a:extLst>
              <a:ext uri="{FF2B5EF4-FFF2-40B4-BE49-F238E27FC236}">
                <a16:creationId xmlns:a16="http://schemas.microsoft.com/office/drawing/2014/main" id="{4195D3BC-4B1F-491E-814E-0EC2FD16EE43}"/>
              </a:ext>
            </a:extLst>
          </p:cNvPr>
          <p:cNvSpPr>
            <a:spLocks noGrp="1"/>
          </p:cNvSpPr>
          <p:nvPr>
            <p:ph type="body" sz="quarter" idx="44" hasCustomPrompt="1"/>
          </p:nvPr>
        </p:nvSpPr>
        <p:spPr>
          <a:xfrm rot="2700000">
            <a:off x="7042643" y="3040720"/>
            <a:ext cx="1040558" cy="1051631"/>
          </a:xfrm>
          <a:custGeom>
            <a:avLst/>
            <a:gdLst>
              <a:gd name="connsiteX0" fmla="*/ 0 w 1040558"/>
              <a:gd name="connsiteY0" fmla="*/ 849011 h 1051631"/>
              <a:gd name="connsiteX1" fmla="*/ 178819 w 1040558"/>
              <a:gd name="connsiteY1" fmla="*/ 849011 h 1051631"/>
              <a:gd name="connsiteX2" fmla="*/ 1027830 w 1040558"/>
              <a:gd name="connsiteY2" fmla="*/ 0 h 1051631"/>
              <a:gd name="connsiteX3" fmla="*/ 1040558 w 1040558"/>
              <a:gd name="connsiteY3" fmla="*/ 12728 h 1051631"/>
              <a:gd name="connsiteX4" fmla="*/ 188556 w 1040558"/>
              <a:gd name="connsiteY4" fmla="*/ 864730 h 1051631"/>
              <a:gd name="connsiteX5" fmla="*/ 188465 w 1040558"/>
              <a:gd name="connsiteY5" fmla="*/ 864639 h 1051631"/>
              <a:gd name="connsiteX6" fmla="*/ 183353 w 1040558"/>
              <a:gd name="connsiteY6" fmla="*/ 869711 h 1051631"/>
              <a:gd name="connsiteX7" fmla="*/ 20578 w 1040558"/>
              <a:gd name="connsiteY7" fmla="*/ 869711 h 1051631"/>
              <a:gd name="connsiteX8" fmla="*/ 20578 w 1040558"/>
              <a:gd name="connsiteY8" fmla="*/ 1031214 h 1051631"/>
              <a:gd name="connsiteX9" fmla="*/ 0 w 1040558"/>
              <a:gd name="connsiteY9" fmla="*/ 1051631 h 10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558" h="1051631">
                <a:moveTo>
                  <a:pt x="0" y="849011"/>
                </a:moveTo>
                <a:lnTo>
                  <a:pt x="178819" y="849011"/>
                </a:lnTo>
                <a:lnTo>
                  <a:pt x="1027830" y="0"/>
                </a:lnTo>
                <a:lnTo>
                  <a:pt x="1040558" y="12728"/>
                </a:lnTo>
                <a:lnTo>
                  <a:pt x="188556" y="864730"/>
                </a:lnTo>
                <a:lnTo>
                  <a:pt x="188465" y="864639"/>
                </a:lnTo>
                <a:lnTo>
                  <a:pt x="183353" y="869711"/>
                </a:lnTo>
                <a:lnTo>
                  <a:pt x="20578" y="869711"/>
                </a:lnTo>
                <a:lnTo>
                  <a:pt x="20578" y="1031214"/>
                </a:lnTo>
                <a:lnTo>
                  <a:pt x="0" y="105163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35" name="Text Placeholder 34">
            <a:extLst>
              <a:ext uri="{FF2B5EF4-FFF2-40B4-BE49-F238E27FC236}">
                <a16:creationId xmlns:a16="http://schemas.microsoft.com/office/drawing/2014/main" id="{529C2A4B-7E2D-4EF6-A83F-381C012BABE8}"/>
              </a:ext>
            </a:extLst>
          </p:cNvPr>
          <p:cNvSpPr>
            <a:spLocks noGrp="1"/>
          </p:cNvSpPr>
          <p:nvPr>
            <p:ph type="body" sz="quarter" idx="45" hasCustomPrompt="1"/>
          </p:nvPr>
        </p:nvSpPr>
        <p:spPr>
          <a:xfrm rot="18900000" flipV="1">
            <a:off x="8486666" y="3031187"/>
            <a:ext cx="1040558" cy="1051631"/>
          </a:xfrm>
          <a:custGeom>
            <a:avLst/>
            <a:gdLst>
              <a:gd name="connsiteX0" fmla="*/ 0 w 1040558"/>
              <a:gd name="connsiteY0" fmla="*/ 849011 h 1051631"/>
              <a:gd name="connsiteX1" fmla="*/ 178819 w 1040558"/>
              <a:gd name="connsiteY1" fmla="*/ 849011 h 1051631"/>
              <a:gd name="connsiteX2" fmla="*/ 1027830 w 1040558"/>
              <a:gd name="connsiteY2" fmla="*/ 0 h 1051631"/>
              <a:gd name="connsiteX3" fmla="*/ 1040558 w 1040558"/>
              <a:gd name="connsiteY3" fmla="*/ 12728 h 1051631"/>
              <a:gd name="connsiteX4" fmla="*/ 188556 w 1040558"/>
              <a:gd name="connsiteY4" fmla="*/ 864730 h 1051631"/>
              <a:gd name="connsiteX5" fmla="*/ 188465 w 1040558"/>
              <a:gd name="connsiteY5" fmla="*/ 864639 h 1051631"/>
              <a:gd name="connsiteX6" fmla="*/ 183353 w 1040558"/>
              <a:gd name="connsiteY6" fmla="*/ 869711 h 1051631"/>
              <a:gd name="connsiteX7" fmla="*/ 20578 w 1040558"/>
              <a:gd name="connsiteY7" fmla="*/ 869711 h 1051631"/>
              <a:gd name="connsiteX8" fmla="*/ 20578 w 1040558"/>
              <a:gd name="connsiteY8" fmla="*/ 1031214 h 1051631"/>
              <a:gd name="connsiteX9" fmla="*/ 0 w 1040558"/>
              <a:gd name="connsiteY9" fmla="*/ 1051631 h 105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558" h="1051631">
                <a:moveTo>
                  <a:pt x="0" y="849011"/>
                </a:moveTo>
                <a:lnTo>
                  <a:pt x="178819" y="849011"/>
                </a:lnTo>
                <a:lnTo>
                  <a:pt x="1027830" y="0"/>
                </a:lnTo>
                <a:lnTo>
                  <a:pt x="1040558" y="12728"/>
                </a:lnTo>
                <a:lnTo>
                  <a:pt x="188556" y="864730"/>
                </a:lnTo>
                <a:lnTo>
                  <a:pt x="188465" y="864639"/>
                </a:lnTo>
                <a:lnTo>
                  <a:pt x="183353" y="869711"/>
                </a:lnTo>
                <a:lnTo>
                  <a:pt x="20578" y="869711"/>
                </a:lnTo>
                <a:lnTo>
                  <a:pt x="20578" y="1031214"/>
                </a:lnTo>
                <a:lnTo>
                  <a:pt x="0" y="1051631"/>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38" name="Text Placeholder 8">
            <a:extLst>
              <a:ext uri="{FF2B5EF4-FFF2-40B4-BE49-F238E27FC236}">
                <a16:creationId xmlns:a16="http://schemas.microsoft.com/office/drawing/2014/main" id="{75FB09A6-7F53-4A54-9FA4-62344A9294BA}"/>
              </a:ext>
            </a:extLst>
          </p:cNvPr>
          <p:cNvSpPr>
            <a:spLocks noGrp="1"/>
          </p:cNvSpPr>
          <p:nvPr>
            <p:ph type="body" sz="quarter" idx="46" hasCustomPrompt="1"/>
          </p:nvPr>
        </p:nvSpPr>
        <p:spPr>
          <a:xfrm>
            <a:off x="-2404812" y="4423148"/>
            <a:ext cx="2206800" cy="18000"/>
          </a:xfrm>
          <a:prstGeom prst="rect">
            <a:avLst/>
          </a:prstGeom>
          <a:solidFill>
            <a:schemeClr val="accent3"/>
          </a:solidFill>
        </p:spPr>
        <p:txBody>
          <a:bodyPr lIns="0" tIns="0" rIns="0" bIns="0"/>
          <a:lstStyle>
            <a:lvl1pPr marL="0" indent="0">
              <a:buNone/>
              <a:defRPr/>
            </a:lvl1pPr>
          </a:lstStyle>
          <a:p>
            <a:pPr lvl="0"/>
            <a:r>
              <a:rPr lang="en-US" dirty="0"/>
              <a:t> </a:t>
            </a:r>
            <a:endParaRPr lang="en-GB" dirty="0"/>
          </a:p>
        </p:txBody>
      </p:sp>
      <p:sp>
        <p:nvSpPr>
          <p:cNvPr id="39" name="Text Placeholder 8">
            <a:extLst>
              <a:ext uri="{FF2B5EF4-FFF2-40B4-BE49-F238E27FC236}">
                <a16:creationId xmlns:a16="http://schemas.microsoft.com/office/drawing/2014/main" id="{DD713C54-D6B5-4064-808F-FFC2E5C61C86}"/>
              </a:ext>
            </a:extLst>
          </p:cNvPr>
          <p:cNvSpPr>
            <a:spLocks noGrp="1"/>
          </p:cNvSpPr>
          <p:nvPr>
            <p:ph type="body" sz="quarter" idx="47" hasCustomPrompt="1"/>
          </p:nvPr>
        </p:nvSpPr>
        <p:spPr>
          <a:xfrm rot="2700000">
            <a:off x="-2628569" y="4339232"/>
            <a:ext cx="204216" cy="202620"/>
          </a:xfrm>
          <a:prstGeom prst="halfFrame">
            <a:avLst>
              <a:gd name="adj1" fmla="val 10216"/>
              <a:gd name="adj2" fmla="val 10156"/>
            </a:avLst>
          </a:prstGeom>
          <a:solidFill>
            <a:schemeClr val="accent3"/>
          </a:solidFill>
        </p:spPr>
        <p:txBody>
          <a:bodyPr lIns="0" tIns="0" rIns="0" bIns="0"/>
          <a:lstStyle>
            <a:lvl1pPr marL="0" indent="0">
              <a:buNone/>
              <a:defRPr/>
            </a:lvl1pPr>
          </a:lstStyle>
          <a:p>
            <a:pPr lvl="0"/>
            <a:r>
              <a:rPr lang="en-US" dirty="0"/>
              <a:t> </a:t>
            </a:r>
            <a:endParaRPr lang="en-GB" dirty="0"/>
          </a:p>
        </p:txBody>
      </p:sp>
      <p:sp>
        <p:nvSpPr>
          <p:cNvPr id="41" name="Text Placeholder 9">
            <a:extLst>
              <a:ext uri="{FF2B5EF4-FFF2-40B4-BE49-F238E27FC236}">
                <a16:creationId xmlns:a16="http://schemas.microsoft.com/office/drawing/2014/main" id="{5BA204CD-D428-445C-BB63-70DBEF5D2B1C}"/>
              </a:ext>
            </a:extLst>
          </p:cNvPr>
          <p:cNvSpPr>
            <a:spLocks noGrp="1"/>
          </p:cNvSpPr>
          <p:nvPr>
            <p:ph type="body" sz="quarter" idx="14" hasCustomPrompt="1"/>
          </p:nvPr>
        </p:nvSpPr>
        <p:spPr>
          <a:xfrm>
            <a:off x="1991332" y="3680859"/>
            <a:ext cx="1878011" cy="519108"/>
          </a:xfrm>
        </p:spPr>
        <p:txBody>
          <a:bodyPr/>
          <a:lstStyle>
            <a:lvl1pPr marL="0" indent="0">
              <a:buNone/>
              <a:defRPr sz="3600" b="1">
                <a:solidFill>
                  <a:schemeClr val="accent1"/>
                </a:solidFill>
              </a:defRPr>
            </a:lvl1pPr>
          </a:lstStyle>
          <a:p>
            <a:pPr lvl="0"/>
            <a:r>
              <a:rPr lang="en-US" dirty="0"/>
              <a:t>2018</a:t>
            </a:r>
            <a:endParaRPr lang="en-GB" dirty="0"/>
          </a:p>
        </p:txBody>
      </p:sp>
      <p:sp>
        <p:nvSpPr>
          <p:cNvPr id="42" name="Text Placeholder 11">
            <a:extLst>
              <a:ext uri="{FF2B5EF4-FFF2-40B4-BE49-F238E27FC236}">
                <a16:creationId xmlns:a16="http://schemas.microsoft.com/office/drawing/2014/main" id="{066BECAD-214F-45D7-9BAC-9499CCE21CC3}"/>
              </a:ext>
            </a:extLst>
          </p:cNvPr>
          <p:cNvSpPr>
            <a:spLocks noGrp="1"/>
          </p:cNvSpPr>
          <p:nvPr>
            <p:ph type="body" sz="quarter" idx="15" hasCustomPrompt="1"/>
          </p:nvPr>
        </p:nvSpPr>
        <p:spPr>
          <a:xfrm>
            <a:off x="1991332" y="4209500"/>
            <a:ext cx="2199668" cy="950762"/>
          </a:xfrm>
        </p:spPr>
        <p:txBody>
          <a:bodyPr/>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Text Placeholder 9">
            <a:extLst>
              <a:ext uri="{FF2B5EF4-FFF2-40B4-BE49-F238E27FC236}">
                <a16:creationId xmlns:a16="http://schemas.microsoft.com/office/drawing/2014/main" id="{889190B9-A551-43AA-9204-2B743B22CB25}"/>
              </a:ext>
            </a:extLst>
          </p:cNvPr>
          <p:cNvSpPr>
            <a:spLocks noGrp="1"/>
          </p:cNvSpPr>
          <p:nvPr>
            <p:ph type="body" sz="quarter" idx="48" hasCustomPrompt="1"/>
          </p:nvPr>
        </p:nvSpPr>
        <p:spPr>
          <a:xfrm>
            <a:off x="4889868" y="3680859"/>
            <a:ext cx="1878011" cy="519108"/>
          </a:xfrm>
        </p:spPr>
        <p:txBody>
          <a:bodyPr/>
          <a:lstStyle>
            <a:lvl1pPr marL="0" indent="0">
              <a:buNone/>
              <a:defRPr sz="3600" b="1">
                <a:solidFill>
                  <a:schemeClr val="accent1"/>
                </a:solidFill>
              </a:defRPr>
            </a:lvl1pPr>
          </a:lstStyle>
          <a:p>
            <a:pPr lvl="0"/>
            <a:r>
              <a:rPr lang="en-US" dirty="0"/>
              <a:t>2018</a:t>
            </a:r>
            <a:endParaRPr lang="en-GB" dirty="0"/>
          </a:p>
        </p:txBody>
      </p:sp>
      <p:sp>
        <p:nvSpPr>
          <p:cNvPr id="45" name="Text Placeholder 11">
            <a:extLst>
              <a:ext uri="{FF2B5EF4-FFF2-40B4-BE49-F238E27FC236}">
                <a16:creationId xmlns:a16="http://schemas.microsoft.com/office/drawing/2014/main" id="{8018286F-E1A8-49A0-9130-8D2B9F94B2CB}"/>
              </a:ext>
            </a:extLst>
          </p:cNvPr>
          <p:cNvSpPr>
            <a:spLocks noGrp="1"/>
          </p:cNvSpPr>
          <p:nvPr>
            <p:ph type="body" sz="quarter" idx="49" hasCustomPrompt="1"/>
          </p:nvPr>
        </p:nvSpPr>
        <p:spPr>
          <a:xfrm>
            <a:off x="4889868" y="4209500"/>
            <a:ext cx="2199668" cy="950762"/>
          </a:xfrm>
        </p:spPr>
        <p:txBody>
          <a:bodyPr/>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6" name="Text Placeholder 9">
            <a:extLst>
              <a:ext uri="{FF2B5EF4-FFF2-40B4-BE49-F238E27FC236}">
                <a16:creationId xmlns:a16="http://schemas.microsoft.com/office/drawing/2014/main" id="{9A6C35DE-4BD6-4658-9F86-347365092C3C}"/>
              </a:ext>
            </a:extLst>
          </p:cNvPr>
          <p:cNvSpPr>
            <a:spLocks noGrp="1"/>
          </p:cNvSpPr>
          <p:nvPr>
            <p:ph type="body" sz="quarter" idx="50" hasCustomPrompt="1"/>
          </p:nvPr>
        </p:nvSpPr>
        <p:spPr>
          <a:xfrm>
            <a:off x="7790092" y="3680859"/>
            <a:ext cx="1878011" cy="519108"/>
          </a:xfrm>
        </p:spPr>
        <p:txBody>
          <a:bodyPr/>
          <a:lstStyle>
            <a:lvl1pPr marL="0" indent="0">
              <a:buNone/>
              <a:defRPr sz="3600" b="1">
                <a:solidFill>
                  <a:schemeClr val="accent1"/>
                </a:solidFill>
              </a:defRPr>
            </a:lvl1pPr>
          </a:lstStyle>
          <a:p>
            <a:pPr lvl="0"/>
            <a:r>
              <a:rPr lang="en-US" dirty="0"/>
              <a:t>2018</a:t>
            </a:r>
            <a:endParaRPr lang="en-GB" dirty="0"/>
          </a:p>
        </p:txBody>
      </p:sp>
      <p:sp>
        <p:nvSpPr>
          <p:cNvPr id="47" name="Text Placeholder 11">
            <a:extLst>
              <a:ext uri="{FF2B5EF4-FFF2-40B4-BE49-F238E27FC236}">
                <a16:creationId xmlns:a16="http://schemas.microsoft.com/office/drawing/2014/main" id="{3284ABA8-E175-4B52-915D-EC3EA3B927BD}"/>
              </a:ext>
            </a:extLst>
          </p:cNvPr>
          <p:cNvSpPr>
            <a:spLocks noGrp="1"/>
          </p:cNvSpPr>
          <p:nvPr>
            <p:ph type="body" sz="quarter" idx="51" hasCustomPrompt="1"/>
          </p:nvPr>
        </p:nvSpPr>
        <p:spPr>
          <a:xfrm>
            <a:off x="7790092" y="4209500"/>
            <a:ext cx="2199668" cy="950762"/>
          </a:xfrm>
        </p:spPr>
        <p:txBody>
          <a:bodyPr/>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8" name="Text Placeholder 9">
            <a:extLst>
              <a:ext uri="{FF2B5EF4-FFF2-40B4-BE49-F238E27FC236}">
                <a16:creationId xmlns:a16="http://schemas.microsoft.com/office/drawing/2014/main" id="{B77B7FFD-B3A4-4E9E-8FBD-2C1E6628BCEB}"/>
              </a:ext>
            </a:extLst>
          </p:cNvPr>
          <p:cNvSpPr>
            <a:spLocks noGrp="1"/>
          </p:cNvSpPr>
          <p:nvPr>
            <p:ph type="body" sz="quarter" idx="52" hasCustomPrompt="1"/>
          </p:nvPr>
        </p:nvSpPr>
        <p:spPr>
          <a:xfrm>
            <a:off x="581821" y="2922969"/>
            <a:ext cx="1878011" cy="519108"/>
          </a:xfrm>
        </p:spPr>
        <p:txBody>
          <a:bodyPr anchor="b"/>
          <a:lstStyle>
            <a:lvl1pPr marL="0" indent="0">
              <a:buNone/>
              <a:defRPr sz="3600" b="1">
                <a:solidFill>
                  <a:schemeClr val="accent1"/>
                </a:solidFill>
              </a:defRPr>
            </a:lvl1pPr>
          </a:lstStyle>
          <a:p>
            <a:pPr lvl="0"/>
            <a:r>
              <a:rPr lang="en-US" dirty="0"/>
              <a:t>2018</a:t>
            </a:r>
            <a:endParaRPr lang="en-GB" dirty="0"/>
          </a:p>
        </p:txBody>
      </p:sp>
      <p:sp>
        <p:nvSpPr>
          <p:cNvPr id="49" name="Text Placeholder 11">
            <a:extLst>
              <a:ext uri="{FF2B5EF4-FFF2-40B4-BE49-F238E27FC236}">
                <a16:creationId xmlns:a16="http://schemas.microsoft.com/office/drawing/2014/main" id="{02155C4C-F29E-49A0-AEEB-586C289BC8CB}"/>
              </a:ext>
            </a:extLst>
          </p:cNvPr>
          <p:cNvSpPr>
            <a:spLocks noGrp="1"/>
          </p:cNvSpPr>
          <p:nvPr>
            <p:ph type="body" sz="quarter" idx="53" hasCustomPrompt="1"/>
          </p:nvPr>
        </p:nvSpPr>
        <p:spPr>
          <a:xfrm>
            <a:off x="581821" y="1970472"/>
            <a:ext cx="2199668" cy="950762"/>
          </a:xfrm>
        </p:spPr>
        <p:txBody>
          <a:bodyPr anchor="b"/>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0" name="Text Placeholder 9">
            <a:extLst>
              <a:ext uri="{FF2B5EF4-FFF2-40B4-BE49-F238E27FC236}">
                <a16:creationId xmlns:a16="http://schemas.microsoft.com/office/drawing/2014/main" id="{351B745D-5B59-45CF-A861-6A45BCE41A8D}"/>
              </a:ext>
            </a:extLst>
          </p:cNvPr>
          <p:cNvSpPr>
            <a:spLocks noGrp="1"/>
          </p:cNvSpPr>
          <p:nvPr>
            <p:ph type="body" sz="quarter" idx="54" hasCustomPrompt="1"/>
          </p:nvPr>
        </p:nvSpPr>
        <p:spPr>
          <a:xfrm>
            <a:off x="3480357" y="2922969"/>
            <a:ext cx="1878011" cy="519108"/>
          </a:xfrm>
        </p:spPr>
        <p:txBody>
          <a:bodyPr anchor="b"/>
          <a:lstStyle>
            <a:lvl1pPr marL="0" indent="0">
              <a:buNone/>
              <a:defRPr sz="3600" b="1">
                <a:solidFill>
                  <a:schemeClr val="accent1"/>
                </a:solidFill>
              </a:defRPr>
            </a:lvl1pPr>
          </a:lstStyle>
          <a:p>
            <a:pPr lvl="0"/>
            <a:r>
              <a:rPr lang="en-US" dirty="0"/>
              <a:t>2018</a:t>
            </a:r>
            <a:endParaRPr lang="en-GB" dirty="0"/>
          </a:p>
        </p:txBody>
      </p:sp>
      <p:sp>
        <p:nvSpPr>
          <p:cNvPr id="51" name="Text Placeholder 11">
            <a:extLst>
              <a:ext uri="{FF2B5EF4-FFF2-40B4-BE49-F238E27FC236}">
                <a16:creationId xmlns:a16="http://schemas.microsoft.com/office/drawing/2014/main" id="{34FB0834-0D71-486B-B762-9A5957D3244E}"/>
              </a:ext>
            </a:extLst>
          </p:cNvPr>
          <p:cNvSpPr>
            <a:spLocks noGrp="1"/>
          </p:cNvSpPr>
          <p:nvPr>
            <p:ph type="body" sz="quarter" idx="55" hasCustomPrompt="1"/>
          </p:nvPr>
        </p:nvSpPr>
        <p:spPr>
          <a:xfrm>
            <a:off x="3480357" y="1970472"/>
            <a:ext cx="2199668" cy="950762"/>
          </a:xfrm>
        </p:spPr>
        <p:txBody>
          <a:bodyPr anchor="b"/>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2" name="Text Placeholder 9">
            <a:extLst>
              <a:ext uri="{FF2B5EF4-FFF2-40B4-BE49-F238E27FC236}">
                <a16:creationId xmlns:a16="http://schemas.microsoft.com/office/drawing/2014/main" id="{35FFFC25-1D87-4A3D-937A-AB0BF8FED500}"/>
              </a:ext>
            </a:extLst>
          </p:cNvPr>
          <p:cNvSpPr>
            <a:spLocks noGrp="1"/>
          </p:cNvSpPr>
          <p:nvPr>
            <p:ph type="body" sz="quarter" idx="56" hasCustomPrompt="1"/>
          </p:nvPr>
        </p:nvSpPr>
        <p:spPr>
          <a:xfrm>
            <a:off x="6380581" y="2922969"/>
            <a:ext cx="1878011" cy="519108"/>
          </a:xfrm>
        </p:spPr>
        <p:txBody>
          <a:bodyPr anchor="b"/>
          <a:lstStyle>
            <a:lvl1pPr marL="0" indent="0">
              <a:buNone/>
              <a:defRPr sz="3600" b="1">
                <a:solidFill>
                  <a:schemeClr val="accent1"/>
                </a:solidFill>
              </a:defRPr>
            </a:lvl1pPr>
          </a:lstStyle>
          <a:p>
            <a:pPr lvl="0"/>
            <a:r>
              <a:rPr lang="en-US" dirty="0"/>
              <a:t>2018</a:t>
            </a:r>
            <a:endParaRPr lang="en-GB" dirty="0"/>
          </a:p>
        </p:txBody>
      </p:sp>
      <p:sp>
        <p:nvSpPr>
          <p:cNvPr id="53" name="Text Placeholder 11">
            <a:extLst>
              <a:ext uri="{FF2B5EF4-FFF2-40B4-BE49-F238E27FC236}">
                <a16:creationId xmlns:a16="http://schemas.microsoft.com/office/drawing/2014/main" id="{13A4AA16-F9DF-4404-8579-E40CA0A60B4A}"/>
              </a:ext>
            </a:extLst>
          </p:cNvPr>
          <p:cNvSpPr>
            <a:spLocks noGrp="1"/>
          </p:cNvSpPr>
          <p:nvPr>
            <p:ph type="body" sz="quarter" idx="57" hasCustomPrompt="1"/>
          </p:nvPr>
        </p:nvSpPr>
        <p:spPr>
          <a:xfrm>
            <a:off x="6380581" y="1970472"/>
            <a:ext cx="2199668" cy="950762"/>
          </a:xfrm>
        </p:spPr>
        <p:txBody>
          <a:bodyPr anchor="b"/>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4" name="Text Placeholder 9">
            <a:extLst>
              <a:ext uri="{FF2B5EF4-FFF2-40B4-BE49-F238E27FC236}">
                <a16:creationId xmlns:a16="http://schemas.microsoft.com/office/drawing/2014/main" id="{A2AB5919-74C4-4601-BF34-4B9F0B96372C}"/>
              </a:ext>
            </a:extLst>
          </p:cNvPr>
          <p:cNvSpPr>
            <a:spLocks noGrp="1"/>
          </p:cNvSpPr>
          <p:nvPr>
            <p:ph type="body" sz="quarter" idx="58" hasCustomPrompt="1"/>
          </p:nvPr>
        </p:nvSpPr>
        <p:spPr>
          <a:xfrm>
            <a:off x="9284903" y="2922969"/>
            <a:ext cx="1878011" cy="519108"/>
          </a:xfrm>
        </p:spPr>
        <p:txBody>
          <a:bodyPr anchor="b"/>
          <a:lstStyle>
            <a:lvl1pPr marL="0" indent="0">
              <a:buNone/>
              <a:defRPr sz="3600" b="1">
                <a:solidFill>
                  <a:schemeClr val="accent1"/>
                </a:solidFill>
              </a:defRPr>
            </a:lvl1pPr>
          </a:lstStyle>
          <a:p>
            <a:pPr lvl="0"/>
            <a:r>
              <a:rPr lang="en-US" dirty="0"/>
              <a:t>2018</a:t>
            </a:r>
            <a:endParaRPr lang="en-GB" dirty="0"/>
          </a:p>
        </p:txBody>
      </p:sp>
      <p:sp>
        <p:nvSpPr>
          <p:cNvPr id="55" name="Text Placeholder 11">
            <a:extLst>
              <a:ext uri="{FF2B5EF4-FFF2-40B4-BE49-F238E27FC236}">
                <a16:creationId xmlns:a16="http://schemas.microsoft.com/office/drawing/2014/main" id="{772142F0-94C5-438C-9A57-CF08E3E59E0C}"/>
              </a:ext>
            </a:extLst>
          </p:cNvPr>
          <p:cNvSpPr>
            <a:spLocks noGrp="1"/>
          </p:cNvSpPr>
          <p:nvPr>
            <p:ph type="body" sz="quarter" idx="59" hasCustomPrompt="1"/>
          </p:nvPr>
        </p:nvSpPr>
        <p:spPr>
          <a:xfrm>
            <a:off x="9284903" y="1970472"/>
            <a:ext cx="2199668" cy="950762"/>
          </a:xfrm>
        </p:spPr>
        <p:txBody>
          <a:bodyPr anchor="b"/>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7" name="Text Placeholder 36">
            <a:extLst>
              <a:ext uri="{FF2B5EF4-FFF2-40B4-BE49-F238E27FC236}">
                <a16:creationId xmlns:a16="http://schemas.microsoft.com/office/drawing/2014/main" id="{3326303C-2F46-403F-B2FE-CF63F9C2AA81}"/>
              </a:ext>
            </a:extLst>
          </p:cNvPr>
          <p:cNvSpPr>
            <a:spLocks noGrp="1"/>
          </p:cNvSpPr>
          <p:nvPr>
            <p:ph type="body" sz="quarter" idx="60" hasCustomPrompt="1"/>
          </p:nvPr>
        </p:nvSpPr>
        <p:spPr>
          <a:xfrm>
            <a:off x="1547" y="3427176"/>
            <a:ext cx="2513053" cy="145673"/>
          </a:xfrm>
          <a:custGeom>
            <a:avLst/>
            <a:gdLst>
              <a:gd name="connsiteX0" fmla="*/ 1185926 w 2513053"/>
              <a:gd name="connsiteY0" fmla="*/ 0 h 145673"/>
              <a:gd name="connsiteX1" fmla="*/ 1312370 w 2513053"/>
              <a:gd name="connsiteY1" fmla="*/ 126444 h 145673"/>
              <a:gd name="connsiteX2" fmla="*/ 2513053 w 2513053"/>
              <a:gd name="connsiteY2" fmla="*/ 126444 h 145673"/>
              <a:gd name="connsiteX3" fmla="*/ 2513053 w 2513053"/>
              <a:gd name="connsiteY3" fmla="*/ 144445 h 145673"/>
              <a:gd name="connsiteX4" fmla="*/ 1308140 w 2513053"/>
              <a:gd name="connsiteY4" fmla="*/ 144445 h 145673"/>
              <a:gd name="connsiteX5" fmla="*/ 1308140 w 2513053"/>
              <a:gd name="connsiteY5" fmla="*/ 144316 h 145673"/>
              <a:gd name="connsiteX6" fmla="*/ 1300939 w 2513053"/>
              <a:gd name="connsiteY6" fmla="*/ 144288 h 145673"/>
              <a:gd name="connsiteX7" fmla="*/ 1185839 w 2513053"/>
              <a:gd name="connsiteY7" fmla="*/ 29188 h 145673"/>
              <a:gd name="connsiteX8" fmla="*/ 1071639 w 2513053"/>
              <a:gd name="connsiteY8" fmla="*/ 143388 h 145673"/>
              <a:gd name="connsiteX9" fmla="*/ 1069200 w 2513053"/>
              <a:gd name="connsiteY9" fmla="*/ 143379 h 145673"/>
              <a:gd name="connsiteX10" fmla="*/ 1069200 w 2513053"/>
              <a:gd name="connsiteY10" fmla="*/ 145673 h 145673"/>
              <a:gd name="connsiteX11" fmla="*/ 0 w 2513053"/>
              <a:gd name="connsiteY11" fmla="*/ 145673 h 145673"/>
              <a:gd name="connsiteX12" fmla="*/ 0 w 2513053"/>
              <a:gd name="connsiteY12" fmla="*/ 127673 h 145673"/>
              <a:gd name="connsiteX13" fmla="*/ 1058253 w 2513053"/>
              <a:gd name="connsiteY13" fmla="*/ 127673 h 14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3053" h="145673">
                <a:moveTo>
                  <a:pt x="1185926" y="0"/>
                </a:moveTo>
                <a:lnTo>
                  <a:pt x="1312370" y="126444"/>
                </a:lnTo>
                <a:lnTo>
                  <a:pt x="2513053" y="126444"/>
                </a:lnTo>
                <a:lnTo>
                  <a:pt x="2513053" y="144445"/>
                </a:lnTo>
                <a:lnTo>
                  <a:pt x="1308140" y="144445"/>
                </a:lnTo>
                <a:lnTo>
                  <a:pt x="1308140" y="144316"/>
                </a:lnTo>
                <a:lnTo>
                  <a:pt x="1300939" y="144288"/>
                </a:lnTo>
                <a:lnTo>
                  <a:pt x="1185839" y="29188"/>
                </a:lnTo>
                <a:lnTo>
                  <a:pt x="1071639" y="143388"/>
                </a:lnTo>
                <a:lnTo>
                  <a:pt x="1069200" y="143379"/>
                </a:lnTo>
                <a:lnTo>
                  <a:pt x="1069200" y="145673"/>
                </a:lnTo>
                <a:lnTo>
                  <a:pt x="0" y="145673"/>
                </a:lnTo>
                <a:lnTo>
                  <a:pt x="0" y="127673"/>
                </a:lnTo>
                <a:lnTo>
                  <a:pt x="1058253" y="127673"/>
                </a:lnTo>
                <a:close/>
              </a:path>
            </a:pathLst>
          </a:custGeom>
          <a:solidFill>
            <a:schemeClr val="accent3"/>
          </a:solidFill>
        </p:spPr>
        <p:txBody>
          <a:bodyPr wrap="square" lIns="0" tIns="0" rIns="0" bIns="0">
            <a:noAutofit/>
          </a:bodyPr>
          <a:lstStyle>
            <a:lvl1pPr marL="0" indent="0">
              <a:buNone/>
              <a:defRPr/>
            </a:lvl1pPr>
          </a:lstStyle>
          <a:p>
            <a:pPr lvl="0"/>
            <a:r>
              <a:rPr lang="en-US" dirty="0"/>
              <a:t> </a:t>
            </a:r>
            <a:endParaRPr lang="en-GB" dirty="0"/>
          </a:p>
        </p:txBody>
      </p:sp>
      <p:sp>
        <p:nvSpPr>
          <p:cNvPr id="30" name="Text Placeholder 8">
            <a:extLst>
              <a:ext uri="{FF2B5EF4-FFF2-40B4-BE49-F238E27FC236}">
                <a16:creationId xmlns:a16="http://schemas.microsoft.com/office/drawing/2014/main" id="{73C9F389-C7E2-4E9C-9699-E2191ED6184C}"/>
              </a:ext>
            </a:extLst>
          </p:cNvPr>
          <p:cNvSpPr>
            <a:spLocks noGrp="1"/>
          </p:cNvSpPr>
          <p:nvPr>
            <p:ph type="body" sz="quarter" idx="61" hasCustomPrompt="1"/>
          </p:nvPr>
        </p:nvSpPr>
        <p:spPr>
          <a:xfrm rot="2700000">
            <a:off x="9758442" y="3467608"/>
            <a:ext cx="204216" cy="202620"/>
          </a:xfrm>
          <a:prstGeom prst="halfFrame">
            <a:avLst>
              <a:gd name="adj1" fmla="val 10216"/>
              <a:gd name="adj2" fmla="val 10156"/>
            </a:avLst>
          </a:prstGeom>
          <a:solidFill>
            <a:schemeClr val="accent3"/>
          </a:solidFill>
        </p:spPr>
        <p:txBody>
          <a:bodyPr lIns="0" tIns="0" rIns="0" bIns="0"/>
          <a:lstStyle>
            <a:lvl1pPr marL="0" indent="0">
              <a:buNone/>
              <a:defRPr/>
            </a:lvl1pPr>
          </a:lstStyle>
          <a:p>
            <a:pPr lvl="0"/>
            <a:r>
              <a:rPr lang="en-US" dirty="0"/>
              <a:t> </a:t>
            </a:r>
            <a:endParaRPr lang="en-GB" dirty="0"/>
          </a:p>
        </p:txBody>
      </p:sp>
      <p:sp>
        <p:nvSpPr>
          <p:cNvPr id="36" name="Text Placeholder 8">
            <a:extLst>
              <a:ext uri="{FF2B5EF4-FFF2-40B4-BE49-F238E27FC236}">
                <a16:creationId xmlns:a16="http://schemas.microsoft.com/office/drawing/2014/main" id="{6895D755-853D-416F-B65B-6A39CD3F7CD2}"/>
              </a:ext>
            </a:extLst>
          </p:cNvPr>
          <p:cNvSpPr>
            <a:spLocks noGrp="1"/>
          </p:cNvSpPr>
          <p:nvPr>
            <p:ph type="body" sz="quarter" idx="62" hasCustomPrompt="1"/>
          </p:nvPr>
        </p:nvSpPr>
        <p:spPr>
          <a:xfrm>
            <a:off x="-2404812" y="4710826"/>
            <a:ext cx="2206800" cy="18000"/>
          </a:xfrm>
          <a:prstGeom prst="rect">
            <a:avLst/>
          </a:prstGeom>
          <a:solidFill>
            <a:schemeClr val="accent3"/>
          </a:solidFill>
        </p:spPr>
        <p:txBody>
          <a:bodyPr lIns="0" tIns="0" rIns="0" bIns="0"/>
          <a:lstStyle>
            <a:lvl1pPr marL="0" indent="0">
              <a:buNone/>
              <a:defRPr/>
            </a:lvl1pPr>
          </a:lstStyle>
          <a:p>
            <a:pPr lvl="0"/>
            <a:r>
              <a:rPr lang="en-US" dirty="0"/>
              <a:t> </a:t>
            </a:r>
            <a:endParaRPr lang="en-GB" dirty="0"/>
          </a:p>
        </p:txBody>
      </p:sp>
      <p:sp>
        <p:nvSpPr>
          <p:cNvPr id="43" name="Text Placeholder 8">
            <a:extLst>
              <a:ext uri="{FF2B5EF4-FFF2-40B4-BE49-F238E27FC236}">
                <a16:creationId xmlns:a16="http://schemas.microsoft.com/office/drawing/2014/main" id="{84576EE8-C084-47AC-A748-545CC7DE3D50}"/>
              </a:ext>
            </a:extLst>
          </p:cNvPr>
          <p:cNvSpPr>
            <a:spLocks noGrp="1"/>
          </p:cNvSpPr>
          <p:nvPr>
            <p:ph type="body" sz="quarter" idx="63" hasCustomPrompt="1"/>
          </p:nvPr>
        </p:nvSpPr>
        <p:spPr>
          <a:xfrm rot="2700000">
            <a:off x="-1356857" y="5104679"/>
            <a:ext cx="204216" cy="202620"/>
          </a:xfrm>
          <a:prstGeom prst="halfFrame">
            <a:avLst>
              <a:gd name="adj1" fmla="val 10216"/>
              <a:gd name="adj2" fmla="val 10156"/>
            </a:avLst>
          </a:prstGeom>
          <a:solidFill>
            <a:schemeClr val="accent3"/>
          </a:solidFill>
        </p:spPr>
        <p:txBody>
          <a:bodyPr lIns="0" tIns="0" rIns="0" bIns="0"/>
          <a:lstStyle>
            <a:lvl1pPr marL="0" indent="0">
              <a:buNone/>
              <a:defRPr/>
            </a:lvl1pPr>
          </a:lstStyle>
          <a:p>
            <a:pPr lvl="0"/>
            <a:r>
              <a:rPr lang="en-US" dirty="0"/>
              <a:t> </a:t>
            </a:r>
            <a:endParaRPr lang="en-GB" dirty="0"/>
          </a:p>
        </p:txBody>
      </p:sp>
      <p:sp>
        <p:nvSpPr>
          <p:cNvPr id="56" name="Text Placeholder 8">
            <a:extLst>
              <a:ext uri="{FF2B5EF4-FFF2-40B4-BE49-F238E27FC236}">
                <a16:creationId xmlns:a16="http://schemas.microsoft.com/office/drawing/2014/main" id="{6273BA0F-FF0E-4C29-9E0A-F7B312521DB3}"/>
              </a:ext>
            </a:extLst>
          </p:cNvPr>
          <p:cNvSpPr>
            <a:spLocks noGrp="1"/>
          </p:cNvSpPr>
          <p:nvPr>
            <p:ph type="body" sz="quarter" idx="64" hasCustomPrompt="1"/>
          </p:nvPr>
        </p:nvSpPr>
        <p:spPr>
          <a:xfrm rot="13500000">
            <a:off x="-514151" y="4960839"/>
            <a:ext cx="204216" cy="202620"/>
          </a:xfrm>
          <a:prstGeom prst="halfFrame">
            <a:avLst>
              <a:gd name="adj1" fmla="val 10216"/>
              <a:gd name="adj2" fmla="val 10156"/>
            </a:avLst>
          </a:prstGeom>
          <a:solidFill>
            <a:schemeClr val="accent3"/>
          </a:solidFill>
        </p:spPr>
        <p:txBody>
          <a:bodyPr lIns="0" tIns="0" rIns="0" bIns="0"/>
          <a:lstStyle>
            <a:lvl1pPr marL="0" indent="0">
              <a:buNone/>
              <a:defRPr/>
            </a:lvl1pPr>
          </a:lstStyle>
          <a:p>
            <a:pPr lvl="0"/>
            <a:r>
              <a:rPr lang="en-US" dirty="0"/>
              <a:t>  </a:t>
            </a:r>
            <a:endParaRPr lang="en-GB" dirty="0"/>
          </a:p>
        </p:txBody>
      </p:sp>
      <p:sp>
        <p:nvSpPr>
          <p:cNvPr id="2" name="Title 1">
            <a:extLst>
              <a:ext uri="{FF2B5EF4-FFF2-40B4-BE49-F238E27FC236}">
                <a16:creationId xmlns:a16="http://schemas.microsoft.com/office/drawing/2014/main" id="{2D070E9C-ABE9-4D88-ACA5-C6E24CADD43B}"/>
              </a:ext>
            </a:extLst>
          </p:cNvPr>
          <p:cNvSpPr>
            <a:spLocks noGrp="1"/>
          </p:cNvSpPr>
          <p:nvPr>
            <p:ph type="title" hasCustomPrompt="1"/>
          </p:nvPr>
        </p:nvSpPr>
        <p:spPr>
          <a:xfrm>
            <a:off x="582613" y="397240"/>
            <a:ext cx="8734425" cy="267924"/>
          </a:xfrm>
        </p:spPr>
        <p:txBody>
          <a:bodyPr/>
          <a:lstStyle>
            <a:lvl1pPr>
              <a:defRPr/>
            </a:lvl1pPr>
          </a:lstStyle>
          <a:p>
            <a:r>
              <a:rPr lang="en-US" dirty="0"/>
              <a:t>Enter title here</a:t>
            </a:r>
            <a:endParaRPr lang="en-GB" dirty="0"/>
          </a:p>
        </p:txBody>
      </p:sp>
      <p:sp>
        <p:nvSpPr>
          <p:cNvPr id="9" name="Date Placeholder 8">
            <a:extLst>
              <a:ext uri="{FF2B5EF4-FFF2-40B4-BE49-F238E27FC236}">
                <a16:creationId xmlns:a16="http://schemas.microsoft.com/office/drawing/2014/main" id="{7F483F4D-1CD3-409D-AE63-8C0E4D78D362}"/>
              </a:ext>
            </a:extLst>
          </p:cNvPr>
          <p:cNvSpPr>
            <a:spLocks noGrp="1"/>
          </p:cNvSpPr>
          <p:nvPr>
            <p:ph type="dt" sz="half" idx="65"/>
          </p:nvPr>
        </p:nvSpPr>
        <p:spPr>
          <a:xfrm>
            <a:off x="9169400" y="6472451"/>
            <a:ext cx="1879600" cy="365125"/>
          </a:xfrm>
        </p:spPr>
        <p:txBody>
          <a:bodyPr/>
          <a:lstStyle/>
          <a:p>
            <a:r>
              <a:rPr lang="en-GB"/>
              <a:t>26.9. 2024</a:t>
            </a:r>
            <a:endParaRPr lang="en-GB" dirty="0"/>
          </a:p>
        </p:txBody>
      </p:sp>
      <p:sp>
        <p:nvSpPr>
          <p:cNvPr id="10" name="Footer Placeholder 9">
            <a:extLst>
              <a:ext uri="{FF2B5EF4-FFF2-40B4-BE49-F238E27FC236}">
                <a16:creationId xmlns:a16="http://schemas.microsoft.com/office/drawing/2014/main" id="{5037C5AB-B486-442E-B1E7-FBBB1475208C}"/>
              </a:ext>
            </a:extLst>
          </p:cNvPr>
          <p:cNvSpPr>
            <a:spLocks noGrp="1"/>
          </p:cNvSpPr>
          <p:nvPr>
            <p:ph type="ftr" sz="quarter" idx="66"/>
          </p:nvPr>
        </p:nvSpPr>
        <p:spPr/>
        <p:txBody>
          <a:bodyPr/>
          <a:lstStyle/>
          <a:p>
            <a:endParaRPr lang="en-GB" dirty="0"/>
          </a:p>
        </p:txBody>
      </p:sp>
      <p:sp>
        <p:nvSpPr>
          <p:cNvPr id="11" name="Slide Number Placeholder 10">
            <a:extLst>
              <a:ext uri="{FF2B5EF4-FFF2-40B4-BE49-F238E27FC236}">
                <a16:creationId xmlns:a16="http://schemas.microsoft.com/office/drawing/2014/main" id="{5E2ECFF5-023A-4D55-8034-42FCA6F3169E}"/>
              </a:ext>
            </a:extLst>
          </p:cNvPr>
          <p:cNvSpPr>
            <a:spLocks noGrp="1"/>
          </p:cNvSpPr>
          <p:nvPr>
            <p:ph type="sldNum" sz="quarter" idx="67"/>
          </p:nvPr>
        </p:nvSpPr>
        <p:spPr/>
        <p:txBody>
          <a:bodyPr/>
          <a:lstStyle/>
          <a:p>
            <a:fld id="{95327F6C-6CA3-4D4A-964E-3E97A278A548}" type="slidenum">
              <a:rPr lang="en-GB" smtClean="0"/>
              <a:pPr/>
              <a:t>‹#›</a:t>
            </a:fld>
            <a:endParaRPr lang="en-GB"/>
          </a:p>
        </p:txBody>
      </p:sp>
      <p:sp>
        <p:nvSpPr>
          <p:cNvPr id="40" name="Text Placeholder 13">
            <a:extLst>
              <a:ext uri="{FF2B5EF4-FFF2-40B4-BE49-F238E27FC236}">
                <a16:creationId xmlns:a16="http://schemas.microsoft.com/office/drawing/2014/main" id="{17A86DAB-533C-4FD4-A73E-DC48388D8916}"/>
              </a:ext>
            </a:extLst>
          </p:cNvPr>
          <p:cNvSpPr>
            <a:spLocks noGrp="1"/>
          </p:cNvSpPr>
          <p:nvPr>
            <p:ph type="body" sz="quarter" idx="68" hasCustomPrompt="1"/>
          </p:nvPr>
        </p:nvSpPr>
        <p:spPr>
          <a:xfrm>
            <a:off x="2145324" y="6476119"/>
            <a:ext cx="7024076" cy="365125"/>
          </a:xfrm>
        </p:spPr>
        <p:txBody>
          <a:bodyPr anchor="ctr"/>
          <a:lstStyle>
            <a:lvl1pPr marL="0" indent="0">
              <a:buNone/>
              <a:defRPr sz="900">
                <a:solidFill>
                  <a:schemeClr val="accent3"/>
                </a:solidFill>
              </a:defRPr>
            </a:lvl1pPr>
          </a:lstStyle>
          <a:p>
            <a:pPr lvl="0"/>
            <a:r>
              <a:rPr lang="en-GB" dirty="0"/>
              <a:t>Source</a:t>
            </a:r>
          </a:p>
        </p:txBody>
      </p:sp>
      <p:sp>
        <p:nvSpPr>
          <p:cNvPr id="58" name="Text Placeholder 7">
            <a:extLst>
              <a:ext uri="{FF2B5EF4-FFF2-40B4-BE49-F238E27FC236}">
                <a16:creationId xmlns:a16="http://schemas.microsoft.com/office/drawing/2014/main" id="{1C769CB5-E574-42C7-B76F-5B1FADCE68A1}"/>
              </a:ext>
            </a:extLst>
          </p:cNvPr>
          <p:cNvSpPr>
            <a:spLocks noGrp="1"/>
          </p:cNvSpPr>
          <p:nvPr>
            <p:ph type="body" sz="quarter" idx="69" hasCustomPrompt="1"/>
          </p:nvPr>
        </p:nvSpPr>
        <p:spPr>
          <a:xfrm>
            <a:off x="582613" y="812772"/>
            <a:ext cx="8734426" cy="553244"/>
          </a:xfrm>
        </p:spPr>
        <p:txBody>
          <a:bodyPr/>
          <a:lstStyle>
            <a:lvl1pPr marL="0" indent="0">
              <a:buNone/>
              <a:defRPr/>
            </a:lvl1pPr>
          </a:lstStyle>
          <a:p>
            <a:pPr lvl="0"/>
            <a:r>
              <a:rPr lang="en-US" dirty="0"/>
              <a:t>Enter subtitle here</a:t>
            </a:r>
            <a:endParaRPr lang="en-GB" dirty="0"/>
          </a:p>
        </p:txBody>
      </p:sp>
    </p:spTree>
    <p:custDataLst>
      <p:tags r:id="rId1"/>
    </p:custDataLst>
    <p:extLst>
      <p:ext uri="{BB962C8B-B14F-4D97-AF65-F5344CB8AC3E}">
        <p14:creationId xmlns:p14="http://schemas.microsoft.com/office/powerpoint/2010/main" val="16197875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Disclaimer">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69CC014-44AE-44F0-9557-18C88558BF7F}"/>
              </a:ext>
            </a:extLst>
          </p:cNvPr>
          <p:cNvSpPr txBox="1"/>
          <p:nvPr/>
        </p:nvSpPr>
        <p:spPr>
          <a:xfrm>
            <a:off x="581025" y="2934180"/>
            <a:ext cx="10645776" cy="2238998"/>
          </a:xfrm>
          <a:prstGeom prst="rect">
            <a:avLst/>
          </a:prstGeom>
          <a:noFill/>
        </p:spPr>
        <p:txBody>
          <a:bodyPr wrap="square" rtlCol="0">
            <a:noAutofit/>
          </a:bodyPr>
          <a:lstStyle/>
          <a:p>
            <a:pPr algn="l">
              <a:lnSpc>
                <a:spcPct val="90000"/>
              </a:lnSpc>
              <a:spcAft>
                <a:spcPts val="600"/>
              </a:spcAft>
            </a:pPr>
            <a:r>
              <a:rPr lang="en-GB" sz="800" b="1" dirty="0"/>
              <a:t>Forward-looking statements disclaimer</a:t>
            </a:r>
          </a:p>
          <a:p>
            <a:pPr algn="l">
              <a:lnSpc>
                <a:spcPct val="90000"/>
              </a:lnSpc>
              <a:spcAft>
                <a:spcPts val="600"/>
              </a:spcAft>
            </a:pPr>
            <a:r>
              <a:rPr lang="en-GB" sz="800" dirty="0"/>
              <a:t>This document includes forward-looking statements. All statements other than statements of historical facts included herein, including, without limitation, those regarding Mondi’s financial position, business strategy, market growth and developments, expectations of growth and profitability and plans and objectives of management for future operations, are forward-looking statements. Forward-looking statements are sometimes identified by the use of forward-looking terminology such as ‘believe’, ‘expects’, ‘may’, ‘will’, ‘could’, ‘should’, ‘shall’, ‘risk’, ‘intends’, ‘estimates’, ‘aims’, ‘plans’, ‘predicts’, ‘continues’, ‘assumes’, ‘positioned’ or ‘anticipates’ or the negative thereof, other variations thereon or comparable terminology. Such forward-looking statements involve known and unknown risks, uncertainties and other factors which may cause the actual results, performance or achievements of Mondi, or industry results, to be materially different from any future results, performance or achievements expressed or implied by such forward-looking statements. Such forward-looking statements and other statements contained in this document regarding matters that are not historical facts involve predictions and are based on numerous assumptions regarding Mondi’s present and future business strategies and the environment in which Mondi will operate in the future. These forward-looking statements speak only as of the date on which they are made. </a:t>
            </a:r>
            <a:br>
              <a:rPr lang="en-GB" sz="800" dirty="0"/>
            </a:br>
            <a:endParaRPr lang="en-GB" sz="800" dirty="0"/>
          </a:p>
          <a:p>
            <a:pPr algn="l">
              <a:lnSpc>
                <a:spcPct val="90000"/>
              </a:lnSpc>
              <a:spcAft>
                <a:spcPts val="600"/>
              </a:spcAft>
            </a:pPr>
            <a:r>
              <a:rPr lang="en-GB" sz="800" dirty="0"/>
              <a:t>No assurance can be given that such future results will be achieved; various factors could cause actual future results, performance or events to differ materially from those described in these statements. Such factors include in particular but without any limitation: (1) operating factors, such as continued success of manufacturing activities and the achievement of efficiencies therein, continued success of product development plans and targets, changes in the degree of protection created by Mondi’s patents and other intellectual property rights and the availability of capital on acceptable terms; (2) industry conditions, such as strength of product demand, intensity of competition, prevailing and future global market prices for Mondi’s products and raw materials and the pricing pressures thereto, financial condition of the customers, suppliers and the competitors of Mondi and potential introduction of competing products and technologies by competitors; and (3) general economic conditions, such as rates of economic growth in Mondi’s principal geographical markets or fluctuations of exchange rates and interest rates. </a:t>
            </a:r>
          </a:p>
          <a:p>
            <a:pPr algn="l">
              <a:lnSpc>
                <a:spcPct val="90000"/>
              </a:lnSpc>
              <a:spcAft>
                <a:spcPts val="600"/>
              </a:spcAft>
            </a:pPr>
            <a:endParaRPr lang="en-GB" sz="800" dirty="0"/>
          </a:p>
          <a:p>
            <a:pPr algn="l">
              <a:lnSpc>
                <a:spcPct val="90000"/>
              </a:lnSpc>
              <a:spcAft>
                <a:spcPts val="600"/>
              </a:spcAft>
            </a:pPr>
            <a:r>
              <a:rPr lang="en-GB" sz="800" b="1" dirty="0"/>
              <a:t>Mondi expressly disclaims  </a:t>
            </a:r>
          </a:p>
          <a:p>
            <a:pPr marL="228600" indent="-228600" algn="l">
              <a:lnSpc>
                <a:spcPct val="90000"/>
              </a:lnSpc>
              <a:spcAft>
                <a:spcPts val="600"/>
              </a:spcAft>
              <a:buAutoNum type="alphaLcParenR"/>
            </a:pPr>
            <a:r>
              <a:rPr lang="en-GB" sz="800" dirty="0"/>
              <a:t>any warranty or liability as to accuracy or completeness of the information provided herein; and</a:t>
            </a:r>
          </a:p>
          <a:p>
            <a:pPr marL="228600" indent="-228600" algn="l">
              <a:lnSpc>
                <a:spcPct val="90000"/>
              </a:lnSpc>
              <a:spcAft>
                <a:spcPts val="600"/>
              </a:spcAft>
              <a:buAutoNum type="alphaLcParenR"/>
            </a:pPr>
            <a:r>
              <a:rPr lang="en-GB" sz="800" dirty="0"/>
              <a:t>any obligation or undertaking to review or confirm analysts’ expectations or estimates or to update any forward-looking statements to reflect any change in Mondi’s expectations </a:t>
            </a:r>
            <a:br>
              <a:rPr lang="en-GB" sz="800" dirty="0"/>
            </a:br>
            <a:r>
              <a:rPr lang="en-GB" sz="800" dirty="0"/>
              <a:t>or any events that occur or circumstances that arise after the date of making any forward-looking statements, </a:t>
            </a:r>
          </a:p>
          <a:p>
            <a:pPr marL="0" indent="0" algn="l">
              <a:lnSpc>
                <a:spcPct val="90000"/>
              </a:lnSpc>
              <a:spcAft>
                <a:spcPts val="600"/>
              </a:spcAft>
              <a:buNone/>
            </a:pPr>
            <a:r>
              <a:rPr lang="en-GB" sz="800" dirty="0"/>
              <a:t>unless required to do so by applicable law or any regulatory body applicable to Mondi, including the JSE Limited and the LSE.</a:t>
            </a:r>
          </a:p>
        </p:txBody>
      </p:sp>
      <p:sp>
        <p:nvSpPr>
          <p:cNvPr id="6" name="Text Placeholder 13">
            <a:extLst>
              <a:ext uri="{FF2B5EF4-FFF2-40B4-BE49-F238E27FC236}">
                <a16:creationId xmlns:a16="http://schemas.microsoft.com/office/drawing/2014/main" id="{D8FF23E7-7CC0-D940-8F8D-9108E47184F5}"/>
              </a:ext>
            </a:extLst>
          </p:cNvPr>
          <p:cNvSpPr>
            <a:spLocks noGrp="1"/>
          </p:cNvSpPr>
          <p:nvPr>
            <p:ph type="body" sz="quarter" idx="43" hasCustomPrompt="1"/>
          </p:nvPr>
        </p:nvSpPr>
        <p:spPr>
          <a:xfrm>
            <a:off x="2145324" y="6478117"/>
            <a:ext cx="7024076" cy="365125"/>
          </a:xfrm>
        </p:spPr>
        <p:txBody>
          <a:bodyPr anchor="ctr"/>
          <a:lstStyle>
            <a:lvl1pPr marL="0" indent="0">
              <a:buNone/>
              <a:defRPr sz="900">
                <a:solidFill>
                  <a:schemeClr val="accent3"/>
                </a:solidFill>
              </a:defRPr>
            </a:lvl1pPr>
          </a:lstStyle>
          <a:p>
            <a:pPr lvl="0"/>
            <a:r>
              <a:rPr lang="en-GB" dirty="0"/>
              <a:t>Source</a:t>
            </a:r>
          </a:p>
        </p:txBody>
      </p:sp>
      <p:sp>
        <p:nvSpPr>
          <p:cNvPr id="7" name="Date Placeholder 3">
            <a:extLst>
              <a:ext uri="{FF2B5EF4-FFF2-40B4-BE49-F238E27FC236}">
                <a16:creationId xmlns:a16="http://schemas.microsoft.com/office/drawing/2014/main" id="{D78BC7A1-EC72-0D4A-86BD-4AD1D8718A29}"/>
              </a:ext>
            </a:extLst>
          </p:cNvPr>
          <p:cNvSpPr>
            <a:spLocks noGrp="1"/>
          </p:cNvSpPr>
          <p:nvPr>
            <p:ph type="dt" sz="half" idx="2"/>
          </p:nvPr>
        </p:nvSpPr>
        <p:spPr>
          <a:xfrm>
            <a:off x="9169400" y="6472451"/>
            <a:ext cx="1879600" cy="365125"/>
          </a:xfrm>
          <a:prstGeom prst="rect">
            <a:avLst/>
          </a:prstGeom>
        </p:spPr>
        <p:txBody>
          <a:bodyPr vert="horz" lIns="91440" tIns="45720" rIns="91440" bIns="45720" rtlCol="0" anchor="ctr">
            <a:noAutofit/>
          </a:bodyPr>
          <a:lstStyle>
            <a:lvl1pPr algn="r">
              <a:lnSpc>
                <a:spcPct val="90000"/>
              </a:lnSpc>
              <a:spcAft>
                <a:spcPts val="600"/>
              </a:spcAft>
              <a:defRPr sz="900">
                <a:solidFill>
                  <a:schemeClr val="accent3"/>
                </a:solidFill>
              </a:defRPr>
            </a:lvl1pPr>
          </a:lstStyle>
          <a:p>
            <a:r>
              <a:rPr lang="en-GB"/>
              <a:t>26.9. 2024</a:t>
            </a:r>
            <a:endParaRPr lang="en-GB" dirty="0"/>
          </a:p>
        </p:txBody>
      </p:sp>
      <p:sp>
        <p:nvSpPr>
          <p:cNvPr id="12" name="Footer Placeholder 4">
            <a:extLst>
              <a:ext uri="{FF2B5EF4-FFF2-40B4-BE49-F238E27FC236}">
                <a16:creationId xmlns:a16="http://schemas.microsoft.com/office/drawing/2014/main" id="{5D01E644-14E5-BA49-B4DE-52FF1ECB7B91}"/>
              </a:ext>
            </a:extLst>
          </p:cNvPr>
          <p:cNvSpPr>
            <a:spLocks noGrp="1"/>
          </p:cNvSpPr>
          <p:nvPr>
            <p:ph type="ftr" sz="quarter" idx="3"/>
          </p:nvPr>
        </p:nvSpPr>
        <p:spPr>
          <a:xfrm>
            <a:off x="582613" y="6474052"/>
            <a:ext cx="1561918"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endParaRPr lang="en-GB" dirty="0"/>
          </a:p>
        </p:txBody>
      </p:sp>
      <p:sp>
        <p:nvSpPr>
          <p:cNvPr id="13" name="Slide Number Placeholder 5">
            <a:extLst>
              <a:ext uri="{FF2B5EF4-FFF2-40B4-BE49-F238E27FC236}">
                <a16:creationId xmlns:a16="http://schemas.microsoft.com/office/drawing/2014/main" id="{B0694954-E444-9C44-9674-45CFFD29567D}"/>
              </a:ext>
            </a:extLst>
          </p:cNvPr>
          <p:cNvSpPr>
            <a:spLocks noGrp="1"/>
          </p:cNvSpPr>
          <p:nvPr>
            <p:ph type="sldNum" sz="quarter" idx="4"/>
          </p:nvPr>
        </p:nvSpPr>
        <p:spPr>
          <a:xfrm>
            <a:off x="11226800" y="6474053"/>
            <a:ext cx="539750"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fld id="{95327F6C-6CA3-4D4A-964E-3E97A278A548}" type="slidenum">
              <a:rPr lang="en-GB" smtClean="0"/>
              <a:pPr/>
              <a:t>‹#›</a:t>
            </a:fld>
            <a:endParaRPr lang="en-GB"/>
          </a:p>
        </p:txBody>
      </p:sp>
    </p:spTree>
    <p:custDataLst>
      <p:tags r:id="rId1"/>
    </p:custDataLst>
    <p:extLst>
      <p:ext uri="{BB962C8B-B14F-4D97-AF65-F5344CB8AC3E}">
        <p14:creationId xmlns:p14="http://schemas.microsoft.com/office/powerpoint/2010/main" val="29558908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roduct x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74211FB-512C-474D-9016-170A296C9F93}"/>
              </a:ext>
            </a:extLst>
          </p:cNvPr>
          <p:cNvSpPr>
            <a:spLocks noGrp="1"/>
          </p:cNvSpPr>
          <p:nvPr>
            <p:ph type="title" hasCustomPrompt="1"/>
          </p:nvPr>
        </p:nvSpPr>
        <p:spPr>
          <a:xfrm>
            <a:off x="582613" y="397240"/>
            <a:ext cx="8734425" cy="276164"/>
          </a:xfrm>
        </p:spPr>
        <p:txBody>
          <a:bodyPr/>
          <a:lstStyle>
            <a:lvl1pPr>
              <a:defRPr/>
            </a:lvl1pPr>
          </a:lstStyle>
          <a:p>
            <a:r>
              <a:rPr lang="en-US" dirty="0"/>
              <a:t>Enter title here</a:t>
            </a:r>
            <a:endParaRPr lang="en-GB" dirty="0"/>
          </a:p>
        </p:txBody>
      </p:sp>
      <p:sp>
        <p:nvSpPr>
          <p:cNvPr id="10" name="Date Placeholder 9">
            <a:extLst>
              <a:ext uri="{FF2B5EF4-FFF2-40B4-BE49-F238E27FC236}">
                <a16:creationId xmlns:a16="http://schemas.microsoft.com/office/drawing/2014/main" id="{3D66305D-BE4D-4225-9A78-247223165E7A}"/>
              </a:ext>
            </a:extLst>
          </p:cNvPr>
          <p:cNvSpPr>
            <a:spLocks noGrp="1"/>
          </p:cNvSpPr>
          <p:nvPr>
            <p:ph type="dt" sz="half" idx="66"/>
          </p:nvPr>
        </p:nvSpPr>
        <p:spPr/>
        <p:txBody>
          <a:bodyPr/>
          <a:lstStyle/>
          <a:p>
            <a:r>
              <a:rPr lang="en-GB"/>
              <a:t>26.9. 2024</a:t>
            </a:r>
            <a:endParaRPr lang="en-GB" dirty="0"/>
          </a:p>
        </p:txBody>
      </p:sp>
      <p:sp>
        <p:nvSpPr>
          <p:cNvPr id="11" name="Footer Placeholder 10">
            <a:extLst>
              <a:ext uri="{FF2B5EF4-FFF2-40B4-BE49-F238E27FC236}">
                <a16:creationId xmlns:a16="http://schemas.microsoft.com/office/drawing/2014/main" id="{9688A20F-D3CE-4241-9D05-06B5AD6D824F}"/>
              </a:ext>
            </a:extLst>
          </p:cNvPr>
          <p:cNvSpPr>
            <a:spLocks noGrp="1"/>
          </p:cNvSpPr>
          <p:nvPr>
            <p:ph type="ftr" sz="quarter" idx="67"/>
          </p:nvPr>
        </p:nvSpPr>
        <p:spPr/>
        <p:txBody>
          <a:bodyPr/>
          <a:lstStyle/>
          <a:p>
            <a:endParaRPr lang="en-GB" dirty="0"/>
          </a:p>
        </p:txBody>
      </p:sp>
      <p:sp>
        <p:nvSpPr>
          <p:cNvPr id="12" name="Slide Number Placeholder 11">
            <a:extLst>
              <a:ext uri="{FF2B5EF4-FFF2-40B4-BE49-F238E27FC236}">
                <a16:creationId xmlns:a16="http://schemas.microsoft.com/office/drawing/2014/main" id="{EFA1A582-5E77-4369-B21B-C3EA8FD9D28B}"/>
              </a:ext>
            </a:extLst>
          </p:cNvPr>
          <p:cNvSpPr>
            <a:spLocks noGrp="1"/>
          </p:cNvSpPr>
          <p:nvPr>
            <p:ph type="sldNum" sz="quarter" idx="68"/>
          </p:nvPr>
        </p:nvSpPr>
        <p:spPr/>
        <p:txBody>
          <a:bodyPr/>
          <a:lstStyle/>
          <a:p>
            <a:fld id="{95327F6C-6CA3-4D4A-964E-3E97A278A548}" type="slidenum">
              <a:rPr lang="en-GB" smtClean="0"/>
              <a:pPr/>
              <a:t>‹#›</a:t>
            </a:fld>
            <a:endParaRPr lang="en-GB"/>
          </a:p>
        </p:txBody>
      </p:sp>
      <p:sp>
        <p:nvSpPr>
          <p:cNvPr id="13" name="Text Placeholder 13">
            <a:extLst>
              <a:ext uri="{FF2B5EF4-FFF2-40B4-BE49-F238E27FC236}">
                <a16:creationId xmlns:a16="http://schemas.microsoft.com/office/drawing/2014/main" id="{540EAD5F-FF58-4DCA-A1E4-1FA237DC8591}"/>
              </a:ext>
            </a:extLst>
          </p:cNvPr>
          <p:cNvSpPr>
            <a:spLocks noGrp="1"/>
          </p:cNvSpPr>
          <p:nvPr>
            <p:ph type="body" sz="quarter" idx="43" hasCustomPrompt="1"/>
          </p:nvPr>
        </p:nvSpPr>
        <p:spPr>
          <a:xfrm>
            <a:off x="2145324" y="6476119"/>
            <a:ext cx="7024076" cy="365125"/>
          </a:xfrm>
        </p:spPr>
        <p:txBody>
          <a:bodyPr anchor="ctr"/>
          <a:lstStyle>
            <a:lvl1pPr marL="0" indent="0">
              <a:buNone/>
              <a:defRPr sz="900">
                <a:solidFill>
                  <a:schemeClr val="accent3"/>
                </a:solidFill>
              </a:defRPr>
            </a:lvl1pPr>
          </a:lstStyle>
          <a:p>
            <a:pPr lvl="0"/>
            <a:r>
              <a:rPr lang="en-GB" dirty="0"/>
              <a:t>Source</a:t>
            </a:r>
          </a:p>
        </p:txBody>
      </p:sp>
      <p:sp>
        <p:nvSpPr>
          <p:cNvPr id="6" name="Text Placeholder 5">
            <a:extLst>
              <a:ext uri="{FF2B5EF4-FFF2-40B4-BE49-F238E27FC236}">
                <a16:creationId xmlns:a16="http://schemas.microsoft.com/office/drawing/2014/main" id="{C6B7CE4C-00D6-468B-8D97-153ABF3143FD}"/>
              </a:ext>
            </a:extLst>
          </p:cNvPr>
          <p:cNvSpPr>
            <a:spLocks noGrp="1"/>
          </p:cNvSpPr>
          <p:nvPr>
            <p:ph type="body" sz="quarter" idx="72" hasCustomPrompt="1"/>
          </p:nvPr>
        </p:nvSpPr>
        <p:spPr>
          <a:xfrm>
            <a:off x="582408" y="1345767"/>
            <a:ext cx="4281692" cy="328878"/>
          </a:xfrm>
        </p:spPr>
        <p:txBody>
          <a:bodyPr/>
          <a:lstStyle>
            <a:lvl1pPr marL="0" indent="0">
              <a:buNone/>
              <a:defRPr sz="1600" b="1"/>
            </a:lvl1pPr>
          </a:lstStyle>
          <a:p>
            <a:pPr lvl="0"/>
            <a:r>
              <a:rPr lang="en-GB" dirty="0"/>
              <a:t>Click to insert title</a:t>
            </a:r>
          </a:p>
        </p:txBody>
      </p:sp>
      <p:sp>
        <p:nvSpPr>
          <p:cNvPr id="42" name="Text Placeholder 5">
            <a:extLst>
              <a:ext uri="{FF2B5EF4-FFF2-40B4-BE49-F238E27FC236}">
                <a16:creationId xmlns:a16="http://schemas.microsoft.com/office/drawing/2014/main" id="{A94ACA6E-5807-42C5-A36B-4C4FA2A5FFAF}"/>
              </a:ext>
            </a:extLst>
          </p:cNvPr>
          <p:cNvSpPr>
            <a:spLocks noGrp="1"/>
          </p:cNvSpPr>
          <p:nvPr>
            <p:ph type="body" sz="quarter" idx="73" hasCustomPrompt="1"/>
          </p:nvPr>
        </p:nvSpPr>
        <p:spPr>
          <a:xfrm>
            <a:off x="582408" y="1654988"/>
            <a:ext cx="4281692" cy="328878"/>
          </a:xfrm>
        </p:spPr>
        <p:txBody>
          <a:bodyPr/>
          <a:lstStyle>
            <a:lvl1pPr marL="0" indent="0">
              <a:buNone/>
              <a:defRPr sz="1400" b="0"/>
            </a:lvl1pPr>
          </a:lstStyle>
          <a:p>
            <a:pPr lvl="0"/>
            <a:r>
              <a:rPr lang="en-GB" dirty="0"/>
              <a:t>Click to insert subtitle</a:t>
            </a:r>
          </a:p>
        </p:txBody>
      </p:sp>
      <p:sp>
        <p:nvSpPr>
          <p:cNvPr id="43" name="Text Placeholder 5">
            <a:extLst>
              <a:ext uri="{FF2B5EF4-FFF2-40B4-BE49-F238E27FC236}">
                <a16:creationId xmlns:a16="http://schemas.microsoft.com/office/drawing/2014/main" id="{964405C4-F2A9-46E3-B005-CB2051F2BBD0}"/>
              </a:ext>
            </a:extLst>
          </p:cNvPr>
          <p:cNvSpPr>
            <a:spLocks noGrp="1"/>
          </p:cNvSpPr>
          <p:nvPr>
            <p:ph type="body" sz="quarter" idx="74" hasCustomPrompt="1"/>
          </p:nvPr>
        </p:nvSpPr>
        <p:spPr>
          <a:xfrm>
            <a:off x="690274" y="4596935"/>
            <a:ext cx="666000" cy="28800"/>
          </a:xfrm>
          <a:solidFill>
            <a:schemeClr val="accent1"/>
          </a:solidFill>
        </p:spPr>
        <p:txBody>
          <a:bodyPr/>
          <a:lstStyle>
            <a:lvl1pPr marL="0" indent="0">
              <a:buNone/>
              <a:defRPr sz="1400" b="0"/>
            </a:lvl1pPr>
          </a:lstStyle>
          <a:p>
            <a:pPr lvl="0"/>
            <a:r>
              <a:rPr lang="en-GB" dirty="0"/>
              <a:t> </a:t>
            </a:r>
          </a:p>
        </p:txBody>
      </p:sp>
      <p:sp>
        <p:nvSpPr>
          <p:cNvPr id="45" name="Text Placeholder 44">
            <a:extLst>
              <a:ext uri="{FF2B5EF4-FFF2-40B4-BE49-F238E27FC236}">
                <a16:creationId xmlns:a16="http://schemas.microsoft.com/office/drawing/2014/main" id="{CD7DB138-0DA5-4955-B343-D2F812E0FCE3}"/>
              </a:ext>
            </a:extLst>
          </p:cNvPr>
          <p:cNvSpPr>
            <a:spLocks noGrp="1"/>
          </p:cNvSpPr>
          <p:nvPr>
            <p:ph type="body" sz="quarter" idx="75"/>
          </p:nvPr>
        </p:nvSpPr>
        <p:spPr>
          <a:xfrm>
            <a:off x="587170" y="4715668"/>
            <a:ext cx="3517245" cy="1578835"/>
          </a:xfrm>
        </p:spPr>
        <p:txBody>
          <a:bodyPr/>
          <a:lstStyle>
            <a:lvl1pPr>
              <a:defRPr sz="1200"/>
            </a:lvl1pPr>
            <a:lvl2pPr>
              <a:defRPr sz="1100"/>
            </a:lvl2pPr>
            <a:lvl3pPr>
              <a:defRPr sz="1050"/>
            </a:lvl3pPr>
            <a:lvl4pPr>
              <a:defRPr sz="1050"/>
            </a:lvl4pPr>
            <a:lvl5pPr>
              <a:defRPr sz="1000"/>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1" name="Picture Placeholder 3">
            <a:extLst>
              <a:ext uri="{FF2B5EF4-FFF2-40B4-BE49-F238E27FC236}">
                <a16:creationId xmlns:a16="http://schemas.microsoft.com/office/drawing/2014/main" id="{A839BF4D-2CC9-470A-AD56-A5D2E9FF8AA4}"/>
              </a:ext>
            </a:extLst>
          </p:cNvPr>
          <p:cNvSpPr>
            <a:spLocks noGrp="1"/>
          </p:cNvSpPr>
          <p:nvPr>
            <p:ph type="pic" sz="quarter" idx="69" hasCustomPrompt="1"/>
          </p:nvPr>
        </p:nvSpPr>
        <p:spPr>
          <a:xfrm>
            <a:off x="670598" y="2223241"/>
            <a:ext cx="2161502" cy="2163022"/>
          </a:xfrm>
          <a:prstGeom prst="ellipse">
            <a:avLst/>
          </a:prstGeom>
          <a:ln>
            <a:solidFill>
              <a:schemeClr val="accent1"/>
            </a:solidFill>
          </a:ln>
        </p:spPr>
        <p:txBody>
          <a:bodyPr anchor="ctr"/>
          <a:lstStyle>
            <a:lvl1pPr marL="0" indent="0" algn="ctr">
              <a:buNone/>
              <a:defRPr sz="1200"/>
            </a:lvl1pPr>
          </a:lstStyle>
          <a:p>
            <a:r>
              <a:rPr lang="en-GB" dirty="0"/>
              <a:t>Click to </a:t>
            </a:r>
            <a:br>
              <a:rPr lang="en-GB" dirty="0"/>
            </a:br>
            <a:r>
              <a:rPr lang="en-GB" dirty="0"/>
              <a:t>insert image</a:t>
            </a:r>
          </a:p>
        </p:txBody>
      </p:sp>
      <p:sp>
        <p:nvSpPr>
          <p:cNvPr id="30" name="Picture Placeholder 3">
            <a:extLst>
              <a:ext uri="{FF2B5EF4-FFF2-40B4-BE49-F238E27FC236}">
                <a16:creationId xmlns:a16="http://schemas.microsoft.com/office/drawing/2014/main" id="{CB9E53B1-56E1-4863-ADB5-EBEF7B3CC54B}"/>
              </a:ext>
            </a:extLst>
          </p:cNvPr>
          <p:cNvSpPr>
            <a:spLocks noGrp="1"/>
          </p:cNvSpPr>
          <p:nvPr>
            <p:ph type="pic" sz="quarter" idx="76" hasCustomPrompt="1"/>
          </p:nvPr>
        </p:nvSpPr>
        <p:spPr>
          <a:xfrm>
            <a:off x="6646066" y="2223241"/>
            <a:ext cx="2161502" cy="2163022"/>
          </a:xfrm>
          <a:prstGeom prst="ellipse">
            <a:avLst/>
          </a:prstGeom>
          <a:ln>
            <a:solidFill>
              <a:schemeClr val="accent1"/>
            </a:solidFill>
          </a:ln>
        </p:spPr>
        <p:txBody>
          <a:bodyPr anchor="ctr"/>
          <a:lstStyle>
            <a:lvl1pPr marL="0" indent="0" algn="ctr">
              <a:buNone/>
              <a:defRPr sz="1200"/>
            </a:lvl1pPr>
          </a:lstStyle>
          <a:p>
            <a:r>
              <a:rPr lang="en-GB" dirty="0"/>
              <a:t>Click to </a:t>
            </a:r>
            <a:br>
              <a:rPr lang="en-GB" dirty="0"/>
            </a:br>
            <a:r>
              <a:rPr lang="en-GB" dirty="0"/>
              <a:t>insert image</a:t>
            </a:r>
          </a:p>
        </p:txBody>
      </p:sp>
      <p:sp>
        <p:nvSpPr>
          <p:cNvPr id="31" name="Text Placeholder 5">
            <a:extLst>
              <a:ext uri="{FF2B5EF4-FFF2-40B4-BE49-F238E27FC236}">
                <a16:creationId xmlns:a16="http://schemas.microsoft.com/office/drawing/2014/main" id="{8FA2F693-BAD7-4ECC-92D9-778A9868C418}"/>
              </a:ext>
            </a:extLst>
          </p:cNvPr>
          <p:cNvSpPr>
            <a:spLocks noGrp="1"/>
          </p:cNvSpPr>
          <p:nvPr>
            <p:ph type="body" sz="quarter" idx="77" hasCustomPrompt="1"/>
          </p:nvPr>
        </p:nvSpPr>
        <p:spPr>
          <a:xfrm>
            <a:off x="6557876" y="1345767"/>
            <a:ext cx="4281692" cy="328878"/>
          </a:xfrm>
        </p:spPr>
        <p:txBody>
          <a:bodyPr/>
          <a:lstStyle>
            <a:lvl1pPr marL="0" indent="0">
              <a:buNone/>
              <a:defRPr sz="1600" b="1"/>
            </a:lvl1pPr>
          </a:lstStyle>
          <a:p>
            <a:pPr lvl="0"/>
            <a:r>
              <a:rPr lang="en-GB" dirty="0"/>
              <a:t>Click to insert title</a:t>
            </a:r>
          </a:p>
        </p:txBody>
      </p:sp>
      <p:sp>
        <p:nvSpPr>
          <p:cNvPr id="32" name="Text Placeholder 5">
            <a:extLst>
              <a:ext uri="{FF2B5EF4-FFF2-40B4-BE49-F238E27FC236}">
                <a16:creationId xmlns:a16="http://schemas.microsoft.com/office/drawing/2014/main" id="{ED2B68CE-26AF-478E-9FC2-D25FABD75FB0}"/>
              </a:ext>
            </a:extLst>
          </p:cNvPr>
          <p:cNvSpPr>
            <a:spLocks noGrp="1"/>
          </p:cNvSpPr>
          <p:nvPr>
            <p:ph type="body" sz="quarter" idx="78" hasCustomPrompt="1"/>
          </p:nvPr>
        </p:nvSpPr>
        <p:spPr>
          <a:xfrm>
            <a:off x="6557876" y="1654988"/>
            <a:ext cx="4281692" cy="328878"/>
          </a:xfrm>
        </p:spPr>
        <p:txBody>
          <a:bodyPr/>
          <a:lstStyle>
            <a:lvl1pPr marL="0" indent="0">
              <a:buNone/>
              <a:defRPr sz="1400" b="0"/>
            </a:lvl1pPr>
          </a:lstStyle>
          <a:p>
            <a:pPr lvl="0"/>
            <a:r>
              <a:rPr lang="en-GB" dirty="0"/>
              <a:t>Click to insert subtitle</a:t>
            </a:r>
          </a:p>
        </p:txBody>
      </p:sp>
      <p:sp>
        <p:nvSpPr>
          <p:cNvPr id="33" name="Text Placeholder 5">
            <a:extLst>
              <a:ext uri="{FF2B5EF4-FFF2-40B4-BE49-F238E27FC236}">
                <a16:creationId xmlns:a16="http://schemas.microsoft.com/office/drawing/2014/main" id="{EA63AB76-083F-4AE2-B778-0D6314B3AFD0}"/>
              </a:ext>
            </a:extLst>
          </p:cNvPr>
          <p:cNvSpPr>
            <a:spLocks noGrp="1"/>
          </p:cNvSpPr>
          <p:nvPr>
            <p:ph type="body" sz="quarter" idx="79" hasCustomPrompt="1"/>
          </p:nvPr>
        </p:nvSpPr>
        <p:spPr>
          <a:xfrm>
            <a:off x="6665742" y="4596935"/>
            <a:ext cx="666000" cy="28800"/>
          </a:xfrm>
          <a:solidFill>
            <a:schemeClr val="accent1"/>
          </a:solidFill>
        </p:spPr>
        <p:txBody>
          <a:bodyPr/>
          <a:lstStyle>
            <a:lvl1pPr marL="0" indent="0">
              <a:buNone/>
              <a:defRPr sz="1400" b="0"/>
            </a:lvl1pPr>
          </a:lstStyle>
          <a:p>
            <a:pPr lvl="0"/>
            <a:r>
              <a:rPr lang="en-GB" dirty="0"/>
              <a:t> </a:t>
            </a:r>
          </a:p>
        </p:txBody>
      </p:sp>
      <p:sp>
        <p:nvSpPr>
          <p:cNvPr id="34" name="Text Placeholder 44">
            <a:extLst>
              <a:ext uri="{FF2B5EF4-FFF2-40B4-BE49-F238E27FC236}">
                <a16:creationId xmlns:a16="http://schemas.microsoft.com/office/drawing/2014/main" id="{FF40E1A3-67D6-4DA8-A082-91BBCB6E24BC}"/>
              </a:ext>
            </a:extLst>
          </p:cNvPr>
          <p:cNvSpPr>
            <a:spLocks noGrp="1"/>
          </p:cNvSpPr>
          <p:nvPr>
            <p:ph type="body" sz="quarter" idx="80"/>
          </p:nvPr>
        </p:nvSpPr>
        <p:spPr>
          <a:xfrm>
            <a:off x="6562638" y="4715668"/>
            <a:ext cx="3517245" cy="1578835"/>
          </a:xfrm>
        </p:spPr>
        <p:txBody>
          <a:bodyPr/>
          <a:lstStyle>
            <a:lvl1pPr>
              <a:defRPr sz="1200"/>
            </a:lvl1pPr>
            <a:lvl2pPr>
              <a:defRPr sz="1100"/>
            </a:lvl2pPr>
            <a:lvl3pPr>
              <a:defRPr sz="1050"/>
            </a:lvl3pPr>
            <a:lvl4pPr>
              <a:defRPr sz="1050"/>
            </a:lvl4pPr>
            <a:lvl5pPr>
              <a:defRPr sz="1000"/>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3" name="Text Placeholder 2">
            <a:extLst>
              <a:ext uri="{FF2B5EF4-FFF2-40B4-BE49-F238E27FC236}">
                <a16:creationId xmlns:a16="http://schemas.microsoft.com/office/drawing/2014/main" id="{AFA84A70-ADA0-4400-B5D6-4FCB865DD27D}"/>
              </a:ext>
            </a:extLst>
          </p:cNvPr>
          <p:cNvSpPr>
            <a:spLocks noGrp="1"/>
          </p:cNvSpPr>
          <p:nvPr>
            <p:ph type="body" sz="quarter" idx="81"/>
          </p:nvPr>
        </p:nvSpPr>
        <p:spPr>
          <a:xfrm>
            <a:off x="3028950" y="2487613"/>
            <a:ext cx="3333750" cy="1363917"/>
          </a:xfrm>
        </p:spPr>
        <p:txBody>
          <a:bodyPr/>
          <a:lstStyle>
            <a:lvl1pPr marL="0" indent="0">
              <a:buNone/>
              <a:defRPr sz="1100"/>
            </a:lvl1pPr>
            <a:lvl2pPr marL="290513" indent="-268288">
              <a:defRPr sz="1050"/>
            </a:lvl2pPr>
            <a:lvl3pPr marL="444500" indent="-177800">
              <a:defRPr sz="1000"/>
            </a:lvl3pPr>
            <a:lvl4pPr marL="623888" indent="-179388">
              <a:defRPr sz="1000"/>
            </a:lvl4pPr>
            <a:lvl5pPr marL="623888" indent="-139700">
              <a:defRPr sz="900"/>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37" name="Text Placeholder 2">
            <a:extLst>
              <a:ext uri="{FF2B5EF4-FFF2-40B4-BE49-F238E27FC236}">
                <a16:creationId xmlns:a16="http://schemas.microsoft.com/office/drawing/2014/main" id="{9363BAAD-736C-4BA0-9200-57EEB2DCE967}"/>
              </a:ext>
            </a:extLst>
          </p:cNvPr>
          <p:cNvSpPr>
            <a:spLocks noGrp="1"/>
          </p:cNvSpPr>
          <p:nvPr>
            <p:ph type="body" sz="quarter" idx="82" hasCustomPrompt="1"/>
          </p:nvPr>
        </p:nvSpPr>
        <p:spPr>
          <a:xfrm>
            <a:off x="2852738" y="2472479"/>
            <a:ext cx="176212" cy="211286"/>
          </a:xfrm>
        </p:spPr>
        <p:txBody>
          <a:bodyPr lIns="0" tIns="0" rIns="0" bIns="0"/>
          <a:lstStyle>
            <a:lvl1pPr marL="0" indent="0">
              <a:buNone/>
              <a:defRPr sz="3800">
                <a:solidFill>
                  <a:schemeClr val="accent1"/>
                </a:solidFill>
              </a:defRPr>
            </a:lvl1pPr>
            <a:lvl2pPr marL="290513" indent="-268288">
              <a:defRPr sz="1050"/>
            </a:lvl2pPr>
            <a:lvl3pPr marL="444500" indent="-177800">
              <a:defRPr sz="1000"/>
            </a:lvl3pPr>
            <a:lvl4pPr marL="623888" indent="-179388">
              <a:defRPr sz="1000"/>
            </a:lvl4pPr>
            <a:lvl5pPr marL="623888" indent="-139700">
              <a:defRPr sz="900"/>
            </a:lvl5pPr>
          </a:lstStyle>
          <a:p>
            <a:pPr lvl="0"/>
            <a:r>
              <a:rPr lang="en-US" dirty="0"/>
              <a:t>“</a:t>
            </a:r>
            <a:endParaRPr lang="en-GB" dirty="0"/>
          </a:p>
        </p:txBody>
      </p:sp>
      <p:sp>
        <p:nvSpPr>
          <p:cNvPr id="38" name="Text Placeholder 2">
            <a:extLst>
              <a:ext uri="{FF2B5EF4-FFF2-40B4-BE49-F238E27FC236}">
                <a16:creationId xmlns:a16="http://schemas.microsoft.com/office/drawing/2014/main" id="{3298869E-3D39-4D8D-8698-C52C81172BA6}"/>
              </a:ext>
            </a:extLst>
          </p:cNvPr>
          <p:cNvSpPr>
            <a:spLocks noGrp="1"/>
          </p:cNvSpPr>
          <p:nvPr>
            <p:ph type="body" sz="quarter" idx="83" hasCustomPrompt="1"/>
          </p:nvPr>
        </p:nvSpPr>
        <p:spPr>
          <a:xfrm rot="10800000">
            <a:off x="6369841" y="3640244"/>
            <a:ext cx="176212" cy="211286"/>
          </a:xfrm>
        </p:spPr>
        <p:txBody>
          <a:bodyPr lIns="0" tIns="0" rIns="0" bIns="0"/>
          <a:lstStyle>
            <a:lvl1pPr marL="0" indent="0">
              <a:buNone/>
              <a:defRPr sz="3800">
                <a:solidFill>
                  <a:schemeClr val="accent1"/>
                </a:solidFill>
              </a:defRPr>
            </a:lvl1pPr>
            <a:lvl2pPr marL="290513" indent="-268288">
              <a:defRPr sz="1050"/>
            </a:lvl2pPr>
            <a:lvl3pPr marL="444500" indent="-177800">
              <a:defRPr sz="1000"/>
            </a:lvl3pPr>
            <a:lvl4pPr marL="623888" indent="-179388">
              <a:defRPr sz="1000"/>
            </a:lvl4pPr>
            <a:lvl5pPr marL="623888" indent="-139700">
              <a:defRPr sz="900"/>
            </a:lvl5pPr>
          </a:lstStyle>
          <a:p>
            <a:pPr lvl="0"/>
            <a:r>
              <a:rPr lang="en-US" dirty="0"/>
              <a:t>“</a:t>
            </a:r>
            <a:endParaRPr lang="en-GB" dirty="0"/>
          </a:p>
        </p:txBody>
      </p:sp>
      <p:sp>
        <p:nvSpPr>
          <p:cNvPr id="21" name="Text Placeholder 7">
            <a:extLst>
              <a:ext uri="{FF2B5EF4-FFF2-40B4-BE49-F238E27FC236}">
                <a16:creationId xmlns:a16="http://schemas.microsoft.com/office/drawing/2014/main" id="{396820C8-1177-4215-84A3-D0C1C9529849}"/>
              </a:ext>
            </a:extLst>
          </p:cNvPr>
          <p:cNvSpPr>
            <a:spLocks noGrp="1"/>
          </p:cNvSpPr>
          <p:nvPr>
            <p:ph type="body" sz="quarter" idx="65" hasCustomPrompt="1"/>
          </p:nvPr>
        </p:nvSpPr>
        <p:spPr>
          <a:xfrm>
            <a:off x="582613" y="812772"/>
            <a:ext cx="8734426" cy="553244"/>
          </a:xfrm>
        </p:spPr>
        <p:txBody>
          <a:bodyPr/>
          <a:lstStyle>
            <a:lvl1pPr marL="0" indent="0">
              <a:buNone/>
              <a:defRPr/>
            </a:lvl1pPr>
          </a:lstStyle>
          <a:p>
            <a:pPr lvl="0"/>
            <a:r>
              <a:rPr lang="en-US" dirty="0"/>
              <a:t>Enter subtitle here</a:t>
            </a:r>
            <a:endParaRPr lang="en-GB" dirty="0"/>
          </a:p>
        </p:txBody>
      </p:sp>
    </p:spTree>
    <p:custDataLst>
      <p:tags r:id="rId1"/>
    </p:custDataLst>
    <p:extLst>
      <p:ext uri="{BB962C8B-B14F-4D97-AF65-F5344CB8AC3E}">
        <p14:creationId xmlns:p14="http://schemas.microsoft.com/office/powerpoint/2010/main" val="24456664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roduct x3">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74211FB-512C-474D-9016-170A296C9F93}"/>
              </a:ext>
            </a:extLst>
          </p:cNvPr>
          <p:cNvSpPr>
            <a:spLocks noGrp="1"/>
          </p:cNvSpPr>
          <p:nvPr>
            <p:ph type="title" hasCustomPrompt="1"/>
          </p:nvPr>
        </p:nvSpPr>
        <p:spPr>
          <a:xfrm>
            <a:off x="582613" y="397240"/>
            <a:ext cx="8734425" cy="276164"/>
          </a:xfrm>
        </p:spPr>
        <p:txBody>
          <a:bodyPr/>
          <a:lstStyle>
            <a:lvl1pPr>
              <a:defRPr/>
            </a:lvl1pPr>
          </a:lstStyle>
          <a:p>
            <a:r>
              <a:rPr lang="en-US" dirty="0"/>
              <a:t>Enter title here</a:t>
            </a:r>
            <a:endParaRPr lang="en-GB" dirty="0"/>
          </a:p>
        </p:txBody>
      </p:sp>
      <p:sp>
        <p:nvSpPr>
          <p:cNvPr id="10" name="Date Placeholder 9">
            <a:extLst>
              <a:ext uri="{FF2B5EF4-FFF2-40B4-BE49-F238E27FC236}">
                <a16:creationId xmlns:a16="http://schemas.microsoft.com/office/drawing/2014/main" id="{3D66305D-BE4D-4225-9A78-247223165E7A}"/>
              </a:ext>
            </a:extLst>
          </p:cNvPr>
          <p:cNvSpPr>
            <a:spLocks noGrp="1"/>
          </p:cNvSpPr>
          <p:nvPr>
            <p:ph type="dt" sz="half" idx="66"/>
          </p:nvPr>
        </p:nvSpPr>
        <p:spPr/>
        <p:txBody>
          <a:bodyPr/>
          <a:lstStyle/>
          <a:p>
            <a:r>
              <a:rPr lang="en-GB"/>
              <a:t>26.9. 2024</a:t>
            </a:r>
            <a:endParaRPr lang="en-GB" dirty="0"/>
          </a:p>
        </p:txBody>
      </p:sp>
      <p:sp>
        <p:nvSpPr>
          <p:cNvPr id="11" name="Footer Placeholder 10">
            <a:extLst>
              <a:ext uri="{FF2B5EF4-FFF2-40B4-BE49-F238E27FC236}">
                <a16:creationId xmlns:a16="http://schemas.microsoft.com/office/drawing/2014/main" id="{9688A20F-D3CE-4241-9D05-06B5AD6D824F}"/>
              </a:ext>
            </a:extLst>
          </p:cNvPr>
          <p:cNvSpPr>
            <a:spLocks noGrp="1"/>
          </p:cNvSpPr>
          <p:nvPr>
            <p:ph type="ftr" sz="quarter" idx="67"/>
          </p:nvPr>
        </p:nvSpPr>
        <p:spPr/>
        <p:txBody>
          <a:bodyPr/>
          <a:lstStyle/>
          <a:p>
            <a:endParaRPr lang="en-GB" dirty="0"/>
          </a:p>
        </p:txBody>
      </p:sp>
      <p:sp>
        <p:nvSpPr>
          <p:cNvPr id="12" name="Slide Number Placeholder 11">
            <a:extLst>
              <a:ext uri="{FF2B5EF4-FFF2-40B4-BE49-F238E27FC236}">
                <a16:creationId xmlns:a16="http://schemas.microsoft.com/office/drawing/2014/main" id="{EFA1A582-5E77-4369-B21B-C3EA8FD9D28B}"/>
              </a:ext>
            </a:extLst>
          </p:cNvPr>
          <p:cNvSpPr>
            <a:spLocks noGrp="1"/>
          </p:cNvSpPr>
          <p:nvPr>
            <p:ph type="sldNum" sz="quarter" idx="68"/>
          </p:nvPr>
        </p:nvSpPr>
        <p:spPr/>
        <p:txBody>
          <a:bodyPr/>
          <a:lstStyle/>
          <a:p>
            <a:fld id="{95327F6C-6CA3-4D4A-964E-3E97A278A548}" type="slidenum">
              <a:rPr lang="en-GB" smtClean="0"/>
              <a:pPr/>
              <a:t>‹#›</a:t>
            </a:fld>
            <a:endParaRPr lang="en-GB"/>
          </a:p>
        </p:txBody>
      </p:sp>
      <p:sp>
        <p:nvSpPr>
          <p:cNvPr id="13" name="Text Placeholder 13">
            <a:extLst>
              <a:ext uri="{FF2B5EF4-FFF2-40B4-BE49-F238E27FC236}">
                <a16:creationId xmlns:a16="http://schemas.microsoft.com/office/drawing/2014/main" id="{540EAD5F-FF58-4DCA-A1E4-1FA237DC8591}"/>
              </a:ext>
            </a:extLst>
          </p:cNvPr>
          <p:cNvSpPr>
            <a:spLocks noGrp="1"/>
          </p:cNvSpPr>
          <p:nvPr>
            <p:ph type="body" sz="quarter" idx="43" hasCustomPrompt="1"/>
          </p:nvPr>
        </p:nvSpPr>
        <p:spPr>
          <a:xfrm>
            <a:off x="2145324" y="6476119"/>
            <a:ext cx="7024076" cy="365125"/>
          </a:xfrm>
        </p:spPr>
        <p:txBody>
          <a:bodyPr anchor="ctr"/>
          <a:lstStyle>
            <a:lvl1pPr marL="0" indent="0">
              <a:buNone/>
              <a:defRPr sz="900">
                <a:solidFill>
                  <a:schemeClr val="accent3"/>
                </a:solidFill>
              </a:defRPr>
            </a:lvl1pPr>
          </a:lstStyle>
          <a:p>
            <a:pPr lvl="0"/>
            <a:r>
              <a:rPr lang="en-GB" dirty="0"/>
              <a:t>Source</a:t>
            </a:r>
          </a:p>
        </p:txBody>
      </p:sp>
      <p:sp>
        <p:nvSpPr>
          <p:cNvPr id="6" name="Text Placeholder 5">
            <a:extLst>
              <a:ext uri="{FF2B5EF4-FFF2-40B4-BE49-F238E27FC236}">
                <a16:creationId xmlns:a16="http://schemas.microsoft.com/office/drawing/2014/main" id="{C6B7CE4C-00D6-468B-8D97-153ABF3143FD}"/>
              </a:ext>
            </a:extLst>
          </p:cNvPr>
          <p:cNvSpPr>
            <a:spLocks noGrp="1"/>
          </p:cNvSpPr>
          <p:nvPr>
            <p:ph type="body" sz="quarter" idx="72" hasCustomPrompt="1"/>
          </p:nvPr>
        </p:nvSpPr>
        <p:spPr>
          <a:xfrm>
            <a:off x="582408" y="1345767"/>
            <a:ext cx="3474039" cy="328878"/>
          </a:xfrm>
        </p:spPr>
        <p:txBody>
          <a:bodyPr/>
          <a:lstStyle>
            <a:lvl1pPr marL="0" indent="0">
              <a:buNone/>
              <a:defRPr sz="1600" b="1"/>
            </a:lvl1pPr>
          </a:lstStyle>
          <a:p>
            <a:pPr lvl="0"/>
            <a:r>
              <a:rPr lang="en-GB" dirty="0"/>
              <a:t>Click to insert title</a:t>
            </a:r>
          </a:p>
        </p:txBody>
      </p:sp>
      <p:sp>
        <p:nvSpPr>
          <p:cNvPr id="42" name="Text Placeholder 5">
            <a:extLst>
              <a:ext uri="{FF2B5EF4-FFF2-40B4-BE49-F238E27FC236}">
                <a16:creationId xmlns:a16="http://schemas.microsoft.com/office/drawing/2014/main" id="{A94ACA6E-5807-42C5-A36B-4C4FA2A5FFAF}"/>
              </a:ext>
            </a:extLst>
          </p:cNvPr>
          <p:cNvSpPr>
            <a:spLocks noGrp="1"/>
          </p:cNvSpPr>
          <p:nvPr>
            <p:ph type="body" sz="quarter" idx="73" hasCustomPrompt="1"/>
          </p:nvPr>
        </p:nvSpPr>
        <p:spPr>
          <a:xfrm>
            <a:off x="582408" y="1654988"/>
            <a:ext cx="3474039" cy="328878"/>
          </a:xfrm>
        </p:spPr>
        <p:txBody>
          <a:bodyPr/>
          <a:lstStyle>
            <a:lvl1pPr marL="0" indent="0">
              <a:buNone/>
              <a:defRPr sz="1400" b="0"/>
            </a:lvl1pPr>
          </a:lstStyle>
          <a:p>
            <a:pPr lvl="0"/>
            <a:r>
              <a:rPr lang="en-GB" dirty="0"/>
              <a:t>Click to insert subtitle</a:t>
            </a:r>
          </a:p>
        </p:txBody>
      </p:sp>
      <p:sp>
        <p:nvSpPr>
          <p:cNvPr id="43" name="Text Placeholder 5">
            <a:extLst>
              <a:ext uri="{FF2B5EF4-FFF2-40B4-BE49-F238E27FC236}">
                <a16:creationId xmlns:a16="http://schemas.microsoft.com/office/drawing/2014/main" id="{964405C4-F2A9-46E3-B005-CB2051F2BBD0}"/>
              </a:ext>
            </a:extLst>
          </p:cNvPr>
          <p:cNvSpPr>
            <a:spLocks noGrp="1"/>
          </p:cNvSpPr>
          <p:nvPr>
            <p:ph type="body" sz="quarter" idx="74" hasCustomPrompt="1"/>
          </p:nvPr>
        </p:nvSpPr>
        <p:spPr>
          <a:xfrm>
            <a:off x="690274" y="4596935"/>
            <a:ext cx="666000" cy="28800"/>
          </a:xfrm>
          <a:solidFill>
            <a:schemeClr val="accent1"/>
          </a:solidFill>
        </p:spPr>
        <p:txBody>
          <a:bodyPr/>
          <a:lstStyle>
            <a:lvl1pPr marL="0" indent="0">
              <a:buNone/>
              <a:defRPr sz="1400" b="0"/>
            </a:lvl1pPr>
          </a:lstStyle>
          <a:p>
            <a:pPr lvl="0"/>
            <a:r>
              <a:rPr lang="en-GB" dirty="0"/>
              <a:t> </a:t>
            </a:r>
          </a:p>
        </p:txBody>
      </p:sp>
      <p:sp>
        <p:nvSpPr>
          <p:cNvPr id="45" name="Text Placeholder 44">
            <a:extLst>
              <a:ext uri="{FF2B5EF4-FFF2-40B4-BE49-F238E27FC236}">
                <a16:creationId xmlns:a16="http://schemas.microsoft.com/office/drawing/2014/main" id="{CD7DB138-0DA5-4955-B343-D2F812E0FCE3}"/>
              </a:ext>
            </a:extLst>
          </p:cNvPr>
          <p:cNvSpPr>
            <a:spLocks noGrp="1"/>
          </p:cNvSpPr>
          <p:nvPr>
            <p:ph type="body" sz="quarter" idx="75"/>
          </p:nvPr>
        </p:nvSpPr>
        <p:spPr>
          <a:xfrm>
            <a:off x="587170" y="4715668"/>
            <a:ext cx="3517245" cy="1578835"/>
          </a:xfrm>
        </p:spPr>
        <p:txBody>
          <a:bodyPr/>
          <a:lstStyle>
            <a:lvl1pPr>
              <a:defRPr sz="1200"/>
            </a:lvl1pPr>
            <a:lvl2pPr>
              <a:defRPr sz="1100"/>
            </a:lvl2pPr>
            <a:lvl3pPr>
              <a:defRPr sz="1050"/>
            </a:lvl3pPr>
            <a:lvl4pPr>
              <a:defRPr sz="1050"/>
            </a:lvl4pPr>
            <a:lvl5pPr>
              <a:defRPr sz="1000"/>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51" name="Picture Placeholder 3">
            <a:extLst>
              <a:ext uri="{FF2B5EF4-FFF2-40B4-BE49-F238E27FC236}">
                <a16:creationId xmlns:a16="http://schemas.microsoft.com/office/drawing/2014/main" id="{15026662-106C-4D8E-BB1E-00872BEECA8F}"/>
              </a:ext>
            </a:extLst>
          </p:cNvPr>
          <p:cNvSpPr>
            <a:spLocks noGrp="1"/>
          </p:cNvSpPr>
          <p:nvPr>
            <p:ph type="pic" sz="quarter" idx="76" hasCustomPrompt="1"/>
          </p:nvPr>
        </p:nvSpPr>
        <p:spPr>
          <a:xfrm>
            <a:off x="4526025" y="2223241"/>
            <a:ext cx="2161502" cy="2163022"/>
          </a:xfrm>
          <a:prstGeom prst="ellipse">
            <a:avLst/>
          </a:prstGeom>
          <a:ln>
            <a:solidFill>
              <a:schemeClr val="accent1"/>
            </a:solidFill>
          </a:ln>
        </p:spPr>
        <p:txBody>
          <a:bodyPr anchor="ctr"/>
          <a:lstStyle>
            <a:lvl1pPr marL="0" indent="0" algn="ctr">
              <a:buNone/>
              <a:defRPr sz="1200"/>
            </a:lvl1pPr>
          </a:lstStyle>
          <a:p>
            <a:r>
              <a:rPr lang="en-GB" dirty="0"/>
              <a:t>Click to </a:t>
            </a:r>
            <a:br>
              <a:rPr lang="en-GB" dirty="0"/>
            </a:br>
            <a:r>
              <a:rPr lang="en-GB" dirty="0"/>
              <a:t>insert image</a:t>
            </a:r>
          </a:p>
        </p:txBody>
      </p:sp>
      <p:sp>
        <p:nvSpPr>
          <p:cNvPr id="52" name="Text Placeholder 5">
            <a:extLst>
              <a:ext uri="{FF2B5EF4-FFF2-40B4-BE49-F238E27FC236}">
                <a16:creationId xmlns:a16="http://schemas.microsoft.com/office/drawing/2014/main" id="{988E5A94-232C-4DC6-9E13-695300D9AC88}"/>
              </a:ext>
            </a:extLst>
          </p:cNvPr>
          <p:cNvSpPr>
            <a:spLocks noGrp="1"/>
          </p:cNvSpPr>
          <p:nvPr>
            <p:ph type="body" sz="quarter" idx="77" hasCustomPrompt="1"/>
          </p:nvPr>
        </p:nvSpPr>
        <p:spPr>
          <a:xfrm>
            <a:off x="4437835" y="1345767"/>
            <a:ext cx="3474039" cy="328878"/>
          </a:xfrm>
        </p:spPr>
        <p:txBody>
          <a:bodyPr/>
          <a:lstStyle>
            <a:lvl1pPr marL="0" indent="0">
              <a:buNone/>
              <a:defRPr sz="1600" b="1"/>
            </a:lvl1pPr>
          </a:lstStyle>
          <a:p>
            <a:pPr lvl="0"/>
            <a:r>
              <a:rPr lang="en-GB" dirty="0"/>
              <a:t>Click to insert title</a:t>
            </a:r>
          </a:p>
        </p:txBody>
      </p:sp>
      <p:sp>
        <p:nvSpPr>
          <p:cNvPr id="53" name="Text Placeholder 5">
            <a:extLst>
              <a:ext uri="{FF2B5EF4-FFF2-40B4-BE49-F238E27FC236}">
                <a16:creationId xmlns:a16="http://schemas.microsoft.com/office/drawing/2014/main" id="{8175EA8B-C71C-4E28-9F66-9875BC9F40CA}"/>
              </a:ext>
            </a:extLst>
          </p:cNvPr>
          <p:cNvSpPr>
            <a:spLocks noGrp="1"/>
          </p:cNvSpPr>
          <p:nvPr>
            <p:ph type="body" sz="quarter" idx="78" hasCustomPrompt="1"/>
          </p:nvPr>
        </p:nvSpPr>
        <p:spPr>
          <a:xfrm>
            <a:off x="4437835" y="1654988"/>
            <a:ext cx="3474039" cy="328878"/>
          </a:xfrm>
        </p:spPr>
        <p:txBody>
          <a:bodyPr/>
          <a:lstStyle>
            <a:lvl1pPr marL="0" indent="0">
              <a:buNone/>
              <a:defRPr sz="1400" b="0"/>
            </a:lvl1pPr>
          </a:lstStyle>
          <a:p>
            <a:pPr lvl="0"/>
            <a:r>
              <a:rPr lang="en-GB" dirty="0"/>
              <a:t>Click to insert subtitle</a:t>
            </a:r>
          </a:p>
        </p:txBody>
      </p:sp>
      <p:sp>
        <p:nvSpPr>
          <p:cNvPr id="54" name="Text Placeholder 5">
            <a:extLst>
              <a:ext uri="{FF2B5EF4-FFF2-40B4-BE49-F238E27FC236}">
                <a16:creationId xmlns:a16="http://schemas.microsoft.com/office/drawing/2014/main" id="{9AF11206-3F1C-4A32-86D1-4F78F194C0EA}"/>
              </a:ext>
            </a:extLst>
          </p:cNvPr>
          <p:cNvSpPr>
            <a:spLocks noGrp="1"/>
          </p:cNvSpPr>
          <p:nvPr>
            <p:ph type="body" sz="quarter" idx="79" hasCustomPrompt="1"/>
          </p:nvPr>
        </p:nvSpPr>
        <p:spPr>
          <a:xfrm>
            <a:off x="4545701" y="4596935"/>
            <a:ext cx="666000" cy="28800"/>
          </a:xfrm>
          <a:solidFill>
            <a:schemeClr val="accent1"/>
          </a:solidFill>
        </p:spPr>
        <p:txBody>
          <a:bodyPr/>
          <a:lstStyle>
            <a:lvl1pPr marL="0" indent="0">
              <a:buNone/>
              <a:defRPr sz="1400" b="0"/>
            </a:lvl1pPr>
          </a:lstStyle>
          <a:p>
            <a:pPr lvl="0"/>
            <a:r>
              <a:rPr lang="en-GB" dirty="0"/>
              <a:t> </a:t>
            </a:r>
          </a:p>
        </p:txBody>
      </p:sp>
      <p:sp>
        <p:nvSpPr>
          <p:cNvPr id="55" name="Text Placeholder 44">
            <a:extLst>
              <a:ext uri="{FF2B5EF4-FFF2-40B4-BE49-F238E27FC236}">
                <a16:creationId xmlns:a16="http://schemas.microsoft.com/office/drawing/2014/main" id="{0E3AC4D0-CA7F-408E-B264-4CF2B83FA3FE}"/>
              </a:ext>
            </a:extLst>
          </p:cNvPr>
          <p:cNvSpPr>
            <a:spLocks noGrp="1"/>
          </p:cNvSpPr>
          <p:nvPr>
            <p:ph type="body" sz="quarter" idx="80"/>
          </p:nvPr>
        </p:nvSpPr>
        <p:spPr>
          <a:xfrm>
            <a:off x="4442597" y="4715668"/>
            <a:ext cx="3517245" cy="1578835"/>
          </a:xfrm>
        </p:spPr>
        <p:txBody>
          <a:bodyPr/>
          <a:lstStyle>
            <a:lvl1pPr>
              <a:defRPr sz="1200"/>
            </a:lvl1pPr>
            <a:lvl2pPr>
              <a:defRPr sz="1100"/>
            </a:lvl2pPr>
            <a:lvl3pPr>
              <a:defRPr sz="1050"/>
            </a:lvl3pPr>
            <a:lvl4pPr>
              <a:defRPr sz="1050"/>
            </a:lvl4pPr>
            <a:lvl5pPr>
              <a:defRPr sz="1000"/>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56" name="Picture Placeholder 3">
            <a:extLst>
              <a:ext uri="{FF2B5EF4-FFF2-40B4-BE49-F238E27FC236}">
                <a16:creationId xmlns:a16="http://schemas.microsoft.com/office/drawing/2014/main" id="{2C0F9045-7816-4946-9C7A-6EBDA7DBB2C9}"/>
              </a:ext>
            </a:extLst>
          </p:cNvPr>
          <p:cNvSpPr>
            <a:spLocks noGrp="1"/>
          </p:cNvSpPr>
          <p:nvPr>
            <p:ph type="pic" sz="quarter" idx="81" hasCustomPrompt="1"/>
          </p:nvPr>
        </p:nvSpPr>
        <p:spPr>
          <a:xfrm>
            <a:off x="8380698" y="2223241"/>
            <a:ext cx="2161502" cy="2163022"/>
          </a:xfrm>
          <a:prstGeom prst="ellipse">
            <a:avLst/>
          </a:prstGeom>
          <a:ln>
            <a:solidFill>
              <a:schemeClr val="accent1"/>
            </a:solidFill>
          </a:ln>
        </p:spPr>
        <p:txBody>
          <a:bodyPr anchor="ctr"/>
          <a:lstStyle>
            <a:lvl1pPr marL="0" indent="0" algn="ctr">
              <a:buNone/>
              <a:defRPr sz="1200"/>
            </a:lvl1pPr>
          </a:lstStyle>
          <a:p>
            <a:r>
              <a:rPr lang="en-GB" dirty="0"/>
              <a:t>Click to </a:t>
            </a:r>
            <a:br>
              <a:rPr lang="en-GB" dirty="0"/>
            </a:br>
            <a:r>
              <a:rPr lang="en-GB" dirty="0"/>
              <a:t>insert image</a:t>
            </a:r>
          </a:p>
        </p:txBody>
      </p:sp>
      <p:sp>
        <p:nvSpPr>
          <p:cNvPr id="57" name="Text Placeholder 5">
            <a:extLst>
              <a:ext uri="{FF2B5EF4-FFF2-40B4-BE49-F238E27FC236}">
                <a16:creationId xmlns:a16="http://schemas.microsoft.com/office/drawing/2014/main" id="{79FED59A-4FE0-4D9C-B043-635E0A155A87}"/>
              </a:ext>
            </a:extLst>
          </p:cNvPr>
          <p:cNvSpPr>
            <a:spLocks noGrp="1"/>
          </p:cNvSpPr>
          <p:nvPr>
            <p:ph type="body" sz="quarter" idx="82" hasCustomPrompt="1"/>
          </p:nvPr>
        </p:nvSpPr>
        <p:spPr>
          <a:xfrm>
            <a:off x="8292508" y="1345767"/>
            <a:ext cx="3474039" cy="328878"/>
          </a:xfrm>
        </p:spPr>
        <p:txBody>
          <a:bodyPr/>
          <a:lstStyle>
            <a:lvl1pPr marL="0" indent="0">
              <a:buNone/>
              <a:defRPr sz="1600" b="1"/>
            </a:lvl1pPr>
          </a:lstStyle>
          <a:p>
            <a:pPr lvl="0"/>
            <a:r>
              <a:rPr lang="en-GB" dirty="0"/>
              <a:t>Click to insert title</a:t>
            </a:r>
          </a:p>
        </p:txBody>
      </p:sp>
      <p:sp>
        <p:nvSpPr>
          <p:cNvPr id="58" name="Text Placeholder 5">
            <a:extLst>
              <a:ext uri="{FF2B5EF4-FFF2-40B4-BE49-F238E27FC236}">
                <a16:creationId xmlns:a16="http://schemas.microsoft.com/office/drawing/2014/main" id="{39251429-0F1D-4B29-98FD-57AB60B5631B}"/>
              </a:ext>
            </a:extLst>
          </p:cNvPr>
          <p:cNvSpPr>
            <a:spLocks noGrp="1"/>
          </p:cNvSpPr>
          <p:nvPr>
            <p:ph type="body" sz="quarter" idx="83" hasCustomPrompt="1"/>
          </p:nvPr>
        </p:nvSpPr>
        <p:spPr>
          <a:xfrm>
            <a:off x="8292508" y="1654988"/>
            <a:ext cx="3474039" cy="328878"/>
          </a:xfrm>
        </p:spPr>
        <p:txBody>
          <a:bodyPr/>
          <a:lstStyle>
            <a:lvl1pPr marL="0" indent="0">
              <a:buNone/>
              <a:defRPr sz="1400" b="0"/>
            </a:lvl1pPr>
          </a:lstStyle>
          <a:p>
            <a:pPr lvl="0"/>
            <a:r>
              <a:rPr lang="en-GB" dirty="0"/>
              <a:t>Click to insert subtitle</a:t>
            </a:r>
          </a:p>
        </p:txBody>
      </p:sp>
      <p:sp>
        <p:nvSpPr>
          <p:cNvPr id="59" name="Text Placeholder 5">
            <a:extLst>
              <a:ext uri="{FF2B5EF4-FFF2-40B4-BE49-F238E27FC236}">
                <a16:creationId xmlns:a16="http://schemas.microsoft.com/office/drawing/2014/main" id="{0DA45E10-BA71-4B3F-B6D9-B1A7DFEA4537}"/>
              </a:ext>
            </a:extLst>
          </p:cNvPr>
          <p:cNvSpPr>
            <a:spLocks noGrp="1"/>
          </p:cNvSpPr>
          <p:nvPr>
            <p:ph type="body" sz="quarter" idx="84" hasCustomPrompt="1"/>
          </p:nvPr>
        </p:nvSpPr>
        <p:spPr>
          <a:xfrm>
            <a:off x="8400374" y="4596935"/>
            <a:ext cx="666000" cy="28800"/>
          </a:xfrm>
          <a:solidFill>
            <a:schemeClr val="accent1"/>
          </a:solidFill>
        </p:spPr>
        <p:txBody>
          <a:bodyPr/>
          <a:lstStyle>
            <a:lvl1pPr marL="0" indent="0">
              <a:buNone/>
              <a:defRPr sz="1400" b="0"/>
            </a:lvl1pPr>
          </a:lstStyle>
          <a:p>
            <a:pPr lvl="0"/>
            <a:r>
              <a:rPr lang="en-GB" dirty="0"/>
              <a:t> </a:t>
            </a:r>
          </a:p>
        </p:txBody>
      </p:sp>
      <p:sp>
        <p:nvSpPr>
          <p:cNvPr id="60" name="Text Placeholder 44">
            <a:extLst>
              <a:ext uri="{FF2B5EF4-FFF2-40B4-BE49-F238E27FC236}">
                <a16:creationId xmlns:a16="http://schemas.microsoft.com/office/drawing/2014/main" id="{782A1E06-731C-4370-93B9-051480B4D4EE}"/>
              </a:ext>
            </a:extLst>
          </p:cNvPr>
          <p:cNvSpPr>
            <a:spLocks noGrp="1"/>
          </p:cNvSpPr>
          <p:nvPr>
            <p:ph type="body" sz="quarter" idx="85"/>
          </p:nvPr>
        </p:nvSpPr>
        <p:spPr>
          <a:xfrm>
            <a:off x="8297270" y="4715668"/>
            <a:ext cx="3517245" cy="1578835"/>
          </a:xfrm>
        </p:spPr>
        <p:txBody>
          <a:bodyPr/>
          <a:lstStyle>
            <a:lvl1pPr>
              <a:defRPr sz="1200"/>
            </a:lvl1pPr>
            <a:lvl2pPr>
              <a:defRPr sz="1100"/>
            </a:lvl2pPr>
            <a:lvl3pPr>
              <a:defRPr sz="1050"/>
            </a:lvl3pPr>
            <a:lvl4pPr>
              <a:defRPr sz="1050"/>
            </a:lvl4pPr>
            <a:lvl5pPr>
              <a:defRPr sz="1000"/>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dirty="0"/>
          </a:p>
        </p:txBody>
      </p:sp>
      <p:sp>
        <p:nvSpPr>
          <p:cNvPr id="61" name="Picture Placeholder 3">
            <a:extLst>
              <a:ext uri="{FF2B5EF4-FFF2-40B4-BE49-F238E27FC236}">
                <a16:creationId xmlns:a16="http://schemas.microsoft.com/office/drawing/2014/main" id="{A839BF4D-2CC9-470A-AD56-A5D2E9FF8AA4}"/>
              </a:ext>
            </a:extLst>
          </p:cNvPr>
          <p:cNvSpPr>
            <a:spLocks noGrp="1"/>
          </p:cNvSpPr>
          <p:nvPr>
            <p:ph type="pic" sz="quarter" idx="69" hasCustomPrompt="1"/>
          </p:nvPr>
        </p:nvSpPr>
        <p:spPr>
          <a:xfrm>
            <a:off x="670598" y="2223241"/>
            <a:ext cx="2161502" cy="2163022"/>
          </a:xfrm>
          <a:prstGeom prst="ellipse">
            <a:avLst/>
          </a:prstGeom>
          <a:ln>
            <a:solidFill>
              <a:schemeClr val="accent1"/>
            </a:solidFill>
          </a:ln>
        </p:spPr>
        <p:txBody>
          <a:bodyPr anchor="ctr"/>
          <a:lstStyle>
            <a:lvl1pPr marL="0" indent="0" algn="ctr">
              <a:buNone/>
              <a:defRPr sz="1200"/>
            </a:lvl1pPr>
          </a:lstStyle>
          <a:p>
            <a:r>
              <a:rPr lang="en-GB" dirty="0"/>
              <a:t>Click to </a:t>
            </a:r>
            <a:br>
              <a:rPr lang="en-GB" dirty="0"/>
            </a:br>
            <a:r>
              <a:rPr lang="en-GB" dirty="0"/>
              <a:t>insert image</a:t>
            </a:r>
          </a:p>
        </p:txBody>
      </p:sp>
      <p:sp>
        <p:nvSpPr>
          <p:cNvPr id="23" name="Text Placeholder 7">
            <a:extLst>
              <a:ext uri="{FF2B5EF4-FFF2-40B4-BE49-F238E27FC236}">
                <a16:creationId xmlns:a16="http://schemas.microsoft.com/office/drawing/2014/main" id="{C7FF6560-9EA4-4C11-AE31-8B60F512B680}"/>
              </a:ext>
            </a:extLst>
          </p:cNvPr>
          <p:cNvSpPr>
            <a:spLocks noGrp="1"/>
          </p:cNvSpPr>
          <p:nvPr>
            <p:ph type="body" sz="quarter" idx="65" hasCustomPrompt="1"/>
          </p:nvPr>
        </p:nvSpPr>
        <p:spPr>
          <a:xfrm>
            <a:off x="582613" y="812772"/>
            <a:ext cx="8734426" cy="553244"/>
          </a:xfrm>
        </p:spPr>
        <p:txBody>
          <a:bodyPr/>
          <a:lstStyle>
            <a:lvl1pPr marL="0" indent="0">
              <a:buNone/>
              <a:defRPr/>
            </a:lvl1pPr>
          </a:lstStyle>
          <a:p>
            <a:pPr lvl="0"/>
            <a:r>
              <a:rPr lang="en-US" dirty="0"/>
              <a:t>Enter subtitle here</a:t>
            </a:r>
            <a:endParaRPr lang="en-GB" dirty="0"/>
          </a:p>
        </p:txBody>
      </p:sp>
    </p:spTree>
    <p:custDataLst>
      <p:tags r:id="rId1"/>
    </p:custDataLst>
    <p:extLst>
      <p:ext uri="{BB962C8B-B14F-4D97-AF65-F5344CB8AC3E}">
        <p14:creationId xmlns:p14="http://schemas.microsoft.com/office/powerpoint/2010/main" val="2293163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306E22-73EE-478E-B946-9E50FFC0F3E6}"/>
              </a:ext>
            </a:extLst>
          </p:cNvPr>
          <p:cNvSpPr/>
          <p:nvPr userDrawn="1"/>
        </p:nvSpPr>
        <p:spPr>
          <a:xfrm>
            <a:off x="0" y="0"/>
            <a:ext cx="12192000" cy="68580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dirty="0"/>
          </a:p>
        </p:txBody>
      </p:sp>
      <p:sp>
        <p:nvSpPr>
          <p:cNvPr id="13" name="Text Placeholder 12">
            <a:extLst>
              <a:ext uri="{FF2B5EF4-FFF2-40B4-BE49-F238E27FC236}">
                <a16:creationId xmlns:a16="http://schemas.microsoft.com/office/drawing/2014/main" id="{43FFC06C-EF23-4D0A-A492-F9E3549F2117}"/>
              </a:ext>
            </a:extLst>
          </p:cNvPr>
          <p:cNvSpPr>
            <a:spLocks noGrp="1"/>
          </p:cNvSpPr>
          <p:nvPr>
            <p:ph type="body" sz="quarter" idx="2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blipFill>
            <a:blip r:embed="rId2"/>
            <a:srcRect/>
            <a:stretch>
              <a:fillRect/>
            </a:stretch>
          </a:blipFill>
        </p:spPr>
        <p:txBody>
          <a:bodyPr wrap="square">
            <a:noAutofit/>
          </a:bodyPr>
          <a:lstStyle>
            <a:lvl1pPr>
              <a:defRPr/>
            </a:lvl1pPr>
          </a:lstStyle>
          <a:p>
            <a:pPr lvl="0"/>
            <a:r>
              <a:rPr lang="en-US" dirty="0"/>
              <a:t> </a:t>
            </a:r>
            <a:endParaRPr lang="en-GB" dirty="0"/>
          </a:p>
        </p:txBody>
      </p:sp>
      <p:sp>
        <p:nvSpPr>
          <p:cNvPr id="3" name="Date Placeholder 2">
            <a:extLst>
              <a:ext uri="{FF2B5EF4-FFF2-40B4-BE49-F238E27FC236}">
                <a16:creationId xmlns:a16="http://schemas.microsoft.com/office/drawing/2014/main" id="{CC8F565E-CCBD-4C42-AE77-0C85423DD556}"/>
              </a:ext>
            </a:extLst>
          </p:cNvPr>
          <p:cNvSpPr>
            <a:spLocks noGrp="1"/>
          </p:cNvSpPr>
          <p:nvPr>
            <p:ph type="dt" sz="half" idx="10"/>
          </p:nvPr>
        </p:nvSpPr>
        <p:spPr>
          <a:xfrm>
            <a:off x="658594" y="5437054"/>
            <a:ext cx="1991615" cy="365125"/>
          </a:xfrm>
        </p:spPr>
        <p:txBody>
          <a:bodyPr/>
          <a:lstStyle>
            <a:lvl1pPr algn="l">
              <a:defRPr sz="2200"/>
            </a:lvl1pPr>
          </a:lstStyle>
          <a:p>
            <a:r>
              <a:rPr lang="en-GB"/>
              <a:t>26.9. 2024</a:t>
            </a:r>
          </a:p>
        </p:txBody>
      </p:sp>
      <p:sp>
        <p:nvSpPr>
          <p:cNvPr id="10" name="Text Placeholder 14">
            <a:extLst>
              <a:ext uri="{FF2B5EF4-FFF2-40B4-BE49-F238E27FC236}">
                <a16:creationId xmlns:a16="http://schemas.microsoft.com/office/drawing/2014/main" id="{3CBC141C-D2A8-4EAA-B804-E5505F7135C3}"/>
              </a:ext>
            </a:extLst>
          </p:cNvPr>
          <p:cNvSpPr>
            <a:spLocks noGrp="1"/>
          </p:cNvSpPr>
          <p:nvPr>
            <p:ph type="body" sz="quarter" idx="18" hasCustomPrompt="1"/>
          </p:nvPr>
        </p:nvSpPr>
        <p:spPr>
          <a:xfrm>
            <a:off x="658594" y="4800600"/>
            <a:ext cx="5335806" cy="488408"/>
          </a:xfrm>
        </p:spPr>
        <p:txBody>
          <a:bodyPr anchor="b"/>
          <a:lstStyle>
            <a:lvl1pPr>
              <a:defRPr sz="2400">
                <a:solidFill>
                  <a:schemeClr val="tx1"/>
                </a:solidFill>
              </a:defRPr>
            </a:lvl1pPr>
          </a:lstStyle>
          <a:p>
            <a:pPr lvl="0"/>
            <a:r>
              <a:rPr lang="en-GB" noProof="0" dirty="0"/>
              <a:t>Enter the name of presenter here</a:t>
            </a:r>
          </a:p>
        </p:txBody>
      </p:sp>
      <p:sp>
        <p:nvSpPr>
          <p:cNvPr id="27" name="Title 1">
            <a:extLst>
              <a:ext uri="{FF2B5EF4-FFF2-40B4-BE49-F238E27FC236}">
                <a16:creationId xmlns:a16="http://schemas.microsoft.com/office/drawing/2014/main" id="{E98F262D-1466-4908-81A2-20F9C6BD4A17}"/>
              </a:ext>
            </a:extLst>
          </p:cNvPr>
          <p:cNvSpPr>
            <a:spLocks noGrp="1"/>
          </p:cNvSpPr>
          <p:nvPr>
            <p:ph type="title" hasCustomPrompt="1"/>
          </p:nvPr>
        </p:nvSpPr>
        <p:spPr>
          <a:xfrm>
            <a:off x="658594" y="3158668"/>
            <a:ext cx="7952006" cy="952548"/>
          </a:xfrm>
        </p:spPr>
        <p:txBody>
          <a:bodyPr anchor="b"/>
          <a:lstStyle>
            <a:lvl1pPr>
              <a:defRPr sz="6300">
                <a:solidFill>
                  <a:schemeClr val="tx1"/>
                </a:solidFill>
              </a:defRPr>
            </a:lvl1pPr>
          </a:lstStyle>
          <a:p>
            <a:r>
              <a:rPr lang="en-GB" noProof="0" dirty="0"/>
              <a:t>Enter title here</a:t>
            </a:r>
          </a:p>
        </p:txBody>
      </p:sp>
      <p:sp>
        <p:nvSpPr>
          <p:cNvPr id="11" name="Text Placeholder 13">
            <a:extLst>
              <a:ext uri="{FF2B5EF4-FFF2-40B4-BE49-F238E27FC236}">
                <a16:creationId xmlns:a16="http://schemas.microsoft.com/office/drawing/2014/main" id="{BAD722C5-5863-477F-B305-532B471DD629}"/>
              </a:ext>
            </a:extLst>
          </p:cNvPr>
          <p:cNvSpPr>
            <a:spLocks noGrp="1"/>
          </p:cNvSpPr>
          <p:nvPr>
            <p:ph type="body" sz="quarter" idx="20" hasCustomPrompt="1"/>
          </p:nvPr>
        </p:nvSpPr>
        <p:spPr>
          <a:xfrm>
            <a:off x="9498015" y="493356"/>
            <a:ext cx="2220910" cy="877615"/>
          </a:xfrm>
          <a:blipFill>
            <a:blip r:embed="rId3">
              <a:extLst>
                <a:ext uri="{96DAC541-7B7A-43D3-8B79-37D633B846F1}">
                  <asvg:svgBlip xmlns:asvg="http://schemas.microsoft.com/office/drawing/2016/SVG/main" r:embed="rId4"/>
                </a:ext>
              </a:extLst>
            </a:blip>
            <a:srcRect/>
            <a:stretch>
              <a:fillRect l="531" r="531"/>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7718689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001" y="1144800"/>
            <a:ext cx="11518900" cy="5200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10835677" y="6502400"/>
            <a:ext cx="1013177" cy="355600"/>
          </a:xfrm>
        </p:spPr>
        <p:txBody>
          <a:bodyPr/>
          <a:lstStyle/>
          <a:p>
            <a:fld id="{639A6B6E-A754-4D49-873C-316023F2ADB7}" type="slidenum">
              <a:rPr lang="en-GB" smtClean="0"/>
              <a:pPr/>
              <a:t>‹#›</a:t>
            </a:fld>
            <a:endParaRPr lang="en-GB"/>
          </a:p>
        </p:txBody>
      </p:sp>
      <p:sp>
        <p:nvSpPr>
          <p:cNvPr id="7" name="Date Placeholder 17"/>
          <p:cNvSpPr>
            <a:spLocks noGrp="1"/>
          </p:cNvSpPr>
          <p:nvPr>
            <p:ph type="dt" sz="half" idx="2"/>
          </p:nvPr>
        </p:nvSpPr>
        <p:spPr>
          <a:xfrm>
            <a:off x="8128000" y="6492876"/>
            <a:ext cx="2844800" cy="365125"/>
          </a:xfrm>
          <a:prstGeom prst="rect">
            <a:avLst/>
          </a:prstGeom>
        </p:spPr>
        <p:txBody>
          <a:bodyPr vert="horz" lIns="91440" tIns="45720" rIns="91440" bIns="45720" rtlCol="0" anchor="ctr"/>
          <a:lstStyle>
            <a:lvl1pPr marL="0" algn="l" defTabSz="914400" rtl="0" eaLnBrk="1" latinLnBrk="0" hangingPunct="1">
              <a:defRPr lang="en-US" sz="900" kern="0" spc="0" baseline="0" smtClean="0">
                <a:solidFill>
                  <a:schemeClr val="bg2">
                    <a:lumMod val="20000"/>
                    <a:lumOff val="80000"/>
                  </a:schemeClr>
                </a:solidFill>
                <a:latin typeface="+mn-lt"/>
                <a:ea typeface="+mn-ea"/>
                <a:cs typeface="+mn-cs"/>
              </a:defRPr>
            </a:lvl1pPr>
          </a:lstStyle>
          <a:p>
            <a:r>
              <a:rPr lang="en-GB"/>
              <a:t>26.9. 2024</a:t>
            </a:r>
            <a:endParaRPr lang="en-US" dirty="0"/>
          </a:p>
        </p:txBody>
      </p:sp>
      <p:sp>
        <p:nvSpPr>
          <p:cNvPr id="8" name="Title Placeholder 1"/>
          <p:cNvSpPr>
            <a:spLocks noGrp="1"/>
          </p:cNvSpPr>
          <p:nvPr>
            <p:ph type="title"/>
          </p:nvPr>
        </p:nvSpPr>
        <p:spPr>
          <a:xfrm>
            <a:off x="336000" y="160867"/>
            <a:ext cx="9035344" cy="896112"/>
          </a:xfrm>
          <a:prstGeom prst="rect">
            <a:avLst/>
          </a:prstGeom>
        </p:spPr>
        <p:txBody>
          <a:bodyPr vert="horz" lIns="72000" tIns="45720" rIns="7200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9521350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Title v2">
    <p:bg>
      <p:bgPr>
        <a:solidFill>
          <a:srgbClr val="C2C8D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C8F565E-CCBD-4C42-AE77-0C85423DD556}"/>
              </a:ext>
            </a:extLst>
          </p:cNvPr>
          <p:cNvSpPr>
            <a:spLocks noGrp="1"/>
          </p:cNvSpPr>
          <p:nvPr>
            <p:ph type="dt" sz="half" idx="10"/>
          </p:nvPr>
        </p:nvSpPr>
        <p:spPr>
          <a:xfrm>
            <a:off x="658594" y="5437054"/>
            <a:ext cx="1991615" cy="365125"/>
          </a:xfrm>
        </p:spPr>
        <p:txBody>
          <a:bodyPr/>
          <a:lstStyle>
            <a:lvl1pPr algn="l">
              <a:defRPr sz="2200"/>
            </a:lvl1pPr>
          </a:lstStyle>
          <a:p>
            <a:r>
              <a:rPr lang="en-GB"/>
              <a:t>26.9. 2024</a:t>
            </a:r>
          </a:p>
        </p:txBody>
      </p:sp>
      <p:sp>
        <p:nvSpPr>
          <p:cNvPr id="10" name="Text Placeholder 14">
            <a:extLst>
              <a:ext uri="{FF2B5EF4-FFF2-40B4-BE49-F238E27FC236}">
                <a16:creationId xmlns:a16="http://schemas.microsoft.com/office/drawing/2014/main" id="{3CBC141C-D2A8-4EAA-B804-E5505F7135C3}"/>
              </a:ext>
            </a:extLst>
          </p:cNvPr>
          <p:cNvSpPr>
            <a:spLocks noGrp="1"/>
          </p:cNvSpPr>
          <p:nvPr>
            <p:ph type="body" sz="quarter" idx="18" hasCustomPrompt="1"/>
          </p:nvPr>
        </p:nvSpPr>
        <p:spPr>
          <a:xfrm>
            <a:off x="658594" y="4800600"/>
            <a:ext cx="5335806" cy="488408"/>
          </a:xfrm>
        </p:spPr>
        <p:txBody>
          <a:bodyPr anchor="b"/>
          <a:lstStyle>
            <a:lvl1pPr>
              <a:defRPr sz="2400">
                <a:solidFill>
                  <a:schemeClr val="tx1"/>
                </a:solidFill>
              </a:defRPr>
            </a:lvl1pPr>
          </a:lstStyle>
          <a:p>
            <a:pPr lvl="0"/>
            <a:r>
              <a:rPr lang="en-GB" noProof="0"/>
              <a:t>Enter the name of presenter here</a:t>
            </a:r>
          </a:p>
        </p:txBody>
      </p:sp>
      <p:sp>
        <p:nvSpPr>
          <p:cNvPr id="9" name="Title 1">
            <a:extLst>
              <a:ext uri="{FF2B5EF4-FFF2-40B4-BE49-F238E27FC236}">
                <a16:creationId xmlns:a16="http://schemas.microsoft.com/office/drawing/2014/main" id="{FA936AB2-F72C-4FA6-A08C-6986DD32286C}"/>
              </a:ext>
            </a:extLst>
          </p:cNvPr>
          <p:cNvSpPr>
            <a:spLocks noGrp="1"/>
          </p:cNvSpPr>
          <p:nvPr>
            <p:ph type="title" hasCustomPrompt="1"/>
          </p:nvPr>
        </p:nvSpPr>
        <p:spPr>
          <a:xfrm>
            <a:off x="658594" y="3158668"/>
            <a:ext cx="7593977" cy="952548"/>
          </a:xfrm>
        </p:spPr>
        <p:txBody>
          <a:bodyPr anchor="b"/>
          <a:lstStyle>
            <a:lvl1pPr>
              <a:defRPr sz="6300">
                <a:solidFill>
                  <a:schemeClr val="tx1"/>
                </a:solidFill>
              </a:defRPr>
            </a:lvl1pPr>
          </a:lstStyle>
          <a:p>
            <a:r>
              <a:rPr lang="en-GB" noProof="0" dirty="0"/>
              <a:t>Enter title here</a:t>
            </a:r>
          </a:p>
        </p:txBody>
      </p:sp>
      <p:sp>
        <p:nvSpPr>
          <p:cNvPr id="20" name="Text Placeholder 13">
            <a:extLst>
              <a:ext uri="{FF2B5EF4-FFF2-40B4-BE49-F238E27FC236}">
                <a16:creationId xmlns:a16="http://schemas.microsoft.com/office/drawing/2014/main" id="{C488368A-2430-4F47-B3AD-8E4A90843E2F}"/>
              </a:ext>
            </a:extLst>
          </p:cNvPr>
          <p:cNvSpPr>
            <a:spLocks noGrp="1"/>
          </p:cNvSpPr>
          <p:nvPr>
            <p:ph type="body" sz="quarter" idx="20" hasCustomPrompt="1"/>
          </p:nvPr>
        </p:nvSpPr>
        <p:spPr>
          <a:xfrm>
            <a:off x="9498015" y="493356"/>
            <a:ext cx="2220910" cy="877615"/>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531" r="531"/>
            </a:stretch>
          </a:blipFill>
        </p:spPr>
        <p:txBody>
          <a:bodyPr/>
          <a:lstStyle>
            <a:lvl1pPr>
              <a:defRPr/>
            </a:lvl1pPr>
          </a:lstStyle>
          <a:p>
            <a:pPr lvl="0"/>
            <a:r>
              <a:rPr lang="en-US" dirty="0"/>
              <a:t> </a:t>
            </a:r>
            <a:endParaRPr lang="en-GB" dirty="0"/>
          </a:p>
        </p:txBody>
      </p:sp>
      <p:sp>
        <p:nvSpPr>
          <p:cNvPr id="16" name="Picture Placeholder 15">
            <a:extLst>
              <a:ext uri="{FF2B5EF4-FFF2-40B4-BE49-F238E27FC236}">
                <a16:creationId xmlns:a16="http://schemas.microsoft.com/office/drawing/2014/main" id="{1F876915-3C22-45C6-B095-EFA5B9B8E2B9}"/>
              </a:ext>
            </a:extLst>
          </p:cNvPr>
          <p:cNvSpPr>
            <a:spLocks noGrp="1"/>
          </p:cNvSpPr>
          <p:nvPr>
            <p:ph type="pic" sz="quarter" idx="19" hasCustomPrompt="1"/>
          </p:nvPr>
        </p:nvSpPr>
        <p:spPr>
          <a:xfrm>
            <a:off x="0" y="0"/>
            <a:ext cx="12192000" cy="6858000"/>
          </a:xfrm>
        </p:spPr>
        <p:txBody>
          <a:bodyPr anchor="ctr"/>
          <a:lstStyle>
            <a:lvl1pPr algn="r">
              <a:defRPr sz="1800"/>
            </a:lvl1pPr>
          </a:lstStyle>
          <a:p>
            <a:r>
              <a:rPr lang="en-GB" noProof="0"/>
              <a:t>BRUSHSTROKE PLACEHOLDER</a:t>
            </a:r>
            <a:br>
              <a:rPr lang="en-GB" noProof="0"/>
            </a:br>
            <a:r>
              <a:rPr lang="en-GB" noProof="0"/>
              <a:t>Click on the icon to insert a brushstroke, </a:t>
            </a:r>
            <a:br>
              <a:rPr lang="en-GB" noProof="0"/>
            </a:br>
            <a:r>
              <a:rPr lang="en-GB" noProof="0"/>
              <a:t>then right click &gt; send to back</a:t>
            </a:r>
          </a:p>
        </p:txBody>
      </p:sp>
    </p:spTree>
    <p:extLst>
      <p:ext uri="{BB962C8B-B14F-4D97-AF65-F5344CB8AC3E}">
        <p14:creationId xmlns:p14="http://schemas.microsoft.com/office/powerpoint/2010/main" val="10619310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nd sub titl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812390C-DFB7-47AE-984C-EBC7AF6D7C7E}"/>
              </a:ext>
            </a:extLst>
          </p:cNvPr>
          <p:cNvSpPr>
            <a:spLocks noGrp="1"/>
          </p:cNvSpPr>
          <p:nvPr>
            <p:ph type="body" sz="quarter" idx="14" hasCustomPrompt="1"/>
          </p:nvPr>
        </p:nvSpPr>
        <p:spPr>
          <a:xfrm>
            <a:off x="393700" y="835026"/>
            <a:ext cx="10363198" cy="463867"/>
          </a:xfrm>
        </p:spPr>
        <p:txBody>
          <a:bodyPr anchor="t"/>
          <a:lstStyle>
            <a:lvl1pPr>
              <a:defRPr sz="2000">
                <a:solidFill>
                  <a:schemeClr val="tx1"/>
                </a:solidFill>
              </a:defRPr>
            </a:lvl1pPr>
          </a:lstStyle>
          <a:p>
            <a:pPr lvl="0"/>
            <a:r>
              <a:rPr lang="en-GB" noProof="0"/>
              <a:t>Enter subtitle here </a:t>
            </a:r>
          </a:p>
        </p:txBody>
      </p:sp>
      <p:sp>
        <p:nvSpPr>
          <p:cNvPr id="6" name="Title 5">
            <a:extLst>
              <a:ext uri="{FF2B5EF4-FFF2-40B4-BE49-F238E27FC236}">
                <a16:creationId xmlns:a16="http://schemas.microsoft.com/office/drawing/2014/main" id="{81356E6D-7521-46A3-B63A-A63153DBFC3C}"/>
              </a:ext>
            </a:extLst>
          </p:cNvPr>
          <p:cNvSpPr>
            <a:spLocks noGrp="1"/>
          </p:cNvSpPr>
          <p:nvPr>
            <p:ph type="title" hasCustomPrompt="1"/>
          </p:nvPr>
        </p:nvSpPr>
        <p:spPr/>
        <p:txBody>
          <a:bodyPr/>
          <a:lstStyle>
            <a:lvl1pPr>
              <a:defRPr/>
            </a:lvl1pPr>
          </a:lstStyle>
          <a:p>
            <a:r>
              <a:rPr lang="en-US"/>
              <a:t>Enter title here </a:t>
            </a:r>
            <a:endParaRPr lang="en-GB"/>
          </a:p>
        </p:txBody>
      </p:sp>
      <p:sp>
        <p:nvSpPr>
          <p:cNvPr id="3" name="Date Placeholder 2">
            <a:extLst>
              <a:ext uri="{FF2B5EF4-FFF2-40B4-BE49-F238E27FC236}">
                <a16:creationId xmlns:a16="http://schemas.microsoft.com/office/drawing/2014/main" id="{A407E7DF-F2DA-4578-AF6B-4D6C30095235}"/>
              </a:ext>
            </a:extLst>
          </p:cNvPr>
          <p:cNvSpPr>
            <a:spLocks noGrp="1"/>
          </p:cNvSpPr>
          <p:nvPr>
            <p:ph type="dt" sz="half" idx="15"/>
          </p:nvPr>
        </p:nvSpPr>
        <p:spPr/>
        <p:txBody>
          <a:bodyPr/>
          <a:lstStyle/>
          <a:p>
            <a:r>
              <a:rPr lang="en-GB"/>
              <a:t>26.9. 2024</a:t>
            </a:r>
          </a:p>
        </p:txBody>
      </p:sp>
      <p:sp>
        <p:nvSpPr>
          <p:cNvPr id="4" name="Footer Placeholder 3">
            <a:extLst>
              <a:ext uri="{FF2B5EF4-FFF2-40B4-BE49-F238E27FC236}">
                <a16:creationId xmlns:a16="http://schemas.microsoft.com/office/drawing/2014/main" id="{B3950A7A-C5DE-47C6-A4C9-A3B839B6CBDF}"/>
              </a:ext>
            </a:extLst>
          </p:cNvPr>
          <p:cNvSpPr>
            <a:spLocks noGrp="1"/>
          </p:cNvSpPr>
          <p:nvPr>
            <p:ph type="ftr" sz="quarter" idx="16"/>
          </p:nvPr>
        </p:nvSpPr>
        <p:spPr/>
        <p:txBody>
          <a:bodyPr/>
          <a:lstStyle/>
          <a:p>
            <a:endParaRPr lang="en-GB"/>
          </a:p>
        </p:txBody>
      </p:sp>
      <p:sp>
        <p:nvSpPr>
          <p:cNvPr id="5" name="Slide Number Placeholder 4">
            <a:extLst>
              <a:ext uri="{FF2B5EF4-FFF2-40B4-BE49-F238E27FC236}">
                <a16:creationId xmlns:a16="http://schemas.microsoft.com/office/drawing/2014/main" id="{555D2DFD-2BE6-4719-885D-B4B2BD62CC12}"/>
              </a:ext>
            </a:extLst>
          </p:cNvPr>
          <p:cNvSpPr>
            <a:spLocks noGrp="1"/>
          </p:cNvSpPr>
          <p:nvPr>
            <p:ph type="sldNum" sz="quarter" idx="17"/>
          </p:nvPr>
        </p:nvSpPr>
        <p:spPr/>
        <p:txBody>
          <a:bodyPr/>
          <a:lstStyle/>
          <a:p>
            <a:fld id="{2EAB87D5-0303-4716-801E-59915E21502C}" type="slidenum">
              <a:rPr lang="en-GB" smtClean="0"/>
              <a:pPr/>
              <a:t>‹#›</a:t>
            </a:fld>
            <a:endParaRPr lang="en-GB"/>
          </a:p>
        </p:txBody>
      </p:sp>
    </p:spTree>
    <p:extLst>
      <p:ext uri="{BB962C8B-B14F-4D97-AF65-F5344CB8AC3E}">
        <p14:creationId xmlns:p14="http://schemas.microsoft.com/office/powerpoint/2010/main" val="372016381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845043C-C9FC-459D-8C6B-5AD3D0891EA3}"/>
              </a:ext>
            </a:extLst>
          </p:cNvPr>
          <p:cNvSpPr>
            <a:spLocks noGrp="1"/>
          </p:cNvSpPr>
          <p:nvPr>
            <p:ph type="body" sz="quarter" idx="13" hasCustomPrompt="1"/>
          </p:nvPr>
        </p:nvSpPr>
        <p:spPr>
          <a:xfrm>
            <a:off x="681038" y="1727201"/>
            <a:ext cx="1878012" cy="1631950"/>
          </a:xfrm>
        </p:spPr>
        <p:txBody>
          <a:bodyPr lIns="0" tIns="0" rIns="0" bIns="0"/>
          <a:lstStyle>
            <a:lvl1pPr marL="0" indent="0">
              <a:buNone/>
              <a:defRPr sz="13000" b="1">
                <a:solidFill>
                  <a:schemeClr val="accent3">
                    <a:lumMod val="75000"/>
                    <a:alpha val="30000"/>
                  </a:schemeClr>
                </a:solidFill>
              </a:defRPr>
            </a:lvl1pPr>
          </a:lstStyle>
          <a:p>
            <a:pPr lvl="0"/>
            <a:r>
              <a:rPr lang="en-US" dirty="0"/>
              <a:t>01</a:t>
            </a:r>
            <a:endParaRPr lang="en-GB" dirty="0"/>
          </a:p>
        </p:txBody>
      </p:sp>
      <p:sp>
        <p:nvSpPr>
          <p:cNvPr id="10" name="Text Placeholder 9">
            <a:extLst>
              <a:ext uri="{FF2B5EF4-FFF2-40B4-BE49-F238E27FC236}">
                <a16:creationId xmlns:a16="http://schemas.microsoft.com/office/drawing/2014/main" id="{63EC7414-EB38-4031-AB1F-73237E65E264}"/>
              </a:ext>
            </a:extLst>
          </p:cNvPr>
          <p:cNvSpPr>
            <a:spLocks noGrp="1"/>
          </p:cNvSpPr>
          <p:nvPr>
            <p:ph type="body" sz="quarter" idx="14" hasCustomPrompt="1"/>
          </p:nvPr>
        </p:nvSpPr>
        <p:spPr>
          <a:xfrm>
            <a:off x="912019" y="2024856"/>
            <a:ext cx="1878011" cy="365125"/>
          </a:xfrm>
        </p:spPr>
        <p:txBody>
          <a:bodyPr/>
          <a:lstStyle>
            <a:lvl1pPr marL="0" indent="0">
              <a:buNone/>
              <a:defRPr sz="2000" b="1">
                <a:solidFill>
                  <a:schemeClr val="accent1"/>
                </a:solidFill>
              </a:defRPr>
            </a:lvl1pPr>
          </a:lstStyle>
          <a:p>
            <a:pPr lvl="0"/>
            <a:r>
              <a:rPr lang="en-US" dirty="0"/>
              <a:t>Title</a:t>
            </a:r>
          </a:p>
        </p:txBody>
      </p:sp>
      <p:sp>
        <p:nvSpPr>
          <p:cNvPr id="12" name="Text Placeholder 11">
            <a:extLst>
              <a:ext uri="{FF2B5EF4-FFF2-40B4-BE49-F238E27FC236}">
                <a16:creationId xmlns:a16="http://schemas.microsoft.com/office/drawing/2014/main" id="{6DBB29C6-FFB4-46D6-931C-256075415B78}"/>
              </a:ext>
            </a:extLst>
          </p:cNvPr>
          <p:cNvSpPr>
            <a:spLocks noGrp="1"/>
          </p:cNvSpPr>
          <p:nvPr>
            <p:ph type="body" sz="quarter" idx="15" hasCustomPrompt="1"/>
          </p:nvPr>
        </p:nvSpPr>
        <p:spPr>
          <a:xfrm>
            <a:off x="912019" y="2627326"/>
            <a:ext cx="1878011" cy="491340"/>
          </a:xfrm>
        </p:spPr>
        <p:txBody>
          <a:bodyPr/>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7">
            <a:extLst>
              <a:ext uri="{FF2B5EF4-FFF2-40B4-BE49-F238E27FC236}">
                <a16:creationId xmlns:a16="http://schemas.microsoft.com/office/drawing/2014/main" id="{3BA8832E-B2A6-479F-B4E0-6D9298677464}"/>
              </a:ext>
            </a:extLst>
          </p:cNvPr>
          <p:cNvSpPr>
            <a:spLocks noGrp="1"/>
          </p:cNvSpPr>
          <p:nvPr>
            <p:ph type="body" sz="quarter" idx="16" hasCustomPrompt="1"/>
          </p:nvPr>
        </p:nvSpPr>
        <p:spPr>
          <a:xfrm>
            <a:off x="3729038" y="1727201"/>
            <a:ext cx="1878012" cy="1631950"/>
          </a:xfrm>
        </p:spPr>
        <p:txBody>
          <a:bodyPr lIns="0" tIns="0" rIns="0" bIns="0"/>
          <a:lstStyle>
            <a:lvl1pPr marL="0" indent="0">
              <a:buNone/>
              <a:defRPr sz="13000" b="1">
                <a:solidFill>
                  <a:schemeClr val="accent3">
                    <a:lumMod val="75000"/>
                    <a:alpha val="30000"/>
                  </a:schemeClr>
                </a:solidFill>
              </a:defRPr>
            </a:lvl1pPr>
          </a:lstStyle>
          <a:p>
            <a:pPr lvl="0"/>
            <a:r>
              <a:rPr lang="en-US" dirty="0"/>
              <a:t>02</a:t>
            </a:r>
            <a:endParaRPr lang="en-GB" dirty="0"/>
          </a:p>
        </p:txBody>
      </p:sp>
      <p:sp>
        <p:nvSpPr>
          <p:cNvPr id="14" name="Text Placeholder 9">
            <a:extLst>
              <a:ext uri="{FF2B5EF4-FFF2-40B4-BE49-F238E27FC236}">
                <a16:creationId xmlns:a16="http://schemas.microsoft.com/office/drawing/2014/main" id="{B5078A10-8974-4C78-876B-229C1A296148}"/>
              </a:ext>
            </a:extLst>
          </p:cNvPr>
          <p:cNvSpPr>
            <a:spLocks noGrp="1"/>
          </p:cNvSpPr>
          <p:nvPr>
            <p:ph type="body" sz="quarter" idx="17" hasCustomPrompt="1"/>
          </p:nvPr>
        </p:nvSpPr>
        <p:spPr>
          <a:xfrm>
            <a:off x="3960019" y="2024856"/>
            <a:ext cx="1878011" cy="365125"/>
          </a:xfrm>
        </p:spPr>
        <p:txBody>
          <a:bodyPr/>
          <a:lstStyle>
            <a:lvl1pPr marL="0" indent="0">
              <a:buNone/>
              <a:defRPr sz="2000" b="1">
                <a:solidFill>
                  <a:schemeClr val="accent1"/>
                </a:solidFill>
              </a:defRPr>
            </a:lvl1pPr>
          </a:lstStyle>
          <a:p>
            <a:pPr lvl="0"/>
            <a:r>
              <a:rPr lang="en-US" dirty="0"/>
              <a:t>Title</a:t>
            </a:r>
            <a:endParaRPr lang="en-GB" dirty="0"/>
          </a:p>
        </p:txBody>
      </p:sp>
      <p:sp>
        <p:nvSpPr>
          <p:cNvPr id="15" name="Text Placeholder 11">
            <a:extLst>
              <a:ext uri="{FF2B5EF4-FFF2-40B4-BE49-F238E27FC236}">
                <a16:creationId xmlns:a16="http://schemas.microsoft.com/office/drawing/2014/main" id="{6D384AE7-2F82-401D-8741-8D719B83BBE1}"/>
              </a:ext>
            </a:extLst>
          </p:cNvPr>
          <p:cNvSpPr>
            <a:spLocks noGrp="1"/>
          </p:cNvSpPr>
          <p:nvPr>
            <p:ph type="body" sz="quarter" idx="18" hasCustomPrompt="1"/>
          </p:nvPr>
        </p:nvSpPr>
        <p:spPr>
          <a:xfrm>
            <a:off x="3960019" y="2627326"/>
            <a:ext cx="1878011" cy="491340"/>
          </a:xfrm>
        </p:spPr>
        <p:txBody>
          <a:bodyPr/>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7">
            <a:extLst>
              <a:ext uri="{FF2B5EF4-FFF2-40B4-BE49-F238E27FC236}">
                <a16:creationId xmlns:a16="http://schemas.microsoft.com/office/drawing/2014/main" id="{B2BDBC62-DBB0-461C-95CF-053B0EAC24F1}"/>
              </a:ext>
            </a:extLst>
          </p:cNvPr>
          <p:cNvSpPr>
            <a:spLocks noGrp="1"/>
          </p:cNvSpPr>
          <p:nvPr>
            <p:ph type="body" sz="quarter" idx="19" hasCustomPrompt="1"/>
          </p:nvPr>
        </p:nvSpPr>
        <p:spPr>
          <a:xfrm>
            <a:off x="6777038" y="1727201"/>
            <a:ext cx="1878012" cy="1631950"/>
          </a:xfrm>
        </p:spPr>
        <p:txBody>
          <a:bodyPr lIns="0" tIns="0" rIns="0" bIns="0"/>
          <a:lstStyle>
            <a:lvl1pPr marL="0" indent="0">
              <a:buNone/>
              <a:defRPr sz="13000" b="1">
                <a:solidFill>
                  <a:schemeClr val="accent3">
                    <a:lumMod val="75000"/>
                    <a:alpha val="30000"/>
                  </a:schemeClr>
                </a:solidFill>
              </a:defRPr>
            </a:lvl1pPr>
          </a:lstStyle>
          <a:p>
            <a:pPr lvl="0"/>
            <a:r>
              <a:rPr lang="en-US" dirty="0"/>
              <a:t>03</a:t>
            </a:r>
            <a:endParaRPr lang="en-GB" dirty="0"/>
          </a:p>
        </p:txBody>
      </p:sp>
      <p:sp>
        <p:nvSpPr>
          <p:cNvPr id="17" name="Text Placeholder 9">
            <a:extLst>
              <a:ext uri="{FF2B5EF4-FFF2-40B4-BE49-F238E27FC236}">
                <a16:creationId xmlns:a16="http://schemas.microsoft.com/office/drawing/2014/main" id="{5B0E2C36-8D6B-47BD-B7ED-C5DBB5B6239E}"/>
              </a:ext>
            </a:extLst>
          </p:cNvPr>
          <p:cNvSpPr>
            <a:spLocks noGrp="1"/>
          </p:cNvSpPr>
          <p:nvPr>
            <p:ph type="body" sz="quarter" idx="20" hasCustomPrompt="1"/>
          </p:nvPr>
        </p:nvSpPr>
        <p:spPr>
          <a:xfrm>
            <a:off x="7008019" y="2024856"/>
            <a:ext cx="1878011" cy="365125"/>
          </a:xfrm>
        </p:spPr>
        <p:txBody>
          <a:bodyPr/>
          <a:lstStyle>
            <a:lvl1pPr marL="0" indent="0">
              <a:buNone/>
              <a:defRPr sz="2000" b="1">
                <a:solidFill>
                  <a:schemeClr val="accent1"/>
                </a:solidFill>
              </a:defRPr>
            </a:lvl1pPr>
          </a:lstStyle>
          <a:p>
            <a:pPr lvl="0"/>
            <a:r>
              <a:rPr lang="en-US" dirty="0"/>
              <a:t>Title</a:t>
            </a:r>
            <a:endParaRPr lang="en-GB" dirty="0"/>
          </a:p>
        </p:txBody>
      </p:sp>
      <p:sp>
        <p:nvSpPr>
          <p:cNvPr id="18" name="Text Placeholder 11">
            <a:extLst>
              <a:ext uri="{FF2B5EF4-FFF2-40B4-BE49-F238E27FC236}">
                <a16:creationId xmlns:a16="http://schemas.microsoft.com/office/drawing/2014/main" id="{53B7EFA7-9BC9-40EC-B541-6D0755DB1E91}"/>
              </a:ext>
            </a:extLst>
          </p:cNvPr>
          <p:cNvSpPr>
            <a:spLocks noGrp="1"/>
          </p:cNvSpPr>
          <p:nvPr>
            <p:ph type="body" sz="quarter" idx="21" hasCustomPrompt="1"/>
          </p:nvPr>
        </p:nvSpPr>
        <p:spPr>
          <a:xfrm>
            <a:off x="7008019" y="2627326"/>
            <a:ext cx="1878011" cy="491340"/>
          </a:xfrm>
        </p:spPr>
        <p:txBody>
          <a:bodyPr/>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7">
            <a:extLst>
              <a:ext uri="{FF2B5EF4-FFF2-40B4-BE49-F238E27FC236}">
                <a16:creationId xmlns:a16="http://schemas.microsoft.com/office/drawing/2014/main" id="{1EA6AA88-EE9D-4DF3-8A38-B49C14EC0DDB}"/>
              </a:ext>
            </a:extLst>
          </p:cNvPr>
          <p:cNvSpPr>
            <a:spLocks noGrp="1"/>
          </p:cNvSpPr>
          <p:nvPr>
            <p:ph type="body" sz="quarter" idx="22" hasCustomPrompt="1"/>
          </p:nvPr>
        </p:nvSpPr>
        <p:spPr>
          <a:xfrm>
            <a:off x="9825038" y="1727201"/>
            <a:ext cx="1878012" cy="1631950"/>
          </a:xfrm>
        </p:spPr>
        <p:txBody>
          <a:bodyPr lIns="0" tIns="0" rIns="0" bIns="0"/>
          <a:lstStyle>
            <a:lvl1pPr marL="0" indent="0">
              <a:buNone/>
              <a:defRPr sz="13000" b="1">
                <a:solidFill>
                  <a:schemeClr val="accent3">
                    <a:lumMod val="75000"/>
                    <a:alpha val="30000"/>
                  </a:schemeClr>
                </a:solidFill>
              </a:defRPr>
            </a:lvl1pPr>
          </a:lstStyle>
          <a:p>
            <a:pPr lvl="0"/>
            <a:r>
              <a:rPr lang="en-US" dirty="0"/>
              <a:t>04</a:t>
            </a:r>
            <a:endParaRPr lang="en-GB" dirty="0"/>
          </a:p>
        </p:txBody>
      </p:sp>
      <p:sp>
        <p:nvSpPr>
          <p:cNvPr id="20" name="Text Placeholder 9">
            <a:extLst>
              <a:ext uri="{FF2B5EF4-FFF2-40B4-BE49-F238E27FC236}">
                <a16:creationId xmlns:a16="http://schemas.microsoft.com/office/drawing/2014/main" id="{1A9D474D-071D-4C40-9415-7CDCDD737C17}"/>
              </a:ext>
            </a:extLst>
          </p:cNvPr>
          <p:cNvSpPr>
            <a:spLocks noGrp="1"/>
          </p:cNvSpPr>
          <p:nvPr>
            <p:ph type="body" sz="quarter" idx="23" hasCustomPrompt="1"/>
          </p:nvPr>
        </p:nvSpPr>
        <p:spPr>
          <a:xfrm>
            <a:off x="10056019" y="2024856"/>
            <a:ext cx="1878011" cy="365125"/>
          </a:xfrm>
        </p:spPr>
        <p:txBody>
          <a:bodyPr/>
          <a:lstStyle>
            <a:lvl1pPr marL="0" indent="0">
              <a:buNone/>
              <a:defRPr sz="2000" b="1">
                <a:solidFill>
                  <a:schemeClr val="accent1"/>
                </a:solidFill>
              </a:defRPr>
            </a:lvl1pPr>
          </a:lstStyle>
          <a:p>
            <a:pPr lvl="0"/>
            <a:r>
              <a:rPr lang="en-US" dirty="0"/>
              <a:t>Title</a:t>
            </a:r>
            <a:endParaRPr lang="en-GB" dirty="0"/>
          </a:p>
        </p:txBody>
      </p:sp>
      <p:sp>
        <p:nvSpPr>
          <p:cNvPr id="21" name="Text Placeholder 11">
            <a:extLst>
              <a:ext uri="{FF2B5EF4-FFF2-40B4-BE49-F238E27FC236}">
                <a16:creationId xmlns:a16="http://schemas.microsoft.com/office/drawing/2014/main" id="{2AB8A98F-4279-41F0-977E-CC3AF5642D83}"/>
              </a:ext>
            </a:extLst>
          </p:cNvPr>
          <p:cNvSpPr>
            <a:spLocks noGrp="1"/>
          </p:cNvSpPr>
          <p:nvPr>
            <p:ph type="body" sz="quarter" idx="24" hasCustomPrompt="1"/>
          </p:nvPr>
        </p:nvSpPr>
        <p:spPr>
          <a:xfrm>
            <a:off x="10056019" y="2627326"/>
            <a:ext cx="1878011" cy="491340"/>
          </a:xfrm>
        </p:spPr>
        <p:txBody>
          <a:bodyPr/>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7">
            <a:extLst>
              <a:ext uri="{FF2B5EF4-FFF2-40B4-BE49-F238E27FC236}">
                <a16:creationId xmlns:a16="http://schemas.microsoft.com/office/drawing/2014/main" id="{68F50F7B-007B-4481-B668-5D2259B6E14F}"/>
              </a:ext>
            </a:extLst>
          </p:cNvPr>
          <p:cNvSpPr>
            <a:spLocks noGrp="1"/>
          </p:cNvSpPr>
          <p:nvPr>
            <p:ph type="body" sz="quarter" idx="25" hasCustomPrompt="1"/>
          </p:nvPr>
        </p:nvSpPr>
        <p:spPr>
          <a:xfrm>
            <a:off x="681038" y="3690943"/>
            <a:ext cx="1878012" cy="1631950"/>
          </a:xfrm>
        </p:spPr>
        <p:txBody>
          <a:bodyPr lIns="0" tIns="0" rIns="0" bIns="0"/>
          <a:lstStyle>
            <a:lvl1pPr marL="0" indent="0">
              <a:buNone/>
              <a:defRPr sz="13000" b="1">
                <a:solidFill>
                  <a:schemeClr val="accent3">
                    <a:lumMod val="75000"/>
                    <a:alpha val="30000"/>
                  </a:schemeClr>
                </a:solidFill>
              </a:defRPr>
            </a:lvl1pPr>
          </a:lstStyle>
          <a:p>
            <a:pPr lvl="0"/>
            <a:r>
              <a:rPr lang="en-US" dirty="0"/>
              <a:t>05</a:t>
            </a:r>
            <a:endParaRPr lang="en-GB" dirty="0"/>
          </a:p>
        </p:txBody>
      </p:sp>
      <p:sp>
        <p:nvSpPr>
          <p:cNvPr id="23" name="Text Placeholder 9">
            <a:extLst>
              <a:ext uri="{FF2B5EF4-FFF2-40B4-BE49-F238E27FC236}">
                <a16:creationId xmlns:a16="http://schemas.microsoft.com/office/drawing/2014/main" id="{7B81EDA1-0FD6-4B8E-AAE2-92151935DBA0}"/>
              </a:ext>
            </a:extLst>
          </p:cNvPr>
          <p:cNvSpPr>
            <a:spLocks noGrp="1"/>
          </p:cNvSpPr>
          <p:nvPr>
            <p:ph type="body" sz="quarter" idx="26" hasCustomPrompt="1"/>
          </p:nvPr>
        </p:nvSpPr>
        <p:spPr>
          <a:xfrm>
            <a:off x="912019" y="3988598"/>
            <a:ext cx="1878011" cy="365125"/>
          </a:xfrm>
        </p:spPr>
        <p:txBody>
          <a:bodyPr/>
          <a:lstStyle>
            <a:lvl1pPr marL="0" indent="0">
              <a:buNone/>
              <a:defRPr sz="2000" b="1">
                <a:solidFill>
                  <a:schemeClr val="accent1"/>
                </a:solidFill>
              </a:defRPr>
            </a:lvl1pPr>
          </a:lstStyle>
          <a:p>
            <a:pPr lvl="0"/>
            <a:r>
              <a:rPr lang="en-US" dirty="0"/>
              <a:t>Title</a:t>
            </a:r>
            <a:endParaRPr lang="en-GB" dirty="0"/>
          </a:p>
        </p:txBody>
      </p:sp>
      <p:sp>
        <p:nvSpPr>
          <p:cNvPr id="24" name="Text Placeholder 11">
            <a:extLst>
              <a:ext uri="{FF2B5EF4-FFF2-40B4-BE49-F238E27FC236}">
                <a16:creationId xmlns:a16="http://schemas.microsoft.com/office/drawing/2014/main" id="{66A7D3CE-DE2D-4600-92BF-568D9375908E}"/>
              </a:ext>
            </a:extLst>
          </p:cNvPr>
          <p:cNvSpPr>
            <a:spLocks noGrp="1"/>
          </p:cNvSpPr>
          <p:nvPr>
            <p:ph type="body" sz="quarter" idx="27" hasCustomPrompt="1"/>
          </p:nvPr>
        </p:nvSpPr>
        <p:spPr>
          <a:xfrm>
            <a:off x="912019" y="4592638"/>
            <a:ext cx="1878011" cy="491340"/>
          </a:xfrm>
        </p:spPr>
        <p:txBody>
          <a:bodyPr/>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Text Placeholder 7">
            <a:extLst>
              <a:ext uri="{FF2B5EF4-FFF2-40B4-BE49-F238E27FC236}">
                <a16:creationId xmlns:a16="http://schemas.microsoft.com/office/drawing/2014/main" id="{57F22FF3-A30E-4F03-B0CA-2E7C477BA8F1}"/>
              </a:ext>
            </a:extLst>
          </p:cNvPr>
          <p:cNvSpPr>
            <a:spLocks noGrp="1"/>
          </p:cNvSpPr>
          <p:nvPr>
            <p:ph type="body" sz="quarter" idx="28" hasCustomPrompt="1"/>
          </p:nvPr>
        </p:nvSpPr>
        <p:spPr>
          <a:xfrm>
            <a:off x="3729038" y="3690943"/>
            <a:ext cx="1878012" cy="1631950"/>
          </a:xfrm>
        </p:spPr>
        <p:txBody>
          <a:bodyPr lIns="0" tIns="0" rIns="0" bIns="0"/>
          <a:lstStyle>
            <a:lvl1pPr marL="0" indent="0">
              <a:buNone/>
              <a:defRPr sz="13000" b="1">
                <a:solidFill>
                  <a:schemeClr val="accent3">
                    <a:lumMod val="75000"/>
                    <a:alpha val="30000"/>
                  </a:schemeClr>
                </a:solidFill>
              </a:defRPr>
            </a:lvl1pPr>
          </a:lstStyle>
          <a:p>
            <a:pPr lvl="0"/>
            <a:r>
              <a:rPr lang="en-US" dirty="0"/>
              <a:t>06</a:t>
            </a:r>
            <a:endParaRPr lang="en-GB" dirty="0"/>
          </a:p>
        </p:txBody>
      </p:sp>
      <p:sp>
        <p:nvSpPr>
          <p:cNvPr id="26" name="Text Placeholder 9">
            <a:extLst>
              <a:ext uri="{FF2B5EF4-FFF2-40B4-BE49-F238E27FC236}">
                <a16:creationId xmlns:a16="http://schemas.microsoft.com/office/drawing/2014/main" id="{67693F56-E8CF-460C-979C-F4AA8A126BF2}"/>
              </a:ext>
            </a:extLst>
          </p:cNvPr>
          <p:cNvSpPr>
            <a:spLocks noGrp="1"/>
          </p:cNvSpPr>
          <p:nvPr>
            <p:ph type="body" sz="quarter" idx="29" hasCustomPrompt="1"/>
          </p:nvPr>
        </p:nvSpPr>
        <p:spPr>
          <a:xfrm>
            <a:off x="3960019" y="3988598"/>
            <a:ext cx="1878011" cy="365125"/>
          </a:xfrm>
        </p:spPr>
        <p:txBody>
          <a:bodyPr/>
          <a:lstStyle>
            <a:lvl1pPr marL="0" indent="0">
              <a:buNone/>
              <a:defRPr sz="2000" b="1">
                <a:solidFill>
                  <a:schemeClr val="accent1"/>
                </a:solidFill>
              </a:defRPr>
            </a:lvl1pPr>
          </a:lstStyle>
          <a:p>
            <a:pPr lvl="0"/>
            <a:r>
              <a:rPr lang="en-US" dirty="0"/>
              <a:t>Title</a:t>
            </a:r>
            <a:endParaRPr lang="en-GB" dirty="0"/>
          </a:p>
        </p:txBody>
      </p:sp>
      <p:sp>
        <p:nvSpPr>
          <p:cNvPr id="27" name="Text Placeholder 11">
            <a:extLst>
              <a:ext uri="{FF2B5EF4-FFF2-40B4-BE49-F238E27FC236}">
                <a16:creationId xmlns:a16="http://schemas.microsoft.com/office/drawing/2014/main" id="{2C47DF59-847D-49AA-9DB1-D2081B741AB0}"/>
              </a:ext>
            </a:extLst>
          </p:cNvPr>
          <p:cNvSpPr>
            <a:spLocks noGrp="1"/>
          </p:cNvSpPr>
          <p:nvPr>
            <p:ph type="body" sz="quarter" idx="30" hasCustomPrompt="1"/>
          </p:nvPr>
        </p:nvSpPr>
        <p:spPr>
          <a:xfrm>
            <a:off x="3960019" y="4592638"/>
            <a:ext cx="1878011" cy="491340"/>
          </a:xfrm>
        </p:spPr>
        <p:txBody>
          <a:bodyPr/>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7">
            <a:extLst>
              <a:ext uri="{FF2B5EF4-FFF2-40B4-BE49-F238E27FC236}">
                <a16:creationId xmlns:a16="http://schemas.microsoft.com/office/drawing/2014/main" id="{894337C9-7A70-4199-A15D-DD77AF78368F}"/>
              </a:ext>
            </a:extLst>
          </p:cNvPr>
          <p:cNvSpPr>
            <a:spLocks noGrp="1"/>
          </p:cNvSpPr>
          <p:nvPr>
            <p:ph type="body" sz="quarter" idx="31" hasCustomPrompt="1"/>
          </p:nvPr>
        </p:nvSpPr>
        <p:spPr>
          <a:xfrm>
            <a:off x="6777038" y="3690943"/>
            <a:ext cx="1878012" cy="1631950"/>
          </a:xfrm>
        </p:spPr>
        <p:txBody>
          <a:bodyPr lIns="0" tIns="0" rIns="0" bIns="0"/>
          <a:lstStyle>
            <a:lvl1pPr marL="0" indent="0">
              <a:buNone/>
              <a:defRPr sz="13000" b="1">
                <a:solidFill>
                  <a:schemeClr val="accent3">
                    <a:lumMod val="75000"/>
                    <a:alpha val="30000"/>
                  </a:schemeClr>
                </a:solidFill>
              </a:defRPr>
            </a:lvl1pPr>
          </a:lstStyle>
          <a:p>
            <a:pPr lvl="0"/>
            <a:r>
              <a:rPr lang="en-US" dirty="0"/>
              <a:t>07</a:t>
            </a:r>
            <a:endParaRPr lang="en-GB" dirty="0"/>
          </a:p>
        </p:txBody>
      </p:sp>
      <p:sp>
        <p:nvSpPr>
          <p:cNvPr id="29" name="Text Placeholder 9">
            <a:extLst>
              <a:ext uri="{FF2B5EF4-FFF2-40B4-BE49-F238E27FC236}">
                <a16:creationId xmlns:a16="http://schemas.microsoft.com/office/drawing/2014/main" id="{97F3F8D2-F440-433B-B87B-AB8326991130}"/>
              </a:ext>
            </a:extLst>
          </p:cNvPr>
          <p:cNvSpPr>
            <a:spLocks noGrp="1"/>
          </p:cNvSpPr>
          <p:nvPr>
            <p:ph type="body" sz="quarter" idx="32" hasCustomPrompt="1"/>
          </p:nvPr>
        </p:nvSpPr>
        <p:spPr>
          <a:xfrm>
            <a:off x="7008019" y="3988598"/>
            <a:ext cx="1878011" cy="365125"/>
          </a:xfrm>
        </p:spPr>
        <p:txBody>
          <a:bodyPr/>
          <a:lstStyle>
            <a:lvl1pPr marL="0" indent="0">
              <a:buNone/>
              <a:defRPr sz="2000" b="1">
                <a:solidFill>
                  <a:schemeClr val="accent1"/>
                </a:solidFill>
              </a:defRPr>
            </a:lvl1pPr>
          </a:lstStyle>
          <a:p>
            <a:pPr lvl="0"/>
            <a:r>
              <a:rPr lang="en-US" dirty="0"/>
              <a:t>Title</a:t>
            </a:r>
            <a:endParaRPr lang="en-GB" dirty="0"/>
          </a:p>
        </p:txBody>
      </p:sp>
      <p:sp>
        <p:nvSpPr>
          <p:cNvPr id="30" name="Text Placeholder 11">
            <a:extLst>
              <a:ext uri="{FF2B5EF4-FFF2-40B4-BE49-F238E27FC236}">
                <a16:creationId xmlns:a16="http://schemas.microsoft.com/office/drawing/2014/main" id="{7F07316B-5AB2-4427-BC94-6C734E0C99BA}"/>
              </a:ext>
            </a:extLst>
          </p:cNvPr>
          <p:cNvSpPr>
            <a:spLocks noGrp="1"/>
          </p:cNvSpPr>
          <p:nvPr>
            <p:ph type="body" sz="quarter" idx="33" hasCustomPrompt="1"/>
          </p:nvPr>
        </p:nvSpPr>
        <p:spPr>
          <a:xfrm>
            <a:off x="7008019" y="4592638"/>
            <a:ext cx="1878011" cy="491340"/>
          </a:xfrm>
        </p:spPr>
        <p:txBody>
          <a:bodyPr/>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Text Placeholder 7">
            <a:extLst>
              <a:ext uri="{FF2B5EF4-FFF2-40B4-BE49-F238E27FC236}">
                <a16:creationId xmlns:a16="http://schemas.microsoft.com/office/drawing/2014/main" id="{C49E61BD-66D1-44C6-ADC6-C58FD77AE22D}"/>
              </a:ext>
            </a:extLst>
          </p:cNvPr>
          <p:cNvSpPr>
            <a:spLocks noGrp="1"/>
          </p:cNvSpPr>
          <p:nvPr>
            <p:ph type="body" sz="quarter" idx="34" hasCustomPrompt="1"/>
          </p:nvPr>
        </p:nvSpPr>
        <p:spPr>
          <a:xfrm>
            <a:off x="9825038" y="3690943"/>
            <a:ext cx="1878012" cy="1631950"/>
          </a:xfrm>
        </p:spPr>
        <p:txBody>
          <a:bodyPr lIns="0" tIns="0" rIns="0" bIns="0"/>
          <a:lstStyle>
            <a:lvl1pPr marL="0" indent="0">
              <a:buNone/>
              <a:defRPr sz="13000" b="1">
                <a:solidFill>
                  <a:schemeClr val="accent3">
                    <a:lumMod val="75000"/>
                    <a:alpha val="30000"/>
                  </a:schemeClr>
                </a:solidFill>
              </a:defRPr>
            </a:lvl1pPr>
          </a:lstStyle>
          <a:p>
            <a:pPr lvl="0"/>
            <a:r>
              <a:rPr lang="en-US" dirty="0"/>
              <a:t>08</a:t>
            </a:r>
            <a:endParaRPr lang="en-GB" dirty="0"/>
          </a:p>
        </p:txBody>
      </p:sp>
      <p:sp>
        <p:nvSpPr>
          <p:cNvPr id="32" name="Text Placeholder 9">
            <a:extLst>
              <a:ext uri="{FF2B5EF4-FFF2-40B4-BE49-F238E27FC236}">
                <a16:creationId xmlns:a16="http://schemas.microsoft.com/office/drawing/2014/main" id="{BBE6A277-C641-45FC-A5DA-6C3CAADC2E16}"/>
              </a:ext>
            </a:extLst>
          </p:cNvPr>
          <p:cNvSpPr>
            <a:spLocks noGrp="1"/>
          </p:cNvSpPr>
          <p:nvPr>
            <p:ph type="body" sz="quarter" idx="35" hasCustomPrompt="1"/>
          </p:nvPr>
        </p:nvSpPr>
        <p:spPr>
          <a:xfrm>
            <a:off x="10056019" y="3988598"/>
            <a:ext cx="1878011" cy="365125"/>
          </a:xfrm>
        </p:spPr>
        <p:txBody>
          <a:bodyPr/>
          <a:lstStyle>
            <a:lvl1pPr marL="0" indent="0">
              <a:buNone/>
              <a:defRPr sz="2000" b="1">
                <a:solidFill>
                  <a:schemeClr val="accent1"/>
                </a:solidFill>
              </a:defRPr>
            </a:lvl1pPr>
          </a:lstStyle>
          <a:p>
            <a:pPr lvl="0"/>
            <a:r>
              <a:rPr lang="en-US" dirty="0"/>
              <a:t>Title</a:t>
            </a:r>
            <a:endParaRPr lang="en-GB" dirty="0"/>
          </a:p>
        </p:txBody>
      </p:sp>
      <p:sp>
        <p:nvSpPr>
          <p:cNvPr id="33" name="Text Placeholder 11">
            <a:extLst>
              <a:ext uri="{FF2B5EF4-FFF2-40B4-BE49-F238E27FC236}">
                <a16:creationId xmlns:a16="http://schemas.microsoft.com/office/drawing/2014/main" id="{495BF849-5105-4942-924A-BD193D06DFA2}"/>
              </a:ext>
            </a:extLst>
          </p:cNvPr>
          <p:cNvSpPr>
            <a:spLocks noGrp="1"/>
          </p:cNvSpPr>
          <p:nvPr>
            <p:ph type="body" sz="quarter" idx="36" hasCustomPrompt="1"/>
          </p:nvPr>
        </p:nvSpPr>
        <p:spPr>
          <a:xfrm>
            <a:off x="10056019" y="4592638"/>
            <a:ext cx="1878011" cy="491340"/>
          </a:xfrm>
        </p:spPr>
        <p:txBody>
          <a:bodyPr/>
          <a:lstStyle>
            <a:lvl1pPr marL="0" indent="0">
              <a:buNone/>
              <a:defRPr sz="1200"/>
            </a:lvl1pPr>
            <a:lvl2pPr>
              <a:defRPr sz="1100"/>
            </a:lvl2pPr>
            <a:lvl3pPr>
              <a:defRPr sz="1050"/>
            </a:lvl3pPr>
            <a:lvl4pPr>
              <a:defRPr sz="1000"/>
            </a:lvl4pPr>
            <a:lvl5pPr>
              <a:defRPr sz="10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772F1A21-B37A-47D5-AEE2-56C6B9D63400}"/>
              </a:ext>
            </a:extLst>
          </p:cNvPr>
          <p:cNvSpPr>
            <a:spLocks noGrp="1"/>
          </p:cNvSpPr>
          <p:nvPr>
            <p:ph type="title" hasCustomPrompt="1"/>
          </p:nvPr>
        </p:nvSpPr>
        <p:spPr>
          <a:xfrm>
            <a:off x="582613" y="393620"/>
            <a:ext cx="8734425" cy="463649"/>
          </a:xfrm>
        </p:spPr>
        <p:txBody>
          <a:bodyPr/>
          <a:lstStyle>
            <a:lvl1pPr>
              <a:defRPr/>
            </a:lvl1pPr>
          </a:lstStyle>
          <a:p>
            <a:r>
              <a:rPr lang="en-US" dirty="0"/>
              <a:t>Enter title here</a:t>
            </a:r>
            <a:endParaRPr lang="en-GB" dirty="0"/>
          </a:p>
        </p:txBody>
      </p:sp>
      <p:sp>
        <p:nvSpPr>
          <p:cNvPr id="44" name="Date Placeholder 3">
            <a:extLst>
              <a:ext uri="{FF2B5EF4-FFF2-40B4-BE49-F238E27FC236}">
                <a16:creationId xmlns:a16="http://schemas.microsoft.com/office/drawing/2014/main" id="{79AADF39-E9EC-374E-B9D0-B751FEFB9EBC}"/>
              </a:ext>
            </a:extLst>
          </p:cNvPr>
          <p:cNvSpPr>
            <a:spLocks noGrp="1"/>
          </p:cNvSpPr>
          <p:nvPr>
            <p:ph type="dt" sz="half" idx="2"/>
          </p:nvPr>
        </p:nvSpPr>
        <p:spPr>
          <a:xfrm>
            <a:off x="9169400" y="6472451"/>
            <a:ext cx="1879600" cy="365125"/>
          </a:xfrm>
          <a:prstGeom prst="rect">
            <a:avLst/>
          </a:prstGeom>
        </p:spPr>
        <p:txBody>
          <a:bodyPr vert="horz" lIns="91440" tIns="45720" rIns="91440" bIns="45720" rtlCol="0" anchor="ctr">
            <a:noAutofit/>
          </a:bodyPr>
          <a:lstStyle>
            <a:lvl1pPr algn="r">
              <a:lnSpc>
                <a:spcPct val="90000"/>
              </a:lnSpc>
              <a:spcAft>
                <a:spcPts val="600"/>
              </a:spcAft>
              <a:defRPr sz="900">
                <a:solidFill>
                  <a:schemeClr val="accent3"/>
                </a:solidFill>
              </a:defRPr>
            </a:lvl1pPr>
          </a:lstStyle>
          <a:p>
            <a:r>
              <a:rPr lang="en-GB"/>
              <a:t>26.9. 2024</a:t>
            </a:r>
            <a:endParaRPr lang="en-GB" dirty="0"/>
          </a:p>
        </p:txBody>
      </p:sp>
      <p:sp>
        <p:nvSpPr>
          <p:cNvPr id="45" name="Footer Placeholder 4">
            <a:extLst>
              <a:ext uri="{FF2B5EF4-FFF2-40B4-BE49-F238E27FC236}">
                <a16:creationId xmlns:a16="http://schemas.microsoft.com/office/drawing/2014/main" id="{4081F26A-2F59-DB4B-9547-FB5F532A4751}"/>
              </a:ext>
            </a:extLst>
          </p:cNvPr>
          <p:cNvSpPr>
            <a:spLocks noGrp="1"/>
          </p:cNvSpPr>
          <p:nvPr>
            <p:ph type="ftr" sz="quarter" idx="3"/>
          </p:nvPr>
        </p:nvSpPr>
        <p:spPr>
          <a:xfrm>
            <a:off x="582613" y="6474052"/>
            <a:ext cx="1561918"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endParaRPr lang="en-GB" dirty="0"/>
          </a:p>
        </p:txBody>
      </p:sp>
      <p:sp>
        <p:nvSpPr>
          <p:cNvPr id="46" name="Slide Number Placeholder 5">
            <a:extLst>
              <a:ext uri="{FF2B5EF4-FFF2-40B4-BE49-F238E27FC236}">
                <a16:creationId xmlns:a16="http://schemas.microsoft.com/office/drawing/2014/main" id="{49743FC7-10B4-B34F-B765-B515C6524633}"/>
              </a:ext>
            </a:extLst>
          </p:cNvPr>
          <p:cNvSpPr>
            <a:spLocks noGrp="1"/>
          </p:cNvSpPr>
          <p:nvPr>
            <p:ph type="sldNum" sz="quarter" idx="4"/>
          </p:nvPr>
        </p:nvSpPr>
        <p:spPr>
          <a:xfrm>
            <a:off x="11226800" y="6474053"/>
            <a:ext cx="539750"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fld id="{95327F6C-6CA3-4D4A-964E-3E97A278A548}" type="slidenum">
              <a:rPr lang="en-GB" smtClean="0"/>
              <a:pPr/>
              <a:t>‹#›</a:t>
            </a:fld>
            <a:endParaRPr lang="en-GB"/>
          </a:p>
        </p:txBody>
      </p:sp>
      <p:sp>
        <p:nvSpPr>
          <p:cNvPr id="34" name="Text Placeholder 7">
            <a:extLst>
              <a:ext uri="{FF2B5EF4-FFF2-40B4-BE49-F238E27FC236}">
                <a16:creationId xmlns:a16="http://schemas.microsoft.com/office/drawing/2014/main" id="{662200D2-BB10-459F-B3E9-F9999C2DCF6A}"/>
              </a:ext>
            </a:extLst>
          </p:cNvPr>
          <p:cNvSpPr>
            <a:spLocks noGrp="1"/>
          </p:cNvSpPr>
          <p:nvPr>
            <p:ph type="body" sz="quarter" idx="65" hasCustomPrompt="1"/>
          </p:nvPr>
        </p:nvSpPr>
        <p:spPr>
          <a:xfrm>
            <a:off x="582613" y="812772"/>
            <a:ext cx="8734426" cy="553244"/>
          </a:xfrm>
        </p:spPr>
        <p:txBody>
          <a:bodyPr/>
          <a:lstStyle>
            <a:lvl1pPr marL="0" indent="0">
              <a:buNone/>
              <a:defRPr/>
            </a:lvl1pPr>
          </a:lstStyle>
          <a:p>
            <a:pPr lvl="0"/>
            <a:r>
              <a:rPr lang="en-US" dirty="0"/>
              <a:t>Enter subtitle here</a:t>
            </a:r>
            <a:endParaRPr lang="en-GB" dirty="0"/>
          </a:p>
        </p:txBody>
      </p:sp>
    </p:spTree>
    <p:custDataLst>
      <p:tags r:id="rId1"/>
    </p:custDataLst>
    <p:extLst>
      <p:ext uri="{BB962C8B-B14F-4D97-AF65-F5344CB8AC3E}">
        <p14:creationId xmlns:p14="http://schemas.microsoft.com/office/powerpoint/2010/main" val="16962941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ull Copy With Image &amp; Footer">
    <p:bg>
      <p:bgPr>
        <a:solidFill>
          <a:schemeClr val="bg2"/>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DACA5E4-1424-476C-84B2-09DD71DA87A2}"/>
              </a:ext>
            </a:extLst>
          </p:cNvPr>
          <p:cNvSpPr>
            <a:spLocks noGrp="1"/>
          </p:cNvSpPr>
          <p:nvPr>
            <p:ph type="pic" sz="quarter" idx="47" hasCustomPrompt="1"/>
          </p:nvPr>
        </p:nvSpPr>
        <p:spPr>
          <a:xfrm>
            <a:off x="7231063" y="0"/>
            <a:ext cx="4960937" cy="6373640"/>
          </a:xfrm>
          <a:custGeom>
            <a:avLst/>
            <a:gdLst>
              <a:gd name="connsiteX0" fmla="*/ 2741423 w 4960937"/>
              <a:gd name="connsiteY0" fmla="*/ 0 h 6373640"/>
              <a:gd name="connsiteX1" fmla="*/ 4960937 w 4960937"/>
              <a:gd name="connsiteY1" fmla="*/ 0 h 6373640"/>
              <a:gd name="connsiteX2" fmla="*/ 4960937 w 4960937"/>
              <a:gd name="connsiteY2" fmla="*/ 6373640 h 6373640"/>
              <a:gd name="connsiteX3" fmla="*/ 0 w 4960937"/>
              <a:gd name="connsiteY3" fmla="*/ 6373640 h 6373640"/>
            </a:gdLst>
            <a:ahLst/>
            <a:cxnLst>
              <a:cxn ang="0">
                <a:pos x="connsiteX0" y="connsiteY0"/>
              </a:cxn>
              <a:cxn ang="0">
                <a:pos x="connsiteX1" y="connsiteY1"/>
              </a:cxn>
              <a:cxn ang="0">
                <a:pos x="connsiteX2" y="connsiteY2"/>
              </a:cxn>
              <a:cxn ang="0">
                <a:pos x="connsiteX3" y="connsiteY3"/>
              </a:cxn>
            </a:cxnLst>
            <a:rect l="l" t="t" r="r" b="b"/>
            <a:pathLst>
              <a:path w="4960937" h="6373640">
                <a:moveTo>
                  <a:pt x="2741423" y="0"/>
                </a:moveTo>
                <a:lnTo>
                  <a:pt x="4960937" y="0"/>
                </a:lnTo>
                <a:lnTo>
                  <a:pt x="4960937" y="6373640"/>
                </a:lnTo>
                <a:lnTo>
                  <a:pt x="0" y="6373640"/>
                </a:lnTo>
                <a:close/>
              </a:path>
            </a:pathLst>
          </a:custGeom>
          <a:noFill/>
        </p:spPr>
        <p:txBody>
          <a:bodyPr wrap="square" lIns="0" tIns="0" rIns="0" bIns="0" anchor="ctr">
            <a:noAutofit/>
          </a:bodyPr>
          <a:lstStyle>
            <a:lvl1pPr marL="0" marR="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pPr>
            <a:r>
              <a:rPr lang="en-GB" dirty="0"/>
              <a:t>Click the icon to </a:t>
            </a:r>
            <a:br>
              <a:rPr lang="en-GB" dirty="0"/>
            </a:br>
            <a:r>
              <a:rPr lang="en-GB" dirty="0"/>
              <a:t>insert image </a:t>
            </a:r>
            <a:br>
              <a:rPr lang="en-GB" dirty="0"/>
            </a:br>
            <a:r>
              <a:rPr lang="en-GB" dirty="0"/>
              <a:t>&gt; right click </a:t>
            </a:r>
            <a:br>
              <a:rPr lang="en-GB" dirty="0"/>
            </a:br>
            <a:r>
              <a:rPr lang="en-GB" dirty="0"/>
              <a:t>&gt; send to back</a:t>
            </a:r>
          </a:p>
        </p:txBody>
      </p:sp>
      <p:sp>
        <p:nvSpPr>
          <p:cNvPr id="8" name="Text Placeholder 12">
            <a:extLst>
              <a:ext uri="{FF2B5EF4-FFF2-40B4-BE49-F238E27FC236}">
                <a16:creationId xmlns:a16="http://schemas.microsoft.com/office/drawing/2014/main" id="{CD1503F0-49AE-4E91-A07B-40096ACFB83E}"/>
              </a:ext>
            </a:extLst>
          </p:cNvPr>
          <p:cNvSpPr>
            <a:spLocks noGrp="1"/>
          </p:cNvSpPr>
          <p:nvPr>
            <p:ph type="body" sz="quarter" idx="14" hasCustomPrompt="1"/>
          </p:nvPr>
        </p:nvSpPr>
        <p:spPr>
          <a:xfrm>
            <a:off x="582613" y="2015331"/>
            <a:ext cx="7875587" cy="3556002"/>
          </a:xfrm>
        </p:spPr>
        <p:txBody>
          <a:bodyPr>
            <a:normAutofit/>
          </a:bodyPr>
          <a:lstStyle>
            <a:lvl1pPr>
              <a:defRPr sz="1800"/>
            </a:lvl1pPr>
            <a:lvl2pPr>
              <a:defRPr sz="1600"/>
            </a:lvl2pPr>
            <a:lvl3pPr>
              <a:defRPr sz="1400"/>
            </a:lvl3pPr>
            <a:lvl4pPr>
              <a:defRPr sz="1400"/>
            </a:lvl4pPr>
            <a:lvl5pPr>
              <a:defRPr sz="12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1E5A585C-D50E-44A3-A365-9D4826AF3C3A}"/>
              </a:ext>
            </a:extLst>
          </p:cNvPr>
          <p:cNvSpPr>
            <a:spLocks noGrp="1"/>
          </p:cNvSpPr>
          <p:nvPr>
            <p:ph type="title" hasCustomPrompt="1"/>
          </p:nvPr>
        </p:nvSpPr>
        <p:spPr>
          <a:xfrm>
            <a:off x="582613" y="397240"/>
            <a:ext cx="8734425" cy="267924"/>
          </a:xfrm>
        </p:spPr>
        <p:txBody>
          <a:bodyPr/>
          <a:lstStyle>
            <a:lvl1pPr>
              <a:defRPr/>
            </a:lvl1pPr>
          </a:lstStyle>
          <a:p>
            <a:r>
              <a:rPr lang="en-US" dirty="0"/>
              <a:t>Enter title here</a:t>
            </a:r>
            <a:endParaRPr lang="en-GB" dirty="0"/>
          </a:p>
        </p:txBody>
      </p:sp>
      <p:sp>
        <p:nvSpPr>
          <p:cNvPr id="15" name="Text Placeholder 14">
            <a:extLst>
              <a:ext uri="{FF2B5EF4-FFF2-40B4-BE49-F238E27FC236}">
                <a16:creationId xmlns:a16="http://schemas.microsoft.com/office/drawing/2014/main" id="{AABD6419-5C29-4680-9314-AAE209C679BC}"/>
              </a:ext>
            </a:extLst>
          </p:cNvPr>
          <p:cNvSpPr>
            <a:spLocks noGrp="1"/>
          </p:cNvSpPr>
          <p:nvPr>
            <p:ph type="body" sz="quarter" idx="42" hasCustomPrompt="1"/>
          </p:nvPr>
        </p:nvSpPr>
        <p:spPr>
          <a:xfrm>
            <a:off x="8970683" y="30066"/>
            <a:ext cx="3221317" cy="2329131"/>
          </a:xfrm>
          <a:custGeom>
            <a:avLst/>
            <a:gdLst>
              <a:gd name="connsiteX0" fmla="*/ 1001803 w 3221317"/>
              <a:gd name="connsiteY0" fmla="*/ 0 h 2329131"/>
              <a:gd name="connsiteX1" fmla="*/ 3221317 w 3221317"/>
              <a:gd name="connsiteY1" fmla="*/ 0 h 2329131"/>
              <a:gd name="connsiteX2" fmla="*/ 3221317 w 3221317"/>
              <a:gd name="connsiteY2" fmla="*/ 2329131 h 2329131"/>
              <a:gd name="connsiteX3" fmla="*/ 0 w 3221317"/>
              <a:gd name="connsiteY3" fmla="*/ 2329131 h 2329131"/>
            </a:gdLst>
            <a:ahLst/>
            <a:cxnLst>
              <a:cxn ang="0">
                <a:pos x="connsiteX0" y="connsiteY0"/>
              </a:cxn>
              <a:cxn ang="0">
                <a:pos x="connsiteX1" y="connsiteY1"/>
              </a:cxn>
              <a:cxn ang="0">
                <a:pos x="connsiteX2" y="connsiteY2"/>
              </a:cxn>
              <a:cxn ang="0">
                <a:pos x="connsiteX3" y="connsiteY3"/>
              </a:cxn>
            </a:cxnLst>
            <a:rect l="l" t="t" r="r" b="b"/>
            <a:pathLst>
              <a:path w="3221317" h="2329131">
                <a:moveTo>
                  <a:pt x="1001803" y="0"/>
                </a:moveTo>
                <a:lnTo>
                  <a:pt x="3221317" y="0"/>
                </a:lnTo>
                <a:lnTo>
                  <a:pt x="3221317" y="2329131"/>
                </a:lnTo>
                <a:lnTo>
                  <a:pt x="0" y="2329131"/>
                </a:lnTo>
                <a:close/>
              </a:path>
            </a:pathLst>
          </a:custGeom>
          <a:gradFill>
            <a:gsLst>
              <a:gs pos="0">
                <a:schemeClr val="bg1"/>
              </a:gs>
              <a:gs pos="100000">
                <a:schemeClr val="bg2">
                  <a:alpha val="0"/>
                </a:schemeClr>
              </a:gs>
            </a:gsLst>
            <a:lin ang="5400000" scaled="1"/>
          </a:gradFill>
        </p:spPr>
        <p:txBody>
          <a:bodyPr wrap="square">
            <a:noAutofit/>
          </a:bodyPr>
          <a:lstStyle>
            <a:lvl1pPr marL="0" indent="0">
              <a:buNone/>
              <a:defRPr/>
            </a:lvl1pPr>
          </a:lstStyle>
          <a:p>
            <a:pPr lvl="0"/>
            <a:r>
              <a:rPr lang="en-GB" dirty="0"/>
              <a:t>   </a:t>
            </a:r>
          </a:p>
        </p:txBody>
      </p:sp>
      <p:sp>
        <p:nvSpPr>
          <p:cNvPr id="10" name="Date Placeholder 9">
            <a:extLst>
              <a:ext uri="{FF2B5EF4-FFF2-40B4-BE49-F238E27FC236}">
                <a16:creationId xmlns:a16="http://schemas.microsoft.com/office/drawing/2014/main" id="{7F6702FD-4684-4A1A-A5DD-6642F38B2080}"/>
              </a:ext>
            </a:extLst>
          </p:cNvPr>
          <p:cNvSpPr>
            <a:spLocks noGrp="1"/>
          </p:cNvSpPr>
          <p:nvPr>
            <p:ph type="dt" sz="half" idx="43"/>
          </p:nvPr>
        </p:nvSpPr>
        <p:spPr/>
        <p:txBody>
          <a:bodyPr/>
          <a:lstStyle/>
          <a:p>
            <a:r>
              <a:rPr lang="en-GB"/>
              <a:t>26.9. 2024</a:t>
            </a:r>
            <a:endParaRPr lang="en-GB" dirty="0"/>
          </a:p>
        </p:txBody>
      </p:sp>
      <p:sp>
        <p:nvSpPr>
          <p:cNvPr id="12" name="Footer Placeholder 11">
            <a:extLst>
              <a:ext uri="{FF2B5EF4-FFF2-40B4-BE49-F238E27FC236}">
                <a16:creationId xmlns:a16="http://schemas.microsoft.com/office/drawing/2014/main" id="{FC4E35A3-6434-4195-BACF-6F8572A48EE1}"/>
              </a:ext>
            </a:extLst>
          </p:cNvPr>
          <p:cNvSpPr>
            <a:spLocks noGrp="1"/>
          </p:cNvSpPr>
          <p:nvPr>
            <p:ph type="ftr" sz="quarter" idx="44"/>
          </p:nvPr>
        </p:nvSpPr>
        <p:spPr/>
        <p:txBody>
          <a:bodyPr/>
          <a:lstStyle/>
          <a:p>
            <a:endParaRPr lang="en-GB" dirty="0"/>
          </a:p>
        </p:txBody>
      </p:sp>
      <p:sp>
        <p:nvSpPr>
          <p:cNvPr id="13" name="Slide Number Placeholder 12">
            <a:extLst>
              <a:ext uri="{FF2B5EF4-FFF2-40B4-BE49-F238E27FC236}">
                <a16:creationId xmlns:a16="http://schemas.microsoft.com/office/drawing/2014/main" id="{36BC919E-29B3-4A56-83B0-AF2E2234E61D}"/>
              </a:ext>
            </a:extLst>
          </p:cNvPr>
          <p:cNvSpPr>
            <a:spLocks noGrp="1"/>
          </p:cNvSpPr>
          <p:nvPr>
            <p:ph type="sldNum" sz="quarter" idx="45"/>
          </p:nvPr>
        </p:nvSpPr>
        <p:spPr/>
        <p:txBody>
          <a:bodyPr/>
          <a:lstStyle/>
          <a:p>
            <a:fld id="{95327F6C-6CA3-4D4A-964E-3E97A278A548}" type="slidenum">
              <a:rPr lang="en-GB" smtClean="0"/>
              <a:pPr/>
              <a:t>‹#›</a:t>
            </a:fld>
            <a:endParaRPr lang="en-GB"/>
          </a:p>
        </p:txBody>
      </p:sp>
      <p:sp>
        <p:nvSpPr>
          <p:cNvPr id="19" name="Text Placeholder 13">
            <a:extLst>
              <a:ext uri="{FF2B5EF4-FFF2-40B4-BE49-F238E27FC236}">
                <a16:creationId xmlns:a16="http://schemas.microsoft.com/office/drawing/2014/main" id="{0C290DFA-DDBC-4DD2-9E57-B70C73E1ECE1}"/>
              </a:ext>
            </a:extLst>
          </p:cNvPr>
          <p:cNvSpPr>
            <a:spLocks noGrp="1"/>
          </p:cNvSpPr>
          <p:nvPr>
            <p:ph type="body" sz="quarter" idx="46" hasCustomPrompt="1"/>
          </p:nvPr>
        </p:nvSpPr>
        <p:spPr>
          <a:xfrm>
            <a:off x="2145324" y="6476119"/>
            <a:ext cx="7024076" cy="365125"/>
          </a:xfrm>
        </p:spPr>
        <p:txBody>
          <a:bodyPr anchor="ctr"/>
          <a:lstStyle>
            <a:lvl1pPr marL="0" indent="0">
              <a:buNone/>
              <a:defRPr sz="900">
                <a:solidFill>
                  <a:schemeClr val="accent3"/>
                </a:solidFill>
              </a:defRPr>
            </a:lvl1pPr>
          </a:lstStyle>
          <a:p>
            <a:pPr lvl="0"/>
            <a:r>
              <a:rPr lang="en-GB" dirty="0"/>
              <a:t>Source</a:t>
            </a:r>
          </a:p>
        </p:txBody>
      </p:sp>
      <p:sp>
        <p:nvSpPr>
          <p:cNvPr id="14" name="Parallelogram 13">
            <a:extLst>
              <a:ext uri="{FF2B5EF4-FFF2-40B4-BE49-F238E27FC236}">
                <a16:creationId xmlns:a16="http://schemas.microsoft.com/office/drawing/2014/main" id="{89287054-C0DC-7F4E-A25F-8C919ADDCB43}"/>
              </a:ext>
            </a:extLst>
          </p:cNvPr>
          <p:cNvSpPr/>
          <p:nvPr/>
        </p:nvSpPr>
        <p:spPr>
          <a:xfrm>
            <a:off x="11095337" y="6474053"/>
            <a:ext cx="166239" cy="309520"/>
          </a:xfrm>
          <a:prstGeom prst="parallelogram">
            <a:avLst>
              <a:gd name="adj" fmla="val 839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900" dirty="0"/>
          </a:p>
        </p:txBody>
      </p:sp>
      <p:sp>
        <p:nvSpPr>
          <p:cNvPr id="16" name="Text Placeholder 7">
            <a:extLst>
              <a:ext uri="{FF2B5EF4-FFF2-40B4-BE49-F238E27FC236}">
                <a16:creationId xmlns:a16="http://schemas.microsoft.com/office/drawing/2014/main" id="{AB273191-E7E4-374A-9761-C52B834CA7E9}"/>
              </a:ext>
            </a:extLst>
          </p:cNvPr>
          <p:cNvSpPr>
            <a:spLocks noGrp="1"/>
          </p:cNvSpPr>
          <p:nvPr>
            <p:ph type="body" sz="quarter" idx="16" hasCustomPrompt="1"/>
          </p:nvPr>
        </p:nvSpPr>
        <p:spPr>
          <a:xfrm>
            <a:off x="9994900" y="185830"/>
            <a:ext cx="1527175" cy="604745"/>
          </a:xfrm>
          <a:blipFill>
            <a:blip r:embed="rId3" cstate="email">
              <a:extLst>
                <a:ext uri="{28A0092B-C50C-407E-A947-70E740481C1C}">
                  <a14:useLocalDpi xmlns:a14="http://schemas.microsoft.com/office/drawing/2010/main"/>
                </a:ext>
              </a:extLst>
            </a:blip>
            <a:srcRect/>
            <a:stretch>
              <a:fillRect l="457" r="457"/>
            </a:stretch>
          </a:blipFill>
        </p:spPr>
        <p:txBody>
          <a:bodyPr/>
          <a:lstStyle>
            <a:lvl1pPr marL="0" indent="0">
              <a:buNone/>
              <a:defRPr/>
            </a:lvl1pPr>
          </a:lstStyle>
          <a:p>
            <a:pPr lvl="0"/>
            <a:r>
              <a:rPr lang="en-US" dirty="0"/>
              <a:t>   </a:t>
            </a:r>
            <a:endParaRPr lang="en-GB" dirty="0"/>
          </a:p>
        </p:txBody>
      </p:sp>
    </p:spTree>
    <p:custDataLst>
      <p:tags r:id="rId1"/>
    </p:custDataLst>
    <p:extLst>
      <p:ext uri="{BB962C8B-B14F-4D97-AF65-F5344CB8AC3E}">
        <p14:creationId xmlns:p14="http://schemas.microsoft.com/office/powerpoint/2010/main" val="18289018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hapter">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90C5E526-730B-4333-B8DD-5F3700812A88}"/>
              </a:ext>
            </a:extLst>
          </p:cNvPr>
          <p:cNvSpPr>
            <a:spLocks noGrp="1"/>
          </p:cNvSpPr>
          <p:nvPr>
            <p:ph type="body" sz="quarter" idx="13" hasCustomPrompt="1"/>
          </p:nvPr>
        </p:nvSpPr>
        <p:spPr>
          <a:xfrm>
            <a:off x="-451079" y="-1058183"/>
            <a:ext cx="11587162" cy="8521700"/>
          </a:xfrm>
        </p:spPr>
        <p:txBody>
          <a:bodyPr/>
          <a:lstStyle>
            <a:lvl1pPr marL="0" indent="0">
              <a:buNone/>
              <a:defRPr sz="66000" b="1" spc="-1000" baseline="0">
                <a:solidFill>
                  <a:schemeClr val="accent3">
                    <a:lumMod val="75000"/>
                    <a:alpha val="29000"/>
                  </a:schemeClr>
                </a:solidFill>
              </a:defRPr>
            </a:lvl1pPr>
          </a:lstStyle>
          <a:p>
            <a:pPr lvl="0"/>
            <a:r>
              <a:rPr lang="en-US" dirty="0"/>
              <a:t>01</a:t>
            </a:r>
            <a:endParaRPr lang="en-GB" dirty="0"/>
          </a:p>
        </p:txBody>
      </p:sp>
      <p:sp>
        <p:nvSpPr>
          <p:cNvPr id="2" name="Title 1">
            <a:extLst>
              <a:ext uri="{FF2B5EF4-FFF2-40B4-BE49-F238E27FC236}">
                <a16:creationId xmlns:a16="http://schemas.microsoft.com/office/drawing/2014/main" id="{934F015B-93DB-4690-8AAF-525E1E964D12}"/>
              </a:ext>
            </a:extLst>
          </p:cNvPr>
          <p:cNvSpPr>
            <a:spLocks noGrp="1"/>
          </p:cNvSpPr>
          <p:nvPr>
            <p:ph type="title" hasCustomPrompt="1"/>
          </p:nvPr>
        </p:nvSpPr>
        <p:spPr>
          <a:xfrm>
            <a:off x="7506001" y="1684800"/>
            <a:ext cx="4260550" cy="1142999"/>
          </a:xfrm>
        </p:spPr>
        <p:txBody>
          <a:bodyPr anchor="b"/>
          <a:lstStyle>
            <a:lvl1pPr>
              <a:defRPr sz="4600"/>
            </a:lvl1pPr>
          </a:lstStyle>
          <a:p>
            <a:r>
              <a:rPr lang="en-US" dirty="0"/>
              <a:t>Enter title here</a:t>
            </a:r>
            <a:endParaRPr lang="en-GB" dirty="0"/>
          </a:p>
        </p:txBody>
      </p:sp>
      <p:sp>
        <p:nvSpPr>
          <p:cNvPr id="13" name="Text Placeholder 12">
            <a:extLst>
              <a:ext uri="{FF2B5EF4-FFF2-40B4-BE49-F238E27FC236}">
                <a16:creationId xmlns:a16="http://schemas.microsoft.com/office/drawing/2014/main" id="{E03C3AAD-2EC3-41D8-BD01-2A04E44B52CB}"/>
              </a:ext>
            </a:extLst>
          </p:cNvPr>
          <p:cNvSpPr>
            <a:spLocks noGrp="1"/>
          </p:cNvSpPr>
          <p:nvPr>
            <p:ph type="body" sz="quarter" idx="14" hasCustomPrompt="1"/>
          </p:nvPr>
        </p:nvSpPr>
        <p:spPr>
          <a:xfrm>
            <a:off x="7506001" y="2966400"/>
            <a:ext cx="4260550" cy="1933575"/>
          </a:xfrm>
        </p:spPr>
        <p:txBody>
          <a:bodyPr/>
          <a:lstStyle>
            <a:lvl1pPr>
              <a:defRPr sz="1800"/>
            </a:lvl1pPr>
            <a:lvl2pPr>
              <a:defRPr sz="1600"/>
            </a:lvl2pPr>
            <a:lvl3pPr>
              <a:defRPr sz="1400"/>
            </a:lvl3pPr>
            <a:lvl4pPr>
              <a:defRPr sz="1200"/>
            </a:lvl4pPr>
            <a:lvl5pPr>
              <a:defRPr sz="12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B01E50B5-DDB9-40AA-BF19-BCA5A2F79F1E}"/>
              </a:ext>
            </a:extLst>
          </p:cNvPr>
          <p:cNvSpPr>
            <a:spLocks noGrp="1"/>
          </p:cNvSpPr>
          <p:nvPr>
            <p:ph type="body" sz="quarter" idx="43" hasCustomPrompt="1"/>
          </p:nvPr>
        </p:nvSpPr>
        <p:spPr>
          <a:xfrm>
            <a:off x="2145324" y="6478117"/>
            <a:ext cx="7024076" cy="365125"/>
          </a:xfrm>
        </p:spPr>
        <p:txBody>
          <a:bodyPr anchor="ctr"/>
          <a:lstStyle>
            <a:lvl1pPr marL="0" indent="0">
              <a:buNone/>
              <a:defRPr sz="900">
                <a:solidFill>
                  <a:schemeClr val="accent3"/>
                </a:solidFill>
              </a:defRPr>
            </a:lvl1pPr>
          </a:lstStyle>
          <a:p>
            <a:pPr lvl="0"/>
            <a:r>
              <a:rPr lang="en-GB" dirty="0"/>
              <a:t>Source</a:t>
            </a:r>
          </a:p>
        </p:txBody>
      </p:sp>
      <p:sp>
        <p:nvSpPr>
          <p:cNvPr id="15" name="Date Placeholder 3">
            <a:extLst>
              <a:ext uri="{FF2B5EF4-FFF2-40B4-BE49-F238E27FC236}">
                <a16:creationId xmlns:a16="http://schemas.microsoft.com/office/drawing/2014/main" id="{D03C7362-05E2-324F-9717-37BBDB1AE2D9}"/>
              </a:ext>
            </a:extLst>
          </p:cNvPr>
          <p:cNvSpPr>
            <a:spLocks noGrp="1"/>
          </p:cNvSpPr>
          <p:nvPr>
            <p:ph type="dt" sz="half" idx="2"/>
          </p:nvPr>
        </p:nvSpPr>
        <p:spPr>
          <a:xfrm>
            <a:off x="9169400" y="6472451"/>
            <a:ext cx="1879600" cy="365125"/>
          </a:xfrm>
          <a:prstGeom prst="rect">
            <a:avLst/>
          </a:prstGeom>
        </p:spPr>
        <p:txBody>
          <a:bodyPr vert="horz" lIns="91440" tIns="45720" rIns="91440" bIns="45720" rtlCol="0" anchor="ctr">
            <a:noAutofit/>
          </a:bodyPr>
          <a:lstStyle>
            <a:lvl1pPr algn="r">
              <a:lnSpc>
                <a:spcPct val="90000"/>
              </a:lnSpc>
              <a:spcAft>
                <a:spcPts val="600"/>
              </a:spcAft>
              <a:defRPr sz="900">
                <a:solidFill>
                  <a:schemeClr val="accent3"/>
                </a:solidFill>
              </a:defRPr>
            </a:lvl1pPr>
          </a:lstStyle>
          <a:p>
            <a:r>
              <a:rPr lang="en-GB"/>
              <a:t>26.9. 2024</a:t>
            </a:r>
            <a:endParaRPr lang="en-GB" dirty="0"/>
          </a:p>
        </p:txBody>
      </p:sp>
      <p:sp>
        <p:nvSpPr>
          <p:cNvPr id="16" name="Footer Placeholder 4">
            <a:extLst>
              <a:ext uri="{FF2B5EF4-FFF2-40B4-BE49-F238E27FC236}">
                <a16:creationId xmlns:a16="http://schemas.microsoft.com/office/drawing/2014/main" id="{FF22F0A4-EDE3-7149-BD9D-C6F97BD92E95}"/>
              </a:ext>
            </a:extLst>
          </p:cNvPr>
          <p:cNvSpPr>
            <a:spLocks noGrp="1"/>
          </p:cNvSpPr>
          <p:nvPr>
            <p:ph type="ftr" sz="quarter" idx="3"/>
          </p:nvPr>
        </p:nvSpPr>
        <p:spPr>
          <a:xfrm>
            <a:off x="582613" y="6474052"/>
            <a:ext cx="1561918"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endParaRPr lang="en-GB" dirty="0"/>
          </a:p>
        </p:txBody>
      </p:sp>
      <p:sp>
        <p:nvSpPr>
          <p:cNvPr id="17" name="Slide Number Placeholder 5">
            <a:extLst>
              <a:ext uri="{FF2B5EF4-FFF2-40B4-BE49-F238E27FC236}">
                <a16:creationId xmlns:a16="http://schemas.microsoft.com/office/drawing/2014/main" id="{77085BBF-E191-3244-9155-0D5FD6652C75}"/>
              </a:ext>
            </a:extLst>
          </p:cNvPr>
          <p:cNvSpPr>
            <a:spLocks noGrp="1"/>
          </p:cNvSpPr>
          <p:nvPr>
            <p:ph type="sldNum" sz="quarter" idx="4"/>
          </p:nvPr>
        </p:nvSpPr>
        <p:spPr>
          <a:xfrm>
            <a:off x="11226800" y="6474053"/>
            <a:ext cx="539750"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fld id="{95327F6C-6CA3-4D4A-964E-3E97A278A548}" type="slidenum">
              <a:rPr lang="en-GB" smtClean="0"/>
              <a:pPr/>
              <a:t>‹#›</a:t>
            </a:fld>
            <a:endParaRPr lang="en-GB"/>
          </a:p>
        </p:txBody>
      </p:sp>
    </p:spTree>
    <p:custDataLst>
      <p:tags r:id="rId1"/>
    </p:custDataLst>
    <p:extLst>
      <p:ext uri="{BB962C8B-B14F-4D97-AF65-F5344CB8AC3E}">
        <p14:creationId xmlns:p14="http://schemas.microsoft.com/office/powerpoint/2010/main" val="17689213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hapter 01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015B-93DB-4690-8AAF-525E1E964D12}"/>
              </a:ext>
            </a:extLst>
          </p:cNvPr>
          <p:cNvSpPr>
            <a:spLocks noGrp="1"/>
          </p:cNvSpPr>
          <p:nvPr>
            <p:ph type="title" hasCustomPrompt="1"/>
          </p:nvPr>
        </p:nvSpPr>
        <p:spPr>
          <a:xfrm>
            <a:off x="7506001" y="1684800"/>
            <a:ext cx="4260550" cy="1142999"/>
          </a:xfrm>
        </p:spPr>
        <p:txBody>
          <a:bodyPr anchor="b"/>
          <a:lstStyle>
            <a:lvl1pPr>
              <a:defRPr sz="4600"/>
            </a:lvl1pPr>
          </a:lstStyle>
          <a:p>
            <a:r>
              <a:rPr lang="en-US" dirty="0"/>
              <a:t>Enter title here</a:t>
            </a:r>
            <a:endParaRPr lang="en-GB" dirty="0"/>
          </a:p>
        </p:txBody>
      </p:sp>
      <p:sp>
        <p:nvSpPr>
          <p:cNvPr id="13" name="Text Placeholder 12">
            <a:extLst>
              <a:ext uri="{FF2B5EF4-FFF2-40B4-BE49-F238E27FC236}">
                <a16:creationId xmlns:a16="http://schemas.microsoft.com/office/drawing/2014/main" id="{E03C3AAD-2EC3-41D8-BD01-2A04E44B52CB}"/>
              </a:ext>
            </a:extLst>
          </p:cNvPr>
          <p:cNvSpPr>
            <a:spLocks noGrp="1"/>
          </p:cNvSpPr>
          <p:nvPr>
            <p:ph type="body" sz="quarter" idx="14" hasCustomPrompt="1"/>
          </p:nvPr>
        </p:nvSpPr>
        <p:spPr>
          <a:xfrm>
            <a:off x="7506001" y="2966400"/>
            <a:ext cx="4260550" cy="1933575"/>
          </a:xfrm>
        </p:spPr>
        <p:txBody>
          <a:bodyPr/>
          <a:lstStyle>
            <a:lvl1pPr>
              <a:defRPr sz="1800"/>
            </a:lvl1pPr>
            <a:lvl2pPr>
              <a:defRPr sz="1600"/>
            </a:lvl2pPr>
            <a:lvl3pPr>
              <a:defRPr sz="1400"/>
            </a:lvl3pPr>
            <a:lvl4pPr>
              <a:defRPr sz="1200"/>
            </a:lvl4pPr>
            <a:lvl5pPr>
              <a:defRPr sz="12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Picture Placeholder 13">
            <a:extLst>
              <a:ext uri="{FF2B5EF4-FFF2-40B4-BE49-F238E27FC236}">
                <a16:creationId xmlns:a16="http://schemas.microsoft.com/office/drawing/2014/main" id="{89B85C60-6167-4EB6-A1D4-BF724F6A4C12}"/>
              </a:ext>
            </a:extLst>
          </p:cNvPr>
          <p:cNvSpPr>
            <a:spLocks noGrp="1"/>
          </p:cNvSpPr>
          <p:nvPr>
            <p:ph type="pic" sz="quarter" idx="15" hasCustomPrompt="1"/>
          </p:nvPr>
        </p:nvSpPr>
        <p:spPr>
          <a:xfrm>
            <a:off x="0" y="0"/>
            <a:ext cx="7506000" cy="6202800"/>
          </a:xfrm>
          <a:custGeom>
            <a:avLst/>
            <a:gdLst/>
            <a:ahLst/>
            <a:cxnLst/>
            <a:rect l="l" t="t" r="r" b="b"/>
            <a:pathLst>
              <a:path w="8459316" h="7428549">
                <a:moveTo>
                  <a:pt x="2362144" y="1156260"/>
                </a:moveTo>
                <a:cubicBezTo>
                  <a:pt x="2193420" y="1156260"/>
                  <a:pt x="2042891" y="1210020"/>
                  <a:pt x="1910558" y="1317540"/>
                </a:cubicBezTo>
                <a:cubicBezTo>
                  <a:pt x="1778225" y="1425061"/>
                  <a:pt x="1675667" y="1617771"/>
                  <a:pt x="1602884" y="1895670"/>
                </a:cubicBezTo>
                <a:cubicBezTo>
                  <a:pt x="1506942" y="2256278"/>
                  <a:pt x="1458972" y="2863356"/>
                  <a:pt x="1458972" y="3716903"/>
                </a:cubicBezTo>
                <a:cubicBezTo>
                  <a:pt x="1458972" y="4570451"/>
                  <a:pt x="1501980" y="5156852"/>
                  <a:pt x="1587996" y="5476105"/>
                </a:cubicBezTo>
                <a:cubicBezTo>
                  <a:pt x="1674013" y="5795359"/>
                  <a:pt x="1782360" y="6007919"/>
                  <a:pt x="1913039" y="6113785"/>
                </a:cubicBezTo>
                <a:cubicBezTo>
                  <a:pt x="2043718" y="6219651"/>
                  <a:pt x="2193420" y="6272585"/>
                  <a:pt x="2362144" y="6272585"/>
                </a:cubicBezTo>
                <a:cubicBezTo>
                  <a:pt x="2530869" y="6272585"/>
                  <a:pt x="2681398" y="6218825"/>
                  <a:pt x="2813731" y="6111304"/>
                </a:cubicBezTo>
                <a:cubicBezTo>
                  <a:pt x="2946064" y="6003784"/>
                  <a:pt x="3048622" y="5811073"/>
                  <a:pt x="3121405" y="5533174"/>
                </a:cubicBezTo>
                <a:cubicBezTo>
                  <a:pt x="3217346" y="5175875"/>
                  <a:pt x="3265317" y="4570451"/>
                  <a:pt x="3265317" y="3716903"/>
                </a:cubicBezTo>
                <a:cubicBezTo>
                  <a:pt x="3265317" y="2863356"/>
                  <a:pt x="3222309" y="2276955"/>
                  <a:pt x="3136292" y="1957701"/>
                </a:cubicBezTo>
                <a:cubicBezTo>
                  <a:pt x="3050276" y="1638448"/>
                  <a:pt x="2941928" y="1425061"/>
                  <a:pt x="2811249" y="1317540"/>
                </a:cubicBezTo>
                <a:cubicBezTo>
                  <a:pt x="2680571" y="1210020"/>
                  <a:pt x="2530869" y="1156260"/>
                  <a:pt x="2362144" y="1156260"/>
                </a:cubicBezTo>
                <a:close/>
                <a:moveTo>
                  <a:pt x="7327869" y="0"/>
                </a:moveTo>
                <a:lnTo>
                  <a:pt x="8459316" y="0"/>
                </a:lnTo>
                <a:lnTo>
                  <a:pt x="8459316" y="7304782"/>
                </a:lnTo>
                <a:lnTo>
                  <a:pt x="7064857" y="7304782"/>
                </a:lnTo>
                <a:lnTo>
                  <a:pt x="7064857" y="2049507"/>
                </a:lnTo>
                <a:cubicBezTo>
                  <a:pt x="6555375" y="2525906"/>
                  <a:pt x="5954914" y="2878243"/>
                  <a:pt x="5263474" y="3106517"/>
                </a:cubicBezTo>
                <a:lnTo>
                  <a:pt x="5263474" y="1841083"/>
                </a:lnTo>
                <a:cubicBezTo>
                  <a:pt x="5627390" y="1721983"/>
                  <a:pt x="6022735" y="1496190"/>
                  <a:pt x="6449509" y="1163703"/>
                </a:cubicBezTo>
                <a:cubicBezTo>
                  <a:pt x="6876283" y="831217"/>
                  <a:pt x="7169069" y="443316"/>
                  <a:pt x="7327869" y="0"/>
                </a:cubicBezTo>
                <a:close/>
                <a:moveTo>
                  <a:pt x="2362144" y="0"/>
                </a:moveTo>
                <a:cubicBezTo>
                  <a:pt x="3066818" y="0"/>
                  <a:pt x="3617654" y="251433"/>
                  <a:pt x="4014653" y="754298"/>
                </a:cubicBezTo>
                <a:cubicBezTo>
                  <a:pt x="4487743" y="1349797"/>
                  <a:pt x="4724288" y="2337332"/>
                  <a:pt x="4724288" y="3716903"/>
                </a:cubicBezTo>
                <a:cubicBezTo>
                  <a:pt x="4724288" y="5093167"/>
                  <a:pt x="4486089" y="6082356"/>
                  <a:pt x="4009690" y="6684471"/>
                </a:cubicBezTo>
                <a:cubicBezTo>
                  <a:pt x="3665211" y="7118689"/>
                  <a:pt x="3201684" y="7362936"/>
                  <a:pt x="2619108" y="7417213"/>
                </a:cubicBezTo>
                <a:lnTo>
                  <a:pt x="2368662" y="7428549"/>
                </a:lnTo>
                <a:lnTo>
                  <a:pt x="2356153" y="7428549"/>
                </a:lnTo>
                <a:lnTo>
                  <a:pt x="2103087" y="7416089"/>
                </a:lnTo>
                <a:cubicBezTo>
                  <a:pt x="1513637" y="7356565"/>
                  <a:pt x="1029303" y="7088708"/>
                  <a:pt x="650086" y="6612515"/>
                </a:cubicBezTo>
                <a:cubicBezTo>
                  <a:pt x="216696" y="6068295"/>
                  <a:pt x="0" y="5098130"/>
                  <a:pt x="0" y="3702016"/>
                </a:cubicBezTo>
                <a:cubicBezTo>
                  <a:pt x="0" y="2332369"/>
                  <a:pt x="238200" y="1346489"/>
                  <a:pt x="714598" y="744373"/>
                </a:cubicBezTo>
                <a:cubicBezTo>
                  <a:pt x="1108289" y="248124"/>
                  <a:pt x="1657471" y="0"/>
                  <a:pt x="2362144" y="0"/>
                </a:cubicBezTo>
                <a:close/>
              </a:path>
            </a:pathLst>
          </a:custGeom>
        </p:spPr>
        <p:txBody>
          <a:bodyPr wrap="square" anchor="ctr">
            <a:noAutofit/>
          </a:bodyPr>
          <a:lstStyle>
            <a:lvl1pPr marL="0" indent="0" algn="ctr">
              <a:buNone/>
              <a:defRPr/>
            </a:lvl1pPr>
          </a:lstStyle>
          <a:p>
            <a:r>
              <a:rPr lang="en-GB" dirty="0"/>
              <a:t>Click on the icon to insert an image</a:t>
            </a:r>
          </a:p>
        </p:txBody>
      </p:sp>
      <p:sp>
        <p:nvSpPr>
          <p:cNvPr id="12" name="Text Placeholder 13">
            <a:extLst>
              <a:ext uri="{FF2B5EF4-FFF2-40B4-BE49-F238E27FC236}">
                <a16:creationId xmlns:a16="http://schemas.microsoft.com/office/drawing/2014/main" id="{E469A36D-0F45-BB43-B857-A7523097303C}"/>
              </a:ext>
            </a:extLst>
          </p:cNvPr>
          <p:cNvSpPr>
            <a:spLocks noGrp="1"/>
          </p:cNvSpPr>
          <p:nvPr>
            <p:ph type="body" sz="quarter" idx="43" hasCustomPrompt="1"/>
          </p:nvPr>
        </p:nvSpPr>
        <p:spPr>
          <a:xfrm>
            <a:off x="2145324" y="6478117"/>
            <a:ext cx="7024076" cy="365125"/>
          </a:xfrm>
        </p:spPr>
        <p:txBody>
          <a:bodyPr anchor="ctr"/>
          <a:lstStyle>
            <a:lvl1pPr marL="0" indent="0">
              <a:buNone/>
              <a:defRPr sz="900">
                <a:solidFill>
                  <a:schemeClr val="accent3"/>
                </a:solidFill>
              </a:defRPr>
            </a:lvl1pPr>
          </a:lstStyle>
          <a:p>
            <a:pPr lvl="0"/>
            <a:r>
              <a:rPr lang="en-GB" dirty="0"/>
              <a:t>Source</a:t>
            </a:r>
          </a:p>
        </p:txBody>
      </p:sp>
      <p:sp>
        <p:nvSpPr>
          <p:cNvPr id="16" name="Date Placeholder 3">
            <a:extLst>
              <a:ext uri="{FF2B5EF4-FFF2-40B4-BE49-F238E27FC236}">
                <a16:creationId xmlns:a16="http://schemas.microsoft.com/office/drawing/2014/main" id="{FB8616B7-1DB4-E845-82B0-7E0BB947BF18}"/>
              </a:ext>
            </a:extLst>
          </p:cNvPr>
          <p:cNvSpPr>
            <a:spLocks noGrp="1"/>
          </p:cNvSpPr>
          <p:nvPr>
            <p:ph type="dt" sz="half" idx="2"/>
          </p:nvPr>
        </p:nvSpPr>
        <p:spPr>
          <a:xfrm>
            <a:off x="9169400" y="6472451"/>
            <a:ext cx="1879600" cy="365125"/>
          </a:xfrm>
          <a:prstGeom prst="rect">
            <a:avLst/>
          </a:prstGeom>
        </p:spPr>
        <p:txBody>
          <a:bodyPr vert="horz" lIns="91440" tIns="45720" rIns="91440" bIns="45720" rtlCol="0" anchor="ctr">
            <a:noAutofit/>
          </a:bodyPr>
          <a:lstStyle>
            <a:lvl1pPr algn="r">
              <a:lnSpc>
                <a:spcPct val="90000"/>
              </a:lnSpc>
              <a:spcAft>
                <a:spcPts val="600"/>
              </a:spcAft>
              <a:defRPr sz="900">
                <a:solidFill>
                  <a:schemeClr val="accent3"/>
                </a:solidFill>
              </a:defRPr>
            </a:lvl1pPr>
          </a:lstStyle>
          <a:p>
            <a:r>
              <a:rPr lang="en-GB"/>
              <a:t>26.9. 2024</a:t>
            </a:r>
            <a:endParaRPr lang="en-GB" dirty="0"/>
          </a:p>
        </p:txBody>
      </p:sp>
      <p:sp>
        <p:nvSpPr>
          <p:cNvPr id="17" name="Footer Placeholder 4">
            <a:extLst>
              <a:ext uri="{FF2B5EF4-FFF2-40B4-BE49-F238E27FC236}">
                <a16:creationId xmlns:a16="http://schemas.microsoft.com/office/drawing/2014/main" id="{7226BC12-6838-3E48-A199-D976DCBB2AFB}"/>
              </a:ext>
            </a:extLst>
          </p:cNvPr>
          <p:cNvSpPr>
            <a:spLocks noGrp="1"/>
          </p:cNvSpPr>
          <p:nvPr>
            <p:ph type="ftr" sz="quarter" idx="3"/>
          </p:nvPr>
        </p:nvSpPr>
        <p:spPr>
          <a:xfrm>
            <a:off x="582613" y="6474052"/>
            <a:ext cx="1561918"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endParaRPr lang="en-GB" dirty="0"/>
          </a:p>
        </p:txBody>
      </p:sp>
      <p:sp>
        <p:nvSpPr>
          <p:cNvPr id="18" name="Slide Number Placeholder 5">
            <a:extLst>
              <a:ext uri="{FF2B5EF4-FFF2-40B4-BE49-F238E27FC236}">
                <a16:creationId xmlns:a16="http://schemas.microsoft.com/office/drawing/2014/main" id="{9B7F9900-5482-0E46-85F4-DB72E19F6AE3}"/>
              </a:ext>
            </a:extLst>
          </p:cNvPr>
          <p:cNvSpPr>
            <a:spLocks noGrp="1"/>
          </p:cNvSpPr>
          <p:nvPr>
            <p:ph type="sldNum" sz="quarter" idx="4"/>
          </p:nvPr>
        </p:nvSpPr>
        <p:spPr>
          <a:xfrm>
            <a:off x="11226800" y="6474053"/>
            <a:ext cx="539750"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fld id="{95327F6C-6CA3-4D4A-964E-3E97A278A548}" type="slidenum">
              <a:rPr lang="en-GB" smtClean="0"/>
              <a:pPr/>
              <a:t>‹#›</a:t>
            </a:fld>
            <a:endParaRPr lang="en-GB"/>
          </a:p>
        </p:txBody>
      </p:sp>
    </p:spTree>
    <p:custDataLst>
      <p:tags r:id="rId1"/>
    </p:custDataLst>
    <p:extLst>
      <p:ext uri="{BB962C8B-B14F-4D97-AF65-F5344CB8AC3E}">
        <p14:creationId xmlns:p14="http://schemas.microsoft.com/office/powerpoint/2010/main" val="28778554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hapter 02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015B-93DB-4690-8AAF-525E1E964D12}"/>
              </a:ext>
            </a:extLst>
          </p:cNvPr>
          <p:cNvSpPr>
            <a:spLocks noGrp="1"/>
          </p:cNvSpPr>
          <p:nvPr>
            <p:ph type="title" hasCustomPrompt="1"/>
          </p:nvPr>
        </p:nvSpPr>
        <p:spPr>
          <a:xfrm>
            <a:off x="7506001" y="1684800"/>
            <a:ext cx="4260550" cy="1142999"/>
          </a:xfrm>
        </p:spPr>
        <p:txBody>
          <a:bodyPr anchor="b"/>
          <a:lstStyle>
            <a:lvl1pPr>
              <a:defRPr sz="4600"/>
            </a:lvl1pPr>
          </a:lstStyle>
          <a:p>
            <a:r>
              <a:rPr lang="en-US" dirty="0"/>
              <a:t>Enter title here</a:t>
            </a:r>
            <a:endParaRPr lang="en-GB" dirty="0"/>
          </a:p>
        </p:txBody>
      </p:sp>
      <p:sp>
        <p:nvSpPr>
          <p:cNvPr id="13" name="Text Placeholder 12">
            <a:extLst>
              <a:ext uri="{FF2B5EF4-FFF2-40B4-BE49-F238E27FC236}">
                <a16:creationId xmlns:a16="http://schemas.microsoft.com/office/drawing/2014/main" id="{E03C3AAD-2EC3-41D8-BD01-2A04E44B52CB}"/>
              </a:ext>
            </a:extLst>
          </p:cNvPr>
          <p:cNvSpPr>
            <a:spLocks noGrp="1"/>
          </p:cNvSpPr>
          <p:nvPr>
            <p:ph type="body" sz="quarter" idx="14" hasCustomPrompt="1"/>
          </p:nvPr>
        </p:nvSpPr>
        <p:spPr>
          <a:xfrm>
            <a:off x="7506001" y="2966400"/>
            <a:ext cx="4260550" cy="1933575"/>
          </a:xfrm>
        </p:spPr>
        <p:txBody>
          <a:bodyPr/>
          <a:lstStyle>
            <a:lvl1pPr>
              <a:defRPr sz="1800"/>
            </a:lvl1pPr>
            <a:lvl2pPr>
              <a:defRPr sz="1600"/>
            </a:lvl2pPr>
            <a:lvl3pPr>
              <a:defRPr sz="1400"/>
            </a:lvl3pPr>
            <a:lvl4pPr>
              <a:defRPr sz="1200"/>
            </a:lvl4pPr>
            <a:lvl5pPr>
              <a:defRPr sz="12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a:extLst>
              <a:ext uri="{FF2B5EF4-FFF2-40B4-BE49-F238E27FC236}">
                <a16:creationId xmlns:a16="http://schemas.microsoft.com/office/drawing/2014/main" id="{DEB28420-3921-4DFF-B7EC-7AFCFC77F399}"/>
              </a:ext>
            </a:extLst>
          </p:cNvPr>
          <p:cNvSpPr>
            <a:spLocks noGrp="1"/>
          </p:cNvSpPr>
          <p:nvPr>
            <p:ph type="pic" sz="quarter" idx="15" hasCustomPrompt="1"/>
          </p:nvPr>
        </p:nvSpPr>
        <p:spPr>
          <a:xfrm>
            <a:off x="0" y="0"/>
            <a:ext cx="7506000" cy="6202800"/>
          </a:xfrm>
          <a:custGeom>
            <a:avLst/>
            <a:gdLst/>
            <a:ahLst/>
            <a:cxnLst/>
            <a:rect l="l" t="t" r="r" b="b"/>
            <a:pathLst>
              <a:path w="8989735" h="7428549">
                <a:moveTo>
                  <a:pt x="1751372" y="1156260"/>
                </a:moveTo>
                <a:cubicBezTo>
                  <a:pt x="1582647" y="1156260"/>
                  <a:pt x="1432118" y="1210020"/>
                  <a:pt x="1299785" y="1317540"/>
                </a:cubicBezTo>
                <a:cubicBezTo>
                  <a:pt x="1167452" y="1425061"/>
                  <a:pt x="1064894" y="1617771"/>
                  <a:pt x="992111" y="1895670"/>
                </a:cubicBezTo>
                <a:cubicBezTo>
                  <a:pt x="896169" y="2256278"/>
                  <a:pt x="848199" y="2863356"/>
                  <a:pt x="848199" y="3716903"/>
                </a:cubicBezTo>
                <a:cubicBezTo>
                  <a:pt x="848199" y="4570451"/>
                  <a:pt x="891207" y="5156852"/>
                  <a:pt x="977223" y="5476105"/>
                </a:cubicBezTo>
                <a:cubicBezTo>
                  <a:pt x="1063240" y="5795359"/>
                  <a:pt x="1171587" y="6007919"/>
                  <a:pt x="1302266" y="6113785"/>
                </a:cubicBezTo>
                <a:cubicBezTo>
                  <a:pt x="1432945" y="6219651"/>
                  <a:pt x="1582647" y="6272585"/>
                  <a:pt x="1751372" y="6272585"/>
                </a:cubicBezTo>
                <a:cubicBezTo>
                  <a:pt x="1920096" y="6272585"/>
                  <a:pt x="2070625" y="6218825"/>
                  <a:pt x="2202958" y="6111304"/>
                </a:cubicBezTo>
                <a:cubicBezTo>
                  <a:pt x="2335291" y="6003784"/>
                  <a:pt x="2437849" y="5811073"/>
                  <a:pt x="2510632" y="5533174"/>
                </a:cubicBezTo>
                <a:cubicBezTo>
                  <a:pt x="2606573" y="5175875"/>
                  <a:pt x="2654544" y="4570451"/>
                  <a:pt x="2654544" y="3716903"/>
                </a:cubicBezTo>
                <a:cubicBezTo>
                  <a:pt x="2654544" y="2863356"/>
                  <a:pt x="2611536" y="2276955"/>
                  <a:pt x="2525519" y="1957701"/>
                </a:cubicBezTo>
                <a:cubicBezTo>
                  <a:pt x="2439503" y="1638448"/>
                  <a:pt x="2331155" y="1425061"/>
                  <a:pt x="2200476" y="1317540"/>
                </a:cubicBezTo>
                <a:cubicBezTo>
                  <a:pt x="2069798" y="1210020"/>
                  <a:pt x="1920096" y="1156260"/>
                  <a:pt x="1751372" y="1156260"/>
                </a:cubicBezTo>
                <a:close/>
                <a:moveTo>
                  <a:pt x="6682359" y="0"/>
                </a:moveTo>
                <a:cubicBezTo>
                  <a:pt x="7400265" y="0"/>
                  <a:pt x="7964334" y="193537"/>
                  <a:pt x="8374567" y="580611"/>
                </a:cubicBezTo>
                <a:cubicBezTo>
                  <a:pt x="8733520" y="919301"/>
                  <a:pt x="8935431" y="1330179"/>
                  <a:pt x="8980300" y="1813246"/>
                </a:cubicBezTo>
                <a:lnTo>
                  <a:pt x="8989735" y="2020737"/>
                </a:lnTo>
                <a:lnTo>
                  <a:pt x="8989735" y="2028662"/>
                </a:lnTo>
                <a:lnTo>
                  <a:pt x="8978905" y="2267392"/>
                </a:lnTo>
                <a:cubicBezTo>
                  <a:pt x="8956884" y="2507142"/>
                  <a:pt x="8901831" y="2738053"/>
                  <a:pt x="8813747" y="2960124"/>
                </a:cubicBezTo>
                <a:cubicBezTo>
                  <a:pt x="8696302" y="3256219"/>
                  <a:pt x="8510208" y="3566375"/>
                  <a:pt x="8255467" y="3890591"/>
                </a:cubicBezTo>
                <a:cubicBezTo>
                  <a:pt x="8086742" y="4105631"/>
                  <a:pt x="7782377" y="4414960"/>
                  <a:pt x="7342369" y="4818576"/>
                </a:cubicBezTo>
                <a:cubicBezTo>
                  <a:pt x="6902362" y="5222192"/>
                  <a:pt x="6623636" y="5490166"/>
                  <a:pt x="6506190" y="5622499"/>
                </a:cubicBezTo>
                <a:cubicBezTo>
                  <a:pt x="6388744" y="5754832"/>
                  <a:pt x="6293631" y="5883857"/>
                  <a:pt x="6220847" y="6009573"/>
                </a:cubicBezTo>
                <a:lnTo>
                  <a:pt x="8989735" y="6009573"/>
                </a:lnTo>
                <a:lnTo>
                  <a:pt x="8989735" y="7304782"/>
                </a:lnTo>
                <a:lnTo>
                  <a:pt x="4101865" y="7304782"/>
                </a:lnTo>
                <a:cubicBezTo>
                  <a:pt x="4154798" y="6815150"/>
                  <a:pt x="4313598" y="6351157"/>
                  <a:pt x="4578264" y="5912804"/>
                </a:cubicBezTo>
                <a:cubicBezTo>
                  <a:pt x="4842930" y="5474451"/>
                  <a:pt x="5365645" y="4893013"/>
                  <a:pt x="6146410" y="4168490"/>
                </a:cubicBezTo>
                <a:cubicBezTo>
                  <a:pt x="6774992" y="3582917"/>
                  <a:pt x="7160411" y="3185918"/>
                  <a:pt x="7302669" y="2977493"/>
                </a:cubicBezTo>
                <a:cubicBezTo>
                  <a:pt x="7494552" y="2689669"/>
                  <a:pt x="7590494" y="2405153"/>
                  <a:pt x="7590494" y="2123945"/>
                </a:cubicBezTo>
                <a:cubicBezTo>
                  <a:pt x="7590494" y="1812963"/>
                  <a:pt x="7506959" y="1573935"/>
                  <a:pt x="7339888" y="1406865"/>
                </a:cubicBezTo>
                <a:cubicBezTo>
                  <a:pt x="7172818" y="1239795"/>
                  <a:pt x="6942062" y="1156260"/>
                  <a:pt x="6647621" y="1156260"/>
                </a:cubicBezTo>
                <a:cubicBezTo>
                  <a:pt x="6356488" y="1156260"/>
                  <a:pt x="6124906" y="1243930"/>
                  <a:pt x="5952873" y="1419271"/>
                </a:cubicBezTo>
                <a:cubicBezTo>
                  <a:pt x="5780840" y="1594613"/>
                  <a:pt x="5681590" y="1885745"/>
                  <a:pt x="5655124" y="2292669"/>
                </a:cubicBezTo>
                <a:lnTo>
                  <a:pt x="4265627" y="2153720"/>
                </a:lnTo>
                <a:cubicBezTo>
                  <a:pt x="4348335" y="1386189"/>
                  <a:pt x="4608039" y="835353"/>
                  <a:pt x="5044738" y="501211"/>
                </a:cubicBezTo>
                <a:cubicBezTo>
                  <a:pt x="5481437" y="167070"/>
                  <a:pt x="6027310" y="0"/>
                  <a:pt x="6682359" y="0"/>
                </a:cubicBezTo>
                <a:close/>
                <a:moveTo>
                  <a:pt x="1751372" y="0"/>
                </a:moveTo>
                <a:cubicBezTo>
                  <a:pt x="2456045" y="0"/>
                  <a:pt x="3006881" y="251433"/>
                  <a:pt x="3403880" y="754298"/>
                </a:cubicBezTo>
                <a:cubicBezTo>
                  <a:pt x="3876970" y="1349797"/>
                  <a:pt x="4113515" y="2337332"/>
                  <a:pt x="4113515" y="3716903"/>
                </a:cubicBezTo>
                <a:cubicBezTo>
                  <a:pt x="4113515" y="5093167"/>
                  <a:pt x="3875316" y="6082356"/>
                  <a:pt x="3398917" y="6684471"/>
                </a:cubicBezTo>
                <a:cubicBezTo>
                  <a:pt x="3054438" y="7118689"/>
                  <a:pt x="2590911" y="7362936"/>
                  <a:pt x="2008336" y="7417213"/>
                </a:cubicBezTo>
                <a:lnTo>
                  <a:pt x="1757889" y="7428549"/>
                </a:lnTo>
                <a:lnTo>
                  <a:pt x="1745380" y="7428549"/>
                </a:lnTo>
                <a:lnTo>
                  <a:pt x="1492314" y="7416089"/>
                </a:lnTo>
                <a:cubicBezTo>
                  <a:pt x="902864" y="7356565"/>
                  <a:pt x="418530" y="7088708"/>
                  <a:pt x="39313" y="6612515"/>
                </a:cubicBezTo>
                <a:lnTo>
                  <a:pt x="0" y="6559064"/>
                </a:lnTo>
                <a:lnTo>
                  <a:pt x="0" y="888765"/>
                </a:lnTo>
                <a:lnTo>
                  <a:pt x="17292" y="861767"/>
                </a:lnTo>
                <a:cubicBezTo>
                  <a:pt x="45206" y="821137"/>
                  <a:pt x="74051" y="782006"/>
                  <a:pt x="103826" y="744373"/>
                </a:cubicBezTo>
                <a:cubicBezTo>
                  <a:pt x="497516" y="248124"/>
                  <a:pt x="1046698" y="0"/>
                  <a:pt x="1751372" y="0"/>
                </a:cubicBezTo>
                <a:close/>
              </a:path>
            </a:pathLst>
          </a:custGeom>
        </p:spPr>
        <p:txBody>
          <a:bodyPr wrap="square" anchor="ctr">
            <a:noAutofit/>
          </a:bodyPr>
          <a:lstStyle>
            <a:lvl1pPr marL="0" indent="0" algn="ctr">
              <a:buNone/>
              <a:defRPr/>
            </a:lvl1pPr>
          </a:lstStyle>
          <a:p>
            <a:r>
              <a:rPr lang="en-GB" dirty="0"/>
              <a:t>Click on the icon to insert an image</a:t>
            </a:r>
          </a:p>
        </p:txBody>
      </p:sp>
      <p:sp>
        <p:nvSpPr>
          <p:cNvPr id="15" name="Text Placeholder 13">
            <a:extLst>
              <a:ext uri="{FF2B5EF4-FFF2-40B4-BE49-F238E27FC236}">
                <a16:creationId xmlns:a16="http://schemas.microsoft.com/office/drawing/2014/main" id="{B48DFF82-ACBE-B344-935B-6834D0133CE7}"/>
              </a:ext>
            </a:extLst>
          </p:cNvPr>
          <p:cNvSpPr>
            <a:spLocks noGrp="1"/>
          </p:cNvSpPr>
          <p:nvPr>
            <p:ph type="body" sz="quarter" idx="43" hasCustomPrompt="1"/>
          </p:nvPr>
        </p:nvSpPr>
        <p:spPr>
          <a:xfrm>
            <a:off x="2145324" y="6478117"/>
            <a:ext cx="7024076" cy="365125"/>
          </a:xfrm>
        </p:spPr>
        <p:txBody>
          <a:bodyPr anchor="ctr"/>
          <a:lstStyle>
            <a:lvl1pPr marL="0" indent="0">
              <a:buNone/>
              <a:defRPr sz="900">
                <a:solidFill>
                  <a:schemeClr val="accent3"/>
                </a:solidFill>
              </a:defRPr>
            </a:lvl1pPr>
          </a:lstStyle>
          <a:p>
            <a:pPr lvl="0"/>
            <a:r>
              <a:rPr lang="en-GB" dirty="0"/>
              <a:t>Source</a:t>
            </a:r>
          </a:p>
        </p:txBody>
      </p:sp>
      <p:sp>
        <p:nvSpPr>
          <p:cNvPr id="16" name="Date Placeholder 3">
            <a:extLst>
              <a:ext uri="{FF2B5EF4-FFF2-40B4-BE49-F238E27FC236}">
                <a16:creationId xmlns:a16="http://schemas.microsoft.com/office/drawing/2014/main" id="{B7D01926-179B-FD44-9335-87659056B97D}"/>
              </a:ext>
            </a:extLst>
          </p:cNvPr>
          <p:cNvSpPr>
            <a:spLocks noGrp="1"/>
          </p:cNvSpPr>
          <p:nvPr>
            <p:ph type="dt" sz="half" idx="2"/>
          </p:nvPr>
        </p:nvSpPr>
        <p:spPr>
          <a:xfrm>
            <a:off x="9169400" y="6472451"/>
            <a:ext cx="1879600" cy="365125"/>
          </a:xfrm>
          <a:prstGeom prst="rect">
            <a:avLst/>
          </a:prstGeom>
        </p:spPr>
        <p:txBody>
          <a:bodyPr vert="horz" lIns="91440" tIns="45720" rIns="91440" bIns="45720" rtlCol="0" anchor="ctr">
            <a:noAutofit/>
          </a:bodyPr>
          <a:lstStyle>
            <a:lvl1pPr algn="r">
              <a:lnSpc>
                <a:spcPct val="90000"/>
              </a:lnSpc>
              <a:spcAft>
                <a:spcPts val="600"/>
              </a:spcAft>
              <a:defRPr sz="900">
                <a:solidFill>
                  <a:schemeClr val="accent3"/>
                </a:solidFill>
              </a:defRPr>
            </a:lvl1pPr>
          </a:lstStyle>
          <a:p>
            <a:r>
              <a:rPr lang="en-GB"/>
              <a:t>26.9. 2024</a:t>
            </a:r>
            <a:endParaRPr lang="en-GB" dirty="0"/>
          </a:p>
        </p:txBody>
      </p:sp>
      <p:sp>
        <p:nvSpPr>
          <p:cNvPr id="17" name="Footer Placeholder 4">
            <a:extLst>
              <a:ext uri="{FF2B5EF4-FFF2-40B4-BE49-F238E27FC236}">
                <a16:creationId xmlns:a16="http://schemas.microsoft.com/office/drawing/2014/main" id="{E4C2D8C3-5836-3746-B675-0082A86554C4}"/>
              </a:ext>
            </a:extLst>
          </p:cNvPr>
          <p:cNvSpPr>
            <a:spLocks noGrp="1"/>
          </p:cNvSpPr>
          <p:nvPr>
            <p:ph type="ftr" sz="quarter" idx="3"/>
          </p:nvPr>
        </p:nvSpPr>
        <p:spPr>
          <a:xfrm>
            <a:off x="582613" y="6474052"/>
            <a:ext cx="1561918"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endParaRPr lang="en-GB" dirty="0"/>
          </a:p>
        </p:txBody>
      </p:sp>
      <p:sp>
        <p:nvSpPr>
          <p:cNvPr id="18" name="Slide Number Placeholder 5">
            <a:extLst>
              <a:ext uri="{FF2B5EF4-FFF2-40B4-BE49-F238E27FC236}">
                <a16:creationId xmlns:a16="http://schemas.microsoft.com/office/drawing/2014/main" id="{CF26CAA4-C2AF-1E40-909A-EC1DAF482795}"/>
              </a:ext>
            </a:extLst>
          </p:cNvPr>
          <p:cNvSpPr>
            <a:spLocks noGrp="1"/>
          </p:cNvSpPr>
          <p:nvPr>
            <p:ph type="sldNum" sz="quarter" idx="4"/>
          </p:nvPr>
        </p:nvSpPr>
        <p:spPr>
          <a:xfrm>
            <a:off x="11226800" y="6474053"/>
            <a:ext cx="539750"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fld id="{95327F6C-6CA3-4D4A-964E-3E97A278A548}" type="slidenum">
              <a:rPr lang="en-GB" smtClean="0"/>
              <a:pPr/>
              <a:t>‹#›</a:t>
            </a:fld>
            <a:endParaRPr lang="en-GB"/>
          </a:p>
        </p:txBody>
      </p:sp>
    </p:spTree>
    <p:custDataLst>
      <p:tags r:id="rId1"/>
    </p:custDataLst>
    <p:extLst>
      <p:ext uri="{BB962C8B-B14F-4D97-AF65-F5344CB8AC3E}">
        <p14:creationId xmlns:p14="http://schemas.microsoft.com/office/powerpoint/2010/main" val="35365471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hapter 03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015B-93DB-4690-8AAF-525E1E964D12}"/>
              </a:ext>
            </a:extLst>
          </p:cNvPr>
          <p:cNvSpPr>
            <a:spLocks noGrp="1"/>
          </p:cNvSpPr>
          <p:nvPr>
            <p:ph type="title" hasCustomPrompt="1"/>
          </p:nvPr>
        </p:nvSpPr>
        <p:spPr>
          <a:xfrm>
            <a:off x="7506001" y="1684800"/>
            <a:ext cx="4260550" cy="1142999"/>
          </a:xfrm>
        </p:spPr>
        <p:txBody>
          <a:bodyPr anchor="b"/>
          <a:lstStyle>
            <a:lvl1pPr>
              <a:defRPr sz="4600"/>
            </a:lvl1pPr>
          </a:lstStyle>
          <a:p>
            <a:r>
              <a:rPr lang="en-US" dirty="0"/>
              <a:t>Enter title here</a:t>
            </a:r>
            <a:endParaRPr lang="en-GB" dirty="0"/>
          </a:p>
        </p:txBody>
      </p:sp>
      <p:sp>
        <p:nvSpPr>
          <p:cNvPr id="13" name="Text Placeholder 12">
            <a:extLst>
              <a:ext uri="{FF2B5EF4-FFF2-40B4-BE49-F238E27FC236}">
                <a16:creationId xmlns:a16="http://schemas.microsoft.com/office/drawing/2014/main" id="{E03C3AAD-2EC3-41D8-BD01-2A04E44B52CB}"/>
              </a:ext>
            </a:extLst>
          </p:cNvPr>
          <p:cNvSpPr>
            <a:spLocks noGrp="1"/>
          </p:cNvSpPr>
          <p:nvPr>
            <p:ph type="body" sz="quarter" idx="14" hasCustomPrompt="1"/>
          </p:nvPr>
        </p:nvSpPr>
        <p:spPr>
          <a:xfrm>
            <a:off x="7506001" y="2966400"/>
            <a:ext cx="4260550" cy="1933575"/>
          </a:xfrm>
        </p:spPr>
        <p:txBody>
          <a:bodyPr/>
          <a:lstStyle>
            <a:lvl1pPr>
              <a:defRPr sz="1800"/>
            </a:lvl1pPr>
            <a:lvl2pPr>
              <a:defRPr sz="1600"/>
            </a:lvl2pPr>
            <a:lvl3pPr>
              <a:defRPr sz="1400"/>
            </a:lvl3pPr>
            <a:lvl4pPr>
              <a:defRPr sz="1200"/>
            </a:lvl4pPr>
            <a:lvl5pPr>
              <a:defRPr sz="12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a:extLst>
              <a:ext uri="{FF2B5EF4-FFF2-40B4-BE49-F238E27FC236}">
                <a16:creationId xmlns:a16="http://schemas.microsoft.com/office/drawing/2014/main" id="{81FA9008-14D0-4BB3-B8B9-238283951CBA}"/>
              </a:ext>
            </a:extLst>
          </p:cNvPr>
          <p:cNvSpPr>
            <a:spLocks noGrp="1"/>
          </p:cNvSpPr>
          <p:nvPr>
            <p:ph type="pic" sz="quarter" idx="15" hasCustomPrompt="1"/>
          </p:nvPr>
        </p:nvSpPr>
        <p:spPr>
          <a:xfrm>
            <a:off x="0" y="0"/>
            <a:ext cx="7506000" cy="6202800"/>
          </a:xfrm>
          <a:custGeom>
            <a:avLst/>
            <a:gdLst/>
            <a:ahLst/>
            <a:cxnLst/>
            <a:rect l="l" t="t" r="r" b="b"/>
            <a:pathLst>
              <a:path w="8989735" h="7428549">
                <a:moveTo>
                  <a:pt x="1700571" y="1156260"/>
                </a:moveTo>
                <a:cubicBezTo>
                  <a:pt x="1531847" y="1156260"/>
                  <a:pt x="1381318" y="1210020"/>
                  <a:pt x="1248985" y="1317540"/>
                </a:cubicBezTo>
                <a:cubicBezTo>
                  <a:pt x="1116652" y="1425061"/>
                  <a:pt x="1014094" y="1617771"/>
                  <a:pt x="941311" y="1895670"/>
                </a:cubicBezTo>
                <a:cubicBezTo>
                  <a:pt x="845369" y="2256278"/>
                  <a:pt x="797399" y="2863356"/>
                  <a:pt x="797399" y="3716903"/>
                </a:cubicBezTo>
                <a:cubicBezTo>
                  <a:pt x="797399" y="4570451"/>
                  <a:pt x="840407" y="5156852"/>
                  <a:pt x="926423" y="5476105"/>
                </a:cubicBezTo>
                <a:cubicBezTo>
                  <a:pt x="1012440" y="5795359"/>
                  <a:pt x="1120787" y="6007919"/>
                  <a:pt x="1251466" y="6113785"/>
                </a:cubicBezTo>
                <a:cubicBezTo>
                  <a:pt x="1382145" y="6219651"/>
                  <a:pt x="1531847" y="6272585"/>
                  <a:pt x="1700571" y="6272585"/>
                </a:cubicBezTo>
                <a:cubicBezTo>
                  <a:pt x="1869296" y="6272585"/>
                  <a:pt x="2019825" y="6218825"/>
                  <a:pt x="2152158" y="6111304"/>
                </a:cubicBezTo>
                <a:cubicBezTo>
                  <a:pt x="2284491" y="6003784"/>
                  <a:pt x="2387049" y="5811073"/>
                  <a:pt x="2459832" y="5533174"/>
                </a:cubicBezTo>
                <a:cubicBezTo>
                  <a:pt x="2555773" y="5175875"/>
                  <a:pt x="2603744" y="4570451"/>
                  <a:pt x="2603744" y="3716903"/>
                </a:cubicBezTo>
                <a:cubicBezTo>
                  <a:pt x="2603744" y="2863356"/>
                  <a:pt x="2560736" y="2276955"/>
                  <a:pt x="2474720" y="1957701"/>
                </a:cubicBezTo>
                <a:cubicBezTo>
                  <a:pt x="2388703" y="1638448"/>
                  <a:pt x="2280355" y="1425061"/>
                  <a:pt x="2149676" y="1317540"/>
                </a:cubicBezTo>
                <a:cubicBezTo>
                  <a:pt x="2018998" y="1210020"/>
                  <a:pt x="1869296" y="1156260"/>
                  <a:pt x="1700571" y="1156260"/>
                </a:cubicBezTo>
                <a:close/>
                <a:moveTo>
                  <a:pt x="6527346" y="0"/>
                </a:moveTo>
                <a:cubicBezTo>
                  <a:pt x="7212169" y="0"/>
                  <a:pt x="7761352" y="218350"/>
                  <a:pt x="8174892" y="655048"/>
                </a:cubicBezTo>
                <a:cubicBezTo>
                  <a:pt x="8515650" y="1012348"/>
                  <a:pt x="8686028" y="1415964"/>
                  <a:pt x="8686028" y="1865895"/>
                </a:cubicBezTo>
                <a:cubicBezTo>
                  <a:pt x="8686028" y="2504402"/>
                  <a:pt x="8337000" y="3013884"/>
                  <a:pt x="7638943" y="3394342"/>
                </a:cubicBezTo>
                <a:cubicBezTo>
                  <a:pt x="8055792" y="3483667"/>
                  <a:pt x="8389106" y="3683820"/>
                  <a:pt x="8638885" y="3994803"/>
                </a:cubicBezTo>
                <a:cubicBezTo>
                  <a:pt x="8794997" y="4189167"/>
                  <a:pt x="8902323" y="4408731"/>
                  <a:pt x="8960865" y="4653496"/>
                </a:cubicBezTo>
                <a:lnTo>
                  <a:pt x="8989735" y="4801328"/>
                </a:lnTo>
                <a:lnTo>
                  <a:pt x="8989735" y="5445156"/>
                </a:lnTo>
                <a:lnTo>
                  <a:pt x="8969820" y="5582489"/>
                </a:lnTo>
                <a:cubicBezTo>
                  <a:pt x="8882357" y="6026011"/>
                  <a:pt x="8663698" y="6416497"/>
                  <a:pt x="8313842" y="6753946"/>
                </a:cubicBezTo>
                <a:cubicBezTo>
                  <a:pt x="7905678" y="7147637"/>
                  <a:pt x="7410127" y="7369088"/>
                  <a:pt x="6827189" y="7418299"/>
                </a:cubicBezTo>
                <a:lnTo>
                  <a:pt x="6579147" y="7428549"/>
                </a:lnTo>
                <a:lnTo>
                  <a:pt x="6563981" y="7428549"/>
                </a:lnTo>
                <a:lnTo>
                  <a:pt x="6330398" y="7419966"/>
                </a:lnTo>
                <a:cubicBezTo>
                  <a:pt x="5778941" y="7378535"/>
                  <a:pt x="5313604" y="7192093"/>
                  <a:pt x="4934388" y="6860639"/>
                </a:cubicBezTo>
                <a:cubicBezTo>
                  <a:pt x="4500997" y="6481836"/>
                  <a:pt x="4249564" y="5986415"/>
                  <a:pt x="4180090" y="5374374"/>
                </a:cubicBezTo>
                <a:lnTo>
                  <a:pt x="5529886" y="5210612"/>
                </a:lnTo>
                <a:cubicBezTo>
                  <a:pt x="5572895" y="5554678"/>
                  <a:pt x="5688686" y="5817690"/>
                  <a:pt x="5877260" y="5999648"/>
                </a:cubicBezTo>
                <a:cubicBezTo>
                  <a:pt x="6065835" y="6181606"/>
                  <a:pt x="6294109" y="6272585"/>
                  <a:pt x="6562084" y="6272585"/>
                </a:cubicBezTo>
                <a:cubicBezTo>
                  <a:pt x="6849908" y="6272585"/>
                  <a:pt x="7092243" y="6163410"/>
                  <a:pt x="7289088" y="5945060"/>
                </a:cubicBezTo>
                <a:cubicBezTo>
                  <a:pt x="7485933" y="5726711"/>
                  <a:pt x="7584356" y="5432270"/>
                  <a:pt x="7584356" y="5061738"/>
                </a:cubicBezTo>
                <a:cubicBezTo>
                  <a:pt x="7584356" y="4711055"/>
                  <a:pt x="7490069" y="4433156"/>
                  <a:pt x="7301494" y="4228040"/>
                </a:cubicBezTo>
                <a:cubicBezTo>
                  <a:pt x="7112920" y="4022924"/>
                  <a:pt x="6882991" y="3920365"/>
                  <a:pt x="6611709" y="3920365"/>
                </a:cubicBezTo>
                <a:cubicBezTo>
                  <a:pt x="6433059" y="3920365"/>
                  <a:pt x="6219672" y="3955103"/>
                  <a:pt x="5971548" y="4024578"/>
                </a:cubicBezTo>
                <a:lnTo>
                  <a:pt x="6125385" y="2888168"/>
                </a:lnTo>
                <a:cubicBezTo>
                  <a:pt x="6502534" y="2898093"/>
                  <a:pt x="6790358" y="2816212"/>
                  <a:pt x="6988858" y="2642525"/>
                </a:cubicBezTo>
                <a:cubicBezTo>
                  <a:pt x="7187357" y="2468838"/>
                  <a:pt x="7286607" y="2238082"/>
                  <a:pt x="7286607" y="1950258"/>
                </a:cubicBezTo>
                <a:cubicBezTo>
                  <a:pt x="7286607" y="1705441"/>
                  <a:pt x="7213823" y="1510251"/>
                  <a:pt x="7068257" y="1364684"/>
                </a:cubicBezTo>
                <a:cubicBezTo>
                  <a:pt x="6922691" y="1219117"/>
                  <a:pt x="6729154" y="1146335"/>
                  <a:pt x="6487646" y="1146335"/>
                </a:cubicBezTo>
                <a:cubicBezTo>
                  <a:pt x="6249447" y="1146335"/>
                  <a:pt x="6045985" y="1229042"/>
                  <a:pt x="5877260" y="1394459"/>
                </a:cubicBezTo>
                <a:cubicBezTo>
                  <a:pt x="5708536" y="1559876"/>
                  <a:pt x="5605978" y="1801383"/>
                  <a:pt x="5569586" y="2118982"/>
                </a:cubicBezTo>
                <a:lnTo>
                  <a:pt x="4284302" y="1900633"/>
                </a:lnTo>
                <a:cubicBezTo>
                  <a:pt x="4373627" y="1460626"/>
                  <a:pt x="4508441" y="1109116"/>
                  <a:pt x="4688745" y="846104"/>
                </a:cubicBezTo>
                <a:cubicBezTo>
                  <a:pt x="4869048" y="583092"/>
                  <a:pt x="5120481" y="376323"/>
                  <a:pt x="5443043" y="225793"/>
                </a:cubicBezTo>
                <a:cubicBezTo>
                  <a:pt x="5765604" y="75264"/>
                  <a:pt x="6127039" y="0"/>
                  <a:pt x="6527346" y="0"/>
                </a:cubicBezTo>
                <a:close/>
                <a:moveTo>
                  <a:pt x="1700571" y="0"/>
                </a:moveTo>
                <a:cubicBezTo>
                  <a:pt x="2405245" y="0"/>
                  <a:pt x="2956081" y="251433"/>
                  <a:pt x="3353080" y="754298"/>
                </a:cubicBezTo>
                <a:cubicBezTo>
                  <a:pt x="3826170" y="1349797"/>
                  <a:pt x="4062715" y="2337332"/>
                  <a:pt x="4062715" y="3716903"/>
                </a:cubicBezTo>
                <a:cubicBezTo>
                  <a:pt x="4062715" y="5093167"/>
                  <a:pt x="3824516" y="6082356"/>
                  <a:pt x="3348117" y="6684471"/>
                </a:cubicBezTo>
                <a:cubicBezTo>
                  <a:pt x="3003638" y="7118689"/>
                  <a:pt x="2540111" y="7362936"/>
                  <a:pt x="1957535" y="7417213"/>
                </a:cubicBezTo>
                <a:lnTo>
                  <a:pt x="1707089" y="7428549"/>
                </a:lnTo>
                <a:lnTo>
                  <a:pt x="1694580" y="7428549"/>
                </a:lnTo>
                <a:lnTo>
                  <a:pt x="1441514" y="7416089"/>
                </a:lnTo>
                <a:cubicBezTo>
                  <a:pt x="936271" y="7365069"/>
                  <a:pt x="508256" y="7160987"/>
                  <a:pt x="157470" y="6803842"/>
                </a:cubicBezTo>
                <a:lnTo>
                  <a:pt x="0" y="6625523"/>
                </a:lnTo>
                <a:lnTo>
                  <a:pt x="0" y="816309"/>
                </a:lnTo>
                <a:lnTo>
                  <a:pt x="53026" y="744373"/>
                </a:lnTo>
                <a:cubicBezTo>
                  <a:pt x="446717" y="248124"/>
                  <a:pt x="995898" y="0"/>
                  <a:pt x="1700571" y="0"/>
                </a:cubicBezTo>
                <a:close/>
              </a:path>
            </a:pathLst>
          </a:custGeom>
        </p:spPr>
        <p:txBody>
          <a:bodyPr wrap="square" anchor="ctr">
            <a:noAutofit/>
          </a:bodyPr>
          <a:lstStyle>
            <a:lvl1pPr marL="0" marR="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pPr>
            <a:r>
              <a:rPr lang="en-GB" dirty="0"/>
              <a:t>Click on the icon to insert an image</a:t>
            </a:r>
          </a:p>
        </p:txBody>
      </p:sp>
      <p:sp>
        <p:nvSpPr>
          <p:cNvPr id="15" name="Text Placeholder 13">
            <a:extLst>
              <a:ext uri="{FF2B5EF4-FFF2-40B4-BE49-F238E27FC236}">
                <a16:creationId xmlns:a16="http://schemas.microsoft.com/office/drawing/2014/main" id="{71E65CAD-A1AD-D849-83AB-EF45B4E6103F}"/>
              </a:ext>
            </a:extLst>
          </p:cNvPr>
          <p:cNvSpPr>
            <a:spLocks noGrp="1"/>
          </p:cNvSpPr>
          <p:nvPr>
            <p:ph type="body" sz="quarter" idx="43" hasCustomPrompt="1"/>
          </p:nvPr>
        </p:nvSpPr>
        <p:spPr>
          <a:xfrm>
            <a:off x="2145324" y="6478117"/>
            <a:ext cx="7024076" cy="365125"/>
          </a:xfrm>
        </p:spPr>
        <p:txBody>
          <a:bodyPr anchor="ctr"/>
          <a:lstStyle>
            <a:lvl1pPr marL="0" indent="0">
              <a:buNone/>
              <a:defRPr sz="900">
                <a:solidFill>
                  <a:schemeClr val="accent3"/>
                </a:solidFill>
              </a:defRPr>
            </a:lvl1pPr>
          </a:lstStyle>
          <a:p>
            <a:pPr lvl="0"/>
            <a:r>
              <a:rPr lang="en-GB" dirty="0"/>
              <a:t>Source</a:t>
            </a:r>
          </a:p>
        </p:txBody>
      </p:sp>
      <p:sp>
        <p:nvSpPr>
          <p:cNvPr id="16" name="Date Placeholder 3">
            <a:extLst>
              <a:ext uri="{FF2B5EF4-FFF2-40B4-BE49-F238E27FC236}">
                <a16:creationId xmlns:a16="http://schemas.microsoft.com/office/drawing/2014/main" id="{C5F1C3D2-9888-8A4B-8194-94DEF895B0DB}"/>
              </a:ext>
            </a:extLst>
          </p:cNvPr>
          <p:cNvSpPr>
            <a:spLocks noGrp="1"/>
          </p:cNvSpPr>
          <p:nvPr>
            <p:ph type="dt" sz="half" idx="2"/>
          </p:nvPr>
        </p:nvSpPr>
        <p:spPr>
          <a:xfrm>
            <a:off x="9169400" y="6472451"/>
            <a:ext cx="1879600" cy="365125"/>
          </a:xfrm>
          <a:prstGeom prst="rect">
            <a:avLst/>
          </a:prstGeom>
        </p:spPr>
        <p:txBody>
          <a:bodyPr vert="horz" lIns="91440" tIns="45720" rIns="91440" bIns="45720" rtlCol="0" anchor="ctr">
            <a:noAutofit/>
          </a:bodyPr>
          <a:lstStyle>
            <a:lvl1pPr algn="r">
              <a:lnSpc>
                <a:spcPct val="90000"/>
              </a:lnSpc>
              <a:spcAft>
                <a:spcPts val="600"/>
              </a:spcAft>
              <a:defRPr sz="900">
                <a:solidFill>
                  <a:schemeClr val="accent3"/>
                </a:solidFill>
              </a:defRPr>
            </a:lvl1pPr>
          </a:lstStyle>
          <a:p>
            <a:r>
              <a:rPr lang="en-GB"/>
              <a:t>26.9. 2024</a:t>
            </a:r>
            <a:endParaRPr lang="en-GB" dirty="0"/>
          </a:p>
        </p:txBody>
      </p:sp>
      <p:sp>
        <p:nvSpPr>
          <p:cNvPr id="17" name="Footer Placeholder 4">
            <a:extLst>
              <a:ext uri="{FF2B5EF4-FFF2-40B4-BE49-F238E27FC236}">
                <a16:creationId xmlns:a16="http://schemas.microsoft.com/office/drawing/2014/main" id="{BCC68CA9-119B-7B42-97B3-206ED3C4FEA6}"/>
              </a:ext>
            </a:extLst>
          </p:cNvPr>
          <p:cNvSpPr>
            <a:spLocks noGrp="1"/>
          </p:cNvSpPr>
          <p:nvPr>
            <p:ph type="ftr" sz="quarter" idx="3"/>
          </p:nvPr>
        </p:nvSpPr>
        <p:spPr>
          <a:xfrm>
            <a:off x="582613" y="6474052"/>
            <a:ext cx="1561918"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endParaRPr lang="en-GB" dirty="0"/>
          </a:p>
        </p:txBody>
      </p:sp>
      <p:sp>
        <p:nvSpPr>
          <p:cNvPr id="18" name="Slide Number Placeholder 5">
            <a:extLst>
              <a:ext uri="{FF2B5EF4-FFF2-40B4-BE49-F238E27FC236}">
                <a16:creationId xmlns:a16="http://schemas.microsoft.com/office/drawing/2014/main" id="{16724FB6-6365-C14C-B03C-33DFAA05186D}"/>
              </a:ext>
            </a:extLst>
          </p:cNvPr>
          <p:cNvSpPr>
            <a:spLocks noGrp="1"/>
          </p:cNvSpPr>
          <p:nvPr>
            <p:ph type="sldNum" sz="quarter" idx="4"/>
          </p:nvPr>
        </p:nvSpPr>
        <p:spPr>
          <a:xfrm>
            <a:off x="11226800" y="6474053"/>
            <a:ext cx="539750"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fld id="{95327F6C-6CA3-4D4A-964E-3E97A278A548}" type="slidenum">
              <a:rPr lang="en-GB" smtClean="0"/>
              <a:pPr/>
              <a:t>‹#›</a:t>
            </a:fld>
            <a:endParaRPr lang="en-GB"/>
          </a:p>
        </p:txBody>
      </p:sp>
    </p:spTree>
    <p:custDataLst>
      <p:tags r:id="rId1"/>
    </p:custDataLst>
    <p:extLst>
      <p:ext uri="{BB962C8B-B14F-4D97-AF65-F5344CB8AC3E}">
        <p14:creationId xmlns:p14="http://schemas.microsoft.com/office/powerpoint/2010/main" val="3992058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hapter 04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015B-93DB-4690-8AAF-525E1E964D12}"/>
              </a:ext>
            </a:extLst>
          </p:cNvPr>
          <p:cNvSpPr>
            <a:spLocks noGrp="1"/>
          </p:cNvSpPr>
          <p:nvPr>
            <p:ph type="title" hasCustomPrompt="1"/>
          </p:nvPr>
        </p:nvSpPr>
        <p:spPr>
          <a:xfrm>
            <a:off x="7506001" y="1684800"/>
            <a:ext cx="4260550" cy="1142999"/>
          </a:xfrm>
        </p:spPr>
        <p:txBody>
          <a:bodyPr anchor="b"/>
          <a:lstStyle>
            <a:lvl1pPr>
              <a:defRPr sz="4600"/>
            </a:lvl1pPr>
          </a:lstStyle>
          <a:p>
            <a:r>
              <a:rPr lang="en-US" dirty="0"/>
              <a:t>Enter title here</a:t>
            </a:r>
            <a:endParaRPr lang="en-GB" dirty="0"/>
          </a:p>
        </p:txBody>
      </p:sp>
      <p:sp>
        <p:nvSpPr>
          <p:cNvPr id="13" name="Text Placeholder 12">
            <a:extLst>
              <a:ext uri="{FF2B5EF4-FFF2-40B4-BE49-F238E27FC236}">
                <a16:creationId xmlns:a16="http://schemas.microsoft.com/office/drawing/2014/main" id="{E03C3AAD-2EC3-41D8-BD01-2A04E44B52CB}"/>
              </a:ext>
            </a:extLst>
          </p:cNvPr>
          <p:cNvSpPr>
            <a:spLocks noGrp="1"/>
          </p:cNvSpPr>
          <p:nvPr>
            <p:ph type="body" sz="quarter" idx="14" hasCustomPrompt="1"/>
          </p:nvPr>
        </p:nvSpPr>
        <p:spPr>
          <a:xfrm>
            <a:off x="7506001" y="2966400"/>
            <a:ext cx="4260550" cy="1933575"/>
          </a:xfrm>
        </p:spPr>
        <p:txBody>
          <a:bodyPr/>
          <a:lstStyle>
            <a:lvl1pPr>
              <a:defRPr sz="1800"/>
            </a:lvl1pPr>
            <a:lvl2pPr>
              <a:defRPr sz="1600"/>
            </a:lvl2pPr>
            <a:lvl3pPr>
              <a:defRPr sz="1400"/>
            </a:lvl3pPr>
            <a:lvl4pPr>
              <a:defRPr sz="1200"/>
            </a:lvl4pPr>
            <a:lvl5pPr>
              <a:defRPr sz="12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a:extLst>
              <a:ext uri="{FF2B5EF4-FFF2-40B4-BE49-F238E27FC236}">
                <a16:creationId xmlns:a16="http://schemas.microsoft.com/office/drawing/2014/main" id="{1A2F0183-FA18-4E7F-B5E1-7059F0F3D0B5}"/>
              </a:ext>
            </a:extLst>
          </p:cNvPr>
          <p:cNvSpPr>
            <a:spLocks noGrp="1"/>
          </p:cNvSpPr>
          <p:nvPr>
            <p:ph type="pic" sz="quarter" idx="15" hasCustomPrompt="1"/>
          </p:nvPr>
        </p:nvSpPr>
        <p:spPr>
          <a:xfrm>
            <a:off x="0" y="0"/>
            <a:ext cx="7506000" cy="6202800"/>
          </a:xfrm>
          <a:custGeom>
            <a:avLst/>
            <a:gdLst/>
            <a:ahLst/>
            <a:cxnLst/>
            <a:rect l="l" t="t" r="r" b="b"/>
            <a:pathLst>
              <a:path w="8989735" h="7428549">
                <a:moveTo>
                  <a:pt x="6760845" y="2128907"/>
                </a:moveTo>
                <a:lnTo>
                  <a:pt x="5088487" y="4615114"/>
                </a:lnTo>
                <a:lnTo>
                  <a:pt x="6760845" y="4615114"/>
                </a:lnTo>
                <a:close/>
                <a:moveTo>
                  <a:pt x="1497371" y="1156260"/>
                </a:moveTo>
                <a:cubicBezTo>
                  <a:pt x="1328647" y="1156260"/>
                  <a:pt x="1178118" y="1210020"/>
                  <a:pt x="1045785" y="1317540"/>
                </a:cubicBezTo>
                <a:cubicBezTo>
                  <a:pt x="913452" y="1425061"/>
                  <a:pt x="810894" y="1617771"/>
                  <a:pt x="738111" y="1895670"/>
                </a:cubicBezTo>
                <a:cubicBezTo>
                  <a:pt x="642169" y="2256278"/>
                  <a:pt x="594199" y="2863356"/>
                  <a:pt x="594199" y="3716903"/>
                </a:cubicBezTo>
                <a:cubicBezTo>
                  <a:pt x="594199" y="4570451"/>
                  <a:pt x="637207" y="5156852"/>
                  <a:pt x="723223" y="5476105"/>
                </a:cubicBezTo>
                <a:cubicBezTo>
                  <a:pt x="809240" y="5795359"/>
                  <a:pt x="917587" y="6007919"/>
                  <a:pt x="1048267" y="6113785"/>
                </a:cubicBezTo>
                <a:cubicBezTo>
                  <a:pt x="1178945" y="6219651"/>
                  <a:pt x="1328647" y="6272585"/>
                  <a:pt x="1497371" y="6272585"/>
                </a:cubicBezTo>
                <a:cubicBezTo>
                  <a:pt x="1666096" y="6272585"/>
                  <a:pt x="1816625" y="6218825"/>
                  <a:pt x="1948958" y="6111304"/>
                </a:cubicBezTo>
                <a:cubicBezTo>
                  <a:pt x="2081291" y="6003784"/>
                  <a:pt x="2183849" y="5811073"/>
                  <a:pt x="2256632" y="5533174"/>
                </a:cubicBezTo>
                <a:cubicBezTo>
                  <a:pt x="2352573" y="5175875"/>
                  <a:pt x="2400544" y="4570451"/>
                  <a:pt x="2400544" y="3716903"/>
                </a:cubicBezTo>
                <a:cubicBezTo>
                  <a:pt x="2400544" y="2863356"/>
                  <a:pt x="2357536" y="2276955"/>
                  <a:pt x="2271520" y="1957701"/>
                </a:cubicBezTo>
                <a:cubicBezTo>
                  <a:pt x="2185503" y="1638448"/>
                  <a:pt x="2077155" y="1425061"/>
                  <a:pt x="1946477" y="1317540"/>
                </a:cubicBezTo>
                <a:cubicBezTo>
                  <a:pt x="1815798" y="1210020"/>
                  <a:pt x="1666096" y="1156260"/>
                  <a:pt x="1497371" y="1156260"/>
                </a:cubicBezTo>
                <a:close/>
                <a:moveTo>
                  <a:pt x="1497371" y="0"/>
                </a:moveTo>
                <a:cubicBezTo>
                  <a:pt x="2202045" y="0"/>
                  <a:pt x="2752881" y="251433"/>
                  <a:pt x="3149880" y="754298"/>
                </a:cubicBezTo>
                <a:cubicBezTo>
                  <a:pt x="3622970" y="1349797"/>
                  <a:pt x="3859515" y="2337332"/>
                  <a:pt x="3859515" y="3716903"/>
                </a:cubicBezTo>
                <a:cubicBezTo>
                  <a:pt x="3859515" y="3974953"/>
                  <a:pt x="3851141" y="4219394"/>
                  <a:pt x="3834393" y="4450227"/>
                </a:cubicBezTo>
                <a:lnTo>
                  <a:pt x="3825848" y="4557870"/>
                </a:lnTo>
                <a:lnTo>
                  <a:pt x="6939495" y="0"/>
                </a:lnTo>
                <a:lnTo>
                  <a:pt x="8110642" y="0"/>
                </a:lnTo>
                <a:lnTo>
                  <a:pt x="8110642" y="4615114"/>
                </a:lnTo>
                <a:lnTo>
                  <a:pt x="8989735" y="4615114"/>
                </a:lnTo>
                <a:lnTo>
                  <a:pt x="8989735" y="5840848"/>
                </a:lnTo>
                <a:lnTo>
                  <a:pt x="8110642" y="5840848"/>
                </a:lnTo>
                <a:lnTo>
                  <a:pt x="8110642" y="7304782"/>
                </a:lnTo>
                <a:lnTo>
                  <a:pt x="6760845" y="7304782"/>
                </a:lnTo>
                <a:lnTo>
                  <a:pt x="6760845" y="5840848"/>
                </a:lnTo>
                <a:lnTo>
                  <a:pt x="3783353" y="5840848"/>
                </a:lnTo>
                <a:lnTo>
                  <a:pt x="3783353" y="4939538"/>
                </a:lnTo>
                <a:lnTo>
                  <a:pt x="3775076" y="4998960"/>
                </a:lnTo>
                <a:cubicBezTo>
                  <a:pt x="3667607" y="5727496"/>
                  <a:pt x="3457554" y="6289333"/>
                  <a:pt x="3144917" y="6684471"/>
                </a:cubicBezTo>
                <a:cubicBezTo>
                  <a:pt x="2800438" y="7118689"/>
                  <a:pt x="2336911" y="7362936"/>
                  <a:pt x="1754335" y="7417213"/>
                </a:cubicBezTo>
                <a:lnTo>
                  <a:pt x="1503889" y="7428549"/>
                </a:lnTo>
                <a:lnTo>
                  <a:pt x="1491380" y="7428549"/>
                </a:lnTo>
                <a:lnTo>
                  <a:pt x="1238314" y="7416089"/>
                </a:lnTo>
                <a:cubicBezTo>
                  <a:pt x="817278" y="7373572"/>
                  <a:pt x="449873" y="7224762"/>
                  <a:pt x="136099" y="6969659"/>
                </a:cubicBezTo>
                <a:lnTo>
                  <a:pt x="0" y="6845545"/>
                </a:lnTo>
                <a:lnTo>
                  <a:pt x="0" y="575258"/>
                </a:lnTo>
                <a:lnTo>
                  <a:pt x="4748" y="569911"/>
                </a:lnTo>
                <a:cubicBezTo>
                  <a:pt x="383241" y="189970"/>
                  <a:pt x="880782" y="0"/>
                  <a:pt x="1497371" y="0"/>
                </a:cubicBezTo>
                <a:close/>
              </a:path>
            </a:pathLst>
          </a:custGeom>
        </p:spPr>
        <p:txBody>
          <a:bodyPr wrap="square" anchor="ctr">
            <a:noAutofit/>
          </a:bodyPr>
          <a:lstStyle>
            <a:lvl1pPr marL="0" marR="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pPr>
            <a:r>
              <a:rPr lang="en-GB" dirty="0"/>
              <a:t>Click on the icon to insert an image</a:t>
            </a:r>
          </a:p>
        </p:txBody>
      </p:sp>
      <p:sp>
        <p:nvSpPr>
          <p:cNvPr id="15" name="Text Placeholder 13">
            <a:extLst>
              <a:ext uri="{FF2B5EF4-FFF2-40B4-BE49-F238E27FC236}">
                <a16:creationId xmlns:a16="http://schemas.microsoft.com/office/drawing/2014/main" id="{EAEFD19D-319C-6A49-BC5E-19B40D2666FF}"/>
              </a:ext>
            </a:extLst>
          </p:cNvPr>
          <p:cNvSpPr>
            <a:spLocks noGrp="1"/>
          </p:cNvSpPr>
          <p:nvPr>
            <p:ph type="body" sz="quarter" idx="43" hasCustomPrompt="1"/>
          </p:nvPr>
        </p:nvSpPr>
        <p:spPr>
          <a:xfrm>
            <a:off x="2145324" y="6478117"/>
            <a:ext cx="7024076" cy="365125"/>
          </a:xfrm>
        </p:spPr>
        <p:txBody>
          <a:bodyPr anchor="ctr"/>
          <a:lstStyle>
            <a:lvl1pPr marL="0" indent="0">
              <a:buNone/>
              <a:defRPr sz="900">
                <a:solidFill>
                  <a:schemeClr val="accent3"/>
                </a:solidFill>
              </a:defRPr>
            </a:lvl1pPr>
          </a:lstStyle>
          <a:p>
            <a:pPr lvl="0"/>
            <a:r>
              <a:rPr lang="en-GB" dirty="0"/>
              <a:t>Source</a:t>
            </a:r>
          </a:p>
        </p:txBody>
      </p:sp>
      <p:sp>
        <p:nvSpPr>
          <p:cNvPr id="16" name="Date Placeholder 3">
            <a:extLst>
              <a:ext uri="{FF2B5EF4-FFF2-40B4-BE49-F238E27FC236}">
                <a16:creationId xmlns:a16="http://schemas.microsoft.com/office/drawing/2014/main" id="{C0A0405D-E10B-C243-A974-AC734332BFE2}"/>
              </a:ext>
            </a:extLst>
          </p:cNvPr>
          <p:cNvSpPr>
            <a:spLocks noGrp="1"/>
          </p:cNvSpPr>
          <p:nvPr>
            <p:ph type="dt" sz="half" idx="2"/>
          </p:nvPr>
        </p:nvSpPr>
        <p:spPr>
          <a:xfrm>
            <a:off x="9169400" y="6472451"/>
            <a:ext cx="1879600" cy="365125"/>
          </a:xfrm>
          <a:prstGeom prst="rect">
            <a:avLst/>
          </a:prstGeom>
        </p:spPr>
        <p:txBody>
          <a:bodyPr vert="horz" lIns="91440" tIns="45720" rIns="91440" bIns="45720" rtlCol="0" anchor="ctr">
            <a:noAutofit/>
          </a:bodyPr>
          <a:lstStyle>
            <a:lvl1pPr algn="r">
              <a:lnSpc>
                <a:spcPct val="90000"/>
              </a:lnSpc>
              <a:spcAft>
                <a:spcPts val="600"/>
              </a:spcAft>
              <a:defRPr sz="900">
                <a:solidFill>
                  <a:schemeClr val="accent3"/>
                </a:solidFill>
              </a:defRPr>
            </a:lvl1pPr>
          </a:lstStyle>
          <a:p>
            <a:r>
              <a:rPr lang="en-GB"/>
              <a:t>26.9. 2024</a:t>
            </a:r>
            <a:endParaRPr lang="en-GB" dirty="0"/>
          </a:p>
        </p:txBody>
      </p:sp>
      <p:sp>
        <p:nvSpPr>
          <p:cNvPr id="17" name="Footer Placeholder 4">
            <a:extLst>
              <a:ext uri="{FF2B5EF4-FFF2-40B4-BE49-F238E27FC236}">
                <a16:creationId xmlns:a16="http://schemas.microsoft.com/office/drawing/2014/main" id="{A27A2ADB-4984-1243-9307-F24C4D4FEA2E}"/>
              </a:ext>
            </a:extLst>
          </p:cNvPr>
          <p:cNvSpPr>
            <a:spLocks noGrp="1"/>
          </p:cNvSpPr>
          <p:nvPr>
            <p:ph type="ftr" sz="quarter" idx="3"/>
          </p:nvPr>
        </p:nvSpPr>
        <p:spPr>
          <a:xfrm>
            <a:off x="582613" y="6474052"/>
            <a:ext cx="1561918"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endParaRPr lang="en-GB" dirty="0"/>
          </a:p>
        </p:txBody>
      </p:sp>
      <p:sp>
        <p:nvSpPr>
          <p:cNvPr id="18" name="Slide Number Placeholder 5">
            <a:extLst>
              <a:ext uri="{FF2B5EF4-FFF2-40B4-BE49-F238E27FC236}">
                <a16:creationId xmlns:a16="http://schemas.microsoft.com/office/drawing/2014/main" id="{4A3DF9C8-7D7B-C94F-97A4-E2F3C882F827}"/>
              </a:ext>
            </a:extLst>
          </p:cNvPr>
          <p:cNvSpPr>
            <a:spLocks noGrp="1"/>
          </p:cNvSpPr>
          <p:nvPr>
            <p:ph type="sldNum" sz="quarter" idx="4"/>
          </p:nvPr>
        </p:nvSpPr>
        <p:spPr>
          <a:xfrm>
            <a:off x="11226800" y="6474053"/>
            <a:ext cx="539750"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fld id="{95327F6C-6CA3-4D4A-964E-3E97A278A548}" type="slidenum">
              <a:rPr lang="en-GB" smtClean="0"/>
              <a:pPr/>
              <a:t>‹#›</a:t>
            </a:fld>
            <a:endParaRPr lang="en-GB"/>
          </a:p>
        </p:txBody>
      </p:sp>
    </p:spTree>
    <p:custDataLst>
      <p:tags r:id="rId1"/>
    </p:custDataLst>
    <p:extLst>
      <p:ext uri="{BB962C8B-B14F-4D97-AF65-F5344CB8AC3E}">
        <p14:creationId xmlns:p14="http://schemas.microsoft.com/office/powerpoint/2010/main" val="42459668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hapter 05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015B-93DB-4690-8AAF-525E1E964D12}"/>
              </a:ext>
            </a:extLst>
          </p:cNvPr>
          <p:cNvSpPr>
            <a:spLocks noGrp="1"/>
          </p:cNvSpPr>
          <p:nvPr>
            <p:ph type="title" hasCustomPrompt="1"/>
          </p:nvPr>
        </p:nvSpPr>
        <p:spPr>
          <a:xfrm>
            <a:off x="7506001" y="1684800"/>
            <a:ext cx="4260550" cy="1142999"/>
          </a:xfrm>
        </p:spPr>
        <p:txBody>
          <a:bodyPr anchor="b"/>
          <a:lstStyle>
            <a:lvl1pPr>
              <a:defRPr sz="4600"/>
            </a:lvl1pPr>
          </a:lstStyle>
          <a:p>
            <a:r>
              <a:rPr lang="en-US" dirty="0"/>
              <a:t>Enter title here</a:t>
            </a:r>
            <a:endParaRPr lang="en-GB" dirty="0"/>
          </a:p>
        </p:txBody>
      </p:sp>
      <p:sp>
        <p:nvSpPr>
          <p:cNvPr id="13" name="Text Placeholder 12">
            <a:extLst>
              <a:ext uri="{FF2B5EF4-FFF2-40B4-BE49-F238E27FC236}">
                <a16:creationId xmlns:a16="http://schemas.microsoft.com/office/drawing/2014/main" id="{E03C3AAD-2EC3-41D8-BD01-2A04E44B52CB}"/>
              </a:ext>
            </a:extLst>
          </p:cNvPr>
          <p:cNvSpPr>
            <a:spLocks noGrp="1"/>
          </p:cNvSpPr>
          <p:nvPr>
            <p:ph type="body" sz="quarter" idx="14" hasCustomPrompt="1"/>
          </p:nvPr>
        </p:nvSpPr>
        <p:spPr>
          <a:xfrm>
            <a:off x="7506001" y="2966400"/>
            <a:ext cx="4260550" cy="1933575"/>
          </a:xfrm>
        </p:spPr>
        <p:txBody>
          <a:bodyPr/>
          <a:lstStyle>
            <a:lvl1pPr>
              <a:defRPr sz="1800"/>
            </a:lvl1pPr>
            <a:lvl2pPr>
              <a:defRPr sz="1600"/>
            </a:lvl2pPr>
            <a:lvl3pPr>
              <a:defRPr sz="1400"/>
            </a:lvl3pPr>
            <a:lvl4pPr>
              <a:defRPr sz="1200"/>
            </a:lvl4pPr>
            <a:lvl5pPr>
              <a:defRPr sz="12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a:extLst>
              <a:ext uri="{FF2B5EF4-FFF2-40B4-BE49-F238E27FC236}">
                <a16:creationId xmlns:a16="http://schemas.microsoft.com/office/drawing/2014/main" id="{813D238E-029F-4F0E-9E64-30CBE63126C6}"/>
              </a:ext>
            </a:extLst>
          </p:cNvPr>
          <p:cNvSpPr>
            <a:spLocks noGrp="1"/>
          </p:cNvSpPr>
          <p:nvPr>
            <p:ph type="pic" sz="quarter" idx="15" hasCustomPrompt="1"/>
          </p:nvPr>
        </p:nvSpPr>
        <p:spPr>
          <a:xfrm>
            <a:off x="0" y="0"/>
            <a:ext cx="7506000" cy="6202800"/>
          </a:xfrm>
          <a:custGeom>
            <a:avLst/>
            <a:gdLst/>
            <a:ahLst/>
            <a:cxnLst/>
            <a:rect l="l" t="t" r="r" b="b"/>
            <a:pathLst>
              <a:path w="8989735" h="7428549">
                <a:moveTo>
                  <a:pt x="1556244" y="1156260"/>
                </a:moveTo>
                <a:cubicBezTo>
                  <a:pt x="1387520" y="1156260"/>
                  <a:pt x="1236991" y="1210020"/>
                  <a:pt x="1104658" y="1317540"/>
                </a:cubicBezTo>
                <a:cubicBezTo>
                  <a:pt x="972325" y="1425061"/>
                  <a:pt x="869767" y="1617771"/>
                  <a:pt x="796984" y="1895670"/>
                </a:cubicBezTo>
                <a:cubicBezTo>
                  <a:pt x="701042" y="2256278"/>
                  <a:pt x="653072" y="2863356"/>
                  <a:pt x="653072" y="3716903"/>
                </a:cubicBezTo>
                <a:cubicBezTo>
                  <a:pt x="653072" y="4570451"/>
                  <a:pt x="696080" y="5156852"/>
                  <a:pt x="782096" y="5476105"/>
                </a:cubicBezTo>
                <a:cubicBezTo>
                  <a:pt x="868113" y="5795359"/>
                  <a:pt x="976460" y="6007919"/>
                  <a:pt x="1107139" y="6113785"/>
                </a:cubicBezTo>
                <a:cubicBezTo>
                  <a:pt x="1237818" y="6219651"/>
                  <a:pt x="1387520" y="6272585"/>
                  <a:pt x="1556244" y="6272585"/>
                </a:cubicBezTo>
                <a:cubicBezTo>
                  <a:pt x="1724969" y="6272585"/>
                  <a:pt x="1875498" y="6218825"/>
                  <a:pt x="2007831" y="6111304"/>
                </a:cubicBezTo>
                <a:cubicBezTo>
                  <a:pt x="2140164" y="6003784"/>
                  <a:pt x="2242722" y="5811073"/>
                  <a:pt x="2315505" y="5533174"/>
                </a:cubicBezTo>
                <a:cubicBezTo>
                  <a:pt x="2411446" y="5175875"/>
                  <a:pt x="2459417" y="4570451"/>
                  <a:pt x="2459417" y="3716903"/>
                </a:cubicBezTo>
                <a:cubicBezTo>
                  <a:pt x="2459417" y="2863356"/>
                  <a:pt x="2416409" y="2276955"/>
                  <a:pt x="2330392" y="1957701"/>
                </a:cubicBezTo>
                <a:cubicBezTo>
                  <a:pt x="2244376" y="1638448"/>
                  <a:pt x="2136028" y="1425061"/>
                  <a:pt x="2005349" y="1317540"/>
                </a:cubicBezTo>
                <a:cubicBezTo>
                  <a:pt x="1874671" y="1210020"/>
                  <a:pt x="1724969" y="1156260"/>
                  <a:pt x="1556244" y="1156260"/>
                </a:cubicBezTo>
                <a:close/>
                <a:moveTo>
                  <a:pt x="4988560" y="129025"/>
                </a:moveTo>
                <a:lnTo>
                  <a:pt x="8675688" y="129025"/>
                </a:lnTo>
                <a:lnTo>
                  <a:pt x="8675688" y="1434159"/>
                </a:lnTo>
                <a:lnTo>
                  <a:pt x="6045570" y="1434159"/>
                </a:lnTo>
                <a:lnTo>
                  <a:pt x="5827221" y="2669819"/>
                </a:lnTo>
                <a:cubicBezTo>
                  <a:pt x="6138203" y="2514327"/>
                  <a:pt x="6455803" y="2436582"/>
                  <a:pt x="6780018" y="2436582"/>
                </a:cubicBezTo>
                <a:cubicBezTo>
                  <a:pt x="7398675" y="2436582"/>
                  <a:pt x="7923044" y="2661548"/>
                  <a:pt x="8353127" y="3111480"/>
                </a:cubicBezTo>
                <a:cubicBezTo>
                  <a:pt x="8729449" y="3505171"/>
                  <a:pt x="8941130" y="4001445"/>
                  <a:pt x="8988170" y="4600304"/>
                </a:cubicBezTo>
                <a:lnTo>
                  <a:pt x="8989735" y="4641125"/>
                </a:lnTo>
                <a:lnTo>
                  <a:pt x="8989735" y="5088061"/>
                </a:lnTo>
                <a:lnTo>
                  <a:pt x="8965684" y="5300247"/>
                </a:lnTo>
                <a:cubicBezTo>
                  <a:pt x="8900551" y="5725160"/>
                  <a:pt x="8737720" y="6113785"/>
                  <a:pt x="8477189" y="6466122"/>
                </a:cubicBezTo>
                <a:cubicBezTo>
                  <a:pt x="8033667" y="7067824"/>
                  <a:pt x="7428767" y="7387477"/>
                  <a:pt x="6662489" y="7425084"/>
                </a:cubicBezTo>
                <a:lnTo>
                  <a:pt x="6519272" y="7428549"/>
                </a:lnTo>
                <a:lnTo>
                  <a:pt x="6498494" y="7428549"/>
                </a:lnTo>
                <a:lnTo>
                  <a:pt x="6261050" y="7420393"/>
                </a:lnTo>
                <a:cubicBezTo>
                  <a:pt x="5700548" y="7380951"/>
                  <a:pt x="5235030" y="7203465"/>
                  <a:pt x="4864498" y="6887933"/>
                </a:cubicBezTo>
                <a:cubicBezTo>
                  <a:pt x="4441033" y="6527326"/>
                  <a:pt x="4187946" y="6042656"/>
                  <a:pt x="4105237" y="5433924"/>
                </a:cubicBezTo>
                <a:lnTo>
                  <a:pt x="5494734" y="5290012"/>
                </a:lnTo>
                <a:cubicBezTo>
                  <a:pt x="5534434" y="5604303"/>
                  <a:pt x="5651880" y="5853254"/>
                  <a:pt x="5847071" y="6036867"/>
                </a:cubicBezTo>
                <a:cubicBezTo>
                  <a:pt x="6042262" y="6220479"/>
                  <a:pt x="6267228" y="6312285"/>
                  <a:pt x="6521969" y="6312285"/>
                </a:cubicBezTo>
                <a:cubicBezTo>
                  <a:pt x="6813102" y="6312285"/>
                  <a:pt x="7059572" y="6194012"/>
                  <a:pt x="7261379" y="5957467"/>
                </a:cubicBezTo>
                <a:cubicBezTo>
                  <a:pt x="7463187" y="5720922"/>
                  <a:pt x="7564091" y="5364449"/>
                  <a:pt x="7564091" y="4888051"/>
                </a:cubicBezTo>
                <a:cubicBezTo>
                  <a:pt x="7564091" y="4441427"/>
                  <a:pt x="7464014" y="4106459"/>
                  <a:pt x="7263861" y="3883147"/>
                </a:cubicBezTo>
                <a:cubicBezTo>
                  <a:pt x="7063707" y="3659835"/>
                  <a:pt x="6803177" y="3548179"/>
                  <a:pt x="6482269" y="3548179"/>
                </a:cubicBezTo>
                <a:cubicBezTo>
                  <a:pt x="6081962" y="3548179"/>
                  <a:pt x="5723008" y="3725174"/>
                  <a:pt x="5405409" y="4079165"/>
                </a:cubicBezTo>
                <a:lnTo>
                  <a:pt x="4273962" y="3915403"/>
                </a:lnTo>
                <a:close/>
                <a:moveTo>
                  <a:pt x="1556244" y="0"/>
                </a:moveTo>
                <a:cubicBezTo>
                  <a:pt x="2260918" y="0"/>
                  <a:pt x="2811754" y="251433"/>
                  <a:pt x="3208753" y="754298"/>
                </a:cubicBezTo>
                <a:cubicBezTo>
                  <a:pt x="3681843" y="1349797"/>
                  <a:pt x="3918388" y="2337332"/>
                  <a:pt x="3918388" y="3716903"/>
                </a:cubicBezTo>
                <a:cubicBezTo>
                  <a:pt x="3918388" y="5093167"/>
                  <a:pt x="3680189" y="6082356"/>
                  <a:pt x="3203791" y="6684471"/>
                </a:cubicBezTo>
                <a:cubicBezTo>
                  <a:pt x="2859311" y="7118689"/>
                  <a:pt x="2395784" y="7362936"/>
                  <a:pt x="1813208" y="7417213"/>
                </a:cubicBezTo>
                <a:lnTo>
                  <a:pt x="1562762" y="7428549"/>
                </a:lnTo>
                <a:lnTo>
                  <a:pt x="1550253" y="7428549"/>
                </a:lnTo>
                <a:lnTo>
                  <a:pt x="1297187" y="7416089"/>
                </a:lnTo>
                <a:cubicBezTo>
                  <a:pt x="791944" y="7365069"/>
                  <a:pt x="363929" y="7160987"/>
                  <a:pt x="13144" y="6803842"/>
                </a:cubicBezTo>
                <a:lnTo>
                  <a:pt x="0" y="6788959"/>
                </a:lnTo>
                <a:lnTo>
                  <a:pt x="0" y="641556"/>
                </a:lnTo>
                <a:lnTo>
                  <a:pt x="63621" y="569911"/>
                </a:lnTo>
                <a:cubicBezTo>
                  <a:pt x="442114" y="189970"/>
                  <a:pt x="939655" y="0"/>
                  <a:pt x="1556244" y="0"/>
                </a:cubicBezTo>
                <a:close/>
              </a:path>
            </a:pathLst>
          </a:custGeom>
        </p:spPr>
        <p:txBody>
          <a:bodyPr wrap="square" anchor="ctr">
            <a:noAutofit/>
          </a:bodyPr>
          <a:lstStyle>
            <a:lvl1pPr marL="0" marR="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pPr>
            <a:r>
              <a:rPr lang="en-GB" dirty="0"/>
              <a:t>Click on the icon to insert an image</a:t>
            </a:r>
          </a:p>
        </p:txBody>
      </p:sp>
      <p:sp>
        <p:nvSpPr>
          <p:cNvPr id="15" name="Text Placeholder 13">
            <a:extLst>
              <a:ext uri="{FF2B5EF4-FFF2-40B4-BE49-F238E27FC236}">
                <a16:creationId xmlns:a16="http://schemas.microsoft.com/office/drawing/2014/main" id="{95BEC075-D41B-4E46-B3BB-F1CBA13E5B5E}"/>
              </a:ext>
            </a:extLst>
          </p:cNvPr>
          <p:cNvSpPr>
            <a:spLocks noGrp="1"/>
          </p:cNvSpPr>
          <p:nvPr>
            <p:ph type="body" sz="quarter" idx="43" hasCustomPrompt="1"/>
          </p:nvPr>
        </p:nvSpPr>
        <p:spPr>
          <a:xfrm>
            <a:off x="2145324" y="6478117"/>
            <a:ext cx="7024076" cy="365125"/>
          </a:xfrm>
        </p:spPr>
        <p:txBody>
          <a:bodyPr anchor="ctr"/>
          <a:lstStyle>
            <a:lvl1pPr marL="0" indent="0">
              <a:buNone/>
              <a:defRPr sz="900">
                <a:solidFill>
                  <a:schemeClr val="accent3"/>
                </a:solidFill>
              </a:defRPr>
            </a:lvl1pPr>
          </a:lstStyle>
          <a:p>
            <a:pPr lvl="0"/>
            <a:r>
              <a:rPr lang="en-GB" dirty="0"/>
              <a:t>Source</a:t>
            </a:r>
          </a:p>
        </p:txBody>
      </p:sp>
      <p:sp>
        <p:nvSpPr>
          <p:cNvPr id="16" name="Date Placeholder 3">
            <a:extLst>
              <a:ext uri="{FF2B5EF4-FFF2-40B4-BE49-F238E27FC236}">
                <a16:creationId xmlns:a16="http://schemas.microsoft.com/office/drawing/2014/main" id="{D7C9CAF0-B024-1B4E-8C58-0352AEB6FD03}"/>
              </a:ext>
            </a:extLst>
          </p:cNvPr>
          <p:cNvSpPr>
            <a:spLocks noGrp="1"/>
          </p:cNvSpPr>
          <p:nvPr>
            <p:ph type="dt" sz="half" idx="2"/>
          </p:nvPr>
        </p:nvSpPr>
        <p:spPr>
          <a:xfrm>
            <a:off x="9169400" y="6472451"/>
            <a:ext cx="1879600" cy="365125"/>
          </a:xfrm>
          <a:prstGeom prst="rect">
            <a:avLst/>
          </a:prstGeom>
        </p:spPr>
        <p:txBody>
          <a:bodyPr vert="horz" lIns="91440" tIns="45720" rIns="91440" bIns="45720" rtlCol="0" anchor="ctr">
            <a:noAutofit/>
          </a:bodyPr>
          <a:lstStyle>
            <a:lvl1pPr algn="r">
              <a:lnSpc>
                <a:spcPct val="90000"/>
              </a:lnSpc>
              <a:spcAft>
                <a:spcPts val="600"/>
              </a:spcAft>
              <a:defRPr sz="900">
                <a:solidFill>
                  <a:schemeClr val="accent3"/>
                </a:solidFill>
              </a:defRPr>
            </a:lvl1pPr>
          </a:lstStyle>
          <a:p>
            <a:r>
              <a:rPr lang="en-GB"/>
              <a:t>26.9. 2024</a:t>
            </a:r>
            <a:endParaRPr lang="en-GB" dirty="0"/>
          </a:p>
        </p:txBody>
      </p:sp>
      <p:sp>
        <p:nvSpPr>
          <p:cNvPr id="17" name="Footer Placeholder 4">
            <a:extLst>
              <a:ext uri="{FF2B5EF4-FFF2-40B4-BE49-F238E27FC236}">
                <a16:creationId xmlns:a16="http://schemas.microsoft.com/office/drawing/2014/main" id="{C57EAECB-DC74-8741-9189-7BF4C5F72861}"/>
              </a:ext>
            </a:extLst>
          </p:cNvPr>
          <p:cNvSpPr>
            <a:spLocks noGrp="1"/>
          </p:cNvSpPr>
          <p:nvPr>
            <p:ph type="ftr" sz="quarter" idx="3"/>
          </p:nvPr>
        </p:nvSpPr>
        <p:spPr>
          <a:xfrm>
            <a:off x="582613" y="6474052"/>
            <a:ext cx="1561918"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endParaRPr lang="en-GB" dirty="0"/>
          </a:p>
        </p:txBody>
      </p:sp>
      <p:sp>
        <p:nvSpPr>
          <p:cNvPr id="18" name="Slide Number Placeholder 5">
            <a:extLst>
              <a:ext uri="{FF2B5EF4-FFF2-40B4-BE49-F238E27FC236}">
                <a16:creationId xmlns:a16="http://schemas.microsoft.com/office/drawing/2014/main" id="{9DC66F28-8FCF-5543-AB1D-50A61F178C2E}"/>
              </a:ext>
            </a:extLst>
          </p:cNvPr>
          <p:cNvSpPr>
            <a:spLocks noGrp="1"/>
          </p:cNvSpPr>
          <p:nvPr>
            <p:ph type="sldNum" sz="quarter" idx="4"/>
          </p:nvPr>
        </p:nvSpPr>
        <p:spPr>
          <a:xfrm>
            <a:off x="11226800" y="6474053"/>
            <a:ext cx="539750"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fld id="{95327F6C-6CA3-4D4A-964E-3E97A278A548}" type="slidenum">
              <a:rPr lang="en-GB" smtClean="0"/>
              <a:pPr/>
              <a:t>‹#›</a:t>
            </a:fld>
            <a:endParaRPr lang="en-GB"/>
          </a:p>
        </p:txBody>
      </p:sp>
    </p:spTree>
    <p:custDataLst>
      <p:tags r:id="rId1"/>
    </p:custDataLst>
    <p:extLst>
      <p:ext uri="{BB962C8B-B14F-4D97-AF65-F5344CB8AC3E}">
        <p14:creationId xmlns:p14="http://schemas.microsoft.com/office/powerpoint/2010/main" val="37164402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hapter 06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015B-93DB-4690-8AAF-525E1E964D12}"/>
              </a:ext>
            </a:extLst>
          </p:cNvPr>
          <p:cNvSpPr>
            <a:spLocks noGrp="1"/>
          </p:cNvSpPr>
          <p:nvPr>
            <p:ph type="title" hasCustomPrompt="1"/>
          </p:nvPr>
        </p:nvSpPr>
        <p:spPr>
          <a:xfrm>
            <a:off x="7506001" y="1684800"/>
            <a:ext cx="4260550" cy="1142999"/>
          </a:xfrm>
        </p:spPr>
        <p:txBody>
          <a:bodyPr anchor="b"/>
          <a:lstStyle>
            <a:lvl1pPr>
              <a:defRPr sz="4600"/>
            </a:lvl1pPr>
          </a:lstStyle>
          <a:p>
            <a:r>
              <a:rPr lang="en-US" dirty="0"/>
              <a:t>Enter title here</a:t>
            </a:r>
            <a:endParaRPr lang="en-GB" dirty="0"/>
          </a:p>
        </p:txBody>
      </p:sp>
      <p:sp>
        <p:nvSpPr>
          <p:cNvPr id="13" name="Text Placeholder 12">
            <a:extLst>
              <a:ext uri="{FF2B5EF4-FFF2-40B4-BE49-F238E27FC236}">
                <a16:creationId xmlns:a16="http://schemas.microsoft.com/office/drawing/2014/main" id="{E03C3AAD-2EC3-41D8-BD01-2A04E44B52CB}"/>
              </a:ext>
            </a:extLst>
          </p:cNvPr>
          <p:cNvSpPr>
            <a:spLocks noGrp="1"/>
          </p:cNvSpPr>
          <p:nvPr>
            <p:ph type="body" sz="quarter" idx="14" hasCustomPrompt="1"/>
          </p:nvPr>
        </p:nvSpPr>
        <p:spPr>
          <a:xfrm>
            <a:off x="7506001" y="2966400"/>
            <a:ext cx="4260550" cy="1933575"/>
          </a:xfrm>
        </p:spPr>
        <p:txBody>
          <a:bodyPr/>
          <a:lstStyle>
            <a:lvl1pPr>
              <a:defRPr sz="1800"/>
            </a:lvl1pPr>
            <a:lvl2pPr>
              <a:defRPr sz="1600"/>
            </a:lvl2pPr>
            <a:lvl3pPr>
              <a:defRPr sz="1400"/>
            </a:lvl3pPr>
            <a:lvl4pPr>
              <a:defRPr sz="1200"/>
            </a:lvl4pPr>
            <a:lvl5pPr>
              <a:defRPr sz="12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a:extLst>
              <a:ext uri="{FF2B5EF4-FFF2-40B4-BE49-F238E27FC236}">
                <a16:creationId xmlns:a16="http://schemas.microsoft.com/office/drawing/2014/main" id="{ACA01F99-DDFD-4F6F-B2BF-99E7B574D8E4}"/>
              </a:ext>
            </a:extLst>
          </p:cNvPr>
          <p:cNvSpPr>
            <a:spLocks noGrp="1"/>
          </p:cNvSpPr>
          <p:nvPr>
            <p:ph type="pic" sz="quarter" idx="15" hasCustomPrompt="1"/>
          </p:nvPr>
        </p:nvSpPr>
        <p:spPr>
          <a:xfrm>
            <a:off x="0" y="0"/>
            <a:ext cx="7506000" cy="6202800"/>
          </a:xfrm>
          <a:custGeom>
            <a:avLst/>
            <a:gdLst/>
            <a:ahLst/>
            <a:cxnLst/>
            <a:rect l="l" t="t" r="r" b="b"/>
            <a:pathLst>
              <a:path w="8989735" h="7428549">
                <a:moveTo>
                  <a:pt x="6657131" y="3607729"/>
                </a:moveTo>
                <a:cubicBezTo>
                  <a:pt x="6389157" y="3607729"/>
                  <a:pt x="6162536" y="3712768"/>
                  <a:pt x="5977270" y="3922847"/>
                </a:cubicBezTo>
                <a:cubicBezTo>
                  <a:pt x="5792004" y="4132925"/>
                  <a:pt x="5699371" y="4443081"/>
                  <a:pt x="5699371" y="4853313"/>
                </a:cubicBezTo>
                <a:cubicBezTo>
                  <a:pt x="5699371" y="5306554"/>
                  <a:pt x="5803583" y="5656409"/>
                  <a:pt x="6012008" y="5902879"/>
                </a:cubicBezTo>
                <a:cubicBezTo>
                  <a:pt x="6220432" y="6149350"/>
                  <a:pt x="6458632" y="6272585"/>
                  <a:pt x="6726606" y="6272585"/>
                </a:cubicBezTo>
                <a:cubicBezTo>
                  <a:pt x="6984655" y="6272585"/>
                  <a:pt x="7199696" y="6171681"/>
                  <a:pt x="7371729" y="5969873"/>
                </a:cubicBezTo>
                <a:cubicBezTo>
                  <a:pt x="7543762" y="5768065"/>
                  <a:pt x="7629779" y="5437233"/>
                  <a:pt x="7629779" y="4977375"/>
                </a:cubicBezTo>
                <a:cubicBezTo>
                  <a:pt x="7629779" y="4504285"/>
                  <a:pt x="7537145" y="4157738"/>
                  <a:pt x="7351879" y="3937734"/>
                </a:cubicBezTo>
                <a:cubicBezTo>
                  <a:pt x="7166613" y="3717731"/>
                  <a:pt x="6935031" y="3607729"/>
                  <a:pt x="6657131" y="3607729"/>
                </a:cubicBezTo>
                <a:close/>
                <a:moveTo>
                  <a:pt x="1607044" y="1156260"/>
                </a:moveTo>
                <a:cubicBezTo>
                  <a:pt x="1438320" y="1156260"/>
                  <a:pt x="1287791" y="1210020"/>
                  <a:pt x="1155458" y="1317540"/>
                </a:cubicBezTo>
                <a:cubicBezTo>
                  <a:pt x="1023125" y="1425061"/>
                  <a:pt x="920567" y="1617771"/>
                  <a:pt x="847784" y="1895670"/>
                </a:cubicBezTo>
                <a:cubicBezTo>
                  <a:pt x="751842" y="2256278"/>
                  <a:pt x="703872" y="2863356"/>
                  <a:pt x="703872" y="3716903"/>
                </a:cubicBezTo>
                <a:cubicBezTo>
                  <a:pt x="703872" y="4570451"/>
                  <a:pt x="746880" y="5156852"/>
                  <a:pt x="832896" y="5476105"/>
                </a:cubicBezTo>
                <a:cubicBezTo>
                  <a:pt x="918913" y="5795359"/>
                  <a:pt x="1027261" y="6007919"/>
                  <a:pt x="1157939" y="6113785"/>
                </a:cubicBezTo>
                <a:cubicBezTo>
                  <a:pt x="1288618" y="6219651"/>
                  <a:pt x="1438320" y="6272585"/>
                  <a:pt x="1607044" y="6272585"/>
                </a:cubicBezTo>
                <a:cubicBezTo>
                  <a:pt x="1775769" y="6272585"/>
                  <a:pt x="1926298" y="6218825"/>
                  <a:pt x="2058631" y="6111304"/>
                </a:cubicBezTo>
                <a:cubicBezTo>
                  <a:pt x="2190964" y="6003784"/>
                  <a:pt x="2293522" y="5811073"/>
                  <a:pt x="2366305" y="5533174"/>
                </a:cubicBezTo>
                <a:cubicBezTo>
                  <a:pt x="2462246" y="5175875"/>
                  <a:pt x="2510217" y="4570451"/>
                  <a:pt x="2510217" y="3716903"/>
                </a:cubicBezTo>
                <a:cubicBezTo>
                  <a:pt x="2510217" y="2863356"/>
                  <a:pt x="2467209" y="2276955"/>
                  <a:pt x="2381193" y="1957701"/>
                </a:cubicBezTo>
                <a:cubicBezTo>
                  <a:pt x="2295176" y="1638448"/>
                  <a:pt x="2186828" y="1425061"/>
                  <a:pt x="2056150" y="1317540"/>
                </a:cubicBezTo>
                <a:cubicBezTo>
                  <a:pt x="1925471" y="1210020"/>
                  <a:pt x="1775769" y="1156260"/>
                  <a:pt x="1607044" y="1156260"/>
                </a:cubicBezTo>
                <a:close/>
                <a:moveTo>
                  <a:pt x="6796081" y="0"/>
                </a:moveTo>
                <a:cubicBezTo>
                  <a:pt x="7348571" y="0"/>
                  <a:pt x="7805947" y="154664"/>
                  <a:pt x="8168209" y="463993"/>
                </a:cubicBezTo>
                <a:cubicBezTo>
                  <a:pt x="8530470" y="773322"/>
                  <a:pt x="8761226" y="1222427"/>
                  <a:pt x="8860476" y="1811308"/>
                </a:cubicBezTo>
                <a:lnTo>
                  <a:pt x="7510679" y="1960183"/>
                </a:lnTo>
                <a:cubicBezTo>
                  <a:pt x="7477595" y="1682283"/>
                  <a:pt x="7391579" y="1477167"/>
                  <a:pt x="7252630" y="1344834"/>
                </a:cubicBezTo>
                <a:cubicBezTo>
                  <a:pt x="7113680" y="1212502"/>
                  <a:pt x="6933377" y="1146335"/>
                  <a:pt x="6711719" y="1146335"/>
                </a:cubicBezTo>
                <a:cubicBezTo>
                  <a:pt x="6417278" y="1146335"/>
                  <a:pt x="6168326" y="1278667"/>
                  <a:pt x="5964864" y="1543334"/>
                </a:cubicBezTo>
                <a:cubicBezTo>
                  <a:pt x="5761402" y="1808000"/>
                  <a:pt x="5633205" y="2358836"/>
                  <a:pt x="5580271" y="3195842"/>
                </a:cubicBezTo>
                <a:cubicBezTo>
                  <a:pt x="5927646" y="2785610"/>
                  <a:pt x="6359382" y="2580494"/>
                  <a:pt x="6875481" y="2580494"/>
                </a:cubicBezTo>
                <a:cubicBezTo>
                  <a:pt x="7457746" y="2580494"/>
                  <a:pt x="7956476" y="2802152"/>
                  <a:pt x="8371671" y="3245467"/>
                </a:cubicBezTo>
                <a:cubicBezTo>
                  <a:pt x="8734966" y="3633368"/>
                  <a:pt x="8939320" y="4120054"/>
                  <a:pt x="8984732" y="4705524"/>
                </a:cubicBezTo>
                <a:lnTo>
                  <a:pt x="8989735" y="4837639"/>
                </a:lnTo>
                <a:lnTo>
                  <a:pt x="8989735" y="5088245"/>
                </a:lnTo>
                <a:lnTo>
                  <a:pt x="8984228" y="5234727"/>
                </a:lnTo>
                <a:cubicBezTo>
                  <a:pt x="8936464" y="5853849"/>
                  <a:pt x="8721526" y="6360256"/>
                  <a:pt x="8339414" y="6753946"/>
                </a:cubicBezTo>
                <a:cubicBezTo>
                  <a:pt x="7957303" y="7147637"/>
                  <a:pt x="7480206" y="7369088"/>
                  <a:pt x="6908125" y="7418299"/>
                </a:cubicBezTo>
                <a:lnTo>
                  <a:pt x="6664153" y="7428549"/>
                </a:lnTo>
                <a:lnTo>
                  <a:pt x="6651192" y="7428549"/>
                </a:lnTo>
                <a:lnTo>
                  <a:pt x="6387839" y="7415469"/>
                </a:lnTo>
                <a:cubicBezTo>
                  <a:pt x="5773783" y="7353050"/>
                  <a:pt x="5259777" y="7072165"/>
                  <a:pt x="4845823" y="6572815"/>
                </a:cubicBezTo>
                <a:cubicBezTo>
                  <a:pt x="4372733" y="6002129"/>
                  <a:pt x="4136187" y="5066700"/>
                  <a:pt x="4136187" y="3766528"/>
                </a:cubicBezTo>
                <a:cubicBezTo>
                  <a:pt x="4136187" y="2433273"/>
                  <a:pt x="4382658" y="1472204"/>
                  <a:pt x="4875598" y="883323"/>
                </a:cubicBezTo>
                <a:cubicBezTo>
                  <a:pt x="5368538" y="294442"/>
                  <a:pt x="6008699" y="0"/>
                  <a:pt x="6796081" y="0"/>
                </a:cubicBezTo>
                <a:close/>
                <a:moveTo>
                  <a:pt x="1607044" y="0"/>
                </a:moveTo>
                <a:cubicBezTo>
                  <a:pt x="2311718" y="0"/>
                  <a:pt x="2862554" y="251433"/>
                  <a:pt x="3259553" y="754298"/>
                </a:cubicBezTo>
                <a:cubicBezTo>
                  <a:pt x="3732643" y="1349797"/>
                  <a:pt x="3969188" y="2337332"/>
                  <a:pt x="3969188" y="3716903"/>
                </a:cubicBezTo>
                <a:cubicBezTo>
                  <a:pt x="3969188" y="5093167"/>
                  <a:pt x="3730989" y="6082356"/>
                  <a:pt x="3254590" y="6684471"/>
                </a:cubicBezTo>
                <a:cubicBezTo>
                  <a:pt x="2910111" y="7118689"/>
                  <a:pt x="2446584" y="7362936"/>
                  <a:pt x="1864008" y="7417213"/>
                </a:cubicBezTo>
                <a:lnTo>
                  <a:pt x="1613562" y="7428549"/>
                </a:lnTo>
                <a:lnTo>
                  <a:pt x="1601053" y="7428549"/>
                </a:lnTo>
                <a:lnTo>
                  <a:pt x="1347987" y="7416089"/>
                </a:lnTo>
                <a:cubicBezTo>
                  <a:pt x="842744" y="7365069"/>
                  <a:pt x="414729" y="7160987"/>
                  <a:pt x="63943" y="6803842"/>
                </a:cubicBezTo>
                <a:lnTo>
                  <a:pt x="0" y="6731433"/>
                </a:lnTo>
                <a:lnTo>
                  <a:pt x="0" y="698764"/>
                </a:lnTo>
                <a:lnTo>
                  <a:pt x="114421" y="569911"/>
                </a:lnTo>
                <a:cubicBezTo>
                  <a:pt x="492914" y="189970"/>
                  <a:pt x="990455" y="0"/>
                  <a:pt x="1607044" y="0"/>
                </a:cubicBezTo>
                <a:close/>
              </a:path>
            </a:pathLst>
          </a:custGeom>
        </p:spPr>
        <p:txBody>
          <a:bodyPr wrap="square" anchor="ctr">
            <a:noAutofit/>
          </a:bodyPr>
          <a:lstStyle>
            <a:lvl1pPr marL="0" marR="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pPr>
            <a:r>
              <a:rPr lang="en-GB" dirty="0"/>
              <a:t>Click on the icon to insert an image</a:t>
            </a:r>
          </a:p>
        </p:txBody>
      </p:sp>
      <p:sp>
        <p:nvSpPr>
          <p:cNvPr id="15" name="Text Placeholder 13">
            <a:extLst>
              <a:ext uri="{FF2B5EF4-FFF2-40B4-BE49-F238E27FC236}">
                <a16:creationId xmlns:a16="http://schemas.microsoft.com/office/drawing/2014/main" id="{DCA46452-7D79-5B4B-A4CA-576D2B68787B}"/>
              </a:ext>
            </a:extLst>
          </p:cNvPr>
          <p:cNvSpPr>
            <a:spLocks noGrp="1"/>
          </p:cNvSpPr>
          <p:nvPr>
            <p:ph type="body" sz="quarter" idx="43" hasCustomPrompt="1"/>
          </p:nvPr>
        </p:nvSpPr>
        <p:spPr>
          <a:xfrm>
            <a:off x="2145324" y="6478117"/>
            <a:ext cx="7024076" cy="365125"/>
          </a:xfrm>
        </p:spPr>
        <p:txBody>
          <a:bodyPr anchor="ctr"/>
          <a:lstStyle>
            <a:lvl1pPr marL="0" indent="0">
              <a:buNone/>
              <a:defRPr sz="900">
                <a:solidFill>
                  <a:schemeClr val="accent3"/>
                </a:solidFill>
              </a:defRPr>
            </a:lvl1pPr>
          </a:lstStyle>
          <a:p>
            <a:pPr lvl="0"/>
            <a:r>
              <a:rPr lang="en-GB" dirty="0"/>
              <a:t>Source</a:t>
            </a:r>
          </a:p>
        </p:txBody>
      </p:sp>
      <p:sp>
        <p:nvSpPr>
          <p:cNvPr id="16" name="Date Placeholder 3">
            <a:extLst>
              <a:ext uri="{FF2B5EF4-FFF2-40B4-BE49-F238E27FC236}">
                <a16:creationId xmlns:a16="http://schemas.microsoft.com/office/drawing/2014/main" id="{0F9E0B7B-396D-9943-972C-64547E616247}"/>
              </a:ext>
            </a:extLst>
          </p:cNvPr>
          <p:cNvSpPr>
            <a:spLocks noGrp="1"/>
          </p:cNvSpPr>
          <p:nvPr>
            <p:ph type="dt" sz="half" idx="2"/>
          </p:nvPr>
        </p:nvSpPr>
        <p:spPr>
          <a:xfrm>
            <a:off x="9169400" y="6472451"/>
            <a:ext cx="1879600" cy="365125"/>
          </a:xfrm>
          <a:prstGeom prst="rect">
            <a:avLst/>
          </a:prstGeom>
        </p:spPr>
        <p:txBody>
          <a:bodyPr vert="horz" lIns="91440" tIns="45720" rIns="91440" bIns="45720" rtlCol="0" anchor="ctr">
            <a:noAutofit/>
          </a:bodyPr>
          <a:lstStyle>
            <a:lvl1pPr algn="r">
              <a:lnSpc>
                <a:spcPct val="90000"/>
              </a:lnSpc>
              <a:spcAft>
                <a:spcPts val="600"/>
              </a:spcAft>
              <a:defRPr sz="900">
                <a:solidFill>
                  <a:schemeClr val="accent3"/>
                </a:solidFill>
              </a:defRPr>
            </a:lvl1pPr>
          </a:lstStyle>
          <a:p>
            <a:r>
              <a:rPr lang="en-GB"/>
              <a:t>26.9. 2024</a:t>
            </a:r>
            <a:endParaRPr lang="en-GB" dirty="0"/>
          </a:p>
        </p:txBody>
      </p:sp>
      <p:sp>
        <p:nvSpPr>
          <p:cNvPr id="17" name="Footer Placeholder 4">
            <a:extLst>
              <a:ext uri="{FF2B5EF4-FFF2-40B4-BE49-F238E27FC236}">
                <a16:creationId xmlns:a16="http://schemas.microsoft.com/office/drawing/2014/main" id="{0C45B40B-E552-CF4E-9DE3-CB7048E96525}"/>
              </a:ext>
            </a:extLst>
          </p:cNvPr>
          <p:cNvSpPr>
            <a:spLocks noGrp="1"/>
          </p:cNvSpPr>
          <p:nvPr>
            <p:ph type="ftr" sz="quarter" idx="3"/>
          </p:nvPr>
        </p:nvSpPr>
        <p:spPr>
          <a:xfrm>
            <a:off x="582613" y="6474052"/>
            <a:ext cx="1561918"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endParaRPr lang="en-GB" dirty="0"/>
          </a:p>
        </p:txBody>
      </p:sp>
      <p:sp>
        <p:nvSpPr>
          <p:cNvPr id="18" name="Slide Number Placeholder 5">
            <a:extLst>
              <a:ext uri="{FF2B5EF4-FFF2-40B4-BE49-F238E27FC236}">
                <a16:creationId xmlns:a16="http://schemas.microsoft.com/office/drawing/2014/main" id="{749C993A-CAFD-F740-815C-3C0DE9D14762}"/>
              </a:ext>
            </a:extLst>
          </p:cNvPr>
          <p:cNvSpPr>
            <a:spLocks noGrp="1"/>
          </p:cNvSpPr>
          <p:nvPr>
            <p:ph type="sldNum" sz="quarter" idx="4"/>
          </p:nvPr>
        </p:nvSpPr>
        <p:spPr>
          <a:xfrm>
            <a:off x="11226800" y="6474053"/>
            <a:ext cx="539750"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fld id="{95327F6C-6CA3-4D4A-964E-3E97A278A548}" type="slidenum">
              <a:rPr lang="en-GB" smtClean="0"/>
              <a:pPr/>
              <a:t>‹#›</a:t>
            </a:fld>
            <a:endParaRPr lang="en-GB"/>
          </a:p>
        </p:txBody>
      </p:sp>
    </p:spTree>
    <p:custDataLst>
      <p:tags r:id="rId1"/>
    </p:custDataLst>
    <p:extLst>
      <p:ext uri="{BB962C8B-B14F-4D97-AF65-F5344CB8AC3E}">
        <p14:creationId xmlns:p14="http://schemas.microsoft.com/office/powerpoint/2010/main" val="85478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hapter 07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015B-93DB-4690-8AAF-525E1E964D12}"/>
              </a:ext>
            </a:extLst>
          </p:cNvPr>
          <p:cNvSpPr>
            <a:spLocks noGrp="1"/>
          </p:cNvSpPr>
          <p:nvPr>
            <p:ph type="title" hasCustomPrompt="1"/>
          </p:nvPr>
        </p:nvSpPr>
        <p:spPr>
          <a:xfrm>
            <a:off x="7506001" y="1684800"/>
            <a:ext cx="4260550" cy="1142999"/>
          </a:xfrm>
        </p:spPr>
        <p:txBody>
          <a:bodyPr anchor="b"/>
          <a:lstStyle>
            <a:lvl1pPr>
              <a:defRPr sz="4600"/>
            </a:lvl1pPr>
          </a:lstStyle>
          <a:p>
            <a:r>
              <a:rPr lang="en-US" dirty="0"/>
              <a:t>Enter title here</a:t>
            </a:r>
            <a:endParaRPr lang="en-GB" dirty="0"/>
          </a:p>
        </p:txBody>
      </p:sp>
      <p:sp>
        <p:nvSpPr>
          <p:cNvPr id="13" name="Text Placeholder 12">
            <a:extLst>
              <a:ext uri="{FF2B5EF4-FFF2-40B4-BE49-F238E27FC236}">
                <a16:creationId xmlns:a16="http://schemas.microsoft.com/office/drawing/2014/main" id="{E03C3AAD-2EC3-41D8-BD01-2A04E44B52CB}"/>
              </a:ext>
            </a:extLst>
          </p:cNvPr>
          <p:cNvSpPr>
            <a:spLocks noGrp="1"/>
          </p:cNvSpPr>
          <p:nvPr>
            <p:ph type="body" sz="quarter" idx="14" hasCustomPrompt="1"/>
          </p:nvPr>
        </p:nvSpPr>
        <p:spPr>
          <a:xfrm>
            <a:off x="7506001" y="2966400"/>
            <a:ext cx="4260550" cy="1933575"/>
          </a:xfrm>
        </p:spPr>
        <p:txBody>
          <a:bodyPr/>
          <a:lstStyle>
            <a:lvl1pPr>
              <a:defRPr sz="1800"/>
            </a:lvl1pPr>
            <a:lvl2pPr>
              <a:defRPr sz="1600"/>
            </a:lvl2pPr>
            <a:lvl3pPr>
              <a:defRPr sz="1400"/>
            </a:lvl3pPr>
            <a:lvl4pPr>
              <a:defRPr sz="1200"/>
            </a:lvl4pPr>
            <a:lvl5pPr>
              <a:defRPr sz="12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a:extLst>
              <a:ext uri="{FF2B5EF4-FFF2-40B4-BE49-F238E27FC236}">
                <a16:creationId xmlns:a16="http://schemas.microsoft.com/office/drawing/2014/main" id="{5AC0D11C-7328-4B72-AF51-5BDCDFCA5E12}"/>
              </a:ext>
            </a:extLst>
          </p:cNvPr>
          <p:cNvSpPr>
            <a:spLocks noGrp="1"/>
          </p:cNvSpPr>
          <p:nvPr>
            <p:ph type="pic" sz="quarter" idx="15" hasCustomPrompt="1"/>
          </p:nvPr>
        </p:nvSpPr>
        <p:spPr>
          <a:xfrm>
            <a:off x="0" y="0"/>
            <a:ext cx="7506000" cy="6202800"/>
          </a:xfrm>
          <a:custGeom>
            <a:avLst/>
            <a:gdLst/>
            <a:ahLst/>
            <a:cxnLst/>
            <a:rect l="l" t="t" r="r" b="b"/>
            <a:pathLst>
              <a:path w="8989735" h="7428549">
                <a:moveTo>
                  <a:pt x="1713271" y="1156260"/>
                </a:moveTo>
                <a:cubicBezTo>
                  <a:pt x="1544547" y="1156260"/>
                  <a:pt x="1394018" y="1210020"/>
                  <a:pt x="1261685" y="1317540"/>
                </a:cubicBezTo>
                <a:cubicBezTo>
                  <a:pt x="1129352" y="1425061"/>
                  <a:pt x="1026794" y="1617771"/>
                  <a:pt x="954011" y="1895670"/>
                </a:cubicBezTo>
                <a:cubicBezTo>
                  <a:pt x="858069" y="2256278"/>
                  <a:pt x="810099" y="2863356"/>
                  <a:pt x="810099" y="3716903"/>
                </a:cubicBezTo>
                <a:cubicBezTo>
                  <a:pt x="810099" y="4570451"/>
                  <a:pt x="853107" y="5156852"/>
                  <a:pt x="939123" y="5476105"/>
                </a:cubicBezTo>
                <a:cubicBezTo>
                  <a:pt x="1025140" y="5795359"/>
                  <a:pt x="1133487" y="6007919"/>
                  <a:pt x="1264166" y="6113785"/>
                </a:cubicBezTo>
                <a:cubicBezTo>
                  <a:pt x="1394845" y="6219651"/>
                  <a:pt x="1544547" y="6272585"/>
                  <a:pt x="1713271" y="6272585"/>
                </a:cubicBezTo>
                <a:cubicBezTo>
                  <a:pt x="1881996" y="6272585"/>
                  <a:pt x="2032525" y="6218825"/>
                  <a:pt x="2164858" y="6111304"/>
                </a:cubicBezTo>
                <a:cubicBezTo>
                  <a:pt x="2297191" y="6003784"/>
                  <a:pt x="2399749" y="5811073"/>
                  <a:pt x="2472532" y="5533174"/>
                </a:cubicBezTo>
                <a:cubicBezTo>
                  <a:pt x="2568473" y="5175875"/>
                  <a:pt x="2616444" y="4570451"/>
                  <a:pt x="2616444" y="3716903"/>
                </a:cubicBezTo>
                <a:cubicBezTo>
                  <a:pt x="2616444" y="2863356"/>
                  <a:pt x="2573436" y="2276955"/>
                  <a:pt x="2487420" y="1957701"/>
                </a:cubicBezTo>
                <a:cubicBezTo>
                  <a:pt x="2401403" y="1638448"/>
                  <a:pt x="2293055" y="1425061"/>
                  <a:pt x="2162377" y="1317540"/>
                </a:cubicBezTo>
                <a:cubicBezTo>
                  <a:pt x="2031698" y="1210020"/>
                  <a:pt x="1881996" y="1156260"/>
                  <a:pt x="1713271" y="1156260"/>
                </a:cubicBezTo>
                <a:close/>
                <a:moveTo>
                  <a:pt x="4242414" y="129025"/>
                </a:moveTo>
                <a:lnTo>
                  <a:pt x="8989735" y="129025"/>
                </a:lnTo>
                <a:lnTo>
                  <a:pt x="8989735" y="1163750"/>
                </a:lnTo>
                <a:lnTo>
                  <a:pt x="8863421" y="1294434"/>
                </a:lnTo>
                <a:cubicBezTo>
                  <a:pt x="8517495" y="1670032"/>
                  <a:pt x="8166502" y="2174810"/>
                  <a:pt x="7810443" y="2808768"/>
                </a:cubicBezTo>
                <a:cubicBezTo>
                  <a:pt x="7403519" y="3533292"/>
                  <a:pt x="7093364" y="4303304"/>
                  <a:pt x="6879977" y="5118806"/>
                </a:cubicBezTo>
                <a:cubicBezTo>
                  <a:pt x="6666590" y="5934309"/>
                  <a:pt x="6561550" y="6662967"/>
                  <a:pt x="6564859" y="7304782"/>
                </a:cubicBezTo>
                <a:lnTo>
                  <a:pt x="5220025" y="7304782"/>
                </a:lnTo>
                <a:cubicBezTo>
                  <a:pt x="5243183" y="6299051"/>
                  <a:pt x="5450780" y="5273471"/>
                  <a:pt x="5842817" y="4228040"/>
                </a:cubicBezTo>
                <a:cubicBezTo>
                  <a:pt x="6234853" y="3182609"/>
                  <a:pt x="6758396" y="2248007"/>
                  <a:pt x="7413444" y="1424234"/>
                </a:cubicBezTo>
                <a:lnTo>
                  <a:pt x="4242414" y="1424234"/>
                </a:lnTo>
                <a:close/>
                <a:moveTo>
                  <a:pt x="1713271" y="0"/>
                </a:moveTo>
                <a:cubicBezTo>
                  <a:pt x="2417945" y="0"/>
                  <a:pt x="2968781" y="251433"/>
                  <a:pt x="3365780" y="754298"/>
                </a:cubicBezTo>
                <a:cubicBezTo>
                  <a:pt x="3838870" y="1349797"/>
                  <a:pt x="4075415" y="2337332"/>
                  <a:pt x="4075415" y="3716903"/>
                </a:cubicBezTo>
                <a:cubicBezTo>
                  <a:pt x="4075415" y="5093167"/>
                  <a:pt x="3837216" y="6082356"/>
                  <a:pt x="3360817" y="6684471"/>
                </a:cubicBezTo>
                <a:cubicBezTo>
                  <a:pt x="3016338" y="7118689"/>
                  <a:pt x="2552811" y="7362936"/>
                  <a:pt x="1970235" y="7417213"/>
                </a:cubicBezTo>
                <a:lnTo>
                  <a:pt x="1719789" y="7428549"/>
                </a:lnTo>
                <a:lnTo>
                  <a:pt x="1707280" y="7428549"/>
                </a:lnTo>
                <a:lnTo>
                  <a:pt x="1454214" y="7416089"/>
                </a:lnTo>
                <a:cubicBezTo>
                  <a:pt x="864764" y="7356565"/>
                  <a:pt x="380430" y="7088708"/>
                  <a:pt x="1213" y="6612515"/>
                </a:cubicBezTo>
                <a:lnTo>
                  <a:pt x="0" y="6610866"/>
                </a:lnTo>
                <a:lnTo>
                  <a:pt x="0" y="833539"/>
                </a:lnTo>
                <a:lnTo>
                  <a:pt x="65726" y="744373"/>
                </a:lnTo>
                <a:cubicBezTo>
                  <a:pt x="459416" y="248124"/>
                  <a:pt x="1008598" y="0"/>
                  <a:pt x="1713271" y="0"/>
                </a:cubicBezTo>
                <a:close/>
              </a:path>
            </a:pathLst>
          </a:custGeom>
        </p:spPr>
        <p:txBody>
          <a:bodyPr wrap="square" anchor="ctr">
            <a:noAutofit/>
          </a:bodyPr>
          <a:lstStyle>
            <a:lvl1pPr marL="0" marR="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pPr>
            <a:r>
              <a:rPr lang="en-GB" dirty="0"/>
              <a:t>Click on the icon to insert an image</a:t>
            </a:r>
          </a:p>
        </p:txBody>
      </p:sp>
      <p:sp>
        <p:nvSpPr>
          <p:cNvPr id="15" name="Text Placeholder 13">
            <a:extLst>
              <a:ext uri="{FF2B5EF4-FFF2-40B4-BE49-F238E27FC236}">
                <a16:creationId xmlns:a16="http://schemas.microsoft.com/office/drawing/2014/main" id="{7C3ACF89-9BB6-BF47-A054-0A4AE33588CD}"/>
              </a:ext>
            </a:extLst>
          </p:cNvPr>
          <p:cNvSpPr>
            <a:spLocks noGrp="1"/>
          </p:cNvSpPr>
          <p:nvPr>
            <p:ph type="body" sz="quarter" idx="43" hasCustomPrompt="1"/>
          </p:nvPr>
        </p:nvSpPr>
        <p:spPr>
          <a:xfrm>
            <a:off x="2145324" y="6478117"/>
            <a:ext cx="7024076" cy="365125"/>
          </a:xfrm>
        </p:spPr>
        <p:txBody>
          <a:bodyPr anchor="ctr"/>
          <a:lstStyle>
            <a:lvl1pPr marL="0" indent="0">
              <a:buNone/>
              <a:defRPr sz="900">
                <a:solidFill>
                  <a:schemeClr val="accent3"/>
                </a:solidFill>
              </a:defRPr>
            </a:lvl1pPr>
          </a:lstStyle>
          <a:p>
            <a:pPr lvl="0"/>
            <a:r>
              <a:rPr lang="en-GB" dirty="0"/>
              <a:t>Source</a:t>
            </a:r>
          </a:p>
        </p:txBody>
      </p:sp>
      <p:sp>
        <p:nvSpPr>
          <p:cNvPr id="16" name="Date Placeholder 3">
            <a:extLst>
              <a:ext uri="{FF2B5EF4-FFF2-40B4-BE49-F238E27FC236}">
                <a16:creationId xmlns:a16="http://schemas.microsoft.com/office/drawing/2014/main" id="{C71AEE4F-B1B3-E54F-AD25-AEAF97420644}"/>
              </a:ext>
            </a:extLst>
          </p:cNvPr>
          <p:cNvSpPr>
            <a:spLocks noGrp="1"/>
          </p:cNvSpPr>
          <p:nvPr>
            <p:ph type="dt" sz="half" idx="2"/>
          </p:nvPr>
        </p:nvSpPr>
        <p:spPr>
          <a:xfrm>
            <a:off x="9169400" y="6472451"/>
            <a:ext cx="1879600" cy="365125"/>
          </a:xfrm>
          <a:prstGeom prst="rect">
            <a:avLst/>
          </a:prstGeom>
        </p:spPr>
        <p:txBody>
          <a:bodyPr vert="horz" lIns="91440" tIns="45720" rIns="91440" bIns="45720" rtlCol="0" anchor="ctr">
            <a:noAutofit/>
          </a:bodyPr>
          <a:lstStyle>
            <a:lvl1pPr algn="r">
              <a:lnSpc>
                <a:spcPct val="90000"/>
              </a:lnSpc>
              <a:spcAft>
                <a:spcPts val="600"/>
              </a:spcAft>
              <a:defRPr sz="900">
                <a:solidFill>
                  <a:schemeClr val="accent3"/>
                </a:solidFill>
              </a:defRPr>
            </a:lvl1pPr>
          </a:lstStyle>
          <a:p>
            <a:r>
              <a:rPr lang="en-GB"/>
              <a:t>26.9. 2024</a:t>
            </a:r>
            <a:endParaRPr lang="en-GB" dirty="0"/>
          </a:p>
        </p:txBody>
      </p:sp>
      <p:sp>
        <p:nvSpPr>
          <p:cNvPr id="17" name="Footer Placeholder 4">
            <a:extLst>
              <a:ext uri="{FF2B5EF4-FFF2-40B4-BE49-F238E27FC236}">
                <a16:creationId xmlns:a16="http://schemas.microsoft.com/office/drawing/2014/main" id="{8A484CAB-29A3-B34F-8D45-367291C5AE8F}"/>
              </a:ext>
            </a:extLst>
          </p:cNvPr>
          <p:cNvSpPr>
            <a:spLocks noGrp="1"/>
          </p:cNvSpPr>
          <p:nvPr>
            <p:ph type="ftr" sz="quarter" idx="3"/>
          </p:nvPr>
        </p:nvSpPr>
        <p:spPr>
          <a:xfrm>
            <a:off x="582613" y="6474052"/>
            <a:ext cx="1561918"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endParaRPr lang="en-GB" dirty="0"/>
          </a:p>
        </p:txBody>
      </p:sp>
      <p:sp>
        <p:nvSpPr>
          <p:cNvPr id="18" name="Slide Number Placeholder 5">
            <a:extLst>
              <a:ext uri="{FF2B5EF4-FFF2-40B4-BE49-F238E27FC236}">
                <a16:creationId xmlns:a16="http://schemas.microsoft.com/office/drawing/2014/main" id="{72276AAF-7562-0648-9552-805929003F77}"/>
              </a:ext>
            </a:extLst>
          </p:cNvPr>
          <p:cNvSpPr>
            <a:spLocks noGrp="1"/>
          </p:cNvSpPr>
          <p:nvPr>
            <p:ph type="sldNum" sz="quarter" idx="4"/>
          </p:nvPr>
        </p:nvSpPr>
        <p:spPr>
          <a:xfrm>
            <a:off x="11226800" y="6474053"/>
            <a:ext cx="539750"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fld id="{95327F6C-6CA3-4D4A-964E-3E97A278A548}" type="slidenum">
              <a:rPr lang="en-GB" smtClean="0"/>
              <a:pPr/>
              <a:t>‹#›</a:t>
            </a:fld>
            <a:endParaRPr lang="en-GB"/>
          </a:p>
        </p:txBody>
      </p:sp>
    </p:spTree>
    <p:custDataLst>
      <p:tags r:id="rId1"/>
    </p:custDataLst>
    <p:extLst>
      <p:ext uri="{BB962C8B-B14F-4D97-AF65-F5344CB8AC3E}">
        <p14:creationId xmlns:p14="http://schemas.microsoft.com/office/powerpoint/2010/main" val="16437620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hapter 08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015B-93DB-4690-8AAF-525E1E964D12}"/>
              </a:ext>
            </a:extLst>
          </p:cNvPr>
          <p:cNvSpPr>
            <a:spLocks noGrp="1"/>
          </p:cNvSpPr>
          <p:nvPr>
            <p:ph type="title" hasCustomPrompt="1"/>
          </p:nvPr>
        </p:nvSpPr>
        <p:spPr>
          <a:xfrm>
            <a:off x="7506001" y="1684800"/>
            <a:ext cx="4260550" cy="1142999"/>
          </a:xfrm>
        </p:spPr>
        <p:txBody>
          <a:bodyPr anchor="b"/>
          <a:lstStyle>
            <a:lvl1pPr>
              <a:defRPr sz="4600"/>
            </a:lvl1pPr>
          </a:lstStyle>
          <a:p>
            <a:r>
              <a:rPr lang="en-US" dirty="0"/>
              <a:t>Enter title here</a:t>
            </a:r>
            <a:endParaRPr lang="en-GB" dirty="0"/>
          </a:p>
        </p:txBody>
      </p:sp>
      <p:sp>
        <p:nvSpPr>
          <p:cNvPr id="13" name="Text Placeholder 12">
            <a:extLst>
              <a:ext uri="{FF2B5EF4-FFF2-40B4-BE49-F238E27FC236}">
                <a16:creationId xmlns:a16="http://schemas.microsoft.com/office/drawing/2014/main" id="{E03C3AAD-2EC3-41D8-BD01-2A04E44B52CB}"/>
              </a:ext>
            </a:extLst>
          </p:cNvPr>
          <p:cNvSpPr>
            <a:spLocks noGrp="1"/>
          </p:cNvSpPr>
          <p:nvPr>
            <p:ph type="body" sz="quarter" idx="14" hasCustomPrompt="1"/>
          </p:nvPr>
        </p:nvSpPr>
        <p:spPr>
          <a:xfrm>
            <a:off x="7506001" y="2966400"/>
            <a:ext cx="4260550" cy="1933575"/>
          </a:xfrm>
        </p:spPr>
        <p:txBody>
          <a:bodyPr/>
          <a:lstStyle>
            <a:lvl1pPr>
              <a:defRPr sz="1800"/>
            </a:lvl1pPr>
            <a:lvl2pPr>
              <a:defRPr sz="1600"/>
            </a:lvl2pPr>
            <a:lvl3pPr>
              <a:defRPr sz="1400"/>
            </a:lvl3pPr>
            <a:lvl4pPr>
              <a:defRPr sz="1200"/>
            </a:lvl4pPr>
            <a:lvl5pPr>
              <a:defRPr sz="12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a:extLst>
              <a:ext uri="{FF2B5EF4-FFF2-40B4-BE49-F238E27FC236}">
                <a16:creationId xmlns:a16="http://schemas.microsoft.com/office/drawing/2014/main" id="{4E723B17-B12E-4DB6-859E-CA8FEA0DE930}"/>
              </a:ext>
            </a:extLst>
          </p:cNvPr>
          <p:cNvSpPr>
            <a:spLocks noGrp="1"/>
          </p:cNvSpPr>
          <p:nvPr>
            <p:ph type="pic" sz="quarter" idx="15" hasCustomPrompt="1"/>
          </p:nvPr>
        </p:nvSpPr>
        <p:spPr>
          <a:xfrm>
            <a:off x="0" y="0"/>
            <a:ext cx="7506000" cy="6202800"/>
          </a:xfrm>
          <a:custGeom>
            <a:avLst/>
            <a:gdLst/>
            <a:ahLst/>
            <a:cxnLst/>
            <a:rect l="l" t="t" r="r" b="b"/>
            <a:pathLst>
              <a:path w="8989735" h="7428549">
                <a:moveTo>
                  <a:pt x="6596821" y="3974953"/>
                </a:moveTo>
                <a:cubicBezTo>
                  <a:pt x="6256063" y="3974953"/>
                  <a:pt x="6002150" y="4092399"/>
                  <a:pt x="5835079" y="4327289"/>
                </a:cubicBezTo>
                <a:cubicBezTo>
                  <a:pt x="5668009" y="4562180"/>
                  <a:pt x="5584474" y="4816922"/>
                  <a:pt x="5584474" y="5091513"/>
                </a:cubicBezTo>
                <a:cubicBezTo>
                  <a:pt x="5584474" y="5475279"/>
                  <a:pt x="5682896" y="5774682"/>
                  <a:pt x="5879742" y="5989723"/>
                </a:cubicBezTo>
                <a:cubicBezTo>
                  <a:pt x="6076587" y="6204764"/>
                  <a:pt x="6322230" y="6312285"/>
                  <a:pt x="6616671" y="6312285"/>
                </a:cubicBezTo>
                <a:cubicBezTo>
                  <a:pt x="6904495" y="6312285"/>
                  <a:pt x="7142695" y="6208900"/>
                  <a:pt x="7331269" y="6002129"/>
                </a:cubicBezTo>
                <a:cubicBezTo>
                  <a:pt x="7519844" y="5795359"/>
                  <a:pt x="7614131" y="5496783"/>
                  <a:pt x="7614131" y="5106400"/>
                </a:cubicBezTo>
                <a:cubicBezTo>
                  <a:pt x="7614131" y="4765643"/>
                  <a:pt x="7518190" y="4491879"/>
                  <a:pt x="7326307" y="4285108"/>
                </a:cubicBezTo>
                <a:cubicBezTo>
                  <a:pt x="7134424" y="4078338"/>
                  <a:pt x="6891262" y="3974953"/>
                  <a:pt x="6596821" y="3974953"/>
                </a:cubicBezTo>
                <a:close/>
                <a:moveTo>
                  <a:pt x="1700572" y="1156260"/>
                </a:moveTo>
                <a:cubicBezTo>
                  <a:pt x="1531847" y="1156260"/>
                  <a:pt x="1381318" y="1210020"/>
                  <a:pt x="1248985" y="1317540"/>
                </a:cubicBezTo>
                <a:cubicBezTo>
                  <a:pt x="1116652" y="1425061"/>
                  <a:pt x="1014094" y="1617771"/>
                  <a:pt x="941311" y="1895670"/>
                </a:cubicBezTo>
                <a:cubicBezTo>
                  <a:pt x="845369" y="2256278"/>
                  <a:pt x="797399" y="2863356"/>
                  <a:pt x="797399" y="3716903"/>
                </a:cubicBezTo>
                <a:cubicBezTo>
                  <a:pt x="797399" y="4570451"/>
                  <a:pt x="840407" y="5156852"/>
                  <a:pt x="926423" y="5476105"/>
                </a:cubicBezTo>
                <a:cubicBezTo>
                  <a:pt x="1012440" y="5795359"/>
                  <a:pt x="1120787" y="6007919"/>
                  <a:pt x="1251466" y="6113785"/>
                </a:cubicBezTo>
                <a:cubicBezTo>
                  <a:pt x="1382145" y="6219651"/>
                  <a:pt x="1531847" y="6272585"/>
                  <a:pt x="1700572" y="6272585"/>
                </a:cubicBezTo>
                <a:cubicBezTo>
                  <a:pt x="1869296" y="6272585"/>
                  <a:pt x="2019825" y="6218825"/>
                  <a:pt x="2152158" y="6111304"/>
                </a:cubicBezTo>
                <a:cubicBezTo>
                  <a:pt x="2284491" y="6003784"/>
                  <a:pt x="2387049" y="5811073"/>
                  <a:pt x="2459832" y="5533174"/>
                </a:cubicBezTo>
                <a:cubicBezTo>
                  <a:pt x="2555773" y="5175875"/>
                  <a:pt x="2603744" y="4570451"/>
                  <a:pt x="2603744" y="3716903"/>
                </a:cubicBezTo>
                <a:cubicBezTo>
                  <a:pt x="2603744" y="2863356"/>
                  <a:pt x="2560736" y="2276955"/>
                  <a:pt x="2474720" y="1957701"/>
                </a:cubicBezTo>
                <a:cubicBezTo>
                  <a:pt x="2388703" y="1638448"/>
                  <a:pt x="2280355" y="1425061"/>
                  <a:pt x="2149676" y="1317540"/>
                </a:cubicBezTo>
                <a:cubicBezTo>
                  <a:pt x="2018998" y="1210020"/>
                  <a:pt x="1869296" y="1156260"/>
                  <a:pt x="1700572" y="1156260"/>
                </a:cubicBezTo>
                <a:close/>
                <a:moveTo>
                  <a:pt x="6591859" y="1106635"/>
                </a:moveTo>
                <a:cubicBezTo>
                  <a:pt x="6323884" y="1106635"/>
                  <a:pt x="6110497" y="1186035"/>
                  <a:pt x="5951698" y="1344834"/>
                </a:cubicBezTo>
                <a:cubicBezTo>
                  <a:pt x="5792898" y="1503634"/>
                  <a:pt x="5713498" y="1713713"/>
                  <a:pt x="5713498" y="1975070"/>
                </a:cubicBezTo>
                <a:cubicBezTo>
                  <a:pt x="5713498" y="2252969"/>
                  <a:pt x="5792071" y="2469665"/>
                  <a:pt x="5949216" y="2625156"/>
                </a:cubicBezTo>
                <a:cubicBezTo>
                  <a:pt x="6106362" y="2780647"/>
                  <a:pt x="6315613" y="2858393"/>
                  <a:pt x="6576971" y="2858393"/>
                </a:cubicBezTo>
                <a:cubicBezTo>
                  <a:pt x="6841637" y="2858393"/>
                  <a:pt x="7053370" y="2779820"/>
                  <a:pt x="7212169" y="2622675"/>
                </a:cubicBezTo>
                <a:cubicBezTo>
                  <a:pt x="7370969" y="2465529"/>
                  <a:pt x="7450369" y="2248007"/>
                  <a:pt x="7450369" y="1970108"/>
                </a:cubicBezTo>
                <a:cubicBezTo>
                  <a:pt x="7450369" y="1708750"/>
                  <a:pt x="7371796" y="1499498"/>
                  <a:pt x="7214651" y="1342353"/>
                </a:cubicBezTo>
                <a:cubicBezTo>
                  <a:pt x="7057505" y="1185208"/>
                  <a:pt x="6849908" y="1106635"/>
                  <a:pt x="6591859" y="1106635"/>
                </a:cubicBezTo>
                <a:close/>
                <a:moveTo>
                  <a:pt x="6576971" y="0"/>
                </a:moveTo>
                <a:cubicBezTo>
                  <a:pt x="7268411" y="0"/>
                  <a:pt x="7805187" y="176995"/>
                  <a:pt x="8187298" y="530986"/>
                </a:cubicBezTo>
                <a:cubicBezTo>
                  <a:pt x="8569410" y="884978"/>
                  <a:pt x="8760466" y="1333255"/>
                  <a:pt x="8760466" y="1875820"/>
                </a:cubicBezTo>
                <a:cubicBezTo>
                  <a:pt x="8760466" y="2213270"/>
                  <a:pt x="8672795" y="2513500"/>
                  <a:pt x="8497454" y="2776512"/>
                </a:cubicBezTo>
                <a:cubicBezTo>
                  <a:pt x="8322113" y="3039524"/>
                  <a:pt x="8075642" y="3240505"/>
                  <a:pt x="7758043" y="3379454"/>
                </a:cubicBezTo>
                <a:cubicBezTo>
                  <a:pt x="8161659" y="3541562"/>
                  <a:pt x="8468506" y="3778107"/>
                  <a:pt x="8678585" y="4089090"/>
                </a:cubicBezTo>
                <a:cubicBezTo>
                  <a:pt x="8862404" y="4361200"/>
                  <a:pt x="8965801" y="4670037"/>
                  <a:pt x="8988779" y="5015602"/>
                </a:cubicBezTo>
                <a:lnTo>
                  <a:pt x="8989735" y="5044817"/>
                </a:lnTo>
                <a:lnTo>
                  <a:pt x="8989735" y="5263117"/>
                </a:lnTo>
                <a:lnTo>
                  <a:pt x="8983661" y="5411903"/>
                </a:lnTo>
                <a:cubicBezTo>
                  <a:pt x="8936802" y="5972044"/>
                  <a:pt x="8725936" y="6435933"/>
                  <a:pt x="8351060" y="6803571"/>
                </a:cubicBezTo>
                <a:cubicBezTo>
                  <a:pt x="7976186" y="7171209"/>
                  <a:pt x="7493028" y="7378005"/>
                  <a:pt x="6901588" y="7423960"/>
                </a:cubicBezTo>
                <a:lnTo>
                  <a:pt x="6780365" y="7428549"/>
                </a:lnTo>
                <a:lnTo>
                  <a:pt x="6484596" y="7428549"/>
                </a:lnTo>
                <a:lnTo>
                  <a:pt x="6398554" y="7425666"/>
                </a:lnTo>
                <a:cubicBezTo>
                  <a:pt x="5843841" y="7387671"/>
                  <a:pt x="5373982" y="7216698"/>
                  <a:pt x="4988975" y="6912746"/>
                </a:cubicBezTo>
                <a:cubicBezTo>
                  <a:pt x="4469568" y="6502514"/>
                  <a:pt x="4209865" y="5940098"/>
                  <a:pt x="4209865" y="5225500"/>
                </a:cubicBezTo>
                <a:cubicBezTo>
                  <a:pt x="4209865" y="4831809"/>
                  <a:pt x="4307460" y="4470374"/>
                  <a:pt x="4502651" y="4141196"/>
                </a:cubicBezTo>
                <a:cubicBezTo>
                  <a:pt x="4697842" y="3812018"/>
                  <a:pt x="5005517" y="3558104"/>
                  <a:pt x="5425674" y="3379454"/>
                </a:cubicBezTo>
                <a:cubicBezTo>
                  <a:pt x="5065066" y="3227271"/>
                  <a:pt x="4802882" y="3018020"/>
                  <a:pt x="4639120" y="2751700"/>
                </a:cubicBezTo>
                <a:cubicBezTo>
                  <a:pt x="4475358" y="2485379"/>
                  <a:pt x="4393477" y="2193420"/>
                  <a:pt x="4393477" y="1875820"/>
                </a:cubicBezTo>
                <a:cubicBezTo>
                  <a:pt x="4393477" y="1333255"/>
                  <a:pt x="4582878" y="884978"/>
                  <a:pt x="4961681" y="530986"/>
                </a:cubicBezTo>
                <a:cubicBezTo>
                  <a:pt x="5340484" y="176995"/>
                  <a:pt x="5878914" y="0"/>
                  <a:pt x="6576971" y="0"/>
                </a:cubicBezTo>
                <a:close/>
                <a:moveTo>
                  <a:pt x="1700572" y="0"/>
                </a:moveTo>
                <a:cubicBezTo>
                  <a:pt x="2405245" y="0"/>
                  <a:pt x="2956081" y="251432"/>
                  <a:pt x="3353080" y="754298"/>
                </a:cubicBezTo>
                <a:cubicBezTo>
                  <a:pt x="3826170" y="1349797"/>
                  <a:pt x="4062715" y="2337332"/>
                  <a:pt x="4062715" y="3716903"/>
                </a:cubicBezTo>
                <a:cubicBezTo>
                  <a:pt x="4062715" y="5093167"/>
                  <a:pt x="3824516" y="6082356"/>
                  <a:pt x="3348118" y="6684471"/>
                </a:cubicBezTo>
                <a:cubicBezTo>
                  <a:pt x="3003638" y="7118689"/>
                  <a:pt x="2540111" y="7362936"/>
                  <a:pt x="1957536" y="7417213"/>
                </a:cubicBezTo>
                <a:lnTo>
                  <a:pt x="1707089" y="7428549"/>
                </a:lnTo>
                <a:lnTo>
                  <a:pt x="1694581" y="7428549"/>
                </a:lnTo>
                <a:lnTo>
                  <a:pt x="1441514" y="7416089"/>
                </a:lnTo>
                <a:cubicBezTo>
                  <a:pt x="936271" y="7365069"/>
                  <a:pt x="508256" y="7160987"/>
                  <a:pt x="157470" y="6803843"/>
                </a:cubicBezTo>
                <a:lnTo>
                  <a:pt x="0" y="6625523"/>
                </a:lnTo>
                <a:lnTo>
                  <a:pt x="0" y="816309"/>
                </a:lnTo>
                <a:lnTo>
                  <a:pt x="53026" y="744373"/>
                </a:lnTo>
                <a:cubicBezTo>
                  <a:pt x="446716" y="248125"/>
                  <a:pt x="995898" y="0"/>
                  <a:pt x="1700572" y="0"/>
                </a:cubicBezTo>
                <a:close/>
              </a:path>
            </a:pathLst>
          </a:custGeom>
        </p:spPr>
        <p:txBody>
          <a:bodyPr wrap="square" anchor="ctr">
            <a:noAutofit/>
          </a:bodyPr>
          <a:lstStyle>
            <a:lvl1pPr marL="0" marR="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pPr>
            <a:r>
              <a:rPr lang="en-GB" dirty="0"/>
              <a:t>Click on the icon to insert an image</a:t>
            </a:r>
          </a:p>
        </p:txBody>
      </p:sp>
      <p:sp>
        <p:nvSpPr>
          <p:cNvPr id="15" name="Text Placeholder 13">
            <a:extLst>
              <a:ext uri="{FF2B5EF4-FFF2-40B4-BE49-F238E27FC236}">
                <a16:creationId xmlns:a16="http://schemas.microsoft.com/office/drawing/2014/main" id="{954C08C2-6356-4C44-8A46-0FAEBCB1C839}"/>
              </a:ext>
            </a:extLst>
          </p:cNvPr>
          <p:cNvSpPr>
            <a:spLocks noGrp="1"/>
          </p:cNvSpPr>
          <p:nvPr>
            <p:ph type="body" sz="quarter" idx="43" hasCustomPrompt="1"/>
          </p:nvPr>
        </p:nvSpPr>
        <p:spPr>
          <a:xfrm>
            <a:off x="2145324" y="6478117"/>
            <a:ext cx="7024076" cy="365125"/>
          </a:xfrm>
        </p:spPr>
        <p:txBody>
          <a:bodyPr anchor="ctr"/>
          <a:lstStyle>
            <a:lvl1pPr marL="0" indent="0">
              <a:buNone/>
              <a:defRPr sz="900">
                <a:solidFill>
                  <a:schemeClr val="accent3"/>
                </a:solidFill>
              </a:defRPr>
            </a:lvl1pPr>
          </a:lstStyle>
          <a:p>
            <a:pPr lvl="0"/>
            <a:r>
              <a:rPr lang="en-GB" dirty="0"/>
              <a:t>Source</a:t>
            </a:r>
          </a:p>
        </p:txBody>
      </p:sp>
      <p:sp>
        <p:nvSpPr>
          <p:cNvPr id="16" name="Date Placeholder 3">
            <a:extLst>
              <a:ext uri="{FF2B5EF4-FFF2-40B4-BE49-F238E27FC236}">
                <a16:creationId xmlns:a16="http://schemas.microsoft.com/office/drawing/2014/main" id="{8785BC68-C90E-FF40-B4BC-5A9420A69FB7}"/>
              </a:ext>
            </a:extLst>
          </p:cNvPr>
          <p:cNvSpPr>
            <a:spLocks noGrp="1"/>
          </p:cNvSpPr>
          <p:nvPr>
            <p:ph type="dt" sz="half" idx="2"/>
          </p:nvPr>
        </p:nvSpPr>
        <p:spPr>
          <a:xfrm>
            <a:off x="9169400" y="6472451"/>
            <a:ext cx="1879600" cy="365125"/>
          </a:xfrm>
          <a:prstGeom prst="rect">
            <a:avLst/>
          </a:prstGeom>
        </p:spPr>
        <p:txBody>
          <a:bodyPr vert="horz" lIns="91440" tIns="45720" rIns="91440" bIns="45720" rtlCol="0" anchor="ctr">
            <a:noAutofit/>
          </a:bodyPr>
          <a:lstStyle>
            <a:lvl1pPr algn="r">
              <a:lnSpc>
                <a:spcPct val="90000"/>
              </a:lnSpc>
              <a:spcAft>
                <a:spcPts val="600"/>
              </a:spcAft>
              <a:defRPr sz="900">
                <a:solidFill>
                  <a:schemeClr val="accent3"/>
                </a:solidFill>
              </a:defRPr>
            </a:lvl1pPr>
          </a:lstStyle>
          <a:p>
            <a:r>
              <a:rPr lang="en-GB"/>
              <a:t>26.9. 2024</a:t>
            </a:r>
            <a:endParaRPr lang="en-GB" dirty="0"/>
          </a:p>
        </p:txBody>
      </p:sp>
      <p:sp>
        <p:nvSpPr>
          <p:cNvPr id="17" name="Footer Placeholder 4">
            <a:extLst>
              <a:ext uri="{FF2B5EF4-FFF2-40B4-BE49-F238E27FC236}">
                <a16:creationId xmlns:a16="http://schemas.microsoft.com/office/drawing/2014/main" id="{F37A5E70-176D-154C-816F-416A2266D8AF}"/>
              </a:ext>
            </a:extLst>
          </p:cNvPr>
          <p:cNvSpPr>
            <a:spLocks noGrp="1"/>
          </p:cNvSpPr>
          <p:nvPr>
            <p:ph type="ftr" sz="quarter" idx="3"/>
          </p:nvPr>
        </p:nvSpPr>
        <p:spPr>
          <a:xfrm>
            <a:off x="582613" y="6474052"/>
            <a:ext cx="1561918"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endParaRPr lang="en-GB" dirty="0"/>
          </a:p>
        </p:txBody>
      </p:sp>
      <p:sp>
        <p:nvSpPr>
          <p:cNvPr id="18" name="Slide Number Placeholder 5">
            <a:extLst>
              <a:ext uri="{FF2B5EF4-FFF2-40B4-BE49-F238E27FC236}">
                <a16:creationId xmlns:a16="http://schemas.microsoft.com/office/drawing/2014/main" id="{F02D57CA-BC50-EC4A-A04E-306E03F5D286}"/>
              </a:ext>
            </a:extLst>
          </p:cNvPr>
          <p:cNvSpPr>
            <a:spLocks noGrp="1"/>
          </p:cNvSpPr>
          <p:nvPr>
            <p:ph type="sldNum" sz="quarter" idx="4"/>
          </p:nvPr>
        </p:nvSpPr>
        <p:spPr>
          <a:xfrm>
            <a:off x="11226800" y="6474053"/>
            <a:ext cx="539750"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fld id="{95327F6C-6CA3-4D4A-964E-3E97A278A548}" type="slidenum">
              <a:rPr lang="en-GB" smtClean="0"/>
              <a:pPr/>
              <a:t>‹#›</a:t>
            </a:fld>
            <a:endParaRPr lang="en-GB"/>
          </a:p>
        </p:txBody>
      </p:sp>
    </p:spTree>
    <p:custDataLst>
      <p:tags r:id="rId1"/>
    </p:custDataLst>
    <p:extLst>
      <p:ext uri="{BB962C8B-B14F-4D97-AF65-F5344CB8AC3E}">
        <p14:creationId xmlns:p14="http://schemas.microsoft.com/office/powerpoint/2010/main" val="17316677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En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8197D25-F83D-41B4-AC56-974EBC76E654}"/>
              </a:ext>
            </a:extLst>
          </p:cNvPr>
          <p:cNvSpPr>
            <a:spLocks noGrp="1"/>
          </p:cNvSpPr>
          <p:nvPr>
            <p:ph type="pic" sz="quarter" idx="18" hasCustomPrompt="1"/>
          </p:nvPr>
        </p:nvSpPr>
        <p:spPr>
          <a:xfrm>
            <a:off x="1159056" y="0"/>
            <a:ext cx="11032944" cy="6858000"/>
          </a:xfrm>
          <a:custGeom>
            <a:avLst/>
            <a:gdLst>
              <a:gd name="connsiteX0" fmla="*/ 8779392 w 11032944"/>
              <a:gd name="connsiteY0" fmla="*/ 0 h 6858000"/>
              <a:gd name="connsiteX1" fmla="*/ 11032944 w 11032944"/>
              <a:gd name="connsiteY1" fmla="*/ 0 h 6858000"/>
              <a:gd name="connsiteX2" fmla="*/ 11032944 w 11032944"/>
              <a:gd name="connsiteY2" fmla="*/ 4686300 h 6858000"/>
              <a:gd name="connsiteX3" fmla="*/ 11032944 w 11032944"/>
              <a:gd name="connsiteY3" fmla="*/ 5321212 h 6858000"/>
              <a:gd name="connsiteX4" fmla="*/ 11032944 w 11032944"/>
              <a:gd name="connsiteY4" fmla="*/ 6858000 h 6858000"/>
              <a:gd name="connsiteX5" fmla="*/ 9140946 w 11032944"/>
              <a:gd name="connsiteY5" fmla="*/ 6858000 h 6858000"/>
              <a:gd name="connsiteX6" fmla="*/ 8940164 w 11032944"/>
              <a:gd name="connsiteY6" fmla="*/ 6858000 h 6858000"/>
              <a:gd name="connsiteX7" fmla="*/ 0 w 110329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32944" h="6858000">
                <a:moveTo>
                  <a:pt x="8779392" y="0"/>
                </a:moveTo>
                <a:lnTo>
                  <a:pt x="11032944" y="0"/>
                </a:lnTo>
                <a:lnTo>
                  <a:pt x="11032944" y="4686300"/>
                </a:lnTo>
                <a:lnTo>
                  <a:pt x="11032944" y="5321212"/>
                </a:lnTo>
                <a:lnTo>
                  <a:pt x="11032944" y="6858000"/>
                </a:lnTo>
                <a:lnTo>
                  <a:pt x="9140946" y="6858000"/>
                </a:lnTo>
                <a:lnTo>
                  <a:pt x="8940164" y="6858000"/>
                </a:lnTo>
                <a:lnTo>
                  <a:pt x="0" y="6858000"/>
                </a:lnTo>
                <a:close/>
              </a:path>
            </a:pathLst>
          </a:custGeom>
        </p:spPr>
        <p:txBody>
          <a:bodyPr wrap="square" anchor="ctr">
            <a:noAutofit/>
          </a:bodyPr>
          <a:lstStyle>
            <a:lvl1pPr marL="0" indent="0" algn="ctr">
              <a:buNone/>
              <a:defRPr/>
            </a:lvl1pPr>
          </a:lstStyle>
          <a:p>
            <a:r>
              <a:rPr lang="en-GB" dirty="0"/>
              <a:t>Click the icon to insert image</a:t>
            </a:r>
          </a:p>
        </p:txBody>
      </p:sp>
      <p:sp>
        <p:nvSpPr>
          <p:cNvPr id="11" name="Title 1">
            <a:extLst>
              <a:ext uri="{FF2B5EF4-FFF2-40B4-BE49-F238E27FC236}">
                <a16:creationId xmlns:a16="http://schemas.microsoft.com/office/drawing/2014/main" id="{704AEAC7-6039-4694-9786-B63613C9FC0B}"/>
              </a:ext>
            </a:extLst>
          </p:cNvPr>
          <p:cNvSpPr>
            <a:spLocks noGrp="1"/>
          </p:cNvSpPr>
          <p:nvPr>
            <p:ph type="title" hasCustomPrompt="1"/>
          </p:nvPr>
        </p:nvSpPr>
        <p:spPr>
          <a:xfrm>
            <a:off x="582614" y="2014538"/>
            <a:ext cx="4814886" cy="1205959"/>
          </a:xfrm>
        </p:spPr>
        <p:txBody>
          <a:bodyPr/>
          <a:lstStyle>
            <a:lvl1pPr>
              <a:defRPr sz="4600"/>
            </a:lvl1pPr>
          </a:lstStyle>
          <a:p>
            <a:r>
              <a:rPr lang="en-US" dirty="0"/>
              <a:t>Enter title here</a:t>
            </a:r>
            <a:endParaRPr lang="en-GB" dirty="0"/>
          </a:p>
        </p:txBody>
      </p:sp>
      <p:sp>
        <p:nvSpPr>
          <p:cNvPr id="12" name="Text Placeholder 12">
            <a:extLst>
              <a:ext uri="{FF2B5EF4-FFF2-40B4-BE49-F238E27FC236}">
                <a16:creationId xmlns:a16="http://schemas.microsoft.com/office/drawing/2014/main" id="{14150AE4-4A3F-4061-B30B-41EB1AD2DA60}"/>
              </a:ext>
            </a:extLst>
          </p:cNvPr>
          <p:cNvSpPr>
            <a:spLocks noGrp="1"/>
          </p:cNvSpPr>
          <p:nvPr>
            <p:ph type="body" sz="quarter" idx="14" hasCustomPrompt="1"/>
          </p:nvPr>
        </p:nvSpPr>
        <p:spPr>
          <a:xfrm>
            <a:off x="582613" y="3328987"/>
            <a:ext cx="3836987" cy="892494"/>
          </a:xfrm>
        </p:spPr>
        <p:txBody>
          <a:bodyPr numCol="1" spcCol="360000"/>
          <a:lstStyle>
            <a:lvl1pPr marL="0" indent="0">
              <a:buNone/>
              <a:defRPr sz="1800"/>
            </a:lvl1pPr>
            <a:lvl2pPr>
              <a:defRPr sz="1600"/>
            </a:lvl2pPr>
            <a:lvl3pPr>
              <a:defRPr sz="1400"/>
            </a:lvl3pPr>
            <a:lvl4pPr>
              <a:defRPr sz="1200"/>
            </a:lvl4pPr>
            <a:lvl5pPr>
              <a:defRPr sz="12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12">
            <a:extLst>
              <a:ext uri="{FF2B5EF4-FFF2-40B4-BE49-F238E27FC236}">
                <a16:creationId xmlns:a16="http://schemas.microsoft.com/office/drawing/2014/main" id="{F92CB281-9C32-45D6-B83A-39653D516F71}"/>
              </a:ext>
            </a:extLst>
          </p:cNvPr>
          <p:cNvSpPr>
            <a:spLocks noGrp="1"/>
          </p:cNvSpPr>
          <p:nvPr>
            <p:ph type="body" sz="quarter" idx="19" hasCustomPrompt="1"/>
          </p:nvPr>
        </p:nvSpPr>
        <p:spPr>
          <a:xfrm>
            <a:off x="582613" y="4258627"/>
            <a:ext cx="3235007" cy="365125"/>
          </a:xfrm>
        </p:spPr>
        <p:txBody>
          <a:bodyPr numCol="1" spcCol="360000"/>
          <a:lstStyle>
            <a:lvl1pPr marL="0" indent="0">
              <a:buNone/>
              <a:defRPr sz="1600" b="1">
                <a:solidFill>
                  <a:schemeClr val="accent1"/>
                </a:solidFill>
              </a:defRPr>
            </a:lvl1pPr>
            <a:lvl2pPr>
              <a:defRPr sz="1400" b="1"/>
            </a:lvl2pPr>
            <a:lvl3pPr>
              <a:defRPr sz="1200" b="1"/>
            </a:lvl3pPr>
            <a:lvl4pPr>
              <a:defRPr sz="1100" b="1"/>
            </a:lvl4pPr>
            <a:lvl5pPr>
              <a:defRPr sz="1100" b="1"/>
            </a:lvl5pPr>
          </a:lstStyle>
          <a:p>
            <a:pPr lvl="0"/>
            <a:r>
              <a:rPr lang="en-US" dirty="0"/>
              <a:t>Click to enter website</a:t>
            </a:r>
            <a:endParaRPr lang="en-GB" dirty="0"/>
          </a:p>
        </p:txBody>
      </p:sp>
      <p:pic>
        <p:nvPicPr>
          <p:cNvPr id="7" name="Picture 6">
            <a:extLst>
              <a:ext uri="{FF2B5EF4-FFF2-40B4-BE49-F238E27FC236}">
                <a16:creationId xmlns:a16="http://schemas.microsoft.com/office/drawing/2014/main" id="{55113DA1-3670-F040-A75B-D6B35E3336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979" y="480753"/>
            <a:ext cx="2436946" cy="973905"/>
          </a:xfrm>
          <a:prstGeom prst="rect">
            <a:avLst/>
          </a:prstGeom>
        </p:spPr>
      </p:pic>
    </p:spTree>
    <p:custDataLst>
      <p:tags r:id="rId1"/>
    </p:custDataLst>
    <p:extLst>
      <p:ext uri="{BB962C8B-B14F-4D97-AF65-F5344CB8AC3E}">
        <p14:creationId xmlns:p14="http://schemas.microsoft.com/office/powerpoint/2010/main" val="34379669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Full Copy With Image">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CD1503F0-49AE-4E91-A07B-40096ACFB83E}"/>
              </a:ext>
            </a:extLst>
          </p:cNvPr>
          <p:cNvSpPr>
            <a:spLocks noGrp="1"/>
          </p:cNvSpPr>
          <p:nvPr>
            <p:ph type="body" sz="quarter" idx="14" hasCustomPrompt="1"/>
          </p:nvPr>
        </p:nvSpPr>
        <p:spPr>
          <a:xfrm>
            <a:off x="582613" y="2015331"/>
            <a:ext cx="7875587" cy="3556002"/>
          </a:xfrm>
        </p:spPr>
        <p:txBody>
          <a:bodyPr>
            <a:normAutofit/>
          </a:bodyPr>
          <a:lstStyle>
            <a:lvl1pPr>
              <a:defRPr sz="1800"/>
            </a:lvl1pPr>
            <a:lvl2pPr>
              <a:defRPr sz="1600"/>
            </a:lvl2pPr>
            <a:lvl3pPr>
              <a:defRPr sz="1400"/>
            </a:lvl3pPr>
            <a:lvl4pPr>
              <a:defRPr sz="1400"/>
            </a:lvl4pPr>
            <a:lvl5pPr>
              <a:defRPr sz="12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Picture Placeholder 18">
            <a:extLst>
              <a:ext uri="{FF2B5EF4-FFF2-40B4-BE49-F238E27FC236}">
                <a16:creationId xmlns:a16="http://schemas.microsoft.com/office/drawing/2014/main" id="{FAD82F29-47AC-4FEA-9A31-9F9840FED640}"/>
              </a:ext>
            </a:extLst>
          </p:cNvPr>
          <p:cNvSpPr>
            <a:spLocks noGrp="1"/>
          </p:cNvSpPr>
          <p:nvPr>
            <p:ph type="pic" sz="quarter" idx="41" hasCustomPrompt="1"/>
          </p:nvPr>
        </p:nvSpPr>
        <p:spPr>
          <a:xfrm>
            <a:off x="7022729" y="0"/>
            <a:ext cx="5169270" cy="6858000"/>
          </a:xfrm>
          <a:custGeom>
            <a:avLst/>
            <a:gdLst>
              <a:gd name="connsiteX0" fmla="*/ 2949756 w 5169270"/>
              <a:gd name="connsiteY0" fmla="*/ 0 h 6858000"/>
              <a:gd name="connsiteX1" fmla="*/ 5169270 w 5169270"/>
              <a:gd name="connsiteY1" fmla="*/ 0 h 6858000"/>
              <a:gd name="connsiteX2" fmla="*/ 5169270 w 5169270"/>
              <a:gd name="connsiteY2" fmla="*/ 6858000 h 6858000"/>
              <a:gd name="connsiteX3" fmla="*/ 3058748 w 5169270"/>
              <a:gd name="connsiteY3" fmla="*/ 6858000 h 6858000"/>
              <a:gd name="connsiteX4" fmla="*/ 2607469 w 5169270"/>
              <a:gd name="connsiteY4" fmla="*/ 6858000 h 6858000"/>
              <a:gd name="connsiteX5" fmla="*/ 0 w 516927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9270" h="6858000">
                <a:moveTo>
                  <a:pt x="2949756" y="0"/>
                </a:moveTo>
                <a:lnTo>
                  <a:pt x="5169270" y="0"/>
                </a:lnTo>
                <a:lnTo>
                  <a:pt x="5169270" y="6858000"/>
                </a:lnTo>
                <a:lnTo>
                  <a:pt x="3058748" y="6858000"/>
                </a:lnTo>
                <a:lnTo>
                  <a:pt x="2607469" y="6858000"/>
                </a:lnTo>
                <a:lnTo>
                  <a:pt x="0" y="6858000"/>
                </a:lnTo>
                <a:close/>
              </a:path>
            </a:pathLst>
          </a:custGeom>
          <a:noFill/>
        </p:spPr>
        <p:txBody>
          <a:bodyPr wrap="square" lIns="0" tIns="0" rIns="0" bIns="0" anchor="ctr">
            <a:noAutofit/>
          </a:bodyPr>
          <a:lstStyle>
            <a:lvl1pPr marL="0" marR="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pPr>
            <a:r>
              <a:rPr lang="en-GB" dirty="0"/>
              <a:t>Click the icon to </a:t>
            </a:r>
            <a:br>
              <a:rPr lang="en-GB" dirty="0"/>
            </a:br>
            <a:r>
              <a:rPr lang="en-GB" dirty="0"/>
              <a:t>insert image </a:t>
            </a:r>
            <a:br>
              <a:rPr lang="en-GB" dirty="0"/>
            </a:br>
            <a:r>
              <a:rPr lang="en-GB" dirty="0"/>
              <a:t>&gt; right click </a:t>
            </a:r>
            <a:br>
              <a:rPr lang="en-GB" dirty="0"/>
            </a:br>
            <a:r>
              <a:rPr lang="en-GB" dirty="0"/>
              <a:t>&gt; send to back</a:t>
            </a:r>
          </a:p>
        </p:txBody>
      </p:sp>
      <p:sp>
        <p:nvSpPr>
          <p:cNvPr id="7" name="Title 6">
            <a:extLst>
              <a:ext uri="{FF2B5EF4-FFF2-40B4-BE49-F238E27FC236}">
                <a16:creationId xmlns:a16="http://schemas.microsoft.com/office/drawing/2014/main" id="{1228D7EE-74A6-4A9F-8CE5-A94C811568E1}"/>
              </a:ext>
            </a:extLst>
          </p:cNvPr>
          <p:cNvSpPr>
            <a:spLocks noGrp="1"/>
          </p:cNvSpPr>
          <p:nvPr>
            <p:ph type="title" hasCustomPrompt="1"/>
          </p:nvPr>
        </p:nvSpPr>
        <p:spPr>
          <a:xfrm>
            <a:off x="582613" y="397239"/>
            <a:ext cx="8734425" cy="275937"/>
          </a:xfrm>
        </p:spPr>
        <p:txBody>
          <a:bodyPr/>
          <a:lstStyle>
            <a:lvl1pPr>
              <a:defRPr/>
            </a:lvl1pPr>
          </a:lstStyle>
          <a:p>
            <a:r>
              <a:rPr lang="en-US" dirty="0"/>
              <a:t>Enter title here</a:t>
            </a:r>
            <a:endParaRPr lang="en-GB" dirty="0"/>
          </a:p>
        </p:txBody>
      </p:sp>
      <p:sp>
        <p:nvSpPr>
          <p:cNvPr id="9" name="Footer Placeholder 10">
            <a:extLst>
              <a:ext uri="{FF2B5EF4-FFF2-40B4-BE49-F238E27FC236}">
                <a16:creationId xmlns:a16="http://schemas.microsoft.com/office/drawing/2014/main" id="{4E9DB7E5-AEDF-4666-AF75-93779EF00E29}"/>
              </a:ext>
            </a:extLst>
          </p:cNvPr>
          <p:cNvSpPr>
            <a:spLocks noGrp="1"/>
          </p:cNvSpPr>
          <p:nvPr>
            <p:ph type="ftr" sz="quarter" idx="42"/>
          </p:nvPr>
        </p:nvSpPr>
        <p:spPr>
          <a:xfrm>
            <a:off x="582613" y="6474052"/>
            <a:ext cx="1561918" cy="365125"/>
          </a:xfrm>
        </p:spPr>
        <p:txBody>
          <a:bodyPr/>
          <a:lstStyle/>
          <a:p>
            <a:endParaRPr lang="en-GB" dirty="0"/>
          </a:p>
        </p:txBody>
      </p:sp>
      <p:sp>
        <p:nvSpPr>
          <p:cNvPr id="11" name="Text Placeholder 13">
            <a:extLst>
              <a:ext uri="{FF2B5EF4-FFF2-40B4-BE49-F238E27FC236}">
                <a16:creationId xmlns:a16="http://schemas.microsoft.com/office/drawing/2014/main" id="{D4881F54-CF97-452E-96E5-E27997288860}"/>
              </a:ext>
            </a:extLst>
          </p:cNvPr>
          <p:cNvSpPr>
            <a:spLocks noGrp="1"/>
          </p:cNvSpPr>
          <p:nvPr>
            <p:ph type="body" sz="quarter" idx="43" hasCustomPrompt="1"/>
          </p:nvPr>
        </p:nvSpPr>
        <p:spPr>
          <a:xfrm>
            <a:off x="2145324" y="6477227"/>
            <a:ext cx="4622945" cy="365125"/>
          </a:xfrm>
        </p:spPr>
        <p:txBody>
          <a:bodyPr anchor="ctr"/>
          <a:lstStyle>
            <a:lvl1pPr marL="0" indent="0">
              <a:buNone/>
              <a:defRPr sz="900">
                <a:solidFill>
                  <a:schemeClr val="accent3"/>
                </a:solidFill>
              </a:defRPr>
            </a:lvl1pPr>
          </a:lstStyle>
          <a:p>
            <a:pPr lvl="0"/>
            <a:r>
              <a:rPr lang="en-GB" dirty="0"/>
              <a:t>Source</a:t>
            </a:r>
          </a:p>
        </p:txBody>
      </p:sp>
      <p:sp>
        <p:nvSpPr>
          <p:cNvPr id="12" name="Text Placeholder 7">
            <a:extLst>
              <a:ext uri="{FF2B5EF4-FFF2-40B4-BE49-F238E27FC236}">
                <a16:creationId xmlns:a16="http://schemas.microsoft.com/office/drawing/2014/main" id="{8273EF0F-A9FC-4C51-9431-54BBAB404194}"/>
              </a:ext>
            </a:extLst>
          </p:cNvPr>
          <p:cNvSpPr>
            <a:spLocks noGrp="1"/>
          </p:cNvSpPr>
          <p:nvPr>
            <p:ph type="body" sz="quarter" idx="65" hasCustomPrompt="1"/>
          </p:nvPr>
        </p:nvSpPr>
        <p:spPr>
          <a:xfrm>
            <a:off x="582613" y="812772"/>
            <a:ext cx="8734426" cy="553244"/>
          </a:xfrm>
        </p:spPr>
        <p:txBody>
          <a:bodyPr/>
          <a:lstStyle>
            <a:lvl1pPr marL="0" indent="0">
              <a:buNone/>
              <a:defRPr/>
            </a:lvl1pPr>
          </a:lstStyle>
          <a:p>
            <a:pPr lvl="0"/>
            <a:r>
              <a:rPr lang="en-US" dirty="0"/>
              <a:t>Enter subtitle here</a:t>
            </a:r>
            <a:endParaRPr lang="en-GB" dirty="0"/>
          </a:p>
        </p:txBody>
      </p:sp>
    </p:spTree>
    <p:custDataLst>
      <p:tags r:id="rId1"/>
    </p:custDataLst>
    <p:extLst>
      <p:ext uri="{BB962C8B-B14F-4D97-AF65-F5344CB8AC3E}">
        <p14:creationId xmlns:p14="http://schemas.microsoft.com/office/powerpoint/2010/main" val="17558110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69CC014-44AE-44F0-9557-18C88558BF7F}"/>
              </a:ext>
            </a:extLst>
          </p:cNvPr>
          <p:cNvSpPr txBox="1"/>
          <p:nvPr/>
        </p:nvSpPr>
        <p:spPr>
          <a:xfrm>
            <a:off x="581025" y="2934180"/>
            <a:ext cx="10645776" cy="2238998"/>
          </a:xfrm>
          <a:prstGeom prst="rect">
            <a:avLst/>
          </a:prstGeom>
          <a:noFill/>
        </p:spPr>
        <p:txBody>
          <a:bodyPr wrap="square" rtlCol="0">
            <a:noAutofit/>
          </a:bodyPr>
          <a:lstStyle/>
          <a:p>
            <a:pPr algn="l">
              <a:lnSpc>
                <a:spcPct val="90000"/>
              </a:lnSpc>
              <a:spcAft>
                <a:spcPts val="600"/>
              </a:spcAft>
            </a:pPr>
            <a:r>
              <a:rPr lang="en-GB" sz="800" b="1" dirty="0"/>
              <a:t>Forward-looking statements disclaimer</a:t>
            </a:r>
          </a:p>
          <a:p>
            <a:pPr algn="l">
              <a:lnSpc>
                <a:spcPct val="90000"/>
              </a:lnSpc>
              <a:spcAft>
                <a:spcPts val="600"/>
              </a:spcAft>
            </a:pPr>
            <a:r>
              <a:rPr lang="en-GB" sz="800" dirty="0"/>
              <a:t>This document includes forward-looking statements. All statements other than statements of historical facts included herein, including, without limitation, those regarding Mondi’s financial position, business strategy, market growth and developments, expectations of growth and profitability and plans and objectives of management for future operations, are forward-looking statements. Forward-looking statements are sometimes identified by the use of forward-looking terminology such as ‘believe’, ‘expects’, ‘may’, ‘will’, ‘could’, ‘should’, ‘shall’, ‘risk’, ‘intends’, ‘estimates’, ‘aims’, ‘plans’, ‘predicts’, ‘continues’, ‘assumes’, ‘positioned’ or ‘anticipates’ or the negative thereof, other variations thereon or comparable terminology. Such forward-looking statements involve known and unknown risks, uncertainties and other factors which may cause the actual results, performance or achievements of Mondi, or industry results, to be materially different from any future results, performance or achievements expressed or implied by such forward-looking statements. Such forward-looking statements and other statements contained in this document regarding matters that are not historical facts involve predictions and are based on numerous assumptions regarding Mondi’s present and future business strategies and the environment in which Mondi will operate in the future. These forward-looking statements speak only as of the date on which they are made. </a:t>
            </a:r>
            <a:br>
              <a:rPr lang="en-GB" sz="800" dirty="0"/>
            </a:br>
            <a:endParaRPr lang="en-GB" sz="800" dirty="0"/>
          </a:p>
          <a:p>
            <a:pPr algn="l">
              <a:lnSpc>
                <a:spcPct val="90000"/>
              </a:lnSpc>
              <a:spcAft>
                <a:spcPts val="600"/>
              </a:spcAft>
            </a:pPr>
            <a:r>
              <a:rPr lang="en-GB" sz="800" dirty="0"/>
              <a:t>No assurance can be given that such future results will be achieved; various factors could cause actual future results, performance or events to differ materially from those described in these statements. Such factors include in particular but without any limitation: (1) operating factors, such as continued success of manufacturing activities and the achievement of efficiencies therein, continued success of product development plans and targets, changes in the degree of protection created by Mondi’s patents and other intellectual property rights and the availability of capital on acceptable terms; (2) industry conditions, such as strength of product demand, intensity of competition, prevailing and future global market prices for Mondi’s products and raw materials and the pricing pressures thereto, financial condition of the customers, suppliers and the competitors of Mondi and potential introduction of competing products and technologies by competitors; and (3) general economic conditions, such as rates of economic growth in Mondi’s principal geographical markets or fluctuations of exchange rates and interest rates. </a:t>
            </a:r>
          </a:p>
          <a:p>
            <a:pPr algn="l">
              <a:lnSpc>
                <a:spcPct val="90000"/>
              </a:lnSpc>
              <a:spcAft>
                <a:spcPts val="600"/>
              </a:spcAft>
            </a:pPr>
            <a:endParaRPr lang="en-GB" sz="800" dirty="0"/>
          </a:p>
          <a:p>
            <a:pPr algn="l">
              <a:lnSpc>
                <a:spcPct val="90000"/>
              </a:lnSpc>
              <a:spcAft>
                <a:spcPts val="600"/>
              </a:spcAft>
            </a:pPr>
            <a:r>
              <a:rPr lang="en-GB" sz="800" b="1" dirty="0"/>
              <a:t>Mondi expressly disclaims  </a:t>
            </a:r>
          </a:p>
          <a:p>
            <a:pPr marL="228600" indent="-228600" algn="l">
              <a:lnSpc>
                <a:spcPct val="90000"/>
              </a:lnSpc>
              <a:spcAft>
                <a:spcPts val="600"/>
              </a:spcAft>
              <a:buAutoNum type="alphaLcParenR"/>
            </a:pPr>
            <a:r>
              <a:rPr lang="en-GB" sz="800" dirty="0"/>
              <a:t>any warranty or liability as to accuracy or completeness of the information provided herein; and</a:t>
            </a:r>
          </a:p>
          <a:p>
            <a:pPr marL="228600" indent="-228600" algn="l">
              <a:lnSpc>
                <a:spcPct val="90000"/>
              </a:lnSpc>
              <a:spcAft>
                <a:spcPts val="600"/>
              </a:spcAft>
              <a:buAutoNum type="alphaLcParenR"/>
            </a:pPr>
            <a:r>
              <a:rPr lang="en-GB" sz="800" dirty="0"/>
              <a:t>any obligation or undertaking to review or confirm analysts’ expectations or estimates or to update any forward-looking statements to reflect any change in Mondi’s expectations </a:t>
            </a:r>
            <a:br>
              <a:rPr lang="en-GB" sz="800" dirty="0"/>
            </a:br>
            <a:r>
              <a:rPr lang="en-GB" sz="800" dirty="0"/>
              <a:t>or any events that occur or circumstances that arise after the date of making any forward-looking statements, </a:t>
            </a:r>
          </a:p>
          <a:p>
            <a:pPr marL="0" indent="0" algn="l">
              <a:lnSpc>
                <a:spcPct val="90000"/>
              </a:lnSpc>
              <a:spcAft>
                <a:spcPts val="600"/>
              </a:spcAft>
              <a:buNone/>
            </a:pPr>
            <a:r>
              <a:rPr lang="en-GB" sz="800" dirty="0"/>
              <a:t>unless required to do so by applicable law or any regulatory body applicable to Mondi, including the JSE Limited and the LSE.</a:t>
            </a:r>
          </a:p>
        </p:txBody>
      </p:sp>
      <p:sp>
        <p:nvSpPr>
          <p:cNvPr id="6" name="Text Placeholder 13">
            <a:extLst>
              <a:ext uri="{FF2B5EF4-FFF2-40B4-BE49-F238E27FC236}">
                <a16:creationId xmlns:a16="http://schemas.microsoft.com/office/drawing/2014/main" id="{D8FF23E7-7CC0-D940-8F8D-9108E47184F5}"/>
              </a:ext>
            </a:extLst>
          </p:cNvPr>
          <p:cNvSpPr>
            <a:spLocks noGrp="1"/>
          </p:cNvSpPr>
          <p:nvPr>
            <p:ph type="body" sz="quarter" idx="43" hasCustomPrompt="1"/>
          </p:nvPr>
        </p:nvSpPr>
        <p:spPr>
          <a:xfrm>
            <a:off x="2145324" y="6478117"/>
            <a:ext cx="7024076" cy="365125"/>
          </a:xfrm>
        </p:spPr>
        <p:txBody>
          <a:bodyPr anchor="ctr"/>
          <a:lstStyle>
            <a:lvl1pPr marL="0" indent="0">
              <a:buNone/>
              <a:defRPr sz="900">
                <a:solidFill>
                  <a:schemeClr val="accent3"/>
                </a:solidFill>
              </a:defRPr>
            </a:lvl1pPr>
          </a:lstStyle>
          <a:p>
            <a:pPr lvl="0"/>
            <a:r>
              <a:rPr lang="en-GB" dirty="0"/>
              <a:t>Source</a:t>
            </a:r>
          </a:p>
        </p:txBody>
      </p:sp>
      <p:sp>
        <p:nvSpPr>
          <p:cNvPr id="7" name="Date Placeholder 3">
            <a:extLst>
              <a:ext uri="{FF2B5EF4-FFF2-40B4-BE49-F238E27FC236}">
                <a16:creationId xmlns:a16="http://schemas.microsoft.com/office/drawing/2014/main" id="{D78BC7A1-EC72-0D4A-86BD-4AD1D8718A29}"/>
              </a:ext>
            </a:extLst>
          </p:cNvPr>
          <p:cNvSpPr>
            <a:spLocks noGrp="1"/>
          </p:cNvSpPr>
          <p:nvPr>
            <p:ph type="dt" sz="half" idx="2"/>
          </p:nvPr>
        </p:nvSpPr>
        <p:spPr>
          <a:xfrm>
            <a:off x="9169400" y="6472451"/>
            <a:ext cx="1879600" cy="365125"/>
          </a:xfrm>
          <a:prstGeom prst="rect">
            <a:avLst/>
          </a:prstGeom>
        </p:spPr>
        <p:txBody>
          <a:bodyPr vert="horz" lIns="91440" tIns="45720" rIns="91440" bIns="45720" rtlCol="0" anchor="ctr">
            <a:noAutofit/>
          </a:bodyPr>
          <a:lstStyle>
            <a:lvl1pPr algn="r">
              <a:lnSpc>
                <a:spcPct val="90000"/>
              </a:lnSpc>
              <a:spcAft>
                <a:spcPts val="600"/>
              </a:spcAft>
              <a:defRPr sz="900">
                <a:solidFill>
                  <a:schemeClr val="accent3"/>
                </a:solidFill>
              </a:defRPr>
            </a:lvl1pPr>
          </a:lstStyle>
          <a:p>
            <a:r>
              <a:rPr lang="en-GB"/>
              <a:t>26.9. 2024</a:t>
            </a:r>
            <a:endParaRPr lang="en-GB" dirty="0"/>
          </a:p>
        </p:txBody>
      </p:sp>
      <p:sp>
        <p:nvSpPr>
          <p:cNvPr id="12" name="Footer Placeholder 4">
            <a:extLst>
              <a:ext uri="{FF2B5EF4-FFF2-40B4-BE49-F238E27FC236}">
                <a16:creationId xmlns:a16="http://schemas.microsoft.com/office/drawing/2014/main" id="{5D01E644-14E5-BA49-B4DE-52FF1ECB7B91}"/>
              </a:ext>
            </a:extLst>
          </p:cNvPr>
          <p:cNvSpPr>
            <a:spLocks noGrp="1"/>
          </p:cNvSpPr>
          <p:nvPr>
            <p:ph type="ftr" sz="quarter" idx="3"/>
          </p:nvPr>
        </p:nvSpPr>
        <p:spPr>
          <a:xfrm>
            <a:off x="582613" y="6474052"/>
            <a:ext cx="1561918"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endParaRPr lang="en-GB" dirty="0"/>
          </a:p>
        </p:txBody>
      </p:sp>
      <p:sp>
        <p:nvSpPr>
          <p:cNvPr id="13" name="Slide Number Placeholder 5">
            <a:extLst>
              <a:ext uri="{FF2B5EF4-FFF2-40B4-BE49-F238E27FC236}">
                <a16:creationId xmlns:a16="http://schemas.microsoft.com/office/drawing/2014/main" id="{B0694954-E444-9C44-9674-45CFFD29567D}"/>
              </a:ext>
            </a:extLst>
          </p:cNvPr>
          <p:cNvSpPr>
            <a:spLocks noGrp="1"/>
          </p:cNvSpPr>
          <p:nvPr>
            <p:ph type="sldNum" sz="quarter" idx="4"/>
          </p:nvPr>
        </p:nvSpPr>
        <p:spPr>
          <a:xfrm>
            <a:off x="11226800" y="6474053"/>
            <a:ext cx="539750"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fld id="{95327F6C-6CA3-4D4A-964E-3E97A278A548}" type="slidenum">
              <a:rPr lang="en-GB" smtClean="0"/>
              <a:pPr/>
              <a:t>‹#›</a:t>
            </a:fld>
            <a:endParaRPr lang="en-GB"/>
          </a:p>
        </p:txBody>
      </p:sp>
    </p:spTree>
    <p:custDataLst>
      <p:tags r:id="rId1"/>
    </p:custDataLst>
    <p:extLst>
      <p:ext uri="{BB962C8B-B14F-4D97-AF65-F5344CB8AC3E}">
        <p14:creationId xmlns:p14="http://schemas.microsoft.com/office/powerpoint/2010/main" val="24463098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v1">
    <p:bg>
      <p:bgPr>
        <a:solidFill>
          <a:srgbClr val="C2C8D4"/>
        </a:solidFill>
        <a:effectLst/>
      </p:bgPr>
    </p:bg>
    <p:spTree>
      <p:nvGrpSpPr>
        <p:cNvPr id="1" name=""/>
        <p:cNvGrpSpPr/>
        <p:nvPr/>
      </p:nvGrpSpPr>
      <p:grpSpPr>
        <a:xfrm>
          <a:off x="0" y="0"/>
          <a:ext cx="0" cy="0"/>
          <a:chOff x="0" y="0"/>
          <a:chExt cx="0" cy="0"/>
        </a:xfrm>
      </p:grpSpPr>
      <p:sp>
        <p:nvSpPr>
          <p:cNvPr id="11" name="Date Placeholder 10">
            <a:extLst>
              <a:ext uri="{FF2B5EF4-FFF2-40B4-BE49-F238E27FC236}">
                <a16:creationId xmlns:a16="http://schemas.microsoft.com/office/drawing/2014/main" id="{ADE77F10-CA6E-4A97-9E40-CBB56B310729}"/>
              </a:ext>
            </a:extLst>
          </p:cNvPr>
          <p:cNvSpPr>
            <a:spLocks noGrp="1"/>
          </p:cNvSpPr>
          <p:nvPr>
            <p:ph type="dt" sz="half" idx="15"/>
          </p:nvPr>
        </p:nvSpPr>
        <p:spPr>
          <a:xfrm>
            <a:off x="658594" y="5437054"/>
            <a:ext cx="1991615" cy="365125"/>
          </a:xfrm>
        </p:spPr>
        <p:txBody>
          <a:bodyPr/>
          <a:lstStyle>
            <a:lvl1pPr algn="l">
              <a:defRPr sz="2200"/>
            </a:lvl1pPr>
          </a:lstStyle>
          <a:p>
            <a:r>
              <a:rPr lang="en-GB"/>
              <a:t>26.9. 2024</a:t>
            </a:r>
          </a:p>
        </p:txBody>
      </p:sp>
      <p:sp>
        <p:nvSpPr>
          <p:cNvPr id="15" name="Text Placeholder 14">
            <a:extLst>
              <a:ext uri="{FF2B5EF4-FFF2-40B4-BE49-F238E27FC236}">
                <a16:creationId xmlns:a16="http://schemas.microsoft.com/office/drawing/2014/main" id="{E1B8796D-02F1-4F46-B90A-7EFB43A1AD07}"/>
              </a:ext>
            </a:extLst>
          </p:cNvPr>
          <p:cNvSpPr>
            <a:spLocks noGrp="1"/>
          </p:cNvSpPr>
          <p:nvPr>
            <p:ph type="body" sz="quarter" idx="18" hasCustomPrompt="1"/>
          </p:nvPr>
        </p:nvSpPr>
        <p:spPr>
          <a:xfrm>
            <a:off x="658594" y="4800600"/>
            <a:ext cx="5335806" cy="488408"/>
          </a:xfrm>
        </p:spPr>
        <p:txBody>
          <a:bodyPr anchor="b"/>
          <a:lstStyle>
            <a:lvl1pPr>
              <a:defRPr sz="2400">
                <a:solidFill>
                  <a:schemeClr val="tx1"/>
                </a:solidFill>
              </a:defRPr>
            </a:lvl1pPr>
          </a:lstStyle>
          <a:p>
            <a:pPr lvl="0"/>
            <a:r>
              <a:rPr lang="en-GB" noProof="0"/>
              <a:t>Enter the name of presenter here</a:t>
            </a:r>
          </a:p>
        </p:txBody>
      </p:sp>
      <p:sp>
        <p:nvSpPr>
          <p:cNvPr id="26" name="Title 1">
            <a:extLst>
              <a:ext uri="{FF2B5EF4-FFF2-40B4-BE49-F238E27FC236}">
                <a16:creationId xmlns:a16="http://schemas.microsoft.com/office/drawing/2014/main" id="{67DA157D-72BD-4AC9-8DCA-A1A411EB1735}"/>
              </a:ext>
            </a:extLst>
          </p:cNvPr>
          <p:cNvSpPr>
            <a:spLocks noGrp="1"/>
          </p:cNvSpPr>
          <p:nvPr>
            <p:ph type="title" hasCustomPrompt="1"/>
          </p:nvPr>
        </p:nvSpPr>
        <p:spPr>
          <a:xfrm>
            <a:off x="658595" y="3158668"/>
            <a:ext cx="5335806" cy="952548"/>
          </a:xfrm>
        </p:spPr>
        <p:txBody>
          <a:bodyPr anchor="b"/>
          <a:lstStyle>
            <a:lvl1pPr>
              <a:defRPr sz="6300">
                <a:solidFill>
                  <a:schemeClr val="tx1"/>
                </a:solidFill>
              </a:defRPr>
            </a:lvl1pPr>
          </a:lstStyle>
          <a:p>
            <a:r>
              <a:rPr lang="en-GB" noProof="0" dirty="0"/>
              <a:t>Enter </a:t>
            </a:r>
            <a:br>
              <a:rPr lang="en-GB" noProof="0" dirty="0"/>
            </a:br>
            <a:r>
              <a:rPr lang="en-GB" noProof="0" dirty="0"/>
              <a:t>title here</a:t>
            </a:r>
          </a:p>
        </p:txBody>
      </p:sp>
      <p:sp>
        <p:nvSpPr>
          <p:cNvPr id="13" name="Text Placeholder 13">
            <a:extLst>
              <a:ext uri="{FF2B5EF4-FFF2-40B4-BE49-F238E27FC236}">
                <a16:creationId xmlns:a16="http://schemas.microsoft.com/office/drawing/2014/main" id="{88C20DFC-1AE7-4CDF-BB4C-211CDBF44658}"/>
              </a:ext>
            </a:extLst>
          </p:cNvPr>
          <p:cNvSpPr>
            <a:spLocks noGrp="1"/>
          </p:cNvSpPr>
          <p:nvPr>
            <p:ph type="body" sz="quarter" idx="20" hasCustomPrompt="1"/>
          </p:nvPr>
        </p:nvSpPr>
        <p:spPr>
          <a:xfrm>
            <a:off x="9498015" y="493356"/>
            <a:ext cx="2220910" cy="877615"/>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531" r="531"/>
            </a:stretch>
          </a:blipFill>
        </p:spPr>
        <p:txBody>
          <a:bodyPr/>
          <a:lstStyle>
            <a:lvl1pPr>
              <a:defRPr/>
            </a:lvl1pPr>
          </a:lstStyle>
          <a:p>
            <a:pPr lvl="0"/>
            <a:r>
              <a:rPr lang="en-US" dirty="0"/>
              <a:t> </a:t>
            </a:r>
            <a:endParaRPr lang="en-GB" dirty="0"/>
          </a:p>
        </p:txBody>
      </p:sp>
      <p:sp>
        <p:nvSpPr>
          <p:cNvPr id="4" name="Picture Placeholder 3">
            <a:extLst>
              <a:ext uri="{FF2B5EF4-FFF2-40B4-BE49-F238E27FC236}">
                <a16:creationId xmlns:a16="http://schemas.microsoft.com/office/drawing/2014/main" id="{38064668-C857-4920-B296-B778DFC8432B}"/>
              </a:ext>
            </a:extLst>
          </p:cNvPr>
          <p:cNvSpPr>
            <a:spLocks noGrp="1"/>
          </p:cNvSpPr>
          <p:nvPr>
            <p:ph type="pic" sz="quarter" idx="19" hasCustomPrompt="1"/>
          </p:nvPr>
        </p:nvSpPr>
        <p:spPr>
          <a:xfrm>
            <a:off x="0" y="0"/>
            <a:ext cx="12192000" cy="6858000"/>
          </a:xfrm>
        </p:spPr>
        <p:txBody>
          <a:bodyPr anchor="ctr"/>
          <a:lstStyle>
            <a:lvl1pPr algn="r">
              <a:defRPr sz="2000"/>
            </a:lvl1pPr>
          </a:lstStyle>
          <a:p>
            <a:r>
              <a:rPr lang="en-GB" dirty="0"/>
              <a:t>2. Click on the  icon to </a:t>
            </a:r>
            <a:br>
              <a:rPr lang="en-GB" dirty="0"/>
            </a:br>
            <a:r>
              <a:rPr lang="en-GB" dirty="0"/>
              <a:t>insert a background image, </a:t>
            </a:r>
            <a:br>
              <a:rPr lang="en-GB" dirty="0"/>
            </a:br>
            <a:r>
              <a:rPr lang="en-GB" dirty="0"/>
              <a:t>then right click &gt; send to back</a:t>
            </a:r>
          </a:p>
        </p:txBody>
      </p:sp>
      <p:sp>
        <p:nvSpPr>
          <p:cNvPr id="10" name="Picture Placeholder 9">
            <a:extLst>
              <a:ext uri="{FF2B5EF4-FFF2-40B4-BE49-F238E27FC236}">
                <a16:creationId xmlns:a16="http://schemas.microsoft.com/office/drawing/2014/main" id="{B081540B-FE11-47EA-9200-6AFCA2CADDD7}"/>
              </a:ext>
            </a:extLst>
          </p:cNvPr>
          <p:cNvSpPr>
            <a:spLocks noGrp="1"/>
          </p:cNvSpPr>
          <p:nvPr>
            <p:ph type="pic" sz="quarter" idx="14" hasCustomPrompt="1"/>
          </p:nvPr>
        </p:nvSpPr>
        <p:spPr>
          <a:xfrm>
            <a:off x="0" y="0"/>
            <a:ext cx="6448426" cy="6858000"/>
          </a:xfrm>
        </p:spPr>
        <p:txBody>
          <a:bodyPr/>
          <a:lstStyle>
            <a:lvl1pPr marL="0" marR="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1. BRUSHSTROKE PLACEHOLDER</a:t>
            </a:r>
            <a:br>
              <a:rPr lang="en-GB" dirty="0"/>
            </a:br>
            <a:r>
              <a:rPr lang="en-GB" dirty="0"/>
              <a:t>Click on the icon to insert a brushstroke,</a:t>
            </a:r>
            <a:br>
              <a:rPr lang="en-GB" dirty="0"/>
            </a:br>
            <a:r>
              <a:rPr lang="en-GB" dirty="0"/>
              <a:t>then right click &gt; send to back </a:t>
            </a:r>
          </a:p>
        </p:txBody>
      </p:sp>
    </p:spTree>
    <p:extLst>
      <p:ext uri="{BB962C8B-B14F-4D97-AF65-F5344CB8AC3E}">
        <p14:creationId xmlns:p14="http://schemas.microsoft.com/office/powerpoint/2010/main" val="2943027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v2">
    <p:bg>
      <p:bgPr>
        <a:solidFill>
          <a:srgbClr val="C2C8D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C8F565E-CCBD-4C42-AE77-0C85423DD556}"/>
              </a:ext>
            </a:extLst>
          </p:cNvPr>
          <p:cNvSpPr>
            <a:spLocks noGrp="1"/>
          </p:cNvSpPr>
          <p:nvPr>
            <p:ph type="dt" sz="half" idx="10"/>
          </p:nvPr>
        </p:nvSpPr>
        <p:spPr>
          <a:xfrm>
            <a:off x="658594" y="5437054"/>
            <a:ext cx="1991615" cy="365125"/>
          </a:xfrm>
        </p:spPr>
        <p:txBody>
          <a:bodyPr/>
          <a:lstStyle>
            <a:lvl1pPr algn="l">
              <a:defRPr sz="2200"/>
            </a:lvl1pPr>
          </a:lstStyle>
          <a:p>
            <a:r>
              <a:rPr lang="en-GB"/>
              <a:t>26.9. 2024</a:t>
            </a:r>
          </a:p>
        </p:txBody>
      </p:sp>
      <p:sp>
        <p:nvSpPr>
          <p:cNvPr id="10" name="Text Placeholder 14">
            <a:extLst>
              <a:ext uri="{FF2B5EF4-FFF2-40B4-BE49-F238E27FC236}">
                <a16:creationId xmlns:a16="http://schemas.microsoft.com/office/drawing/2014/main" id="{3CBC141C-D2A8-4EAA-B804-E5505F7135C3}"/>
              </a:ext>
            </a:extLst>
          </p:cNvPr>
          <p:cNvSpPr>
            <a:spLocks noGrp="1"/>
          </p:cNvSpPr>
          <p:nvPr>
            <p:ph type="body" sz="quarter" idx="18" hasCustomPrompt="1"/>
          </p:nvPr>
        </p:nvSpPr>
        <p:spPr>
          <a:xfrm>
            <a:off x="658594" y="4800600"/>
            <a:ext cx="5335806" cy="488408"/>
          </a:xfrm>
        </p:spPr>
        <p:txBody>
          <a:bodyPr anchor="b"/>
          <a:lstStyle>
            <a:lvl1pPr>
              <a:defRPr sz="2400">
                <a:solidFill>
                  <a:schemeClr val="tx1"/>
                </a:solidFill>
              </a:defRPr>
            </a:lvl1pPr>
          </a:lstStyle>
          <a:p>
            <a:pPr lvl="0"/>
            <a:r>
              <a:rPr lang="en-GB" noProof="0"/>
              <a:t>Enter the name of presenter here</a:t>
            </a:r>
          </a:p>
        </p:txBody>
      </p:sp>
      <p:sp>
        <p:nvSpPr>
          <p:cNvPr id="9" name="Title 1">
            <a:extLst>
              <a:ext uri="{FF2B5EF4-FFF2-40B4-BE49-F238E27FC236}">
                <a16:creationId xmlns:a16="http://schemas.microsoft.com/office/drawing/2014/main" id="{FA936AB2-F72C-4FA6-A08C-6986DD32286C}"/>
              </a:ext>
            </a:extLst>
          </p:cNvPr>
          <p:cNvSpPr>
            <a:spLocks noGrp="1"/>
          </p:cNvSpPr>
          <p:nvPr>
            <p:ph type="title" hasCustomPrompt="1"/>
          </p:nvPr>
        </p:nvSpPr>
        <p:spPr>
          <a:xfrm>
            <a:off x="658594" y="3158668"/>
            <a:ext cx="7593977" cy="952548"/>
          </a:xfrm>
        </p:spPr>
        <p:txBody>
          <a:bodyPr anchor="b"/>
          <a:lstStyle>
            <a:lvl1pPr>
              <a:defRPr sz="6300">
                <a:solidFill>
                  <a:schemeClr val="tx1"/>
                </a:solidFill>
              </a:defRPr>
            </a:lvl1pPr>
          </a:lstStyle>
          <a:p>
            <a:r>
              <a:rPr lang="en-GB" noProof="0" dirty="0"/>
              <a:t>Enter title here</a:t>
            </a:r>
          </a:p>
        </p:txBody>
      </p:sp>
      <p:sp>
        <p:nvSpPr>
          <p:cNvPr id="20" name="Text Placeholder 13">
            <a:extLst>
              <a:ext uri="{FF2B5EF4-FFF2-40B4-BE49-F238E27FC236}">
                <a16:creationId xmlns:a16="http://schemas.microsoft.com/office/drawing/2014/main" id="{C488368A-2430-4F47-B3AD-8E4A90843E2F}"/>
              </a:ext>
            </a:extLst>
          </p:cNvPr>
          <p:cNvSpPr>
            <a:spLocks noGrp="1"/>
          </p:cNvSpPr>
          <p:nvPr>
            <p:ph type="body" sz="quarter" idx="20" hasCustomPrompt="1"/>
          </p:nvPr>
        </p:nvSpPr>
        <p:spPr>
          <a:xfrm>
            <a:off x="9498015" y="493356"/>
            <a:ext cx="2220910" cy="877615"/>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531" r="531"/>
            </a:stretch>
          </a:blipFill>
        </p:spPr>
        <p:txBody>
          <a:bodyPr/>
          <a:lstStyle>
            <a:lvl1pPr>
              <a:defRPr/>
            </a:lvl1pPr>
          </a:lstStyle>
          <a:p>
            <a:pPr lvl="0"/>
            <a:r>
              <a:rPr lang="en-US" dirty="0"/>
              <a:t> </a:t>
            </a:r>
            <a:endParaRPr lang="en-GB" dirty="0"/>
          </a:p>
        </p:txBody>
      </p:sp>
      <p:sp>
        <p:nvSpPr>
          <p:cNvPr id="16" name="Picture Placeholder 15">
            <a:extLst>
              <a:ext uri="{FF2B5EF4-FFF2-40B4-BE49-F238E27FC236}">
                <a16:creationId xmlns:a16="http://schemas.microsoft.com/office/drawing/2014/main" id="{1F876915-3C22-45C6-B095-EFA5B9B8E2B9}"/>
              </a:ext>
            </a:extLst>
          </p:cNvPr>
          <p:cNvSpPr>
            <a:spLocks noGrp="1"/>
          </p:cNvSpPr>
          <p:nvPr>
            <p:ph type="pic" sz="quarter" idx="19" hasCustomPrompt="1"/>
          </p:nvPr>
        </p:nvSpPr>
        <p:spPr>
          <a:xfrm>
            <a:off x="0" y="0"/>
            <a:ext cx="12192000" cy="6858000"/>
          </a:xfrm>
        </p:spPr>
        <p:txBody>
          <a:bodyPr anchor="ctr"/>
          <a:lstStyle>
            <a:lvl1pPr algn="r">
              <a:defRPr sz="1800"/>
            </a:lvl1pPr>
          </a:lstStyle>
          <a:p>
            <a:r>
              <a:rPr lang="en-GB" noProof="0"/>
              <a:t>BRUSHSTROKE PLACEHOLDER</a:t>
            </a:r>
            <a:br>
              <a:rPr lang="en-GB" noProof="0"/>
            </a:br>
            <a:r>
              <a:rPr lang="en-GB" noProof="0"/>
              <a:t>Click on the icon to insert a brushstroke, </a:t>
            </a:r>
            <a:br>
              <a:rPr lang="en-GB" noProof="0"/>
            </a:br>
            <a:r>
              <a:rPr lang="en-GB" noProof="0"/>
              <a:t>then right click &gt; send to back</a:t>
            </a:r>
          </a:p>
        </p:txBody>
      </p:sp>
    </p:spTree>
    <p:extLst>
      <p:ext uri="{BB962C8B-B14F-4D97-AF65-F5344CB8AC3E}">
        <p14:creationId xmlns:p14="http://schemas.microsoft.com/office/powerpoint/2010/main" val="39434725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v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C8F565E-CCBD-4C42-AE77-0C85423DD556}"/>
              </a:ext>
            </a:extLst>
          </p:cNvPr>
          <p:cNvSpPr>
            <a:spLocks noGrp="1"/>
          </p:cNvSpPr>
          <p:nvPr>
            <p:ph type="dt" sz="half" idx="10"/>
          </p:nvPr>
        </p:nvSpPr>
        <p:spPr>
          <a:xfrm>
            <a:off x="658594" y="5437054"/>
            <a:ext cx="1991615" cy="365125"/>
          </a:xfrm>
        </p:spPr>
        <p:txBody>
          <a:bodyPr/>
          <a:lstStyle>
            <a:lvl1pPr algn="l">
              <a:defRPr sz="2200"/>
            </a:lvl1pPr>
          </a:lstStyle>
          <a:p>
            <a:r>
              <a:rPr lang="en-GB"/>
              <a:t>26.9. 2024</a:t>
            </a:r>
            <a:endParaRPr lang="en-GB" dirty="0"/>
          </a:p>
        </p:txBody>
      </p:sp>
      <p:sp>
        <p:nvSpPr>
          <p:cNvPr id="13" name="Text Placeholder 14">
            <a:extLst>
              <a:ext uri="{FF2B5EF4-FFF2-40B4-BE49-F238E27FC236}">
                <a16:creationId xmlns:a16="http://schemas.microsoft.com/office/drawing/2014/main" id="{686A95C8-F02B-438D-9D1E-1A52E7DFBCCC}"/>
              </a:ext>
            </a:extLst>
          </p:cNvPr>
          <p:cNvSpPr>
            <a:spLocks noGrp="1"/>
          </p:cNvSpPr>
          <p:nvPr>
            <p:ph type="body" sz="quarter" idx="18" hasCustomPrompt="1"/>
          </p:nvPr>
        </p:nvSpPr>
        <p:spPr>
          <a:xfrm>
            <a:off x="658594" y="4800600"/>
            <a:ext cx="5335806" cy="488408"/>
          </a:xfrm>
        </p:spPr>
        <p:txBody>
          <a:bodyPr anchor="b"/>
          <a:lstStyle>
            <a:lvl1pPr>
              <a:defRPr sz="2400">
                <a:solidFill>
                  <a:schemeClr val="tx1"/>
                </a:solidFill>
              </a:defRPr>
            </a:lvl1pPr>
          </a:lstStyle>
          <a:p>
            <a:pPr lvl="0"/>
            <a:r>
              <a:rPr lang="en-GB" noProof="0"/>
              <a:t>Enter the name of presenter here</a:t>
            </a:r>
          </a:p>
        </p:txBody>
      </p:sp>
      <p:sp>
        <p:nvSpPr>
          <p:cNvPr id="32" name="Title 1">
            <a:extLst>
              <a:ext uri="{FF2B5EF4-FFF2-40B4-BE49-F238E27FC236}">
                <a16:creationId xmlns:a16="http://schemas.microsoft.com/office/drawing/2014/main" id="{4868FC7C-714C-4957-9836-CD8C70083285}"/>
              </a:ext>
            </a:extLst>
          </p:cNvPr>
          <p:cNvSpPr>
            <a:spLocks noGrp="1"/>
          </p:cNvSpPr>
          <p:nvPr>
            <p:ph type="title" hasCustomPrompt="1"/>
          </p:nvPr>
        </p:nvSpPr>
        <p:spPr>
          <a:xfrm>
            <a:off x="658594" y="3158668"/>
            <a:ext cx="7593977" cy="952548"/>
          </a:xfrm>
        </p:spPr>
        <p:txBody>
          <a:bodyPr anchor="b"/>
          <a:lstStyle>
            <a:lvl1pPr>
              <a:defRPr sz="6300">
                <a:solidFill>
                  <a:schemeClr val="tx1"/>
                </a:solidFill>
              </a:defRPr>
            </a:lvl1pPr>
          </a:lstStyle>
          <a:p>
            <a:r>
              <a:rPr lang="en-GB" noProof="0" dirty="0"/>
              <a:t>Enter title here</a:t>
            </a:r>
          </a:p>
        </p:txBody>
      </p:sp>
      <p:sp>
        <p:nvSpPr>
          <p:cNvPr id="9" name="Text Placeholder 13">
            <a:extLst>
              <a:ext uri="{FF2B5EF4-FFF2-40B4-BE49-F238E27FC236}">
                <a16:creationId xmlns:a16="http://schemas.microsoft.com/office/drawing/2014/main" id="{9E6A63EF-81DB-4568-AFC0-10D7F4A70027}"/>
              </a:ext>
            </a:extLst>
          </p:cNvPr>
          <p:cNvSpPr>
            <a:spLocks noGrp="1"/>
          </p:cNvSpPr>
          <p:nvPr>
            <p:ph type="body" sz="quarter" idx="21" hasCustomPrompt="1"/>
          </p:nvPr>
        </p:nvSpPr>
        <p:spPr>
          <a:xfrm>
            <a:off x="9498015" y="493356"/>
            <a:ext cx="2220910" cy="877615"/>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531" r="531"/>
            </a:stretch>
          </a:blipFill>
        </p:spPr>
        <p:txBody>
          <a:bodyPr/>
          <a:lstStyle>
            <a:lvl1pPr>
              <a:defRPr/>
            </a:lvl1pPr>
          </a:lstStyle>
          <a:p>
            <a:pPr lvl="0"/>
            <a:r>
              <a:rPr lang="en-US" dirty="0"/>
              <a:t> </a:t>
            </a:r>
            <a:endParaRPr lang="en-GB" dirty="0"/>
          </a:p>
        </p:txBody>
      </p:sp>
      <p:sp>
        <p:nvSpPr>
          <p:cNvPr id="11" name="Picture Placeholder 9">
            <a:extLst>
              <a:ext uri="{FF2B5EF4-FFF2-40B4-BE49-F238E27FC236}">
                <a16:creationId xmlns:a16="http://schemas.microsoft.com/office/drawing/2014/main" id="{F037169A-B6BC-4385-825C-62B4FD77277E}"/>
              </a:ext>
            </a:extLst>
          </p:cNvPr>
          <p:cNvSpPr>
            <a:spLocks noGrp="1"/>
          </p:cNvSpPr>
          <p:nvPr>
            <p:ph type="pic" sz="quarter" idx="20" hasCustomPrompt="1"/>
          </p:nvPr>
        </p:nvSpPr>
        <p:spPr>
          <a:xfrm>
            <a:off x="5334000" y="-1"/>
            <a:ext cx="6858000" cy="6858000"/>
          </a:xfrm>
          <a:noFill/>
        </p:spPr>
        <p:txBody>
          <a:bodyPr anchor="ctr"/>
          <a:lstStyle>
            <a:lvl1pPr algn="ctr">
              <a:defRPr sz="1800">
                <a:solidFill>
                  <a:schemeClr val="tx1"/>
                </a:solidFill>
              </a:defRPr>
            </a:lvl1pPr>
          </a:lstStyle>
          <a:p>
            <a:r>
              <a:rPr lang="en-GB" dirty="0"/>
              <a:t>BRUSHSTROKE PLACEHOLDER</a:t>
            </a:r>
            <a:br>
              <a:rPr lang="en-GB" dirty="0"/>
            </a:br>
            <a:r>
              <a:rPr lang="en-GB" dirty="0"/>
              <a:t>Click on the icon to insert a brushstroke,</a:t>
            </a:r>
            <a:br>
              <a:rPr lang="en-GB" dirty="0"/>
            </a:br>
            <a:r>
              <a:rPr lang="en-GB" dirty="0"/>
              <a:t>then right click &gt; send to back</a:t>
            </a:r>
          </a:p>
        </p:txBody>
      </p:sp>
    </p:spTree>
    <p:extLst>
      <p:ext uri="{BB962C8B-B14F-4D97-AF65-F5344CB8AC3E}">
        <p14:creationId xmlns:p14="http://schemas.microsoft.com/office/powerpoint/2010/main" val="580510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CA4C6-9C09-402A-9FEE-5356EFD5F890}"/>
              </a:ext>
            </a:extLst>
          </p:cNvPr>
          <p:cNvSpPr>
            <a:spLocks noGrp="1"/>
          </p:cNvSpPr>
          <p:nvPr>
            <p:ph type="title" hasCustomPrompt="1"/>
          </p:nvPr>
        </p:nvSpPr>
        <p:spPr>
          <a:xfrm>
            <a:off x="393701" y="301054"/>
            <a:ext cx="7881620" cy="478409"/>
          </a:xfrm>
        </p:spPr>
        <p:txBody>
          <a:bodyPr/>
          <a:lstStyle>
            <a:lvl1pPr>
              <a:defRPr/>
            </a:lvl1pPr>
          </a:lstStyle>
          <a:p>
            <a:r>
              <a:rPr lang="en-US" dirty="0"/>
              <a:t>Enter title here</a:t>
            </a:r>
            <a:endParaRPr lang="en-GB" dirty="0"/>
          </a:p>
        </p:txBody>
      </p:sp>
      <p:sp>
        <p:nvSpPr>
          <p:cNvPr id="33" name="Text Placeholder 17">
            <a:extLst>
              <a:ext uri="{FF2B5EF4-FFF2-40B4-BE49-F238E27FC236}">
                <a16:creationId xmlns:a16="http://schemas.microsoft.com/office/drawing/2014/main" id="{649E77E9-BAE5-4116-912C-784C3D7857AF}"/>
              </a:ext>
            </a:extLst>
          </p:cNvPr>
          <p:cNvSpPr>
            <a:spLocks noGrp="1"/>
          </p:cNvSpPr>
          <p:nvPr>
            <p:ph type="body" sz="quarter" idx="47" hasCustomPrompt="1"/>
          </p:nvPr>
        </p:nvSpPr>
        <p:spPr>
          <a:xfrm>
            <a:off x="8441204" y="390997"/>
            <a:ext cx="3475709" cy="591983"/>
          </a:xfrm>
        </p:spPr>
        <p:txBody>
          <a:bodyPr anchor="t"/>
          <a:lstStyle>
            <a:lvl1pPr algn="r">
              <a:defRPr sz="2000">
                <a:solidFill>
                  <a:schemeClr val="bg1"/>
                </a:solidFill>
              </a:defRPr>
            </a:lvl1pPr>
          </a:lstStyle>
          <a:p>
            <a:pPr lvl="0"/>
            <a:r>
              <a:rPr lang="en-GB" noProof="0" dirty="0"/>
              <a:t>Optional title</a:t>
            </a:r>
          </a:p>
        </p:txBody>
      </p:sp>
      <p:sp>
        <p:nvSpPr>
          <p:cNvPr id="13" name="Text Placeholder 12">
            <a:extLst>
              <a:ext uri="{FF2B5EF4-FFF2-40B4-BE49-F238E27FC236}">
                <a16:creationId xmlns:a16="http://schemas.microsoft.com/office/drawing/2014/main" id="{3097907E-A54A-4409-B3B9-198B4B5F7128}"/>
              </a:ext>
            </a:extLst>
          </p:cNvPr>
          <p:cNvSpPr>
            <a:spLocks noGrp="1"/>
          </p:cNvSpPr>
          <p:nvPr>
            <p:ph type="body" sz="quarter" idx="31" hasCustomPrompt="1"/>
          </p:nvPr>
        </p:nvSpPr>
        <p:spPr>
          <a:xfrm>
            <a:off x="393701" y="2414587"/>
            <a:ext cx="938211" cy="762001"/>
          </a:xfrm>
        </p:spPr>
        <p:txBody>
          <a:bodyPr anchor="ctr"/>
          <a:lstStyle>
            <a:lvl1pPr algn="r">
              <a:defRPr sz="3800">
                <a:solidFill>
                  <a:schemeClr val="tx1"/>
                </a:solidFill>
              </a:defRPr>
            </a:lvl1pPr>
          </a:lstStyle>
          <a:p>
            <a:pPr lvl="0"/>
            <a:r>
              <a:rPr lang="en-GB" noProof="0" dirty="0"/>
              <a:t>xx</a:t>
            </a:r>
          </a:p>
        </p:txBody>
      </p:sp>
      <p:sp>
        <p:nvSpPr>
          <p:cNvPr id="15" name="Text Placeholder 14">
            <a:extLst>
              <a:ext uri="{FF2B5EF4-FFF2-40B4-BE49-F238E27FC236}">
                <a16:creationId xmlns:a16="http://schemas.microsoft.com/office/drawing/2014/main" id="{3D5BD0F6-EE14-497A-9618-35139BD76534}"/>
              </a:ext>
            </a:extLst>
          </p:cNvPr>
          <p:cNvSpPr>
            <a:spLocks noGrp="1"/>
          </p:cNvSpPr>
          <p:nvPr>
            <p:ph type="body" sz="quarter" idx="32" hasCustomPrompt="1"/>
          </p:nvPr>
        </p:nvSpPr>
        <p:spPr>
          <a:xfrm>
            <a:off x="1331912" y="2414587"/>
            <a:ext cx="3300413" cy="762002"/>
          </a:xfrm>
        </p:spPr>
        <p:txBody>
          <a:bodyPr anchor="ctr"/>
          <a:lstStyle>
            <a:lvl1pPr>
              <a:defRPr sz="2400">
                <a:solidFill>
                  <a:schemeClr val="tx1"/>
                </a:solidFill>
              </a:defRPr>
            </a:lvl1pPr>
          </a:lstStyle>
          <a:p>
            <a:pPr lvl="0"/>
            <a:r>
              <a:rPr lang="en-US" dirty="0"/>
              <a:t>Enter content here</a:t>
            </a:r>
          </a:p>
        </p:txBody>
      </p:sp>
      <p:sp>
        <p:nvSpPr>
          <p:cNvPr id="16" name="Text Placeholder 12">
            <a:extLst>
              <a:ext uri="{FF2B5EF4-FFF2-40B4-BE49-F238E27FC236}">
                <a16:creationId xmlns:a16="http://schemas.microsoft.com/office/drawing/2014/main" id="{3C9E8F57-5803-47E3-ACA0-FDDA5902B6B9}"/>
              </a:ext>
            </a:extLst>
          </p:cNvPr>
          <p:cNvSpPr>
            <a:spLocks noGrp="1"/>
          </p:cNvSpPr>
          <p:nvPr>
            <p:ph type="body" sz="quarter" idx="33" hasCustomPrompt="1"/>
          </p:nvPr>
        </p:nvSpPr>
        <p:spPr>
          <a:xfrm>
            <a:off x="393701" y="3167064"/>
            <a:ext cx="938211" cy="762001"/>
          </a:xfrm>
        </p:spPr>
        <p:txBody>
          <a:bodyPr anchor="ctr"/>
          <a:lstStyle>
            <a:lvl1pPr algn="r">
              <a:defRPr sz="3800">
                <a:solidFill>
                  <a:schemeClr val="tx1"/>
                </a:solidFill>
              </a:defRPr>
            </a:lvl1pPr>
          </a:lstStyle>
          <a:p>
            <a:pPr lvl="0"/>
            <a:r>
              <a:rPr lang="en-GB" noProof="0" dirty="0"/>
              <a:t>xx</a:t>
            </a:r>
          </a:p>
        </p:txBody>
      </p:sp>
      <p:sp>
        <p:nvSpPr>
          <p:cNvPr id="17" name="Text Placeholder 14">
            <a:extLst>
              <a:ext uri="{FF2B5EF4-FFF2-40B4-BE49-F238E27FC236}">
                <a16:creationId xmlns:a16="http://schemas.microsoft.com/office/drawing/2014/main" id="{C03B1CDD-F020-4FB2-B115-3C52A616CABF}"/>
              </a:ext>
            </a:extLst>
          </p:cNvPr>
          <p:cNvSpPr>
            <a:spLocks noGrp="1"/>
          </p:cNvSpPr>
          <p:nvPr>
            <p:ph type="body" sz="quarter" idx="34" hasCustomPrompt="1"/>
          </p:nvPr>
        </p:nvSpPr>
        <p:spPr>
          <a:xfrm>
            <a:off x="1331912" y="3167063"/>
            <a:ext cx="3300413" cy="762002"/>
          </a:xfrm>
        </p:spPr>
        <p:txBody>
          <a:bodyPr anchor="ctr"/>
          <a:lstStyle>
            <a:lvl1pPr>
              <a:defRPr sz="2400">
                <a:solidFill>
                  <a:schemeClr val="tx1"/>
                </a:solidFill>
              </a:defRPr>
            </a:lvl1pPr>
          </a:lstStyle>
          <a:p>
            <a:pPr lvl="0"/>
            <a:r>
              <a:rPr lang="en-US" dirty="0"/>
              <a:t>Enter content here</a:t>
            </a:r>
          </a:p>
        </p:txBody>
      </p:sp>
      <p:sp>
        <p:nvSpPr>
          <p:cNvPr id="19" name="Text Placeholder 12">
            <a:extLst>
              <a:ext uri="{FF2B5EF4-FFF2-40B4-BE49-F238E27FC236}">
                <a16:creationId xmlns:a16="http://schemas.microsoft.com/office/drawing/2014/main" id="{47B88A14-530B-415C-B65F-F2D012126148}"/>
              </a:ext>
            </a:extLst>
          </p:cNvPr>
          <p:cNvSpPr>
            <a:spLocks noGrp="1"/>
          </p:cNvSpPr>
          <p:nvPr>
            <p:ph type="body" sz="quarter" idx="35" hasCustomPrompt="1"/>
          </p:nvPr>
        </p:nvSpPr>
        <p:spPr>
          <a:xfrm>
            <a:off x="393701" y="3919541"/>
            <a:ext cx="938211" cy="762001"/>
          </a:xfrm>
        </p:spPr>
        <p:txBody>
          <a:bodyPr anchor="ctr"/>
          <a:lstStyle>
            <a:lvl1pPr algn="r">
              <a:defRPr sz="3800">
                <a:solidFill>
                  <a:schemeClr val="tx1"/>
                </a:solidFill>
              </a:defRPr>
            </a:lvl1pPr>
          </a:lstStyle>
          <a:p>
            <a:pPr lvl="0"/>
            <a:r>
              <a:rPr lang="en-GB" noProof="0" dirty="0"/>
              <a:t>xx</a:t>
            </a:r>
          </a:p>
        </p:txBody>
      </p:sp>
      <p:sp>
        <p:nvSpPr>
          <p:cNvPr id="20" name="Text Placeholder 14">
            <a:extLst>
              <a:ext uri="{FF2B5EF4-FFF2-40B4-BE49-F238E27FC236}">
                <a16:creationId xmlns:a16="http://schemas.microsoft.com/office/drawing/2014/main" id="{63C7ECBD-A133-403A-86A2-7054FF61F25D}"/>
              </a:ext>
            </a:extLst>
          </p:cNvPr>
          <p:cNvSpPr>
            <a:spLocks noGrp="1"/>
          </p:cNvSpPr>
          <p:nvPr>
            <p:ph type="body" sz="quarter" idx="36" hasCustomPrompt="1"/>
          </p:nvPr>
        </p:nvSpPr>
        <p:spPr>
          <a:xfrm>
            <a:off x="1331912" y="3919540"/>
            <a:ext cx="3300413" cy="762002"/>
          </a:xfrm>
        </p:spPr>
        <p:txBody>
          <a:bodyPr anchor="ctr"/>
          <a:lstStyle>
            <a:lvl1pPr>
              <a:defRPr sz="2400">
                <a:solidFill>
                  <a:schemeClr val="tx1"/>
                </a:solidFill>
              </a:defRPr>
            </a:lvl1pPr>
          </a:lstStyle>
          <a:p>
            <a:pPr lvl="0"/>
            <a:r>
              <a:rPr lang="en-US" dirty="0"/>
              <a:t>Enter content here</a:t>
            </a:r>
          </a:p>
        </p:txBody>
      </p:sp>
      <p:sp>
        <p:nvSpPr>
          <p:cNvPr id="21" name="Text Placeholder 12">
            <a:extLst>
              <a:ext uri="{FF2B5EF4-FFF2-40B4-BE49-F238E27FC236}">
                <a16:creationId xmlns:a16="http://schemas.microsoft.com/office/drawing/2014/main" id="{FEB0F926-22C1-456A-BE3B-2550CD0EC6C2}"/>
              </a:ext>
            </a:extLst>
          </p:cNvPr>
          <p:cNvSpPr>
            <a:spLocks noGrp="1"/>
          </p:cNvSpPr>
          <p:nvPr>
            <p:ph type="body" sz="quarter" idx="37" hasCustomPrompt="1"/>
          </p:nvPr>
        </p:nvSpPr>
        <p:spPr>
          <a:xfrm>
            <a:off x="393701" y="4672018"/>
            <a:ext cx="938211" cy="762001"/>
          </a:xfrm>
        </p:spPr>
        <p:txBody>
          <a:bodyPr anchor="ctr"/>
          <a:lstStyle>
            <a:lvl1pPr algn="r">
              <a:defRPr sz="3800">
                <a:solidFill>
                  <a:schemeClr val="tx1"/>
                </a:solidFill>
              </a:defRPr>
            </a:lvl1pPr>
          </a:lstStyle>
          <a:p>
            <a:pPr lvl="0"/>
            <a:r>
              <a:rPr lang="en-GB" noProof="0" dirty="0"/>
              <a:t>xx</a:t>
            </a:r>
          </a:p>
        </p:txBody>
      </p:sp>
      <p:sp>
        <p:nvSpPr>
          <p:cNvPr id="22" name="Text Placeholder 14">
            <a:extLst>
              <a:ext uri="{FF2B5EF4-FFF2-40B4-BE49-F238E27FC236}">
                <a16:creationId xmlns:a16="http://schemas.microsoft.com/office/drawing/2014/main" id="{D7555C76-EAD7-4D80-8A66-9DC195CFA905}"/>
              </a:ext>
            </a:extLst>
          </p:cNvPr>
          <p:cNvSpPr>
            <a:spLocks noGrp="1"/>
          </p:cNvSpPr>
          <p:nvPr>
            <p:ph type="body" sz="quarter" idx="38" hasCustomPrompt="1"/>
          </p:nvPr>
        </p:nvSpPr>
        <p:spPr>
          <a:xfrm>
            <a:off x="1331912" y="4672017"/>
            <a:ext cx="3300413" cy="762002"/>
          </a:xfrm>
        </p:spPr>
        <p:txBody>
          <a:bodyPr anchor="ctr"/>
          <a:lstStyle>
            <a:lvl1pPr>
              <a:defRPr sz="2400">
                <a:solidFill>
                  <a:schemeClr val="tx1"/>
                </a:solidFill>
              </a:defRPr>
            </a:lvl1pPr>
          </a:lstStyle>
          <a:p>
            <a:pPr lvl="0"/>
            <a:r>
              <a:rPr lang="en-US" dirty="0"/>
              <a:t>Enter content here</a:t>
            </a:r>
          </a:p>
        </p:txBody>
      </p:sp>
      <p:sp>
        <p:nvSpPr>
          <p:cNvPr id="23" name="Text Placeholder 12">
            <a:extLst>
              <a:ext uri="{FF2B5EF4-FFF2-40B4-BE49-F238E27FC236}">
                <a16:creationId xmlns:a16="http://schemas.microsoft.com/office/drawing/2014/main" id="{66C5943E-6C88-4607-A91A-3053274C1FF3}"/>
              </a:ext>
            </a:extLst>
          </p:cNvPr>
          <p:cNvSpPr>
            <a:spLocks noGrp="1"/>
          </p:cNvSpPr>
          <p:nvPr>
            <p:ph type="body" sz="quarter" idx="39" hasCustomPrompt="1"/>
          </p:nvPr>
        </p:nvSpPr>
        <p:spPr>
          <a:xfrm>
            <a:off x="4716123" y="2414587"/>
            <a:ext cx="938211" cy="762001"/>
          </a:xfrm>
        </p:spPr>
        <p:txBody>
          <a:bodyPr anchor="ctr"/>
          <a:lstStyle>
            <a:lvl1pPr algn="r">
              <a:defRPr sz="3800">
                <a:solidFill>
                  <a:schemeClr val="tx1"/>
                </a:solidFill>
              </a:defRPr>
            </a:lvl1pPr>
          </a:lstStyle>
          <a:p>
            <a:pPr lvl="0"/>
            <a:r>
              <a:rPr lang="en-GB" noProof="0" dirty="0"/>
              <a:t>xx</a:t>
            </a:r>
          </a:p>
        </p:txBody>
      </p:sp>
      <p:sp>
        <p:nvSpPr>
          <p:cNvPr id="24" name="Text Placeholder 14">
            <a:extLst>
              <a:ext uri="{FF2B5EF4-FFF2-40B4-BE49-F238E27FC236}">
                <a16:creationId xmlns:a16="http://schemas.microsoft.com/office/drawing/2014/main" id="{1A0C21BB-1D9C-4B47-95A7-728FFCBA4D62}"/>
              </a:ext>
            </a:extLst>
          </p:cNvPr>
          <p:cNvSpPr>
            <a:spLocks noGrp="1"/>
          </p:cNvSpPr>
          <p:nvPr>
            <p:ph type="body" sz="quarter" idx="40" hasCustomPrompt="1"/>
          </p:nvPr>
        </p:nvSpPr>
        <p:spPr>
          <a:xfrm>
            <a:off x="5654334" y="2413988"/>
            <a:ext cx="3300413" cy="763200"/>
          </a:xfrm>
        </p:spPr>
        <p:txBody>
          <a:bodyPr anchor="ctr"/>
          <a:lstStyle>
            <a:lvl1pPr>
              <a:defRPr sz="2400">
                <a:solidFill>
                  <a:schemeClr val="tx1"/>
                </a:solidFill>
              </a:defRPr>
            </a:lvl1pPr>
          </a:lstStyle>
          <a:p>
            <a:pPr lvl="0"/>
            <a:r>
              <a:rPr lang="en-US" dirty="0"/>
              <a:t>Enter content here</a:t>
            </a:r>
          </a:p>
        </p:txBody>
      </p:sp>
      <p:sp>
        <p:nvSpPr>
          <p:cNvPr id="25" name="Text Placeholder 12">
            <a:extLst>
              <a:ext uri="{FF2B5EF4-FFF2-40B4-BE49-F238E27FC236}">
                <a16:creationId xmlns:a16="http://schemas.microsoft.com/office/drawing/2014/main" id="{2E44CEC9-B7F0-4147-8339-AE782D4A9661}"/>
              </a:ext>
            </a:extLst>
          </p:cNvPr>
          <p:cNvSpPr>
            <a:spLocks noGrp="1"/>
          </p:cNvSpPr>
          <p:nvPr>
            <p:ph type="body" sz="quarter" idx="41" hasCustomPrompt="1"/>
          </p:nvPr>
        </p:nvSpPr>
        <p:spPr>
          <a:xfrm>
            <a:off x="4716123" y="3167064"/>
            <a:ext cx="938211" cy="762001"/>
          </a:xfrm>
        </p:spPr>
        <p:txBody>
          <a:bodyPr anchor="ctr"/>
          <a:lstStyle>
            <a:lvl1pPr algn="r">
              <a:defRPr sz="3800">
                <a:solidFill>
                  <a:schemeClr val="tx1"/>
                </a:solidFill>
              </a:defRPr>
            </a:lvl1pPr>
          </a:lstStyle>
          <a:p>
            <a:pPr lvl="0"/>
            <a:r>
              <a:rPr lang="en-GB" noProof="0" dirty="0"/>
              <a:t>xx</a:t>
            </a:r>
          </a:p>
        </p:txBody>
      </p:sp>
      <p:sp>
        <p:nvSpPr>
          <p:cNvPr id="26" name="Text Placeholder 14">
            <a:extLst>
              <a:ext uri="{FF2B5EF4-FFF2-40B4-BE49-F238E27FC236}">
                <a16:creationId xmlns:a16="http://schemas.microsoft.com/office/drawing/2014/main" id="{A43300E4-6063-4D51-80FF-33CCF7E537CA}"/>
              </a:ext>
            </a:extLst>
          </p:cNvPr>
          <p:cNvSpPr>
            <a:spLocks noGrp="1"/>
          </p:cNvSpPr>
          <p:nvPr>
            <p:ph type="body" sz="quarter" idx="42" hasCustomPrompt="1"/>
          </p:nvPr>
        </p:nvSpPr>
        <p:spPr>
          <a:xfrm>
            <a:off x="5654334" y="3166464"/>
            <a:ext cx="3300413" cy="763200"/>
          </a:xfrm>
        </p:spPr>
        <p:txBody>
          <a:bodyPr anchor="ctr"/>
          <a:lstStyle>
            <a:lvl1pPr>
              <a:defRPr sz="2400">
                <a:solidFill>
                  <a:schemeClr val="tx1"/>
                </a:solidFill>
              </a:defRPr>
            </a:lvl1pPr>
          </a:lstStyle>
          <a:p>
            <a:pPr lvl="0"/>
            <a:r>
              <a:rPr lang="en-US" dirty="0"/>
              <a:t>Enter content here</a:t>
            </a:r>
          </a:p>
        </p:txBody>
      </p:sp>
      <p:sp>
        <p:nvSpPr>
          <p:cNvPr id="27" name="Text Placeholder 12">
            <a:extLst>
              <a:ext uri="{FF2B5EF4-FFF2-40B4-BE49-F238E27FC236}">
                <a16:creationId xmlns:a16="http://schemas.microsoft.com/office/drawing/2014/main" id="{7876221B-80E2-4D32-B649-419C8EC49925}"/>
              </a:ext>
            </a:extLst>
          </p:cNvPr>
          <p:cNvSpPr>
            <a:spLocks noGrp="1"/>
          </p:cNvSpPr>
          <p:nvPr>
            <p:ph type="body" sz="quarter" idx="43" hasCustomPrompt="1"/>
          </p:nvPr>
        </p:nvSpPr>
        <p:spPr>
          <a:xfrm>
            <a:off x="4716123" y="3919541"/>
            <a:ext cx="938211" cy="762001"/>
          </a:xfrm>
        </p:spPr>
        <p:txBody>
          <a:bodyPr anchor="ctr"/>
          <a:lstStyle>
            <a:lvl1pPr algn="r">
              <a:defRPr sz="3800">
                <a:solidFill>
                  <a:schemeClr val="tx1"/>
                </a:solidFill>
              </a:defRPr>
            </a:lvl1pPr>
          </a:lstStyle>
          <a:p>
            <a:pPr lvl="0"/>
            <a:r>
              <a:rPr lang="en-GB" noProof="0" dirty="0"/>
              <a:t>xx</a:t>
            </a:r>
          </a:p>
        </p:txBody>
      </p:sp>
      <p:sp>
        <p:nvSpPr>
          <p:cNvPr id="28" name="Text Placeholder 14">
            <a:extLst>
              <a:ext uri="{FF2B5EF4-FFF2-40B4-BE49-F238E27FC236}">
                <a16:creationId xmlns:a16="http://schemas.microsoft.com/office/drawing/2014/main" id="{3D4AC4F1-F455-410C-AA89-FCD08B253D62}"/>
              </a:ext>
            </a:extLst>
          </p:cNvPr>
          <p:cNvSpPr>
            <a:spLocks noGrp="1"/>
          </p:cNvSpPr>
          <p:nvPr>
            <p:ph type="body" sz="quarter" idx="44" hasCustomPrompt="1"/>
          </p:nvPr>
        </p:nvSpPr>
        <p:spPr>
          <a:xfrm>
            <a:off x="5654334" y="3918941"/>
            <a:ext cx="3300413" cy="763200"/>
          </a:xfrm>
        </p:spPr>
        <p:txBody>
          <a:bodyPr anchor="ctr"/>
          <a:lstStyle>
            <a:lvl1pPr>
              <a:defRPr sz="2400">
                <a:solidFill>
                  <a:schemeClr val="tx1"/>
                </a:solidFill>
              </a:defRPr>
            </a:lvl1pPr>
          </a:lstStyle>
          <a:p>
            <a:pPr lvl="0"/>
            <a:r>
              <a:rPr lang="en-US" dirty="0"/>
              <a:t>Enter content here</a:t>
            </a:r>
          </a:p>
        </p:txBody>
      </p:sp>
      <p:sp>
        <p:nvSpPr>
          <p:cNvPr id="29" name="Text Placeholder 12">
            <a:extLst>
              <a:ext uri="{FF2B5EF4-FFF2-40B4-BE49-F238E27FC236}">
                <a16:creationId xmlns:a16="http://schemas.microsoft.com/office/drawing/2014/main" id="{305C09B5-22D9-4032-8EB2-7C6755509475}"/>
              </a:ext>
            </a:extLst>
          </p:cNvPr>
          <p:cNvSpPr>
            <a:spLocks noGrp="1"/>
          </p:cNvSpPr>
          <p:nvPr>
            <p:ph type="body" sz="quarter" idx="45" hasCustomPrompt="1"/>
          </p:nvPr>
        </p:nvSpPr>
        <p:spPr>
          <a:xfrm>
            <a:off x="4716123" y="4672018"/>
            <a:ext cx="938211" cy="762001"/>
          </a:xfrm>
        </p:spPr>
        <p:txBody>
          <a:bodyPr anchor="ctr"/>
          <a:lstStyle>
            <a:lvl1pPr algn="r">
              <a:defRPr sz="3800">
                <a:solidFill>
                  <a:schemeClr val="tx1"/>
                </a:solidFill>
              </a:defRPr>
            </a:lvl1pPr>
          </a:lstStyle>
          <a:p>
            <a:pPr lvl="0"/>
            <a:r>
              <a:rPr lang="en-GB" noProof="0" dirty="0"/>
              <a:t>xx</a:t>
            </a:r>
          </a:p>
        </p:txBody>
      </p:sp>
      <p:sp>
        <p:nvSpPr>
          <p:cNvPr id="30" name="Text Placeholder 14">
            <a:extLst>
              <a:ext uri="{FF2B5EF4-FFF2-40B4-BE49-F238E27FC236}">
                <a16:creationId xmlns:a16="http://schemas.microsoft.com/office/drawing/2014/main" id="{4B9A12F9-3CDB-4BC1-B654-6A2A48A6413F}"/>
              </a:ext>
            </a:extLst>
          </p:cNvPr>
          <p:cNvSpPr>
            <a:spLocks noGrp="1"/>
          </p:cNvSpPr>
          <p:nvPr>
            <p:ph type="body" sz="quarter" idx="46" hasCustomPrompt="1"/>
          </p:nvPr>
        </p:nvSpPr>
        <p:spPr>
          <a:xfrm>
            <a:off x="5654334" y="4671418"/>
            <a:ext cx="3300413" cy="763200"/>
          </a:xfrm>
        </p:spPr>
        <p:txBody>
          <a:bodyPr anchor="ctr"/>
          <a:lstStyle>
            <a:lvl1pPr>
              <a:defRPr sz="2400">
                <a:solidFill>
                  <a:schemeClr val="tx1"/>
                </a:solidFill>
              </a:defRPr>
            </a:lvl1pPr>
          </a:lstStyle>
          <a:p>
            <a:pPr lvl="0"/>
            <a:r>
              <a:rPr lang="en-US" dirty="0"/>
              <a:t>Enter content here</a:t>
            </a:r>
          </a:p>
        </p:txBody>
      </p:sp>
      <p:sp>
        <p:nvSpPr>
          <p:cNvPr id="7" name="Picture Placeholder 9">
            <a:extLst>
              <a:ext uri="{FF2B5EF4-FFF2-40B4-BE49-F238E27FC236}">
                <a16:creationId xmlns:a16="http://schemas.microsoft.com/office/drawing/2014/main" id="{C46792F2-9D51-4BF2-BE9F-7F37FC9BAA71}"/>
              </a:ext>
            </a:extLst>
          </p:cNvPr>
          <p:cNvSpPr>
            <a:spLocks noGrp="1"/>
          </p:cNvSpPr>
          <p:nvPr>
            <p:ph type="pic" sz="quarter" idx="20" hasCustomPrompt="1"/>
          </p:nvPr>
        </p:nvSpPr>
        <p:spPr>
          <a:xfrm>
            <a:off x="5334000" y="0"/>
            <a:ext cx="6858000" cy="6858000"/>
          </a:xfrm>
          <a:noFill/>
        </p:spPr>
        <p:txBody>
          <a:bodyPr anchor="ctr"/>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sz="1800">
                <a:solidFill>
                  <a:schemeClr val="tx1"/>
                </a:solidFill>
              </a:defRPr>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BRUSHSTROKE PLACEHOLDER</a:t>
            </a:r>
            <a:br>
              <a:rPr lang="en-GB" dirty="0"/>
            </a:br>
            <a:r>
              <a:rPr lang="en-GB" dirty="0"/>
              <a:t>Click on the icon to insert a brushstroke, </a:t>
            </a:r>
            <a:br>
              <a:rPr lang="en-GB" dirty="0"/>
            </a:br>
            <a:r>
              <a:rPr lang="en-GB" dirty="0"/>
              <a:t>then right click &gt; send to back</a:t>
            </a:r>
          </a:p>
        </p:txBody>
      </p:sp>
    </p:spTree>
    <p:extLst>
      <p:ext uri="{BB962C8B-B14F-4D97-AF65-F5344CB8AC3E}">
        <p14:creationId xmlns:p14="http://schemas.microsoft.com/office/powerpoint/2010/main" val="37384527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Chapter v1">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54EDC51-5CF2-4A4B-B001-3F0EE7D4C8CD}"/>
              </a:ext>
            </a:extLst>
          </p:cNvPr>
          <p:cNvSpPr>
            <a:spLocks noGrp="1"/>
          </p:cNvSpPr>
          <p:nvPr>
            <p:ph type="body" sz="quarter" idx="21" hasCustomPrompt="1"/>
          </p:nvPr>
        </p:nvSpPr>
        <p:spPr>
          <a:xfrm>
            <a:off x="1044347" y="1563686"/>
            <a:ext cx="3756253" cy="2355171"/>
          </a:xfrm>
        </p:spPr>
        <p:txBody>
          <a:bodyPr/>
          <a:lstStyle>
            <a:lvl1pPr>
              <a:defRPr sz="14200" b="0">
                <a:solidFill>
                  <a:schemeClr val="bg1"/>
                </a:solidFill>
              </a:defRPr>
            </a:lvl1pPr>
          </a:lstStyle>
          <a:p>
            <a:pPr lvl="0"/>
            <a:r>
              <a:rPr lang="en-GB" noProof="0"/>
              <a:t>00</a:t>
            </a:r>
          </a:p>
        </p:txBody>
      </p:sp>
      <p:sp>
        <p:nvSpPr>
          <p:cNvPr id="2" name="Title 1">
            <a:extLst>
              <a:ext uri="{FF2B5EF4-FFF2-40B4-BE49-F238E27FC236}">
                <a16:creationId xmlns:a16="http://schemas.microsoft.com/office/drawing/2014/main" id="{676384A2-B96B-40C4-95E6-9537884E69ED}"/>
              </a:ext>
            </a:extLst>
          </p:cNvPr>
          <p:cNvSpPr>
            <a:spLocks noGrp="1"/>
          </p:cNvSpPr>
          <p:nvPr>
            <p:ph type="title" hasCustomPrompt="1"/>
          </p:nvPr>
        </p:nvSpPr>
        <p:spPr>
          <a:xfrm>
            <a:off x="5588000" y="2467429"/>
            <a:ext cx="5851525" cy="821078"/>
          </a:xfrm>
        </p:spPr>
        <p:txBody>
          <a:bodyPr/>
          <a:lstStyle>
            <a:lvl1pPr>
              <a:defRPr sz="5200"/>
            </a:lvl1pPr>
          </a:lstStyle>
          <a:p>
            <a:r>
              <a:rPr lang="en-GB" noProof="0" dirty="0"/>
              <a:t>Enter title here </a:t>
            </a:r>
          </a:p>
        </p:txBody>
      </p:sp>
      <p:sp>
        <p:nvSpPr>
          <p:cNvPr id="7" name="Picture Placeholder 6">
            <a:extLst>
              <a:ext uri="{FF2B5EF4-FFF2-40B4-BE49-F238E27FC236}">
                <a16:creationId xmlns:a16="http://schemas.microsoft.com/office/drawing/2014/main" id="{06B50A74-6178-4808-B0B3-B6E7694AD699}"/>
              </a:ext>
            </a:extLst>
          </p:cNvPr>
          <p:cNvSpPr>
            <a:spLocks noGrp="1"/>
          </p:cNvSpPr>
          <p:nvPr>
            <p:ph type="pic" sz="quarter" idx="20" hasCustomPrompt="1"/>
          </p:nvPr>
        </p:nvSpPr>
        <p:spPr>
          <a:xfrm>
            <a:off x="0" y="0"/>
            <a:ext cx="5936400" cy="5936400"/>
          </a:xfrm>
          <a:custGeom>
            <a:avLst/>
            <a:gdLst>
              <a:gd name="connsiteX0" fmla="*/ 0 w 6905625"/>
              <a:gd name="connsiteY0" fmla="*/ 0 h 5318918"/>
              <a:gd name="connsiteX1" fmla="*/ 6905625 w 6905625"/>
              <a:gd name="connsiteY1" fmla="*/ 0 h 5318918"/>
              <a:gd name="connsiteX2" fmla="*/ 6905625 w 6905625"/>
              <a:gd name="connsiteY2" fmla="*/ 5318918 h 5318918"/>
              <a:gd name="connsiteX3" fmla="*/ 0 w 6905625"/>
              <a:gd name="connsiteY3" fmla="*/ 5318918 h 5318918"/>
            </a:gdLst>
            <a:ahLst/>
            <a:cxnLst>
              <a:cxn ang="0">
                <a:pos x="connsiteX0" y="connsiteY0"/>
              </a:cxn>
              <a:cxn ang="0">
                <a:pos x="connsiteX1" y="connsiteY1"/>
              </a:cxn>
              <a:cxn ang="0">
                <a:pos x="connsiteX2" y="connsiteY2"/>
              </a:cxn>
              <a:cxn ang="0">
                <a:pos x="connsiteX3" y="connsiteY3"/>
              </a:cxn>
            </a:cxnLst>
            <a:rect l="l" t="t" r="r" b="b"/>
            <a:pathLst>
              <a:path w="6905625" h="5318918">
                <a:moveTo>
                  <a:pt x="0" y="0"/>
                </a:moveTo>
                <a:lnTo>
                  <a:pt x="6905625" y="0"/>
                </a:lnTo>
                <a:lnTo>
                  <a:pt x="6905625" y="5318918"/>
                </a:lnTo>
                <a:lnTo>
                  <a:pt x="0" y="5318918"/>
                </a:lnTo>
                <a:close/>
              </a:path>
            </a:pathLst>
          </a:custGeom>
          <a:noFill/>
        </p:spPr>
        <p:txBody>
          <a:bodyPr wrap="square" anchor="t">
            <a:noAutofit/>
          </a:bodyPr>
          <a:lstStyle>
            <a:lvl1pPr marL="0" marR="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sz="1800">
                <a:solidFill>
                  <a:schemeClr val="tx1"/>
                </a:solidFill>
              </a:defRPr>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BRUSHSTROKE PLACEHOLDER</a:t>
            </a:r>
            <a:br>
              <a:rPr lang="en-GB" dirty="0"/>
            </a:br>
            <a:r>
              <a:rPr lang="en-GB" dirty="0"/>
              <a:t>Click on the icon to insert a brushstroke, </a:t>
            </a:r>
            <a:br>
              <a:rPr lang="en-GB" dirty="0"/>
            </a:br>
            <a:r>
              <a:rPr lang="en-GB" dirty="0"/>
              <a:t>then right click &gt; send to back</a:t>
            </a:r>
          </a:p>
        </p:txBody>
      </p:sp>
    </p:spTree>
    <p:extLst>
      <p:ext uri="{BB962C8B-B14F-4D97-AF65-F5344CB8AC3E}">
        <p14:creationId xmlns:p14="http://schemas.microsoft.com/office/powerpoint/2010/main" val="4738306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hapter v2">
    <p:bg>
      <p:bgPr>
        <a:solidFill>
          <a:srgbClr val="C2C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384A2-B96B-40C4-95E6-9537884E69ED}"/>
              </a:ext>
            </a:extLst>
          </p:cNvPr>
          <p:cNvSpPr>
            <a:spLocks noGrp="1"/>
          </p:cNvSpPr>
          <p:nvPr>
            <p:ph type="title" hasCustomPrompt="1"/>
          </p:nvPr>
        </p:nvSpPr>
        <p:spPr>
          <a:xfrm>
            <a:off x="806222" y="3956957"/>
            <a:ext cx="5832703" cy="1462768"/>
          </a:xfrm>
        </p:spPr>
        <p:txBody>
          <a:bodyPr anchor="t"/>
          <a:lstStyle>
            <a:lvl1pPr>
              <a:defRPr sz="5200"/>
            </a:lvl1pPr>
          </a:lstStyle>
          <a:p>
            <a:r>
              <a:rPr lang="en-GB" noProof="0"/>
              <a:t>Enter title here </a:t>
            </a:r>
          </a:p>
        </p:txBody>
      </p:sp>
      <p:sp>
        <p:nvSpPr>
          <p:cNvPr id="8" name="Text Placeholder 8">
            <a:extLst>
              <a:ext uri="{FF2B5EF4-FFF2-40B4-BE49-F238E27FC236}">
                <a16:creationId xmlns:a16="http://schemas.microsoft.com/office/drawing/2014/main" id="{379B8848-5885-428A-8897-EF13823F147C}"/>
              </a:ext>
            </a:extLst>
          </p:cNvPr>
          <p:cNvSpPr>
            <a:spLocks noGrp="1"/>
          </p:cNvSpPr>
          <p:nvPr>
            <p:ph type="body" sz="quarter" idx="21" hasCustomPrompt="1"/>
          </p:nvPr>
        </p:nvSpPr>
        <p:spPr>
          <a:xfrm>
            <a:off x="806222" y="1989136"/>
            <a:ext cx="3756253" cy="1811339"/>
          </a:xfrm>
        </p:spPr>
        <p:txBody>
          <a:bodyPr/>
          <a:lstStyle>
            <a:lvl1pPr>
              <a:defRPr sz="14200" b="0">
                <a:solidFill>
                  <a:schemeClr val="tx1"/>
                </a:solidFill>
              </a:defRPr>
            </a:lvl1pPr>
          </a:lstStyle>
          <a:p>
            <a:pPr lvl="0"/>
            <a:r>
              <a:rPr lang="en-GB" noProof="0"/>
              <a:t>00</a:t>
            </a:r>
          </a:p>
        </p:txBody>
      </p:sp>
      <p:sp>
        <p:nvSpPr>
          <p:cNvPr id="6" name="Picture Placeholder 3">
            <a:extLst>
              <a:ext uri="{FF2B5EF4-FFF2-40B4-BE49-F238E27FC236}">
                <a16:creationId xmlns:a16="http://schemas.microsoft.com/office/drawing/2014/main" id="{61BFB6BA-FBF3-48BD-872C-9626B2294CE4}"/>
              </a:ext>
            </a:extLst>
          </p:cNvPr>
          <p:cNvSpPr>
            <a:spLocks noGrp="1"/>
          </p:cNvSpPr>
          <p:nvPr>
            <p:ph type="pic" sz="quarter" idx="22" hasCustomPrompt="1"/>
          </p:nvPr>
        </p:nvSpPr>
        <p:spPr>
          <a:xfrm>
            <a:off x="0" y="0"/>
            <a:ext cx="12192000" cy="6858000"/>
          </a:xfrm>
        </p:spPr>
        <p:txBody>
          <a:bodyPr anchor="ctr"/>
          <a:lstStyle>
            <a:lvl1pPr algn="r">
              <a:defRPr sz="2000"/>
            </a:lvl1pPr>
          </a:lstStyle>
          <a:p>
            <a:r>
              <a:rPr lang="en-GB" dirty="0"/>
              <a:t>2. Click on the  icon to </a:t>
            </a:r>
            <a:br>
              <a:rPr lang="en-GB" dirty="0"/>
            </a:br>
            <a:r>
              <a:rPr lang="en-GB" dirty="0"/>
              <a:t>insert a background image, </a:t>
            </a:r>
            <a:br>
              <a:rPr lang="en-GB" dirty="0"/>
            </a:br>
            <a:r>
              <a:rPr lang="en-GB" dirty="0"/>
              <a:t>then right click &gt; send to back</a:t>
            </a:r>
          </a:p>
        </p:txBody>
      </p:sp>
      <p:sp>
        <p:nvSpPr>
          <p:cNvPr id="7" name="Picture Placeholder 6">
            <a:extLst>
              <a:ext uri="{FF2B5EF4-FFF2-40B4-BE49-F238E27FC236}">
                <a16:creationId xmlns:a16="http://schemas.microsoft.com/office/drawing/2014/main" id="{3F8559AF-5A31-4E0C-A98D-6CEBE410C3DE}"/>
              </a:ext>
            </a:extLst>
          </p:cNvPr>
          <p:cNvSpPr>
            <a:spLocks noGrp="1"/>
          </p:cNvSpPr>
          <p:nvPr>
            <p:ph type="pic" sz="quarter" idx="20" hasCustomPrompt="1"/>
          </p:nvPr>
        </p:nvSpPr>
        <p:spPr>
          <a:xfrm>
            <a:off x="0" y="0"/>
            <a:ext cx="6858000" cy="6858000"/>
          </a:xfrm>
          <a:custGeom>
            <a:avLst/>
            <a:gdLst>
              <a:gd name="connsiteX0" fmla="*/ 0 w 6905625"/>
              <a:gd name="connsiteY0" fmla="*/ 0 h 5318918"/>
              <a:gd name="connsiteX1" fmla="*/ 6905625 w 6905625"/>
              <a:gd name="connsiteY1" fmla="*/ 0 h 5318918"/>
              <a:gd name="connsiteX2" fmla="*/ 6905625 w 6905625"/>
              <a:gd name="connsiteY2" fmla="*/ 5318918 h 5318918"/>
              <a:gd name="connsiteX3" fmla="*/ 0 w 6905625"/>
              <a:gd name="connsiteY3" fmla="*/ 5318918 h 5318918"/>
            </a:gdLst>
            <a:ahLst/>
            <a:cxnLst>
              <a:cxn ang="0">
                <a:pos x="connsiteX0" y="connsiteY0"/>
              </a:cxn>
              <a:cxn ang="0">
                <a:pos x="connsiteX1" y="connsiteY1"/>
              </a:cxn>
              <a:cxn ang="0">
                <a:pos x="connsiteX2" y="connsiteY2"/>
              </a:cxn>
              <a:cxn ang="0">
                <a:pos x="connsiteX3" y="connsiteY3"/>
              </a:cxn>
            </a:cxnLst>
            <a:rect l="l" t="t" r="r" b="b"/>
            <a:pathLst>
              <a:path w="6905625" h="5318918">
                <a:moveTo>
                  <a:pt x="0" y="0"/>
                </a:moveTo>
                <a:lnTo>
                  <a:pt x="6905625" y="0"/>
                </a:lnTo>
                <a:lnTo>
                  <a:pt x="6905625" y="5318918"/>
                </a:lnTo>
                <a:lnTo>
                  <a:pt x="0" y="5318918"/>
                </a:lnTo>
                <a:close/>
              </a:path>
            </a:pathLst>
          </a:custGeom>
          <a:noFill/>
        </p:spPr>
        <p:txBody>
          <a:bodyPr wrap="square" anchor="t">
            <a:noAutofit/>
          </a:bodyPr>
          <a:lstStyle>
            <a:lvl1pPr marL="0" marR="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sz="1800">
                <a:solidFill>
                  <a:schemeClr val="tx1"/>
                </a:solidFill>
              </a:defRPr>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1. BRUSHSTROKE PLACEHOLDER</a:t>
            </a:r>
            <a:br>
              <a:rPr lang="en-GB" dirty="0"/>
            </a:br>
            <a:r>
              <a:rPr lang="en-GB" dirty="0"/>
              <a:t>Click on the icon to insert a brushstroke, </a:t>
            </a:r>
            <a:br>
              <a:rPr lang="en-GB" dirty="0"/>
            </a:br>
            <a:r>
              <a:rPr lang="en-GB" dirty="0"/>
              <a:t>then right click &gt; send to back</a:t>
            </a:r>
          </a:p>
        </p:txBody>
      </p:sp>
    </p:spTree>
    <p:extLst>
      <p:ext uri="{BB962C8B-B14F-4D97-AF65-F5344CB8AC3E}">
        <p14:creationId xmlns:p14="http://schemas.microsoft.com/office/powerpoint/2010/main" val="1979868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hapter v3">
    <p:bg>
      <p:bgPr>
        <a:solidFill>
          <a:srgbClr val="C2C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384A2-B96B-40C4-95E6-9537884E69ED}"/>
              </a:ext>
            </a:extLst>
          </p:cNvPr>
          <p:cNvSpPr>
            <a:spLocks noGrp="1"/>
          </p:cNvSpPr>
          <p:nvPr>
            <p:ph type="title" hasCustomPrompt="1"/>
          </p:nvPr>
        </p:nvSpPr>
        <p:spPr>
          <a:xfrm>
            <a:off x="7593769" y="2398563"/>
            <a:ext cx="4278917" cy="698500"/>
          </a:xfrm>
        </p:spPr>
        <p:txBody>
          <a:bodyPr anchor="t"/>
          <a:lstStyle>
            <a:lvl1pPr>
              <a:defRPr sz="5200"/>
            </a:lvl1pPr>
          </a:lstStyle>
          <a:p>
            <a:r>
              <a:rPr lang="en-GB" noProof="0"/>
              <a:t>Enter </a:t>
            </a:r>
            <a:br>
              <a:rPr lang="en-GB" noProof="0"/>
            </a:br>
            <a:r>
              <a:rPr lang="en-GB" noProof="0"/>
              <a:t>title here</a:t>
            </a:r>
          </a:p>
        </p:txBody>
      </p:sp>
      <p:sp>
        <p:nvSpPr>
          <p:cNvPr id="8" name="Text Placeholder 8">
            <a:extLst>
              <a:ext uri="{FF2B5EF4-FFF2-40B4-BE49-F238E27FC236}">
                <a16:creationId xmlns:a16="http://schemas.microsoft.com/office/drawing/2014/main" id="{31FC2A15-B83F-4409-AEFE-07A24693FEB4}"/>
              </a:ext>
            </a:extLst>
          </p:cNvPr>
          <p:cNvSpPr>
            <a:spLocks noGrp="1"/>
          </p:cNvSpPr>
          <p:nvPr>
            <p:ph type="body" sz="quarter" idx="21" hasCustomPrompt="1"/>
          </p:nvPr>
        </p:nvSpPr>
        <p:spPr>
          <a:xfrm>
            <a:off x="7593769" y="549124"/>
            <a:ext cx="3756253" cy="1811339"/>
          </a:xfrm>
        </p:spPr>
        <p:txBody>
          <a:bodyPr/>
          <a:lstStyle>
            <a:lvl1pPr>
              <a:defRPr sz="14200" b="0">
                <a:solidFill>
                  <a:schemeClr val="tx1"/>
                </a:solidFill>
              </a:defRPr>
            </a:lvl1pPr>
          </a:lstStyle>
          <a:p>
            <a:pPr lvl="0"/>
            <a:r>
              <a:rPr lang="en-GB" noProof="0"/>
              <a:t>00</a:t>
            </a:r>
          </a:p>
        </p:txBody>
      </p:sp>
      <p:sp>
        <p:nvSpPr>
          <p:cNvPr id="6" name="Picture Placeholder 3">
            <a:extLst>
              <a:ext uri="{FF2B5EF4-FFF2-40B4-BE49-F238E27FC236}">
                <a16:creationId xmlns:a16="http://schemas.microsoft.com/office/drawing/2014/main" id="{2A777B64-6592-496E-8D1A-5D96C6C1A85A}"/>
              </a:ext>
            </a:extLst>
          </p:cNvPr>
          <p:cNvSpPr>
            <a:spLocks noGrp="1"/>
          </p:cNvSpPr>
          <p:nvPr>
            <p:ph type="pic" sz="quarter" idx="22" hasCustomPrompt="1"/>
          </p:nvPr>
        </p:nvSpPr>
        <p:spPr>
          <a:xfrm>
            <a:off x="0" y="0"/>
            <a:ext cx="12192000" cy="6858000"/>
          </a:xfrm>
        </p:spPr>
        <p:txBody>
          <a:bodyPr anchor="ctr"/>
          <a:lstStyle>
            <a:lvl1pPr algn="l">
              <a:defRPr sz="2000"/>
            </a:lvl1pPr>
          </a:lstStyle>
          <a:p>
            <a:r>
              <a:rPr lang="en-GB" dirty="0"/>
              <a:t>2. Click on the  icon to </a:t>
            </a:r>
            <a:br>
              <a:rPr lang="en-GB" dirty="0"/>
            </a:br>
            <a:r>
              <a:rPr lang="en-GB" dirty="0"/>
              <a:t>insert a background image, </a:t>
            </a:r>
            <a:br>
              <a:rPr lang="en-GB" dirty="0"/>
            </a:br>
            <a:r>
              <a:rPr lang="en-GB" dirty="0"/>
              <a:t>then right click &gt; send to back</a:t>
            </a:r>
          </a:p>
        </p:txBody>
      </p:sp>
      <p:sp>
        <p:nvSpPr>
          <p:cNvPr id="7" name="Picture Placeholder 6">
            <a:extLst>
              <a:ext uri="{FF2B5EF4-FFF2-40B4-BE49-F238E27FC236}">
                <a16:creationId xmlns:a16="http://schemas.microsoft.com/office/drawing/2014/main" id="{E5FEFE40-0E2E-4BEB-A747-9C438E737FCB}"/>
              </a:ext>
            </a:extLst>
          </p:cNvPr>
          <p:cNvSpPr>
            <a:spLocks noGrp="1"/>
          </p:cNvSpPr>
          <p:nvPr>
            <p:ph type="pic" sz="quarter" idx="20" hasCustomPrompt="1"/>
          </p:nvPr>
        </p:nvSpPr>
        <p:spPr>
          <a:xfrm>
            <a:off x="5334000" y="0"/>
            <a:ext cx="6858000" cy="6858000"/>
          </a:xfrm>
          <a:custGeom>
            <a:avLst/>
            <a:gdLst>
              <a:gd name="connsiteX0" fmla="*/ 0 w 6905625"/>
              <a:gd name="connsiteY0" fmla="*/ 0 h 5318918"/>
              <a:gd name="connsiteX1" fmla="*/ 6905625 w 6905625"/>
              <a:gd name="connsiteY1" fmla="*/ 0 h 5318918"/>
              <a:gd name="connsiteX2" fmla="*/ 6905625 w 6905625"/>
              <a:gd name="connsiteY2" fmla="*/ 5318918 h 5318918"/>
              <a:gd name="connsiteX3" fmla="*/ 0 w 6905625"/>
              <a:gd name="connsiteY3" fmla="*/ 5318918 h 5318918"/>
            </a:gdLst>
            <a:ahLst/>
            <a:cxnLst>
              <a:cxn ang="0">
                <a:pos x="connsiteX0" y="connsiteY0"/>
              </a:cxn>
              <a:cxn ang="0">
                <a:pos x="connsiteX1" y="connsiteY1"/>
              </a:cxn>
              <a:cxn ang="0">
                <a:pos x="connsiteX2" y="connsiteY2"/>
              </a:cxn>
              <a:cxn ang="0">
                <a:pos x="connsiteX3" y="connsiteY3"/>
              </a:cxn>
            </a:cxnLst>
            <a:rect l="l" t="t" r="r" b="b"/>
            <a:pathLst>
              <a:path w="6905625" h="5318918">
                <a:moveTo>
                  <a:pt x="0" y="0"/>
                </a:moveTo>
                <a:lnTo>
                  <a:pt x="6905625" y="0"/>
                </a:lnTo>
                <a:lnTo>
                  <a:pt x="6905625" y="5318918"/>
                </a:lnTo>
                <a:lnTo>
                  <a:pt x="0" y="5318918"/>
                </a:lnTo>
                <a:close/>
              </a:path>
            </a:pathLst>
          </a:custGeom>
          <a:noFill/>
        </p:spPr>
        <p:txBody>
          <a:bodyPr wrap="square" anchor="b">
            <a:noAutofit/>
          </a:bodyPr>
          <a:lstStyle>
            <a:lvl1pPr marL="0" marR="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sz="1800">
                <a:solidFill>
                  <a:schemeClr val="tx1"/>
                </a:solidFill>
              </a:defRPr>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1. BRUSHSTROKE PLACEHOLDER</a:t>
            </a:r>
            <a:br>
              <a:rPr lang="en-GB" dirty="0"/>
            </a:br>
            <a:r>
              <a:rPr lang="en-GB" dirty="0"/>
              <a:t>Click on the icon to insert a brushstroke, </a:t>
            </a:r>
            <a:br>
              <a:rPr lang="en-GB" dirty="0"/>
            </a:br>
            <a:r>
              <a:rPr lang="en-GB" dirty="0"/>
              <a:t>then right click &gt; send to back</a:t>
            </a:r>
          </a:p>
        </p:txBody>
      </p:sp>
    </p:spTree>
    <p:extLst>
      <p:ext uri="{BB962C8B-B14F-4D97-AF65-F5344CB8AC3E}">
        <p14:creationId xmlns:p14="http://schemas.microsoft.com/office/powerpoint/2010/main" val="34657999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 Columns">
    <p:spTree>
      <p:nvGrpSpPr>
        <p:cNvPr id="1" name=""/>
        <p:cNvGrpSpPr/>
        <p:nvPr/>
      </p:nvGrpSpPr>
      <p:grpSpPr>
        <a:xfrm>
          <a:off x="0" y="0"/>
          <a:ext cx="0" cy="0"/>
          <a:chOff x="0" y="0"/>
          <a:chExt cx="0" cy="0"/>
        </a:xfrm>
      </p:grpSpPr>
      <p:sp>
        <p:nvSpPr>
          <p:cNvPr id="16" name="Text Placeholder 17">
            <a:extLst>
              <a:ext uri="{FF2B5EF4-FFF2-40B4-BE49-F238E27FC236}">
                <a16:creationId xmlns:a16="http://schemas.microsoft.com/office/drawing/2014/main" id="{9459E76D-8A14-48D8-9769-AF2751F213D0}"/>
              </a:ext>
            </a:extLst>
          </p:cNvPr>
          <p:cNvSpPr>
            <a:spLocks noGrp="1"/>
          </p:cNvSpPr>
          <p:nvPr>
            <p:ph type="body" sz="quarter" idx="47" hasCustomPrompt="1"/>
          </p:nvPr>
        </p:nvSpPr>
        <p:spPr>
          <a:xfrm>
            <a:off x="8441204" y="390997"/>
            <a:ext cx="3475709" cy="591983"/>
          </a:xfrm>
        </p:spPr>
        <p:txBody>
          <a:bodyPr anchor="t"/>
          <a:lstStyle>
            <a:lvl1pPr algn="r">
              <a:defRPr sz="2000">
                <a:solidFill>
                  <a:schemeClr val="bg1"/>
                </a:solidFill>
              </a:defRPr>
            </a:lvl1pPr>
          </a:lstStyle>
          <a:p>
            <a:pPr lvl="0"/>
            <a:r>
              <a:rPr lang="en-GB" noProof="0" dirty="0"/>
              <a:t>Optional title</a:t>
            </a:r>
          </a:p>
        </p:txBody>
      </p:sp>
      <p:sp>
        <p:nvSpPr>
          <p:cNvPr id="8" name="Text Placeholder 7">
            <a:extLst>
              <a:ext uri="{FF2B5EF4-FFF2-40B4-BE49-F238E27FC236}">
                <a16:creationId xmlns:a16="http://schemas.microsoft.com/office/drawing/2014/main" id="{D3D6A02A-1004-4149-AB74-1193C2D9C1EA}"/>
              </a:ext>
            </a:extLst>
          </p:cNvPr>
          <p:cNvSpPr>
            <a:spLocks noGrp="1"/>
          </p:cNvSpPr>
          <p:nvPr>
            <p:ph type="body" sz="quarter" idx="13" hasCustomPrompt="1"/>
          </p:nvPr>
        </p:nvSpPr>
        <p:spPr>
          <a:xfrm>
            <a:off x="393700" y="835026"/>
            <a:ext cx="7881620" cy="463867"/>
          </a:xfrm>
        </p:spPr>
        <p:txBody>
          <a:bodyPr anchor="t"/>
          <a:lstStyle>
            <a:lvl1pPr>
              <a:defRPr sz="2000">
                <a:solidFill>
                  <a:schemeClr val="tx1"/>
                </a:solidFill>
              </a:defRPr>
            </a:lvl1pPr>
          </a:lstStyle>
          <a:p>
            <a:pPr lvl="0"/>
            <a:r>
              <a:rPr lang="en-GB" noProof="0" dirty="0"/>
              <a:t>Enter subtitle here </a:t>
            </a:r>
          </a:p>
        </p:txBody>
      </p:sp>
      <p:sp>
        <p:nvSpPr>
          <p:cNvPr id="10" name="Text Placeholder 13">
            <a:extLst>
              <a:ext uri="{FF2B5EF4-FFF2-40B4-BE49-F238E27FC236}">
                <a16:creationId xmlns:a16="http://schemas.microsoft.com/office/drawing/2014/main" id="{17532D4A-0B51-4F9A-91DE-1E9B3D53B406}"/>
              </a:ext>
            </a:extLst>
          </p:cNvPr>
          <p:cNvSpPr>
            <a:spLocks noGrp="1"/>
          </p:cNvSpPr>
          <p:nvPr>
            <p:ph type="body" sz="quarter" idx="22" hasCustomPrompt="1"/>
          </p:nvPr>
        </p:nvSpPr>
        <p:spPr>
          <a:xfrm>
            <a:off x="393698" y="2016732"/>
            <a:ext cx="4450557" cy="342294"/>
          </a:xfrm>
        </p:spPr>
        <p:txBody>
          <a:bodyPr/>
          <a:lstStyle>
            <a:lvl1pPr>
              <a:defRPr sz="1800" b="1">
                <a:solidFill>
                  <a:schemeClr val="tx1"/>
                </a:solidFill>
              </a:defRPr>
            </a:lvl1pPr>
          </a:lstStyle>
          <a:p>
            <a:pPr lvl="0"/>
            <a:r>
              <a:rPr lang="en-GB" noProof="0" dirty="0"/>
              <a:t>Enter heading 1 here</a:t>
            </a:r>
          </a:p>
        </p:txBody>
      </p:sp>
      <p:sp>
        <p:nvSpPr>
          <p:cNvPr id="13" name="Text Placeholder 13">
            <a:extLst>
              <a:ext uri="{FF2B5EF4-FFF2-40B4-BE49-F238E27FC236}">
                <a16:creationId xmlns:a16="http://schemas.microsoft.com/office/drawing/2014/main" id="{2B59283D-58D8-4A6B-A0B5-5A8DCB691858}"/>
              </a:ext>
            </a:extLst>
          </p:cNvPr>
          <p:cNvSpPr>
            <a:spLocks noGrp="1"/>
          </p:cNvSpPr>
          <p:nvPr>
            <p:ph type="body" sz="quarter" idx="26" hasCustomPrompt="1"/>
          </p:nvPr>
        </p:nvSpPr>
        <p:spPr>
          <a:xfrm>
            <a:off x="5065288" y="2016732"/>
            <a:ext cx="4450557" cy="342294"/>
          </a:xfrm>
        </p:spPr>
        <p:txBody>
          <a:bodyPr/>
          <a:lstStyle>
            <a:lvl1pPr>
              <a:defRPr sz="1800" b="1">
                <a:solidFill>
                  <a:schemeClr val="tx1"/>
                </a:solidFill>
              </a:defRPr>
            </a:lvl1pPr>
          </a:lstStyle>
          <a:p>
            <a:pPr lvl="0"/>
            <a:r>
              <a:rPr lang="en-GB" noProof="0" dirty="0"/>
              <a:t>Enter heading 2 here</a:t>
            </a:r>
          </a:p>
        </p:txBody>
      </p:sp>
      <p:sp>
        <p:nvSpPr>
          <p:cNvPr id="5" name="Content Placeholder 4">
            <a:extLst>
              <a:ext uri="{FF2B5EF4-FFF2-40B4-BE49-F238E27FC236}">
                <a16:creationId xmlns:a16="http://schemas.microsoft.com/office/drawing/2014/main" id="{F2FEDFA0-27FE-4A3F-BAA0-24DE60CE14FC}"/>
              </a:ext>
            </a:extLst>
          </p:cNvPr>
          <p:cNvSpPr>
            <a:spLocks noGrp="1"/>
          </p:cNvSpPr>
          <p:nvPr>
            <p:ph sz="quarter" idx="48" hasCustomPrompt="1"/>
          </p:nvPr>
        </p:nvSpPr>
        <p:spPr>
          <a:xfrm>
            <a:off x="393700" y="2438400"/>
            <a:ext cx="4450556" cy="3257551"/>
          </a:xfrm>
        </p:spPr>
        <p:txBody>
          <a:bodyPr/>
          <a:lstStyle>
            <a:lvl1pPr marL="180975" indent="-174625">
              <a:buClr>
                <a:schemeClr val="accent1"/>
              </a:buClr>
              <a:buFont typeface="Arial" panose="020B0604020202020204" pitchFamily="34" charset="0"/>
              <a:buChar char="●"/>
              <a:defRPr/>
            </a:lvl1pPr>
            <a:lvl2pPr marL="357188" indent="-171450">
              <a:buFont typeface="Courier New" panose="02070309020205020404" pitchFamily="49" charset="0"/>
              <a:buChar char="o"/>
              <a:defRPr/>
            </a:lvl2pPr>
            <a:lvl3pPr marL="538163" indent="-161925">
              <a:buFont typeface="Arial" panose="020B0604020202020204" pitchFamily="34" charset="0"/>
              <a:buChar char="‒"/>
              <a:defRPr/>
            </a:lvl3pPr>
            <a:lvl4pPr marL="719138" indent="-152400">
              <a:defRPr/>
            </a:lvl4pPr>
            <a:lvl5pPr marL="895350" indent="-146050">
              <a:defRPr/>
            </a:lvl5pPr>
          </a:lstStyle>
          <a:p>
            <a:pPr lvl="0"/>
            <a:r>
              <a:rPr lang="en-US" dirty="0"/>
              <a:t>Enter content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Content Placeholder 4">
            <a:extLst>
              <a:ext uri="{FF2B5EF4-FFF2-40B4-BE49-F238E27FC236}">
                <a16:creationId xmlns:a16="http://schemas.microsoft.com/office/drawing/2014/main" id="{4036AF0C-65E3-42E4-AD06-FFDE7EFA6DA5}"/>
              </a:ext>
            </a:extLst>
          </p:cNvPr>
          <p:cNvSpPr>
            <a:spLocks noGrp="1"/>
          </p:cNvSpPr>
          <p:nvPr>
            <p:ph sz="quarter" idx="53" hasCustomPrompt="1"/>
          </p:nvPr>
        </p:nvSpPr>
        <p:spPr>
          <a:xfrm>
            <a:off x="5065288" y="2438400"/>
            <a:ext cx="4450556" cy="3257551"/>
          </a:xfrm>
        </p:spPr>
        <p:txBody>
          <a:bodyPr/>
          <a:lstStyle>
            <a:lvl1pPr marL="180975" indent="-174625">
              <a:buClr>
                <a:schemeClr val="accent1"/>
              </a:buClr>
              <a:buFont typeface="Arial" panose="020B0604020202020204" pitchFamily="34" charset="0"/>
              <a:buChar char="●"/>
              <a:defRPr/>
            </a:lvl1pPr>
            <a:lvl2pPr marL="357188" indent="-171450">
              <a:buFont typeface="Courier New" panose="02070309020205020404" pitchFamily="49" charset="0"/>
              <a:buChar char="o"/>
              <a:defRPr/>
            </a:lvl2pPr>
            <a:lvl3pPr marL="538163" indent="-161925">
              <a:buFont typeface="Arial" panose="020B0604020202020204" pitchFamily="34" charset="0"/>
              <a:buChar char="‒"/>
              <a:defRPr/>
            </a:lvl3pPr>
            <a:lvl4pPr marL="719138" indent="-152400">
              <a:defRPr/>
            </a:lvl4pPr>
            <a:lvl5pPr marL="895350" indent="-146050">
              <a:defRPr/>
            </a:lvl5pPr>
          </a:lstStyle>
          <a:p>
            <a:pPr lvl="0"/>
            <a:r>
              <a:rPr lang="en-US" dirty="0"/>
              <a:t>Enter content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6">
            <a:extLst>
              <a:ext uri="{FF2B5EF4-FFF2-40B4-BE49-F238E27FC236}">
                <a16:creationId xmlns:a16="http://schemas.microsoft.com/office/drawing/2014/main" id="{379D9F1D-8CDD-4F8C-8B07-40A2F5F960A1}"/>
              </a:ext>
            </a:extLst>
          </p:cNvPr>
          <p:cNvSpPr>
            <a:spLocks noGrp="1"/>
          </p:cNvSpPr>
          <p:nvPr>
            <p:ph type="title" hasCustomPrompt="1"/>
          </p:nvPr>
        </p:nvSpPr>
        <p:spPr>
          <a:xfrm>
            <a:off x="393701" y="301054"/>
            <a:ext cx="7881620" cy="478409"/>
          </a:xfrm>
        </p:spPr>
        <p:txBody>
          <a:bodyPr/>
          <a:lstStyle>
            <a:lvl1pPr>
              <a:defRPr/>
            </a:lvl1pPr>
          </a:lstStyle>
          <a:p>
            <a:r>
              <a:rPr lang="en-US" dirty="0"/>
              <a:t>Enter title here </a:t>
            </a:r>
            <a:endParaRPr lang="en-GB" dirty="0"/>
          </a:p>
        </p:txBody>
      </p:sp>
      <p:sp>
        <p:nvSpPr>
          <p:cNvPr id="44" name="Picture Placeholder 43">
            <a:extLst>
              <a:ext uri="{FF2B5EF4-FFF2-40B4-BE49-F238E27FC236}">
                <a16:creationId xmlns:a16="http://schemas.microsoft.com/office/drawing/2014/main" id="{A1A9B8F4-FFA8-4B8F-AFCB-BDCD1CEA93F1}"/>
              </a:ext>
            </a:extLst>
          </p:cNvPr>
          <p:cNvSpPr>
            <a:spLocks noGrp="1"/>
          </p:cNvSpPr>
          <p:nvPr>
            <p:ph type="pic" sz="quarter" idx="20" hasCustomPrompt="1"/>
          </p:nvPr>
        </p:nvSpPr>
        <p:spPr>
          <a:xfrm>
            <a:off x="6054000" y="0"/>
            <a:ext cx="6138000" cy="6138000"/>
          </a:xfrm>
          <a:custGeom>
            <a:avLst/>
            <a:gdLst>
              <a:gd name="connsiteX0" fmla="*/ 0 w 6905625"/>
              <a:gd name="connsiteY0" fmla="*/ 0 h 5318918"/>
              <a:gd name="connsiteX1" fmla="*/ 6905625 w 6905625"/>
              <a:gd name="connsiteY1" fmla="*/ 0 h 5318918"/>
              <a:gd name="connsiteX2" fmla="*/ 6905625 w 6905625"/>
              <a:gd name="connsiteY2" fmla="*/ 5318918 h 5318918"/>
              <a:gd name="connsiteX3" fmla="*/ 0 w 6905625"/>
              <a:gd name="connsiteY3" fmla="*/ 5318918 h 5318918"/>
            </a:gdLst>
            <a:ahLst/>
            <a:cxnLst>
              <a:cxn ang="0">
                <a:pos x="connsiteX0" y="connsiteY0"/>
              </a:cxn>
              <a:cxn ang="0">
                <a:pos x="connsiteX1" y="connsiteY1"/>
              </a:cxn>
              <a:cxn ang="0">
                <a:pos x="connsiteX2" y="connsiteY2"/>
              </a:cxn>
              <a:cxn ang="0">
                <a:pos x="connsiteX3" y="connsiteY3"/>
              </a:cxn>
            </a:cxnLst>
            <a:rect l="l" t="t" r="r" b="b"/>
            <a:pathLst>
              <a:path w="6905625" h="5318918">
                <a:moveTo>
                  <a:pt x="0" y="0"/>
                </a:moveTo>
                <a:lnTo>
                  <a:pt x="6905625" y="0"/>
                </a:lnTo>
                <a:lnTo>
                  <a:pt x="6905625" y="5318918"/>
                </a:lnTo>
                <a:lnTo>
                  <a:pt x="0" y="5318918"/>
                </a:lnTo>
                <a:close/>
              </a:path>
            </a:pathLst>
          </a:custGeom>
          <a:noFill/>
        </p:spPr>
        <p:txBody>
          <a:bodyPr wrap="square" anchor="t">
            <a:noAutofit/>
          </a:bodyPr>
          <a:lstStyle>
            <a:lvl1pPr marL="0" marR="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sz="1800">
                <a:solidFill>
                  <a:schemeClr val="tx1"/>
                </a:solidFill>
              </a:defRPr>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BRUSHSTROKE PLACEHOLDER</a:t>
            </a:r>
            <a:br>
              <a:rPr lang="en-GB" dirty="0"/>
            </a:br>
            <a:r>
              <a:rPr lang="en-GB" dirty="0"/>
              <a:t>Click on the icon to insert a brushstroke, then </a:t>
            </a:r>
            <a:br>
              <a:rPr lang="en-GB" dirty="0"/>
            </a:br>
            <a:r>
              <a:rPr lang="en-GB" dirty="0"/>
              <a:t>right click &gt; send to back</a:t>
            </a:r>
          </a:p>
        </p:txBody>
      </p:sp>
      <p:sp>
        <p:nvSpPr>
          <p:cNvPr id="12" name="Date Placeholder 11">
            <a:extLst>
              <a:ext uri="{FF2B5EF4-FFF2-40B4-BE49-F238E27FC236}">
                <a16:creationId xmlns:a16="http://schemas.microsoft.com/office/drawing/2014/main" id="{41171119-1FB4-4F93-82D9-C9C306C950B5}"/>
              </a:ext>
            </a:extLst>
          </p:cNvPr>
          <p:cNvSpPr>
            <a:spLocks noGrp="1"/>
          </p:cNvSpPr>
          <p:nvPr>
            <p:ph type="dt" sz="half" idx="54"/>
          </p:nvPr>
        </p:nvSpPr>
        <p:spPr/>
        <p:txBody>
          <a:bodyPr/>
          <a:lstStyle/>
          <a:p>
            <a:r>
              <a:rPr lang="en-GB"/>
              <a:t>26.9. 2024</a:t>
            </a:r>
            <a:endParaRPr lang="en-GB" dirty="0"/>
          </a:p>
        </p:txBody>
      </p:sp>
      <p:sp>
        <p:nvSpPr>
          <p:cNvPr id="14" name="Footer Placeholder 13">
            <a:extLst>
              <a:ext uri="{FF2B5EF4-FFF2-40B4-BE49-F238E27FC236}">
                <a16:creationId xmlns:a16="http://schemas.microsoft.com/office/drawing/2014/main" id="{9C8DDC3B-9311-4BF8-A09C-F4EAC5E1BF31}"/>
              </a:ext>
            </a:extLst>
          </p:cNvPr>
          <p:cNvSpPr>
            <a:spLocks noGrp="1"/>
          </p:cNvSpPr>
          <p:nvPr>
            <p:ph type="ftr" sz="quarter" idx="55"/>
          </p:nvPr>
        </p:nvSpPr>
        <p:spPr/>
        <p:txBody>
          <a:bodyPr/>
          <a:lstStyle/>
          <a:p>
            <a:endParaRPr lang="en-GB" dirty="0"/>
          </a:p>
        </p:txBody>
      </p:sp>
      <p:sp>
        <p:nvSpPr>
          <p:cNvPr id="15" name="Slide Number Placeholder 14">
            <a:extLst>
              <a:ext uri="{FF2B5EF4-FFF2-40B4-BE49-F238E27FC236}">
                <a16:creationId xmlns:a16="http://schemas.microsoft.com/office/drawing/2014/main" id="{2B0425D1-D5AE-4A7E-AE43-D6824439EE78}"/>
              </a:ext>
            </a:extLst>
          </p:cNvPr>
          <p:cNvSpPr>
            <a:spLocks noGrp="1"/>
          </p:cNvSpPr>
          <p:nvPr>
            <p:ph type="sldNum" sz="quarter" idx="56"/>
          </p:nvPr>
        </p:nvSpPr>
        <p:spPr/>
        <p:txBody>
          <a:bodyPr/>
          <a:lstStyle/>
          <a:p>
            <a:fld id="{2EAB87D5-0303-4716-801E-59915E21502C}" type="slidenum">
              <a:rPr lang="en-GB" smtClean="0"/>
              <a:pPr/>
              <a:t>‹#›</a:t>
            </a:fld>
            <a:endParaRPr lang="en-GB" dirty="0"/>
          </a:p>
        </p:txBody>
      </p:sp>
    </p:spTree>
    <p:extLst>
      <p:ext uri="{BB962C8B-B14F-4D97-AF65-F5344CB8AC3E}">
        <p14:creationId xmlns:p14="http://schemas.microsoft.com/office/powerpoint/2010/main" val="30151178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21" name="Text Placeholder 17">
            <a:extLst>
              <a:ext uri="{FF2B5EF4-FFF2-40B4-BE49-F238E27FC236}">
                <a16:creationId xmlns:a16="http://schemas.microsoft.com/office/drawing/2014/main" id="{CD59BB47-7038-46E7-A9B0-B6DC37E1C723}"/>
              </a:ext>
            </a:extLst>
          </p:cNvPr>
          <p:cNvSpPr>
            <a:spLocks noGrp="1"/>
          </p:cNvSpPr>
          <p:nvPr>
            <p:ph type="body" sz="quarter" idx="47" hasCustomPrompt="1"/>
          </p:nvPr>
        </p:nvSpPr>
        <p:spPr>
          <a:xfrm>
            <a:off x="8441204" y="390997"/>
            <a:ext cx="3475709" cy="591983"/>
          </a:xfrm>
        </p:spPr>
        <p:txBody>
          <a:bodyPr anchor="t"/>
          <a:lstStyle>
            <a:lvl1pPr algn="r">
              <a:defRPr sz="2000">
                <a:solidFill>
                  <a:schemeClr val="bg1"/>
                </a:solidFill>
              </a:defRPr>
            </a:lvl1pPr>
          </a:lstStyle>
          <a:p>
            <a:pPr lvl="0"/>
            <a:r>
              <a:rPr lang="en-GB" noProof="0" dirty="0"/>
              <a:t>Optional title</a:t>
            </a:r>
          </a:p>
        </p:txBody>
      </p:sp>
      <p:sp>
        <p:nvSpPr>
          <p:cNvPr id="8" name="Text Placeholder 7">
            <a:extLst>
              <a:ext uri="{FF2B5EF4-FFF2-40B4-BE49-F238E27FC236}">
                <a16:creationId xmlns:a16="http://schemas.microsoft.com/office/drawing/2014/main" id="{47F84B04-38C2-42FB-9147-D1A1A11553F7}"/>
              </a:ext>
            </a:extLst>
          </p:cNvPr>
          <p:cNvSpPr>
            <a:spLocks noGrp="1"/>
          </p:cNvSpPr>
          <p:nvPr>
            <p:ph type="body" sz="quarter" idx="13" hasCustomPrompt="1"/>
          </p:nvPr>
        </p:nvSpPr>
        <p:spPr>
          <a:xfrm>
            <a:off x="393700" y="835026"/>
            <a:ext cx="7881620" cy="463867"/>
          </a:xfrm>
        </p:spPr>
        <p:txBody>
          <a:bodyPr anchor="t"/>
          <a:lstStyle>
            <a:lvl1pPr>
              <a:defRPr sz="2000">
                <a:solidFill>
                  <a:schemeClr val="tx1"/>
                </a:solidFill>
              </a:defRPr>
            </a:lvl1pPr>
          </a:lstStyle>
          <a:p>
            <a:pPr lvl="0"/>
            <a:r>
              <a:rPr lang="en-GB" noProof="0" dirty="0"/>
              <a:t>Enter subtitle here </a:t>
            </a:r>
          </a:p>
        </p:txBody>
      </p:sp>
      <p:sp>
        <p:nvSpPr>
          <p:cNvPr id="12" name="Text Placeholder 13">
            <a:extLst>
              <a:ext uri="{FF2B5EF4-FFF2-40B4-BE49-F238E27FC236}">
                <a16:creationId xmlns:a16="http://schemas.microsoft.com/office/drawing/2014/main" id="{BC9C3E28-3B28-4D85-9B78-6BDCAF0BB815}"/>
              </a:ext>
            </a:extLst>
          </p:cNvPr>
          <p:cNvSpPr>
            <a:spLocks noGrp="1"/>
          </p:cNvSpPr>
          <p:nvPr>
            <p:ph type="body" sz="quarter" idx="22" hasCustomPrompt="1"/>
          </p:nvPr>
        </p:nvSpPr>
        <p:spPr>
          <a:xfrm>
            <a:off x="393697" y="2016732"/>
            <a:ext cx="2808000" cy="342294"/>
          </a:xfrm>
        </p:spPr>
        <p:txBody>
          <a:bodyPr/>
          <a:lstStyle>
            <a:lvl1pPr>
              <a:defRPr sz="1800" b="1">
                <a:solidFill>
                  <a:schemeClr val="tx1"/>
                </a:solidFill>
              </a:defRPr>
            </a:lvl1pPr>
          </a:lstStyle>
          <a:p>
            <a:pPr lvl="0"/>
            <a:r>
              <a:rPr lang="en-GB" noProof="0" dirty="0"/>
              <a:t>Enter heading 1 here</a:t>
            </a:r>
          </a:p>
        </p:txBody>
      </p:sp>
      <p:sp>
        <p:nvSpPr>
          <p:cNvPr id="15" name="Text Placeholder 13">
            <a:extLst>
              <a:ext uri="{FF2B5EF4-FFF2-40B4-BE49-F238E27FC236}">
                <a16:creationId xmlns:a16="http://schemas.microsoft.com/office/drawing/2014/main" id="{97F3BA53-5D08-4517-B640-F96B8DA4C41F}"/>
              </a:ext>
            </a:extLst>
          </p:cNvPr>
          <p:cNvSpPr>
            <a:spLocks noGrp="1"/>
          </p:cNvSpPr>
          <p:nvPr>
            <p:ph type="body" sz="quarter" idx="30" hasCustomPrompt="1"/>
          </p:nvPr>
        </p:nvSpPr>
        <p:spPr>
          <a:xfrm>
            <a:off x="3729115" y="2016732"/>
            <a:ext cx="2808000" cy="342294"/>
          </a:xfrm>
        </p:spPr>
        <p:txBody>
          <a:bodyPr/>
          <a:lstStyle>
            <a:lvl1pPr>
              <a:defRPr sz="1800" b="1">
                <a:solidFill>
                  <a:schemeClr val="tx1"/>
                </a:solidFill>
              </a:defRPr>
            </a:lvl1pPr>
          </a:lstStyle>
          <a:p>
            <a:pPr lvl="0"/>
            <a:r>
              <a:rPr lang="en-GB" noProof="0" dirty="0"/>
              <a:t>Enter heading 2 here</a:t>
            </a:r>
          </a:p>
        </p:txBody>
      </p:sp>
      <p:sp>
        <p:nvSpPr>
          <p:cNvPr id="19" name="Content Placeholder 4">
            <a:extLst>
              <a:ext uri="{FF2B5EF4-FFF2-40B4-BE49-F238E27FC236}">
                <a16:creationId xmlns:a16="http://schemas.microsoft.com/office/drawing/2014/main" id="{3C232466-D7DA-4CBE-AB67-FED5CD480CDB}"/>
              </a:ext>
            </a:extLst>
          </p:cNvPr>
          <p:cNvSpPr>
            <a:spLocks noGrp="1"/>
          </p:cNvSpPr>
          <p:nvPr>
            <p:ph sz="quarter" idx="57" hasCustomPrompt="1"/>
          </p:nvPr>
        </p:nvSpPr>
        <p:spPr>
          <a:xfrm>
            <a:off x="393697" y="2438400"/>
            <a:ext cx="2808000" cy="3257551"/>
          </a:xfrm>
        </p:spPr>
        <p:txBody>
          <a:bodyPr/>
          <a:lstStyle>
            <a:lvl1pPr marL="180975" indent="-174625">
              <a:buClr>
                <a:schemeClr val="accent1"/>
              </a:buClr>
              <a:buFont typeface="Arial" panose="020B0604020202020204" pitchFamily="34" charset="0"/>
              <a:buChar char="●"/>
              <a:defRPr/>
            </a:lvl1pPr>
            <a:lvl2pPr marL="357188" indent="-171450">
              <a:buFont typeface="Courier New" panose="02070309020205020404" pitchFamily="49" charset="0"/>
              <a:buChar char="o"/>
              <a:defRPr/>
            </a:lvl2pPr>
            <a:lvl3pPr marL="538163" indent="-161925">
              <a:buFont typeface="Arial" panose="020B0604020202020204" pitchFamily="34" charset="0"/>
              <a:buChar char="‒"/>
              <a:defRPr/>
            </a:lvl3pPr>
            <a:lvl4pPr marL="719138" indent="-152400">
              <a:defRPr/>
            </a:lvl4pPr>
            <a:lvl5pPr marL="895350" indent="-146050">
              <a:defRPr/>
            </a:lvl5pPr>
          </a:lstStyle>
          <a:p>
            <a:pPr lvl="0"/>
            <a:r>
              <a:rPr lang="en-US" dirty="0"/>
              <a:t>Enter content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Content Placeholder 4">
            <a:extLst>
              <a:ext uri="{FF2B5EF4-FFF2-40B4-BE49-F238E27FC236}">
                <a16:creationId xmlns:a16="http://schemas.microsoft.com/office/drawing/2014/main" id="{7F0EDD0A-4B41-47E4-BB56-F59CB6280638}"/>
              </a:ext>
            </a:extLst>
          </p:cNvPr>
          <p:cNvSpPr>
            <a:spLocks noGrp="1"/>
          </p:cNvSpPr>
          <p:nvPr>
            <p:ph sz="quarter" idx="58" hasCustomPrompt="1"/>
          </p:nvPr>
        </p:nvSpPr>
        <p:spPr>
          <a:xfrm>
            <a:off x="3729115" y="2438400"/>
            <a:ext cx="2808000" cy="3257551"/>
          </a:xfrm>
        </p:spPr>
        <p:txBody>
          <a:bodyPr/>
          <a:lstStyle>
            <a:lvl1pPr marL="180975" indent="-174625">
              <a:buClr>
                <a:schemeClr val="accent1"/>
              </a:buClr>
              <a:buFont typeface="Arial" panose="020B0604020202020204" pitchFamily="34" charset="0"/>
              <a:buChar char="●"/>
              <a:defRPr/>
            </a:lvl1pPr>
            <a:lvl2pPr marL="357188" indent="-171450">
              <a:buFont typeface="Courier New" panose="02070309020205020404" pitchFamily="49" charset="0"/>
              <a:buChar char="o"/>
              <a:defRPr/>
            </a:lvl2pPr>
            <a:lvl3pPr marL="538163" indent="-161925">
              <a:buFont typeface="Arial" panose="020B0604020202020204" pitchFamily="34" charset="0"/>
              <a:buChar char="‒"/>
              <a:defRPr/>
            </a:lvl3pPr>
            <a:lvl4pPr marL="719138" indent="-152400">
              <a:defRPr/>
            </a:lvl4pPr>
            <a:lvl5pPr marL="895350" indent="-146050">
              <a:defRPr/>
            </a:lvl5pPr>
          </a:lstStyle>
          <a:p>
            <a:pPr lvl="0"/>
            <a:r>
              <a:rPr lang="en-US" dirty="0"/>
              <a:t>Enter content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Content Placeholder 4">
            <a:extLst>
              <a:ext uri="{FF2B5EF4-FFF2-40B4-BE49-F238E27FC236}">
                <a16:creationId xmlns:a16="http://schemas.microsoft.com/office/drawing/2014/main" id="{EFEB3C5C-F921-45C5-803C-EB6DBFC14634}"/>
              </a:ext>
            </a:extLst>
          </p:cNvPr>
          <p:cNvSpPr>
            <a:spLocks noGrp="1"/>
          </p:cNvSpPr>
          <p:nvPr>
            <p:ph sz="quarter" idx="59" hasCustomPrompt="1"/>
          </p:nvPr>
        </p:nvSpPr>
        <p:spPr>
          <a:xfrm>
            <a:off x="7064533" y="2438400"/>
            <a:ext cx="2808000" cy="3257551"/>
          </a:xfrm>
        </p:spPr>
        <p:txBody>
          <a:bodyPr/>
          <a:lstStyle>
            <a:lvl1pPr marL="180975" indent="-174625">
              <a:buClr>
                <a:schemeClr val="accent1"/>
              </a:buClr>
              <a:buFont typeface="Arial" panose="020B0604020202020204" pitchFamily="34" charset="0"/>
              <a:buChar char="●"/>
              <a:defRPr/>
            </a:lvl1pPr>
            <a:lvl2pPr marL="357188" indent="-171450">
              <a:buFont typeface="Courier New" panose="02070309020205020404" pitchFamily="49" charset="0"/>
              <a:buChar char="o"/>
              <a:defRPr/>
            </a:lvl2pPr>
            <a:lvl3pPr marL="538163" indent="-161925">
              <a:buFont typeface="Arial" panose="020B0604020202020204" pitchFamily="34" charset="0"/>
              <a:buChar char="‒"/>
              <a:defRPr/>
            </a:lvl3pPr>
            <a:lvl4pPr marL="719138" indent="-152400">
              <a:defRPr/>
            </a:lvl4pPr>
            <a:lvl5pPr marL="895350" indent="-146050">
              <a:defRPr/>
            </a:lvl5pPr>
          </a:lstStyle>
          <a:p>
            <a:pPr lvl="0"/>
            <a:r>
              <a:rPr lang="en-US" dirty="0"/>
              <a:t>Enter content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3">
            <a:extLst>
              <a:ext uri="{FF2B5EF4-FFF2-40B4-BE49-F238E27FC236}">
                <a16:creationId xmlns:a16="http://schemas.microsoft.com/office/drawing/2014/main" id="{530B1FC2-7233-4ED1-9191-9554CE880E3C}"/>
              </a:ext>
            </a:extLst>
          </p:cNvPr>
          <p:cNvSpPr>
            <a:spLocks noGrp="1"/>
          </p:cNvSpPr>
          <p:nvPr>
            <p:ph type="body" sz="quarter" idx="33" hasCustomPrompt="1"/>
          </p:nvPr>
        </p:nvSpPr>
        <p:spPr>
          <a:xfrm>
            <a:off x="7064533" y="2016732"/>
            <a:ext cx="2808000" cy="342294"/>
          </a:xfrm>
        </p:spPr>
        <p:txBody>
          <a:bodyPr/>
          <a:lstStyle>
            <a:lvl1pPr>
              <a:defRPr sz="1800" b="1">
                <a:solidFill>
                  <a:schemeClr val="tx1"/>
                </a:solidFill>
              </a:defRPr>
            </a:lvl1pPr>
          </a:lstStyle>
          <a:p>
            <a:pPr lvl="0"/>
            <a:r>
              <a:rPr lang="en-GB" noProof="0" dirty="0"/>
              <a:t>Enter heading 3 here</a:t>
            </a:r>
          </a:p>
        </p:txBody>
      </p:sp>
      <p:sp>
        <p:nvSpPr>
          <p:cNvPr id="6" name="Title 5">
            <a:extLst>
              <a:ext uri="{FF2B5EF4-FFF2-40B4-BE49-F238E27FC236}">
                <a16:creationId xmlns:a16="http://schemas.microsoft.com/office/drawing/2014/main" id="{8CC3162A-FFC0-48ED-B919-B2AA04E830AB}"/>
              </a:ext>
            </a:extLst>
          </p:cNvPr>
          <p:cNvSpPr>
            <a:spLocks noGrp="1"/>
          </p:cNvSpPr>
          <p:nvPr>
            <p:ph type="title" hasCustomPrompt="1"/>
          </p:nvPr>
        </p:nvSpPr>
        <p:spPr>
          <a:xfrm>
            <a:off x="393701" y="301054"/>
            <a:ext cx="7881620" cy="478409"/>
          </a:xfrm>
        </p:spPr>
        <p:txBody>
          <a:bodyPr/>
          <a:lstStyle>
            <a:lvl1pPr>
              <a:defRPr/>
            </a:lvl1pPr>
          </a:lstStyle>
          <a:p>
            <a:r>
              <a:rPr lang="en-US" dirty="0"/>
              <a:t>Enter title here </a:t>
            </a:r>
            <a:endParaRPr lang="en-GB" dirty="0"/>
          </a:p>
        </p:txBody>
      </p:sp>
      <p:sp>
        <p:nvSpPr>
          <p:cNvPr id="45" name="Picture Placeholder 44">
            <a:extLst>
              <a:ext uri="{FF2B5EF4-FFF2-40B4-BE49-F238E27FC236}">
                <a16:creationId xmlns:a16="http://schemas.microsoft.com/office/drawing/2014/main" id="{7E04D639-DAF0-470B-9EED-EDA951587C22}"/>
              </a:ext>
            </a:extLst>
          </p:cNvPr>
          <p:cNvSpPr>
            <a:spLocks noGrp="1"/>
          </p:cNvSpPr>
          <p:nvPr>
            <p:ph type="pic" sz="quarter" idx="20" hasCustomPrompt="1"/>
          </p:nvPr>
        </p:nvSpPr>
        <p:spPr>
          <a:xfrm>
            <a:off x="6054000" y="0"/>
            <a:ext cx="6138000" cy="6138000"/>
          </a:xfrm>
          <a:custGeom>
            <a:avLst/>
            <a:gdLst>
              <a:gd name="connsiteX0" fmla="*/ 0 w 6905625"/>
              <a:gd name="connsiteY0" fmla="*/ 0 h 5318918"/>
              <a:gd name="connsiteX1" fmla="*/ 6905625 w 6905625"/>
              <a:gd name="connsiteY1" fmla="*/ 0 h 5318918"/>
              <a:gd name="connsiteX2" fmla="*/ 6905625 w 6905625"/>
              <a:gd name="connsiteY2" fmla="*/ 5318918 h 5318918"/>
              <a:gd name="connsiteX3" fmla="*/ 0 w 6905625"/>
              <a:gd name="connsiteY3" fmla="*/ 5318918 h 5318918"/>
            </a:gdLst>
            <a:ahLst/>
            <a:cxnLst>
              <a:cxn ang="0">
                <a:pos x="connsiteX0" y="connsiteY0"/>
              </a:cxn>
              <a:cxn ang="0">
                <a:pos x="connsiteX1" y="connsiteY1"/>
              </a:cxn>
              <a:cxn ang="0">
                <a:pos x="connsiteX2" y="connsiteY2"/>
              </a:cxn>
              <a:cxn ang="0">
                <a:pos x="connsiteX3" y="connsiteY3"/>
              </a:cxn>
            </a:cxnLst>
            <a:rect l="l" t="t" r="r" b="b"/>
            <a:pathLst>
              <a:path w="6905625" h="5318918">
                <a:moveTo>
                  <a:pt x="0" y="0"/>
                </a:moveTo>
                <a:lnTo>
                  <a:pt x="6905625" y="0"/>
                </a:lnTo>
                <a:lnTo>
                  <a:pt x="6905625" y="5318918"/>
                </a:lnTo>
                <a:lnTo>
                  <a:pt x="0" y="5318918"/>
                </a:lnTo>
                <a:close/>
              </a:path>
            </a:pathLst>
          </a:custGeom>
          <a:noFill/>
        </p:spPr>
        <p:txBody>
          <a:bodyPr wrap="square" anchor="t">
            <a:noAutofit/>
          </a:bodyPr>
          <a:lstStyle>
            <a:lvl1pPr marL="0" marR="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sz="1800">
                <a:solidFill>
                  <a:schemeClr val="tx1"/>
                </a:solidFill>
              </a:defRPr>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BRUSHSTROKE PLACEHOLDER</a:t>
            </a:r>
            <a:br>
              <a:rPr lang="en-GB" dirty="0"/>
            </a:br>
            <a:r>
              <a:rPr lang="en-GB" dirty="0"/>
              <a:t>Click on the icon to insert a brushstroke, then </a:t>
            </a:r>
            <a:br>
              <a:rPr lang="en-GB" dirty="0"/>
            </a:br>
            <a:r>
              <a:rPr lang="en-GB" dirty="0"/>
              <a:t>right click &gt; send to back</a:t>
            </a:r>
          </a:p>
        </p:txBody>
      </p:sp>
      <p:sp>
        <p:nvSpPr>
          <p:cNvPr id="2" name="Date Placeholder 1">
            <a:extLst>
              <a:ext uri="{FF2B5EF4-FFF2-40B4-BE49-F238E27FC236}">
                <a16:creationId xmlns:a16="http://schemas.microsoft.com/office/drawing/2014/main" id="{67B4238B-2B61-4718-A39F-8C28E326992D}"/>
              </a:ext>
            </a:extLst>
          </p:cNvPr>
          <p:cNvSpPr>
            <a:spLocks noGrp="1"/>
          </p:cNvSpPr>
          <p:nvPr>
            <p:ph type="dt" sz="half" idx="60"/>
          </p:nvPr>
        </p:nvSpPr>
        <p:spPr/>
        <p:txBody>
          <a:bodyPr/>
          <a:lstStyle/>
          <a:p>
            <a:r>
              <a:rPr lang="en-GB"/>
              <a:t>26.9. 2024</a:t>
            </a:r>
            <a:endParaRPr lang="en-GB" dirty="0"/>
          </a:p>
        </p:txBody>
      </p:sp>
      <p:sp>
        <p:nvSpPr>
          <p:cNvPr id="7" name="Footer Placeholder 6">
            <a:extLst>
              <a:ext uri="{FF2B5EF4-FFF2-40B4-BE49-F238E27FC236}">
                <a16:creationId xmlns:a16="http://schemas.microsoft.com/office/drawing/2014/main" id="{424AD24E-383A-4D47-8113-9E7DD707A0FB}"/>
              </a:ext>
            </a:extLst>
          </p:cNvPr>
          <p:cNvSpPr>
            <a:spLocks noGrp="1"/>
          </p:cNvSpPr>
          <p:nvPr>
            <p:ph type="ftr" sz="quarter" idx="61"/>
          </p:nvPr>
        </p:nvSpPr>
        <p:spPr/>
        <p:txBody>
          <a:bodyPr/>
          <a:lstStyle/>
          <a:p>
            <a:endParaRPr lang="en-GB" dirty="0"/>
          </a:p>
        </p:txBody>
      </p:sp>
      <p:sp>
        <p:nvSpPr>
          <p:cNvPr id="9" name="Slide Number Placeholder 8">
            <a:extLst>
              <a:ext uri="{FF2B5EF4-FFF2-40B4-BE49-F238E27FC236}">
                <a16:creationId xmlns:a16="http://schemas.microsoft.com/office/drawing/2014/main" id="{0C3001CD-28EE-483C-87C2-997E3D2311C2}"/>
              </a:ext>
            </a:extLst>
          </p:cNvPr>
          <p:cNvSpPr>
            <a:spLocks noGrp="1"/>
          </p:cNvSpPr>
          <p:nvPr>
            <p:ph type="sldNum" sz="quarter" idx="62"/>
          </p:nvPr>
        </p:nvSpPr>
        <p:spPr/>
        <p:txBody>
          <a:bodyPr/>
          <a:lstStyle/>
          <a:p>
            <a:fld id="{2EAB87D5-0303-4716-801E-59915E21502C}" type="slidenum">
              <a:rPr lang="en-GB" smtClean="0"/>
              <a:pPr/>
              <a:t>‹#›</a:t>
            </a:fld>
            <a:endParaRPr lang="en-GB" dirty="0"/>
          </a:p>
        </p:txBody>
      </p:sp>
    </p:spTree>
    <p:extLst>
      <p:ext uri="{BB962C8B-B14F-4D97-AF65-F5344CB8AC3E}">
        <p14:creationId xmlns:p14="http://schemas.microsoft.com/office/powerpoint/2010/main" val="20346668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va obsahy">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F5C69FD-7F6A-4A75-B3A5-DC7D0330CEDE}"/>
              </a:ext>
            </a:extLst>
          </p:cNvPr>
          <p:cNvSpPr>
            <a:spLocks noGrp="1"/>
          </p:cNvSpPr>
          <p:nvPr>
            <p:ph sz="quarter" idx="38" hasCustomPrompt="1"/>
          </p:nvPr>
        </p:nvSpPr>
        <p:spPr>
          <a:xfrm>
            <a:off x="582613" y="2012154"/>
            <a:ext cx="5088514" cy="3556002"/>
          </a:xfrm>
        </p:spPr>
        <p:txBody>
          <a:bodyPr>
            <a:normAutofit/>
          </a:bodyPr>
          <a:lstStyle>
            <a:lvl1pPr>
              <a:defRPr/>
            </a:lvl1pPr>
          </a:lstStyle>
          <a:p>
            <a:pPr lvl="0"/>
            <a:r>
              <a:rPr lang="en-US" dirty="0"/>
              <a:t>Enter content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Content Placeholder 6">
            <a:extLst>
              <a:ext uri="{FF2B5EF4-FFF2-40B4-BE49-F238E27FC236}">
                <a16:creationId xmlns:a16="http://schemas.microsoft.com/office/drawing/2014/main" id="{4B4CBF49-C5B0-4808-9244-7182E03F460C}"/>
              </a:ext>
            </a:extLst>
          </p:cNvPr>
          <p:cNvSpPr>
            <a:spLocks noGrp="1"/>
          </p:cNvSpPr>
          <p:nvPr>
            <p:ph sz="quarter" idx="39" hasCustomPrompt="1"/>
          </p:nvPr>
        </p:nvSpPr>
        <p:spPr>
          <a:xfrm>
            <a:off x="6520873" y="2012154"/>
            <a:ext cx="5088514" cy="3556002"/>
          </a:xfrm>
        </p:spPr>
        <p:txBody>
          <a:bodyPr>
            <a:normAutofit/>
          </a:bodyPr>
          <a:lstStyle>
            <a:lvl1pPr>
              <a:defRPr/>
            </a:lvl1pPr>
          </a:lstStyle>
          <a:p>
            <a:pPr lvl="0"/>
            <a:r>
              <a:rPr lang="en-US" dirty="0"/>
              <a:t>Enter content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8">
            <a:extLst>
              <a:ext uri="{FF2B5EF4-FFF2-40B4-BE49-F238E27FC236}">
                <a16:creationId xmlns:a16="http://schemas.microsoft.com/office/drawing/2014/main" id="{7EF17AB3-9868-4F36-8CE5-76FE0DEDDFA8}"/>
              </a:ext>
            </a:extLst>
          </p:cNvPr>
          <p:cNvSpPr>
            <a:spLocks noGrp="1"/>
          </p:cNvSpPr>
          <p:nvPr>
            <p:ph type="title" hasCustomPrompt="1"/>
          </p:nvPr>
        </p:nvSpPr>
        <p:spPr>
          <a:xfrm>
            <a:off x="582613" y="397240"/>
            <a:ext cx="8734425" cy="267924"/>
          </a:xfrm>
        </p:spPr>
        <p:txBody>
          <a:bodyPr/>
          <a:lstStyle>
            <a:lvl1pPr>
              <a:defRPr/>
            </a:lvl1pPr>
          </a:lstStyle>
          <a:p>
            <a:r>
              <a:rPr lang="en-US" dirty="0"/>
              <a:t>Enter title here</a:t>
            </a:r>
            <a:endParaRPr lang="en-GB" dirty="0"/>
          </a:p>
        </p:txBody>
      </p:sp>
      <p:sp>
        <p:nvSpPr>
          <p:cNvPr id="11" name="Date Placeholder 10">
            <a:extLst>
              <a:ext uri="{FF2B5EF4-FFF2-40B4-BE49-F238E27FC236}">
                <a16:creationId xmlns:a16="http://schemas.microsoft.com/office/drawing/2014/main" id="{3975B3B9-87C7-4DE2-9F86-B6B514C952F9}"/>
              </a:ext>
            </a:extLst>
          </p:cNvPr>
          <p:cNvSpPr>
            <a:spLocks noGrp="1"/>
          </p:cNvSpPr>
          <p:nvPr>
            <p:ph type="dt" sz="half" idx="41"/>
          </p:nvPr>
        </p:nvSpPr>
        <p:spPr/>
        <p:txBody>
          <a:bodyPr/>
          <a:lstStyle/>
          <a:p>
            <a:r>
              <a:rPr lang="en-GB"/>
              <a:t>26.9. 2024</a:t>
            </a:r>
            <a:endParaRPr lang="en-GB" dirty="0"/>
          </a:p>
        </p:txBody>
      </p:sp>
      <p:sp>
        <p:nvSpPr>
          <p:cNvPr id="12" name="Footer Placeholder 11">
            <a:extLst>
              <a:ext uri="{FF2B5EF4-FFF2-40B4-BE49-F238E27FC236}">
                <a16:creationId xmlns:a16="http://schemas.microsoft.com/office/drawing/2014/main" id="{E05CE7DF-F9A3-4BA5-94C2-E3D2FFE533FD}"/>
              </a:ext>
            </a:extLst>
          </p:cNvPr>
          <p:cNvSpPr>
            <a:spLocks noGrp="1"/>
          </p:cNvSpPr>
          <p:nvPr>
            <p:ph type="ftr" sz="quarter" idx="42"/>
          </p:nvPr>
        </p:nvSpPr>
        <p:spPr/>
        <p:txBody>
          <a:bodyPr/>
          <a:lstStyle/>
          <a:p>
            <a:endParaRPr lang="en-GB" dirty="0"/>
          </a:p>
        </p:txBody>
      </p:sp>
      <p:sp>
        <p:nvSpPr>
          <p:cNvPr id="13" name="Slide Number Placeholder 12">
            <a:extLst>
              <a:ext uri="{FF2B5EF4-FFF2-40B4-BE49-F238E27FC236}">
                <a16:creationId xmlns:a16="http://schemas.microsoft.com/office/drawing/2014/main" id="{220A0EF2-DCCB-4AA0-BD4E-BE75E0296431}"/>
              </a:ext>
            </a:extLst>
          </p:cNvPr>
          <p:cNvSpPr>
            <a:spLocks noGrp="1"/>
          </p:cNvSpPr>
          <p:nvPr>
            <p:ph type="sldNum" sz="quarter" idx="43"/>
          </p:nvPr>
        </p:nvSpPr>
        <p:spPr/>
        <p:txBody>
          <a:bodyPr/>
          <a:lstStyle/>
          <a:p>
            <a:fld id="{95327F6C-6CA3-4D4A-964E-3E97A278A548}" type="slidenum">
              <a:rPr lang="en-GB" smtClean="0"/>
              <a:pPr/>
              <a:t>‹#›</a:t>
            </a:fld>
            <a:endParaRPr lang="en-GB"/>
          </a:p>
        </p:txBody>
      </p:sp>
      <p:sp>
        <p:nvSpPr>
          <p:cNvPr id="15" name="Text Placeholder 13">
            <a:extLst>
              <a:ext uri="{FF2B5EF4-FFF2-40B4-BE49-F238E27FC236}">
                <a16:creationId xmlns:a16="http://schemas.microsoft.com/office/drawing/2014/main" id="{25EE23F4-41D6-4741-BB04-9A27E5784AC0}"/>
              </a:ext>
            </a:extLst>
          </p:cNvPr>
          <p:cNvSpPr>
            <a:spLocks noGrp="1"/>
          </p:cNvSpPr>
          <p:nvPr>
            <p:ph type="body" sz="quarter" idx="44" hasCustomPrompt="1"/>
          </p:nvPr>
        </p:nvSpPr>
        <p:spPr>
          <a:xfrm>
            <a:off x="2145324" y="6475913"/>
            <a:ext cx="7024076" cy="365125"/>
          </a:xfrm>
        </p:spPr>
        <p:txBody>
          <a:bodyPr anchor="ctr"/>
          <a:lstStyle>
            <a:lvl1pPr marL="0" indent="0">
              <a:buNone/>
              <a:defRPr sz="900">
                <a:solidFill>
                  <a:schemeClr val="accent3"/>
                </a:solidFill>
              </a:defRPr>
            </a:lvl1pPr>
          </a:lstStyle>
          <a:p>
            <a:pPr lvl="0"/>
            <a:r>
              <a:rPr lang="en-GB" dirty="0"/>
              <a:t>Source</a:t>
            </a:r>
          </a:p>
        </p:txBody>
      </p:sp>
      <p:sp>
        <p:nvSpPr>
          <p:cNvPr id="3" name="Text Placeholder 2">
            <a:extLst>
              <a:ext uri="{FF2B5EF4-FFF2-40B4-BE49-F238E27FC236}">
                <a16:creationId xmlns:a16="http://schemas.microsoft.com/office/drawing/2014/main" id="{505070E2-E856-4008-85F3-894F7DBDAEFA}"/>
              </a:ext>
            </a:extLst>
          </p:cNvPr>
          <p:cNvSpPr>
            <a:spLocks noGrp="1"/>
          </p:cNvSpPr>
          <p:nvPr>
            <p:ph type="body" sz="quarter" idx="45" hasCustomPrompt="1"/>
          </p:nvPr>
        </p:nvSpPr>
        <p:spPr>
          <a:xfrm>
            <a:off x="582612" y="1553281"/>
            <a:ext cx="5088515" cy="458081"/>
          </a:xfrm>
          <a:noFill/>
        </p:spPr>
        <p:txBody>
          <a:bodyPr/>
          <a:lstStyle>
            <a:lvl1pPr marL="0" indent="0">
              <a:buNone/>
              <a:defRPr sz="1800" cap="none" baseline="0"/>
            </a:lvl1pPr>
          </a:lstStyle>
          <a:p>
            <a:pPr lvl="0"/>
            <a:r>
              <a:rPr lang="en-GB" dirty="0"/>
              <a:t>Click to enter subtitle</a:t>
            </a:r>
          </a:p>
        </p:txBody>
      </p:sp>
      <p:sp>
        <p:nvSpPr>
          <p:cNvPr id="17" name="Text Placeholder 2">
            <a:extLst>
              <a:ext uri="{FF2B5EF4-FFF2-40B4-BE49-F238E27FC236}">
                <a16:creationId xmlns:a16="http://schemas.microsoft.com/office/drawing/2014/main" id="{72F0828A-4D58-4DAE-AA78-9BBF6C776097}"/>
              </a:ext>
            </a:extLst>
          </p:cNvPr>
          <p:cNvSpPr>
            <a:spLocks noGrp="1"/>
          </p:cNvSpPr>
          <p:nvPr>
            <p:ph type="body" sz="quarter" idx="46" hasCustomPrompt="1"/>
          </p:nvPr>
        </p:nvSpPr>
        <p:spPr>
          <a:xfrm>
            <a:off x="6520873" y="1553281"/>
            <a:ext cx="5088514" cy="458081"/>
          </a:xfrm>
          <a:noFill/>
        </p:spPr>
        <p:txBody>
          <a:bodyPr/>
          <a:lstStyle>
            <a:lvl1pPr marL="0" indent="0">
              <a:buNone/>
              <a:defRPr sz="1800" cap="none" baseline="0"/>
            </a:lvl1pPr>
          </a:lstStyle>
          <a:p>
            <a:pPr lvl="0"/>
            <a:r>
              <a:rPr lang="en-GB" dirty="0"/>
              <a:t>Click to enter subtitle</a:t>
            </a:r>
          </a:p>
        </p:txBody>
      </p:sp>
      <p:sp>
        <p:nvSpPr>
          <p:cNvPr id="14" name="Text Placeholder 7">
            <a:extLst>
              <a:ext uri="{FF2B5EF4-FFF2-40B4-BE49-F238E27FC236}">
                <a16:creationId xmlns:a16="http://schemas.microsoft.com/office/drawing/2014/main" id="{20B8322C-2A53-4AE9-9038-10AAF837A949}"/>
              </a:ext>
            </a:extLst>
          </p:cNvPr>
          <p:cNvSpPr>
            <a:spLocks noGrp="1"/>
          </p:cNvSpPr>
          <p:nvPr>
            <p:ph type="body" sz="quarter" idx="65" hasCustomPrompt="1"/>
          </p:nvPr>
        </p:nvSpPr>
        <p:spPr>
          <a:xfrm>
            <a:off x="582613" y="812772"/>
            <a:ext cx="8734426" cy="553244"/>
          </a:xfrm>
        </p:spPr>
        <p:txBody>
          <a:bodyPr/>
          <a:lstStyle>
            <a:lvl1pPr marL="0" indent="0">
              <a:buNone/>
              <a:defRPr/>
            </a:lvl1pPr>
          </a:lstStyle>
          <a:p>
            <a:pPr lvl="0"/>
            <a:r>
              <a:rPr lang="en-US" dirty="0"/>
              <a:t>Enter subtitle here</a:t>
            </a:r>
            <a:endParaRPr lang="en-GB" dirty="0"/>
          </a:p>
        </p:txBody>
      </p:sp>
    </p:spTree>
    <p:custDataLst>
      <p:tags r:id="rId1"/>
    </p:custDataLst>
    <p:extLst>
      <p:ext uri="{BB962C8B-B14F-4D97-AF65-F5344CB8AC3E}">
        <p14:creationId xmlns:p14="http://schemas.microsoft.com/office/powerpoint/2010/main" val="42346687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Images w/ Text">
    <p:spTree>
      <p:nvGrpSpPr>
        <p:cNvPr id="1" name=""/>
        <p:cNvGrpSpPr/>
        <p:nvPr/>
      </p:nvGrpSpPr>
      <p:grpSpPr>
        <a:xfrm>
          <a:off x="0" y="0"/>
          <a:ext cx="0" cy="0"/>
          <a:chOff x="0" y="0"/>
          <a:chExt cx="0" cy="0"/>
        </a:xfrm>
      </p:grpSpPr>
      <p:sp>
        <p:nvSpPr>
          <p:cNvPr id="13" name="Text Placeholder 13">
            <a:extLst>
              <a:ext uri="{FF2B5EF4-FFF2-40B4-BE49-F238E27FC236}">
                <a16:creationId xmlns:a16="http://schemas.microsoft.com/office/drawing/2014/main" id="{0C482C47-F6B8-4A46-AF14-00D35587035A}"/>
              </a:ext>
            </a:extLst>
          </p:cNvPr>
          <p:cNvSpPr>
            <a:spLocks noGrp="1"/>
          </p:cNvSpPr>
          <p:nvPr>
            <p:ph type="body" sz="quarter" idx="22" hasCustomPrompt="1"/>
          </p:nvPr>
        </p:nvSpPr>
        <p:spPr>
          <a:xfrm>
            <a:off x="393700" y="2016732"/>
            <a:ext cx="3199130" cy="342294"/>
          </a:xfrm>
        </p:spPr>
        <p:txBody>
          <a:bodyPr/>
          <a:lstStyle>
            <a:lvl1pPr>
              <a:defRPr sz="1800" b="1">
                <a:solidFill>
                  <a:schemeClr val="tx1"/>
                </a:solidFill>
              </a:defRPr>
            </a:lvl1pPr>
          </a:lstStyle>
          <a:p>
            <a:pPr lvl="0"/>
            <a:r>
              <a:rPr lang="en-GB" dirty="0"/>
              <a:t>Enter heading 1 here</a:t>
            </a:r>
          </a:p>
        </p:txBody>
      </p:sp>
      <p:sp>
        <p:nvSpPr>
          <p:cNvPr id="15" name="Text Placeholder 14">
            <a:extLst>
              <a:ext uri="{FF2B5EF4-FFF2-40B4-BE49-F238E27FC236}">
                <a16:creationId xmlns:a16="http://schemas.microsoft.com/office/drawing/2014/main" id="{79751954-B0B1-43BF-AC70-87E6791AC4C2}"/>
              </a:ext>
            </a:extLst>
          </p:cNvPr>
          <p:cNvSpPr>
            <a:spLocks noGrp="1"/>
          </p:cNvSpPr>
          <p:nvPr>
            <p:ph type="body" sz="quarter" idx="30" hasCustomPrompt="1"/>
          </p:nvPr>
        </p:nvSpPr>
        <p:spPr>
          <a:xfrm>
            <a:off x="393700" y="2344740"/>
            <a:ext cx="3199130" cy="300353"/>
          </a:xfrm>
        </p:spPr>
        <p:txBody>
          <a:bodyPr/>
          <a:lstStyle>
            <a:lvl1pPr>
              <a:defRPr/>
            </a:lvl1pPr>
          </a:lstStyle>
          <a:p>
            <a:pPr lvl="0"/>
            <a:r>
              <a:rPr lang="en-US" dirty="0"/>
              <a:t>Enter content here </a:t>
            </a:r>
            <a:endParaRPr lang="en-GB" dirty="0"/>
          </a:p>
        </p:txBody>
      </p:sp>
      <p:sp>
        <p:nvSpPr>
          <p:cNvPr id="19" name="Picture Placeholder 18">
            <a:extLst>
              <a:ext uri="{FF2B5EF4-FFF2-40B4-BE49-F238E27FC236}">
                <a16:creationId xmlns:a16="http://schemas.microsoft.com/office/drawing/2014/main" id="{E8F74773-D5F7-4B02-85D5-9E37ED12D7C2}"/>
              </a:ext>
            </a:extLst>
          </p:cNvPr>
          <p:cNvSpPr>
            <a:spLocks noGrp="1"/>
          </p:cNvSpPr>
          <p:nvPr>
            <p:ph type="pic" sz="quarter" idx="31" hasCustomPrompt="1"/>
          </p:nvPr>
        </p:nvSpPr>
        <p:spPr>
          <a:xfrm>
            <a:off x="497523" y="2787650"/>
            <a:ext cx="2563174" cy="1616075"/>
          </a:xfrm>
        </p:spPr>
        <p:txBody>
          <a:bodyPr anchor="ctr"/>
          <a:lstStyle>
            <a:lvl1pPr algn="ctr">
              <a:defRPr/>
            </a:lvl1pPr>
          </a:lstStyle>
          <a:p>
            <a:r>
              <a:rPr lang="en-GB" dirty="0"/>
              <a:t>Click on the icon </a:t>
            </a:r>
            <a:br>
              <a:rPr lang="en-GB" dirty="0"/>
            </a:br>
            <a:r>
              <a:rPr lang="en-GB" dirty="0"/>
              <a:t>to insert an image</a:t>
            </a:r>
          </a:p>
        </p:txBody>
      </p:sp>
      <p:sp>
        <p:nvSpPr>
          <p:cNvPr id="20" name="Text Placeholder 13">
            <a:extLst>
              <a:ext uri="{FF2B5EF4-FFF2-40B4-BE49-F238E27FC236}">
                <a16:creationId xmlns:a16="http://schemas.microsoft.com/office/drawing/2014/main" id="{A3345722-C040-4C89-9DED-719430CE7911}"/>
              </a:ext>
            </a:extLst>
          </p:cNvPr>
          <p:cNvSpPr>
            <a:spLocks noGrp="1"/>
          </p:cNvSpPr>
          <p:nvPr>
            <p:ph type="body" sz="quarter" idx="32" hasCustomPrompt="1"/>
          </p:nvPr>
        </p:nvSpPr>
        <p:spPr>
          <a:xfrm>
            <a:off x="3847225" y="2016732"/>
            <a:ext cx="3199130" cy="342294"/>
          </a:xfrm>
        </p:spPr>
        <p:txBody>
          <a:bodyPr/>
          <a:lstStyle>
            <a:lvl1pPr>
              <a:defRPr sz="1800" b="1">
                <a:solidFill>
                  <a:schemeClr val="tx1"/>
                </a:solidFill>
              </a:defRPr>
            </a:lvl1pPr>
          </a:lstStyle>
          <a:p>
            <a:pPr lvl="0"/>
            <a:r>
              <a:rPr lang="en-GB" dirty="0"/>
              <a:t>Enter heading 2 here</a:t>
            </a:r>
          </a:p>
        </p:txBody>
      </p:sp>
      <p:sp>
        <p:nvSpPr>
          <p:cNvPr id="21" name="Text Placeholder 14">
            <a:extLst>
              <a:ext uri="{FF2B5EF4-FFF2-40B4-BE49-F238E27FC236}">
                <a16:creationId xmlns:a16="http://schemas.microsoft.com/office/drawing/2014/main" id="{49B12C4C-F8B8-48B3-B84E-6BD46FEF78F1}"/>
              </a:ext>
            </a:extLst>
          </p:cNvPr>
          <p:cNvSpPr>
            <a:spLocks noGrp="1"/>
          </p:cNvSpPr>
          <p:nvPr>
            <p:ph type="body" sz="quarter" idx="33" hasCustomPrompt="1"/>
          </p:nvPr>
        </p:nvSpPr>
        <p:spPr>
          <a:xfrm>
            <a:off x="3847225" y="2344740"/>
            <a:ext cx="3199130" cy="300353"/>
          </a:xfrm>
        </p:spPr>
        <p:txBody>
          <a:bodyPr/>
          <a:lstStyle>
            <a:lvl1pPr>
              <a:defRPr/>
            </a:lvl1pPr>
          </a:lstStyle>
          <a:p>
            <a:pPr lvl="0"/>
            <a:r>
              <a:rPr lang="en-US" dirty="0"/>
              <a:t>Enter content here </a:t>
            </a:r>
            <a:endParaRPr lang="en-GB" dirty="0"/>
          </a:p>
        </p:txBody>
      </p:sp>
      <p:sp>
        <p:nvSpPr>
          <p:cNvPr id="23" name="Picture Placeholder 18">
            <a:extLst>
              <a:ext uri="{FF2B5EF4-FFF2-40B4-BE49-F238E27FC236}">
                <a16:creationId xmlns:a16="http://schemas.microsoft.com/office/drawing/2014/main" id="{5D493734-F919-4FA7-AEBA-083B737E6FBA}"/>
              </a:ext>
            </a:extLst>
          </p:cNvPr>
          <p:cNvSpPr>
            <a:spLocks noGrp="1"/>
          </p:cNvSpPr>
          <p:nvPr>
            <p:ph type="pic" sz="quarter" idx="35" hasCustomPrompt="1"/>
          </p:nvPr>
        </p:nvSpPr>
        <p:spPr>
          <a:xfrm>
            <a:off x="3951049" y="2787650"/>
            <a:ext cx="2563174" cy="1616075"/>
          </a:xfrm>
        </p:spPr>
        <p:txBody>
          <a:bodyPr anchor="ctr"/>
          <a:lstStyle>
            <a:lvl1pPr algn="ctr">
              <a:defRPr/>
            </a:lvl1pPr>
          </a:lstStyle>
          <a:p>
            <a:r>
              <a:rPr lang="en-GB" dirty="0"/>
              <a:t>Click on the icon </a:t>
            </a:r>
            <a:br>
              <a:rPr lang="en-GB" dirty="0"/>
            </a:br>
            <a:r>
              <a:rPr lang="en-GB" dirty="0"/>
              <a:t>to insert an image</a:t>
            </a:r>
          </a:p>
        </p:txBody>
      </p:sp>
      <p:sp>
        <p:nvSpPr>
          <p:cNvPr id="25" name="Text Placeholder 13">
            <a:extLst>
              <a:ext uri="{FF2B5EF4-FFF2-40B4-BE49-F238E27FC236}">
                <a16:creationId xmlns:a16="http://schemas.microsoft.com/office/drawing/2014/main" id="{A3757006-744C-4F5E-8E5C-2B7D37B7BE48}"/>
              </a:ext>
            </a:extLst>
          </p:cNvPr>
          <p:cNvSpPr>
            <a:spLocks noGrp="1"/>
          </p:cNvSpPr>
          <p:nvPr>
            <p:ph type="body" sz="quarter" idx="36" hasCustomPrompt="1"/>
          </p:nvPr>
        </p:nvSpPr>
        <p:spPr>
          <a:xfrm>
            <a:off x="7300750" y="2016732"/>
            <a:ext cx="3199130" cy="342294"/>
          </a:xfrm>
        </p:spPr>
        <p:txBody>
          <a:bodyPr/>
          <a:lstStyle>
            <a:lvl1pPr>
              <a:defRPr sz="1800" b="1">
                <a:solidFill>
                  <a:schemeClr val="tx1"/>
                </a:solidFill>
              </a:defRPr>
            </a:lvl1pPr>
          </a:lstStyle>
          <a:p>
            <a:pPr lvl="0"/>
            <a:r>
              <a:rPr lang="en-GB" dirty="0"/>
              <a:t>Enter heading 3 here</a:t>
            </a:r>
          </a:p>
        </p:txBody>
      </p:sp>
      <p:sp>
        <p:nvSpPr>
          <p:cNvPr id="26" name="Text Placeholder 14">
            <a:extLst>
              <a:ext uri="{FF2B5EF4-FFF2-40B4-BE49-F238E27FC236}">
                <a16:creationId xmlns:a16="http://schemas.microsoft.com/office/drawing/2014/main" id="{4C0C959B-B521-4EBC-99E5-C957F73DF0DE}"/>
              </a:ext>
            </a:extLst>
          </p:cNvPr>
          <p:cNvSpPr>
            <a:spLocks noGrp="1"/>
          </p:cNvSpPr>
          <p:nvPr>
            <p:ph type="body" sz="quarter" idx="37" hasCustomPrompt="1"/>
          </p:nvPr>
        </p:nvSpPr>
        <p:spPr>
          <a:xfrm>
            <a:off x="7300750" y="2344740"/>
            <a:ext cx="3199130" cy="300353"/>
          </a:xfrm>
        </p:spPr>
        <p:txBody>
          <a:bodyPr/>
          <a:lstStyle>
            <a:lvl1pPr>
              <a:defRPr/>
            </a:lvl1pPr>
          </a:lstStyle>
          <a:p>
            <a:pPr lvl="0"/>
            <a:r>
              <a:rPr lang="en-GB" dirty="0"/>
              <a:t>Enter content here </a:t>
            </a:r>
          </a:p>
        </p:txBody>
      </p:sp>
      <p:sp>
        <p:nvSpPr>
          <p:cNvPr id="28" name="Picture Placeholder 18">
            <a:extLst>
              <a:ext uri="{FF2B5EF4-FFF2-40B4-BE49-F238E27FC236}">
                <a16:creationId xmlns:a16="http://schemas.microsoft.com/office/drawing/2014/main" id="{ED290D70-E5EF-4A92-8BE0-645340782D40}"/>
              </a:ext>
            </a:extLst>
          </p:cNvPr>
          <p:cNvSpPr>
            <a:spLocks noGrp="1"/>
          </p:cNvSpPr>
          <p:nvPr>
            <p:ph type="pic" sz="quarter" idx="39" hasCustomPrompt="1"/>
          </p:nvPr>
        </p:nvSpPr>
        <p:spPr>
          <a:xfrm>
            <a:off x="7404576" y="2787650"/>
            <a:ext cx="2563174" cy="1616075"/>
          </a:xfrm>
        </p:spPr>
        <p:txBody>
          <a:bodyPr anchor="ctr"/>
          <a:lstStyle>
            <a:lvl1pPr algn="ctr">
              <a:defRPr/>
            </a:lvl1pPr>
          </a:lstStyle>
          <a:p>
            <a:r>
              <a:rPr lang="en-GB" dirty="0"/>
              <a:t>Click on the icon </a:t>
            </a:r>
            <a:br>
              <a:rPr lang="en-GB" dirty="0"/>
            </a:br>
            <a:r>
              <a:rPr lang="en-GB" dirty="0"/>
              <a:t>to insert an image</a:t>
            </a:r>
          </a:p>
        </p:txBody>
      </p:sp>
      <p:sp>
        <p:nvSpPr>
          <p:cNvPr id="35" name="Text Placeholder 15">
            <a:extLst>
              <a:ext uri="{FF2B5EF4-FFF2-40B4-BE49-F238E27FC236}">
                <a16:creationId xmlns:a16="http://schemas.microsoft.com/office/drawing/2014/main" id="{E0D77127-4ABA-4142-B3D5-2DB788CED1BE}"/>
              </a:ext>
            </a:extLst>
          </p:cNvPr>
          <p:cNvSpPr>
            <a:spLocks noGrp="1"/>
          </p:cNvSpPr>
          <p:nvPr>
            <p:ph type="body" sz="quarter" idx="43" hasCustomPrompt="1"/>
          </p:nvPr>
        </p:nvSpPr>
        <p:spPr>
          <a:xfrm>
            <a:off x="393700" y="4606925"/>
            <a:ext cx="3199130" cy="1473675"/>
          </a:xfrm>
        </p:spPr>
        <p:txBody>
          <a:bodyPr numCol="1" spcCol="432000"/>
          <a:lstStyle>
            <a:lvl1pPr marL="180975" indent="-172800">
              <a:buClr>
                <a:schemeClr val="accent1"/>
              </a:buClr>
              <a:buFont typeface="Arial" panose="020B0604020202020204" pitchFamily="34" charset="0"/>
              <a:buChar char="●"/>
              <a:defRPr/>
            </a:lvl1pPr>
            <a:lvl2pPr marL="358775" indent="-171450">
              <a:buFont typeface="Courier New" panose="02070309020205020404" pitchFamily="49" charset="0"/>
              <a:buChar char="o"/>
              <a:defRPr/>
            </a:lvl2pPr>
            <a:lvl3pPr marL="541338" indent="-161925">
              <a:buFont typeface="Arial" panose="020B0604020202020204" pitchFamily="34" charset="0"/>
              <a:buChar char="‒"/>
              <a:defRPr/>
            </a:lvl3pPr>
            <a:lvl4pPr marL="717550" indent="-152400">
              <a:defRPr/>
            </a:lvl4pPr>
            <a:lvl5pPr marL="898525" indent="-146050">
              <a:defRPr/>
            </a:lvl5pPr>
          </a:lstStyle>
          <a:p>
            <a:pPr lvl="0"/>
            <a:r>
              <a:rPr lang="en-GB" noProof="0" dirty="0"/>
              <a:t>Enter content here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Title 2">
            <a:extLst>
              <a:ext uri="{FF2B5EF4-FFF2-40B4-BE49-F238E27FC236}">
                <a16:creationId xmlns:a16="http://schemas.microsoft.com/office/drawing/2014/main" id="{F93631E2-1D4B-4DA7-9E67-56F98B65393B}"/>
              </a:ext>
            </a:extLst>
          </p:cNvPr>
          <p:cNvSpPr>
            <a:spLocks noGrp="1"/>
          </p:cNvSpPr>
          <p:nvPr>
            <p:ph type="title" hasCustomPrompt="1"/>
          </p:nvPr>
        </p:nvSpPr>
        <p:spPr>
          <a:xfrm>
            <a:off x="393701" y="301054"/>
            <a:ext cx="7881620" cy="478409"/>
          </a:xfrm>
        </p:spPr>
        <p:txBody>
          <a:bodyPr/>
          <a:lstStyle>
            <a:lvl1pPr>
              <a:defRPr/>
            </a:lvl1pPr>
          </a:lstStyle>
          <a:p>
            <a:r>
              <a:rPr lang="en-US" dirty="0"/>
              <a:t>Enter title here </a:t>
            </a:r>
            <a:endParaRPr lang="en-GB" dirty="0"/>
          </a:p>
        </p:txBody>
      </p:sp>
      <p:sp>
        <p:nvSpPr>
          <p:cNvPr id="38" name="Text Placeholder 7">
            <a:extLst>
              <a:ext uri="{FF2B5EF4-FFF2-40B4-BE49-F238E27FC236}">
                <a16:creationId xmlns:a16="http://schemas.microsoft.com/office/drawing/2014/main" id="{0F5A1BE8-75BF-4C25-9FDE-2EF08C974444}"/>
              </a:ext>
            </a:extLst>
          </p:cNvPr>
          <p:cNvSpPr>
            <a:spLocks noGrp="1"/>
          </p:cNvSpPr>
          <p:nvPr>
            <p:ph type="body" sz="quarter" idx="13" hasCustomPrompt="1"/>
          </p:nvPr>
        </p:nvSpPr>
        <p:spPr>
          <a:xfrm>
            <a:off x="393700" y="835026"/>
            <a:ext cx="7881620" cy="463867"/>
          </a:xfrm>
        </p:spPr>
        <p:txBody>
          <a:bodyPr anchor="t"/>
          <a:lstStyle>
            <a:lvl1pPr>
              <a:defRPr sz="2000">
                <a:solidFill>
                  <a:schemeClr val="tx1"/>
                </a:solidFill>
              </a:defRPr>
            </a:lvl1pPr>
          </a:lstStyle>
          <a:p>
            <a:pPr lvl="0"/>
            <a:r>
              <a:rPr lang="en-GB" noProof="0" dirty="0"/>
              <a:t>Enter subtitle here </a:t>
            </a:r>
          </a:p>
        </p:txBody>
      </p:sp>
      <p:sp>
        <p:nvSpPr>
          <p:cNvPr id="41" name="Text Placeholder 17">
            <a:extLst>
              <a:ext uri="{FF2B5EF4-FFF2-40B4-BE49-F238E27FC236}">
                <a16:creationId xmlns:a16="http://schemas.microsoft.com/office/drawing/2014/main" id="{35A0D863-55E7-4442-8623-9AA72207B2A0}"/>
              </a:ext>
            </a:extLst>
          </p:cNvPr>
          <p:cNvSpPr>
            <a:spLocks noGrp="1"/>
          </p:cNvSpPr>
          <p:nvPr>
            <p:ph type="body" sz="quarter" idx="47" hasCustomPrompt="1"/>
          </p:nvPr>
        </p:nvSpPr>
        <p:spPr>
          <a:xfrm>
            <a:off x="8441204" y="390997"/>
            <a:ext cx="3475709" cy="591983"/>
          </a:xfrm>
        </p:spPr>
        <p:txBody>
          <a:bodyPr anchor="t"/>
          <a:lstStyle>
            <a:lvl1pPr algn="r">
              <a:defRPr sz="2000">
                <a:solidFill>
                  <a:schemeClr val="bg1"/>
                </a:solidFill>
              </a:defRPr>
            </a:lvl1pPr>
          </a:lstStyle>
          <a:p>
            <a:pPr lvl="0"/>
            <a:r>
              <a:rPr lang="en-GB" noProof="0" dirty="0"/>
              <a:t>Optional title</a:t>
            </a:r>
          </a:p>
        </p:txBody>
      </p:sp>
      <p:sp>
        <p:nvSpPr>
          <p:cNvPr id="44" name="Text Placeholder 15">
            <a:extLst>
              <a:ext uri="{FF2B5EF4-FFF2-40B4-BE49-F238E27FC236}">
                <a16:creationId xmlns:a16="http://schemas.microsoft.com/office/drawing/2014/main" id="{DE52AF54-22AB-4EEC-BEFD-D3B03350F700}"/>
              </a:ext>
            </a:extLst>
          </p:cNvPr>
          <p:cNvSpPr>
            <a:spLocks noGrp="1"/>
          </p:cNvSpPr>
          <p:nvPr>
            <p:ph type="body" sz="quarter" idx="49" hasCustomPrompt="1"/>
          </p:nvPr>
        </p:nvSpPr>
        <p:spPr>
          <a:xfrm>
            <a:off x="3847225" y="4606925"/>
            <a:ext cx="3199130" cy="1473675"/>
          </a:xfrm>
        </p:spPr>
        <p:txBody>
          <a:bodyPr numCol="1" spcCol="432000"/>
          <a:lstStyle>
            <a:lvl1pPr marL="180975" indent="-172800">
              <a:buClr>
                <a:schemeClr val="accent1"/>
              </a:buClr>
              <a:buFont typeface="Arial" panose="020B0604020202020204" pitchFamily="34" charset="0"/>
              <a:buChar char="●"/>
              <a:defRPr/>
            </a:lvl1pPr>
            <a:lvl2pPr marL="358775" indent="-171450">
              <a:buFont typeface="Courier New" panose="02070309020205020404" pitchFamily="49" charset="0"/>
              <a:buChar char="o"/>
              <a:defRPr/>
            </a:lvl2pPr>
            <a:lvl3pPr marL="541338" indent="-161925">
              <a:buFont typeface="Arial" panose="020B0604020202020204" pitchFamily="34" charset="0"/>
              <a:buChar char="‒"/>
              <a:defRPr/>
            </a:lvl3pPr>
            <a:lvl4pPr marL="717550" indent="-152400">
              <a:defRPr/>
            </a:lvl4pPr>
            <a:lvl5pPr marL="898525" indent="-146050">
              <a:defRPr/>
            </a:lvl5pPr>
          </a:lstStyle>
          <a:p>
            <a:pPr lvl="0"/>
            <a:r>
              <a:rPr lang="en-GB" noProof="0" dirty="0"/>
              <a:t>Enter content here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5" name="Text Placeholder 15">
            <a:extLst>
              <a:ext uri="{FF2B5EF4-FFF2-40B4-BE49-F238E27FC236}">
                <a16:creationId xmlns:a16="http://schemas.microsoft.com/office/drawing/2014/main" id="{53904C29-4D4C-41D7-B314-8D1FCC0CCABE}"/>
              </a:ext>
            </a:extLst>
          </p:cNvPr>
          <p:cNvSpPr>
            <a:spLocks noGrp="1"/>
          </p:cNvSpPr>
          <p:nvPr>
            <p:ph type="body" sz="quarter" idx="50" hasCustomPrompt="1"/>
          </p:nvPr>
        </p:nvSpPr>
        <p:spPr>
          <a:xfrm>
            <a:off x="7300750" y="4606925"/>
            <a:ext cx="3199130" cy="1473675"/>
          </a:xfrm>
        </p:spPr>
        <p:txBody>
          <a:bodyPr numCol="1" spcCol="432000"/>
          <a:lstStyle>
            <a:lvl1pPr marL="180975" indent="-172800">
              <a:buClr>
                <a:schemeClr val="accent1"/>
              </a:buClr>
              <a:buFont typeface="Arial" panose="020B0604020202020204" pitchFamily="34" charset="0"/>
              <a:buChar char="●"/>
              <a:defRPr/>
            </a:lvl1pPr>
            <a:lvl2pPr marL="358775" indent="-171450">
              <a:buFont typeface="Courier New" panose="02070309020205020404" pitchFamily="49" charset="0"/>
              <a:buChar char="o"/>
              <a:defRPr/>
            </a:lvl2pPr>
            <a:lvl3pPr marL="541338" indent="-161925">
              <a:buFont typeface="Arial" panose="020B0604020202020204" pitchFamily="34" charset="0"/>
              <a:buChar char="‒"/>
              <a:defRPr/>
            </a:lvl3pPr>
            <a:lvl4pPr marL="717550" indent="-152400">
              <a:defRPr/>
            </a:lvl4pPr>
            <a:lvl5pPr marL="898525" indent="-146050">
              <a:defRPr/>
            </a:lvl5pPr>
          </a:lstStyle>
          <a:p>
            <a:pPr lvl="0"/>
            <a:r>
              <a:rPr lang="en-GB" noProof="0" dirty="0"/>
              <a:t>Enter content here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2" name="Picture Placeholder 44">
            <a:extLst>
              <a:ext uri="{FF2B5EF4-FFF2-40B4-BE49-F238E27FC236}">
                <a16:creationId xmlns:a16="http://schemas.microsoft.com/office/drawing/2014/main" id="{75429D8A-5BA1-425C-B0FD-67F4723303E9}"/>
              </a:ext>
            </a:extLst>
          </p:cNvPr>
          <p:cNvSpPr>
            <a:spLocks noGrp="1"/>
          </p:cNvSpPr>
          <p:nvPr>
            <p:ph type="pic" sz="quarter" idx="48" hasCustomPrompt="1"/>
          </p:nvPr>
        </p:nvSpPr>
        <p:spPr>
          <a:xfrm>
            <a:off x="6054000" y="0"/>
            <a:ext cx="6138000" cy="6138000"/>
          </a:xfrm>
          <a:custGeom>
            <a:avLst/>
            <a:gdLst>
              <a:gd name="connsiteX0" fmla="*/ 0 w 6905625"/>
              <a:gd name="connsiteY0" fmla="*/ 0 h 5318918"/>
              <a:gd name="connsiteX1" fmla="*/ 6905625 w 6905625"/>
              <a:gd name="connsiteY1" fmla="*/ 0 h 5318918"/>
              <a:gd name="connsiteX2" fmla="*/ 6905625 w 6905625"/>
              <a:gd name="connsiteY2" fmla="*/ 5318918 h 5318918"/>
              <a:gd name="connsiteX3" fmla="*/ 0 w 6905625"/>
              <a:gd name="connsiteY3" fmla="*/ 5318918 h 5318918"/>
            </a:gdLst>
            <a:ahLst/>
            <a:cxnLst>
              <a:cxn ang="0">
                <a:pos x="connsiteX0" y="connsiteY0"/>
              </a:cxn>
              <a:cxn ang="0">
                <a:pos x="connsiteX1" y="connsiteY1"/>
              </a:cxn>
              <a:cxn ang="0">
                <a:pos x="connsiteX2" y="connsiteY2"/>
              </a:cxn>
              <a:cxn ang="0">
                <a:pos x="connsiteX3" y="connsiteY3"/>
              </a:cxn>
            </a:cxnLst>
            <a:rect l="l" t="t" r="r" b="b"/>
            <a:pathLst>
              <a:path w="6905625" h="5318918">
                <a:moveTo>
                  <a:pt x="0" y="0"/>
                </a:moveTo>
                <a:lnTo>
                  <a:pt x="6905625" y="0"/>
                </a:lnTo>
                <a:lnTo>
                  <a:pt x="6905625" y="5318918"/>
                </a:lnTo>
                <a:lnTo>
                  <a:pt x="0" y="5318918"/>
                </a:lnTo>
                <a:close/>
              </a:path>
            </a:pathLst>
          </a:custGeom>
          <a:noFill/>
        </p:spPr>
        <p:txBody>
          <a:bodyPr wrap="square" anchor="t">
            <a:noAutofit/>
          </a:bodyPr>
          <a:lstStyle>
            <a:lvl1pPr marL="0" marR="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sz="1800">
                <a:solidFill>
                  <a:schemeClr val="tx1"/>
                </a:solidFill>
              </a:defRPr>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BRUSHSTROKE PLACEHOLDER</a:t>
            </a:r>
            <a:br>
              <a:rPr lang="en-GB" dirty="0"/>
            </a:br>
            <a:r>
              <a:rPr lang="en-GB" dirty="0"/>
              <a:t>Click on the icon to insert a brushstroke, then </a:t>
            </a:r>
            <a:br>
              <a:rPr lang="en-GB" dirty="0"/>
            </a:br>
            <a:r>
              <a:rPr lang="en-GB" dirty="0"/>
              <a:t>right click &gt; send to back</a:t>
            </a:r>
          </a:p>
        </p:txBody>
      </p:sp>
      <p:sp>
        <p:nvSpPr>
          <p:cNvPr id="2" name="Date Placeholder 1">
            <a:extLst>
              <a:ext uri="{FF2B5EF4-FFF2-40B4-BE49-F238E27FC236}">
                <a16:creationId xmlns:a16="http://schemas.microsoft.com/office/drawing/2014/main" id="{2B3205E9-377C-4E28-9351-D45C85F2A357}"/>
              </a:ext>
            </a:extLst>
          </p:cNvPr>
          <p:cNvSpPr>
            <a:spLocks noGrp="1"/>
          </p:cNvSpPr>
          <p:nvPr>
            <p:ph type="dt" sz="half" idx="51"/>
          </p:nvPr>
        </p:nvSpPr>
        <p:spPr/>
        <p:txBody>
          <a:bodyPr/>
          <a:lstStyle/>
          <a:p>
            <a:r>
              <a:rPr lang="en-GB"/>
              <a:t>26.9. 2024</a:t>
            </a:r>
            <a:endParaRPr lang="en-GB" dirty="0"/>
          </a:p>
        </p:txBody>
      </p:sp>
      <p:sp>
        <p:nvSpPr>
          <p:cNvPr id="7" name="Footer Placeholder 6">
            <a:extLst>
              <a:ext uri="{FF2B5EF4-FFF2-40B4-BE49-F238E27FC236}">
                <a16:creationId xmlns:a16="http://schemas.microsoft.com/office/drawing/2014/main" id="{0AB5E346-808F-4C76-A63C-444E2A3F6CE2}"/>
              </a:ext>
            </a:extLst>
          </p:cNvPr>
          <p:cNvSpPr>
            <a:spLocks noGrp="1"/>
          </p:cNvSpPr>
          <p:nvPr>
            <p:ph type="ftr" sz="quarter" idx="52"/>
          </p:nvPr>
        </p:nvSpPr>
        <p:spPr/>
        <p:txBody>
          <a:bodyPr/>
          <a:lstStyle/>
          <a:p>
            <a:endParaRPr lang="en-GB" dirty="0"/>
          </a:p>
        </p:txBody>
      </p:sp>
      <p:sp>
        <p:nvSpPr>
          <p:cNvPr id="8" name="Slide Number Placeholder 7">
            <a:extLst>
              <a:ext uri="{FF2B5EF4-FFF2-40B4-BE49-F238E27FC236}">
                <a16:creationId xmlns:a16="http://schemas.microsoft.com/office/drawing/2014/main" id="{A3DE6236-C5A9-4B64-8C97-2C3B3F5C2122}"/>
              </a:ext>
            </a:extLst>
          </p:cNvPr>
          <p:cNvSpPr>
            <a:spLocks noGrp="1"/>
          </p:cNvSpPr>
          <p:nvPr>
            <p:ph type="sldNum" sz="quarter" idx="53"/>
          </p:nvPr>
        </p:nvSpPr>
        <p:spPr/>
        <p:txBody>
          <a:bodyPr/>
          <a:lstStyle/>
          <a:p>
            <a:fld id="{2EAB87D5-0303-4716-801E-59915E21502C}" type="slidenum">
              <a:rPr lang="en-GB" smtClean="0"/>
              <a:pPr/>
              <a:t>‹#›</a:t>
            </a:fld>
            <a:endParaRPr lang="en-GB" dirty="0"/>
          </a:p>
        </p:txBody>
      </p:sp>
    </p:spTree>
    <p:extLst>
      <p:ext uri="{BB962C8B-B14F-4D97-AF65-F5344CB8AC3E}">
        <p14:creationId xmlns:p14="http://schemas.microsoft.com/office/powerpoint/2010/main" val="1839701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xt w/ Bullet Points ">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62C734-55ED-4C2D-8E9C-8192CF3F81D6}"/>
              </a:ext>
            </a:extLst>
          </p:cNvPr>
          <p:cNvSpPr>
            <a:spLocks noGrp="1"/>
          </p:cNvSpPr>
          <p:nvPr>
            <p:ph type="title" hasCustomPrompt="1"/>
          </p:nvPr>
        </p:nvSpPr>
        <p:spPr>
          <a:xfrm>
            <a:off x="393701" y="301054"/>
            <a:ext cx="7881620" cy="478409"/>
          </a:xfrm>
        </p:spPr>
        <p:txBody>
          <a:bodyPr/>
          <a:lstStyle>
            <a:lvl1pPr>
              <a:defRPr/>
            </a:lvl1pPr>
          </a:lstStyle>
          <a:p>
            <a:r>
              <a:rPr lang="en-US" dirty="0"/>
              <a:t>Enter title here </a:t>
            </a:r>
            <a:endParaRPr lang="en-GB" dirty="0"/>
          </a:p>
        </p:txBody>
      </p:sp>
      <p:sp>
        <p:nvSpPr>
          <p:cNvPr id="13" name="Text Placeholder 17">
            <a:extLst>
              <a:ext uri="{FF2B5EF4-FFF2-40B4-BE49-F238E27FC236}">
                <a16:creationId xmlns:a16="http://schemas.microsoft.com/office/drawing/2014/main" id="{050CAFAF-2F02-424F-B8E0-734FF5FE6285}"/>
              </a:ext>
            </a:extLst>
          </p:cNvPr>
          <p:cNvSpPr>
            <a:spLocks noGrp="1"/>
          </p:cNvSpPr>
          <p:nvPr>
            <p:ph type="body" sz="quarter" idx="47" hasCustomPrompt="1"/>
          </p:nvPr>
        </p:nvSpPr>
        <p:spPr>
          <a:xfrm>
            <a:off x="8441204" y="390997"/>
            <a:ext cx="3475709" cy="591983"/>
          </a:xfrm>
        </p:spPr>
        <p:txBody>
          <a:bodyPr anchor="t"/>
          <a:lstStyle>
            <a:lvl1pPr algn="r">
              <a:defRPr sz="2000">
                <a:solidFill>
                  <a:schemeClr val="bg1"/>
                </a:solidFill>
              </a:defRPr>
            </a:lvl1pPr>
          </a:lstStyle>
          <a:p>
            <a:pPr lvl="0"/>
            <a:r>
              <a:rPr lang="en-GB" noProof="0" dirty="0"/>
              <a:t>Optional title</a:t>
            </a:r>
          </a:p>
        </p:txBody>
      </p:sp>
      <p:sp>
        <p:nvSpPr>
          <p:cNvPr id="37" name="Text Placeholder 7">
            <a:extLst>
              <a:ext uri="{FF2B5EF4-FFF2-40B4-BE49-F238E27FC236}">
                <a16:creationId xmlns:a16="http://schemas.microsoft.com/office/drawing/2014/main" id="{D6811A16-C022-4EFC-8EDC-50C4AC2451A5}"/>
              </a:ext>
            </a:extLst>
          </p:cNvPr>
          <p:cNvSpPr>
            <a:spLocks noGrp="1"/>
          </p:cNvSpPr>
          <p:nvPr>
            <p:ph type="body" sz="quarter" idx="13" hasCustomPrompt="1"/>
          </p:nvPr>
        </p:nvSpPr>
        <p:spPr>
          <a:xfrm>
            <a:off x="393700" y="835026"/>
            <a:ext cx="7881620" cy="463867"/>
          </a:xfrm>
        </p:spPr>
        <p:txBody>
          <a:bodyPr anchor="t"/>
          <a:lstStyle>
            <a:lvl1pPr>
              <a:defRPr sz="2000">
                <a:solidFill>
                  <a:schemeClr val="tx1"/>
                </a:solidFill>
              </a:defRPr>
            </a:lvl1pPr>
          </a:lstStyle>
          <a:p>
            <a:pPr lvl="0"/>
            <a:r>
              <a:rPr lang="en-GB" noProof="0"/>
              <a:t>Enter subtitle here </a:t>
            </a:r>
          </a:p>
        </p:txBody>
      </p:sp>
      <p:sp>
        <p:nvSpPr>
          <p:cNvPr id="67" name="Text Placeholder 15">
            <a:extLst>
              <a:ext uri="{FF2B5EF4-FFF2-40B4-BE49-F238E27FC236}">
                <a16:creationId xmlns:a16="http://schemas.microsoft.com/office/drawing/2014/main" id="{FF00A578-ABA4-4489-BFBC-0737E58F1A79}"/>
              </a:ext>
            </a:extLst>
          </p:cNvPr>
          <p:cNvSpPr>
            <a:spLocks noGrp="1"/>
          </p:cNvSpPr>
          <p:nvPr>
            <p:ph type="body" sz="quarter" idx="24" hasCustomPrompt="1"/>
          </p:nvPr>
        </p:nvSpPr>
        <p:spPr>
          <a:xfrm>
            <a:off x="393700" y="2016732"/>
            <a:ext cx="7633970" cy="3688267"/>
          </a:xfrm>
        </p:spPr>
        <p:txBody>
          <a:bodyPr numCol="1" spcCol="432000"/>
          <a:lstStyle>
            <a:lvl1pPr marL="180975" indent="-172800">
              <a:buClr>
                <a:schemeClr val="accent1"/>
              </a:buClr>
              <a:buFont typeface="Arial" panose="020B0604020202020204" pitchFamily="34" charset="0"/>
              <a:buChar char="●"/>
              <a:defRPr/>
            </a:lvl1pPr>
            <a:lvl2pPr marL="358775" indent="-171450">
              <a:buFont typeface="Courier New" panose="02070309020205020404" pitchFamily="49" charset="0"/>
              <a:buChar char="o"/>
              <a:defRPr/>
            </a:lvl2pPr>
            <a:lvl3pPr marL="541338" indent="-161925">
              <a:buFont typeface="Arial" panose="020B0604020202020204" pitchFamily="34" charset="0"/>
              <a:buChar char="‒"/>
              <a:defRPr/>
            </a:lvl3pPr>
            <a:lvl4pPr marL="717550" indent="-152400">
              <a:defRPr/>
            </a:lvl4pPr>
            <a:lvl5pPr marL="898525" indent="-146050">
              <a:defRPr/>
            </a:lvl5pPr>
          </a:lstStyle>
          <a:p>
            <a:pPr lvl="0"/>
            <a:r>
              <a:rPr lang="en-GB" noProof="0" dirty="0"/>
              <a:t>Enter content here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0" name="Picture Placeholder 39">
            <a:extLst>
              <a:ext uri="{FF2B5EF4-FFF2-40B4-BE49-F238E27FC236}">
                <a16:creationId xmlns:a16="http://schemas.microsoft.com/office/drawing/2014/main" id="{DC952495-205A-435E-AF62-967DD5EEB123}"/>
              </a:ext>
            </a:extLst>
          </p:cNvPr>
          <p:cNvSpPr>
            <a:spLocks noGrp="1"/>
          </p:cNvSpPr>
          <p:nvPr>
            <p:ph type="pic" sz="quarter" idx="20" hasCustomPrompt="1"/>
          </p:nvPr>
        </p:nvSpPr>
        <p:spPr>
          <a:xfrm>
            <a:off x="6054000" y="0"/>
            <a:ext cx="6138000" cy="6138000"/>
          </a:xfrm>
          <a:custGeom>
            <a:avLst/>
            <a:gdLst>
              <a:gd name="connsiteX0" fmla="*/ 0 w 6905625"/>
              <a:gd name="connsiteY0" fmla="*/ 0 h 5318918"/>
              <a:gd name="connsiteX1" fmla="*/ 6905625 w 6905625"/>
              <a:gd name="connsiteY1" fmla="*/ 0 h 5318918"/>
              <a:gd name="connsiteX2" fmla="*/ 6905625 w 6905625"/>
              <a:gd name="connsiteY2" fmla="*/ 5318918 h 5318918"/>
              <a:gd name="connsiteX3" fmla="*/ 0 w 6905625"/>
              <a:gd name="connsiteY3" fmla="*/ 5318918 h 5318918"/>
            </a:gdLst>
            <a:ahLst/>
            <a:cxnLst>
              <a:cxn ang="0">
                <a:pos x="connsiteX0" y="connsiteY0"/>
              </a:cxn>
              <a:cxn ang="0">
                <a:pos x="connsiteX1" y="connsiteY1"/>
              </a:cxn>
              <a:cxn ang="0">
                <a:pos x="connsiteX2" y="connsiteY2"/>
              </a:cxn>
              <a:cxn ang="0">
                <a:pos x="connsiteX3" y="connsiteY3"/>
              </a:cxn>
            </a:cxnLst>
            <a:rect l="l" t="t" r="r" b="b"/>
            <a:pathLst>
              <a:path w="6905625" h="5318918">
                <a:moveTo>
                  <a:pt x="0" y="0"/>
                </a:moveTo>
                <a:lnTo>
                  <a:pt x="6905625" y="0"/>
                </a:lnTo>
                <a:lnTo>
                  <a:pt x="6905625" y="5318918"/>
                </a:lnTo>
                <a:lnTo>
                  <a:pt x="0" y="5318918"/>
                </a:lnTo>
                <a:close/>
              </a:path>
            </a:pathLst>
          </a:custGeom>
          <a:noFill/>
        </p:spPr>
        <p:txBody>
          <a:bodyPr wrap="square" anchor="t">
            <a:noAutofit/>
          </a:bodyPr>
          <a:lstStyle>
            <a:lvl1pPr marL="0" marR="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sz="1800">
                <a:solidFill>
                  <a:schemeClr val="tx1"/>
                </a:solidFill>
              </a:defRPr>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BRUSHSTROKE PLACEHOLDER</a:t>
            </a:r>
            <a:br>
              <a:rPr lang="en-GB" dirty="0"/>
            </a:br>
            <a:r>
              <a:rPr lang="en-GB" dirty="0"/>
              <a:t>Click on the icon to insert a brushstroke, then </a:t>
            </a:r>
            <a:br>
              <a:rPr lang="en-GB" dirty="0"/>
            </a:br>
            <a:r>
              <a:rPr lang="en-GB" dirty="0"/>
              <a:t>right click &gt; send to back</a:t>
            </a:r>
          </a:p>
        </p:txBody>
      </p:sp>
      <p:sp>
        <p:nvSpPr>
          <p:cNvPr id="3" name="Date Placeholder 2">
            <a:extLst>
              <a:ext uri="{FF2B5EF4-FFF2-40B4-BE49-F238E27FC236}">
                <a16:creationId xmlns:a16="http://schemas.microsoft.com/office/drawing/2014/main" id="{9BC78330-9819-432D-B4C6-02F3BBAB1D8B}"/>
              </a:ext>
            </a:extLst>
          </p:cNvPr>
          <p:cNvSpPr>
            <a:spLocks noGrp="1"/>
          </p:cNvSpPr>
          <p:nvPr>
            <p:ph type="dt" sz="half" idx="48"/>
          </p:nvPr>
        </p:nvSpPr>
        <p:spPr/>
        <p:txBody>
          <a:bodyPr/>
          <a:lstStyle/>
          <a:p>
            <a:r>
              <a:rPr lang="en-GB"/>
              <a:t>26.9. 2024</a:t>
            </a:r>
            <a:endParaRPr lang="en-GB" dirty="0"/>
          </a:p>
        </p:txBody>
      </p:sp>
      <p:sp>
        <p:nvSpPr>
          <p:cNvPr id="4" name="Footer Placeholder 3">
            <a:extLst>
              <a:ext uri="{FF2B5EF4-FFF2-40B4-BE49-F238E27FC236}">
                <a16:creationId xmlns:a16="http://schemas.microsoft.com/office/drawing/2014/main" id="{6FF68CD9-FA3C-4864-A872-184BE287FC91}"/>
              </a:ext>
            </a:extLst>
          </p:cNvPr>
          <p:cNvSpPr>
            <a:spLocks noGrp="1"/>
          </p:cNvSpPr>
          <p:nvPr>
            <p:ph type="ftr" sz="quarter" idx="49"/>
          </p:nvPr>
        </p:nvSpPr>
        <p:spPr/>
        <p:txBody>
          <a:bodyPr/>
          <a:lstStyle/>
          <a:p>
            <a:endParaRPr lang="en-GB" dirty="0"/>
          </a:p>
        </p:txBody>
      </p:sp>
      <p:sp>
        <p:nvSpPr>
          <p:cNvPr id="6" name="Slide Number Placeholder 5">
            <a:extLst>
              <a:ext uri="{FF2B5EF4-FFF2-40B4-BE49-F238E27FC236}">
                <a16:creationId xmlns:a16="http://schemas.microsoft.com/office/drawing/2014/main" id="{36BDA07E-0782-4A95-8497-5A7876EA0EC5}"/>
              </a:ext>
            </a:extLst>
          </p:cNvPr>
          <p:cNvSpPr>
            <a:spLocks noGrp="1"/>
          </p:cNvSpPr>
          <p:nvPr>
            <p:ph type="sldNum" sz="quarter" idx="50"/>
          </p:nvPr>
        </p:nvSpPr>
        <p:spPr/>
        <p:txBody>
          <a:bodyPr/>
          <a:lstStyle/>
          <a:p>
            <a:fld id="{2EAB87D5-0303-4716-801E-59915E21502C}" type="slidenum">
              <a:rPr lang="en-GB" smtClean="0"/>
              <a:pPr/>
              <a:t>‹#›</a:t>
            </a:fld>
            <a:endParaRPr lang="en-GB" dirty="0"/>
          </a:p>
        </p:txBody>
      </p:sp>
    </p:spTree>
    <p:extLst>
      <p:ext uri="{BB962C8B-B14F-4D97-AF65-F5344CB8AC3E}">
        <p14:creationId xmlns:p14="http://schemas.microsoft.com/office/powerpoint/2010/main" val="912831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amp; Chart ">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AB61B6-4AAC-46C9-9B30-F5C0D6A5A23A}"/>
              </a:ext>
            </a:extLst>
          </p:cNvPr>
          <p:cNvSpPr>
            <a:spLocks noGrp="1"/>
          </p:cNvSpPr>
          <p:nvPr>
            <p:ph type="body" sz="quarter" idx="13" hasCustomPrompt="1"/>
          </p:nvPr>
        </p:nvSpPr>
        <p:spPr>
          <a:xfrm>
            <a:off x="393700" y="835026"/>
            <a:ext cx="7881620" cy="463867"/>
          </a:xfrm>
        </p:spPr>
        <p:txBody>
          <a:bodyPr anchor="t"/>
          <a:lstStyle>
            <a:lvl1pPr>
              <a:defRPr sz="2000">
                <a:solidFill>
                  <a:schemeClr val="tx1"/>
                </a:solidFill>
              </a:defRPr>
            </a:lvl1pPr>
          </a:lstStyle>
          <a:p>
            <a:pPr lvl="0"/>
            <a:r>
              <a:rPr lang="en-GB" noProof="0"/>
              <a:t>Enter subtitle here </a:t>
            </a:r>
          </a:p>
        </p:txBody>
      </p:sp>
      <p:sp>
        <p:nvSpPr>
          <p:cNvPr id="18" name="Chart Placeholder 17">
            <a:extLst>
              <a:ext uri="{FF2B5EF4-FFF2-40B4-BE49-F238E27FC236}">
                <a16:creationId xmlns:a16="http://schemas.microsoft.com/office/drawing/2014/main" id="{0B0945C9-7110-492B-9FFF-F14C0C7714FF}"/>
              </a:ext>
            </a:extLst>
          </p:cNvPr>
          <p:cNvSpPr>
            <a:spLocks noGrp="1"/>
          </p:cNvSpPr>
          <p:nvPr>
            <p:ph type="chart" sz="quarter" idx="33" hasCustomPrompt="1"/>
          </p:nvPr>
        </p:nvSpPr>
        <p:spPr>
          <a:xfrm>
            <a:off x="5289550" y="2016732"/>
            <a:ext cx="5483223" cy="3559678"/>
          </a:xfrm>
        </p:spPr>
        <p:txBody>
          <a:bodyPr anchor="ctr"/>
          <a:lstStyle>
            <a:lvl1pPr algn="ctr">
              <a:defRPr/>
            </a:lvl1pPr>
          </a:lstStyle>
          <a:p>
            <a:r>
              <a:rPr lang="en-GB" dirty="0"/>
              <a:t>Click on the icon to insert a chart</a:t>
            </a:r>
          </a:p>
        </p:txBody>
      </p:sp>
      <p:sp>
        <p:nvSpPr>
          <p:cNvPr id="20" name="Text Placeholder 15">
            <a:extLst>
              <a:ext uri="{FF2B5EF4-FFF2-40B4-BE49-F238E27FC236}">
                <a16:creationId xmlns:a16="http://schemas.microsoft.com/office/drawing/2014/main" id="{8536A844-0269-4C93-BDA3-4C597CBC8F5E}"/>
              </a:ext>
            </a:extLst>
          </p:cNvPr>
          <p:cNvSpPr>
            <a:spLocks noGrp="1"/>
          </p:cNvSpPr>
          <p:nvPr>
            <p:ph type="body" sz="quarter" idx="37" hasCustomPrompt="1"/>
          </p:nvPr>
        </p:nvSpPr>
        <p:spPr>
          <a:xfrm>
            <a:off x="393698" y="2016733"/>
            <a:ext cx="3199130" cy="3559678"/>
          </a:xfrm>
        </p:spPr>
        <p:txBody>
          <a:bodyPr numCol="1" spcCol="432000"/>
          <a:lstStyle>
            <a:lvl1pPr marL="180975" indent="-172800">
              <a:buClr>
                <a:schemeClr val="accent1"/>
              </a:buClr>
              <a:buFont typeface="Arial" panose="020B0604020202020204" pitchFamily="34" charset="0"/>
              <a:buChar char="●"/>
              <a:defRPr/>
            </a:lvl1pPr>
            <a:lvl2pPr marL="358775" indent="-171450">
              <a:buFont typeface="Courier New" panose="02070309020205020404" pitchFamily="49" charset="0"/>
              <a:buChar char="o"/>
              <a:defRPr/>
            </a:lvl2pPr>
            <a:lvl3pPr marL="541338" indent="-161925">
              <a:buFont typeface="Arial" panose="020B0604020202020204" pitchFamily="34" charset="0"/>
              <a:buChar char="‒"/>
              <a:defRPr/>
            </a:lvl3pPr>
            <a:lvl4pPr marL="717550" indent="-152400">
              <a:defRPr/>
            </a:lvl4pPr>
            <a:lvl5pPr marL="898525" indent="-146050">
              <a:defRPr/>
            </a:lvl5pPr>
          </a:lstStyle>
          <a:p>
            <a:pPr lvl="0"/>
            <a:r>
              <a:rPr lang="en-GB" noProof="0" dirty="0"/>
              <a:t>Enter content here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itle 5">
            <a:extLst>
              <a:ext uri="{FF2B5EF4-FFF2-40B4-BE49-F238E27FC236}">
                <a16:creationId xmlns:a16="http://schemas.microsoft.com/office/drawing/2014/main" id="{7198C13F-168B-4515-AA63-7E133538068D}"/>
              </a:ext>
            </a:extLst>
          </p:cNvPr>
          <p:cNvSpPr>
            <a:spLocks noGrp="1"/>
          </p:cNvSpPr>
          <p:nvPr>
            <p:ph type="title" hasCustomPrompt="1"/>
          </p:nvPr>
        </p:nvSpPr>
        <p:spPr>
          <a:xfrm>
            <a:off x="393701" y="301054"/>
            <a:ext cx="7881620" cy="478409"/>
          </a:xfrm>
        </p:spPr>
        <p:txBody>
          <a:bodyPr/>
          <a:lstStyle>
            <a:lvl1pPr>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F29348F2-6482-45BF-A88D-46467E1408FC}"/>
              </a:ext>
            </a:extLst>
          </p:cNvPr>
          <p:cNvSpPr>
            <a:spLocks noGrp="1"/>
          </p:cNvSpPr>
          <p:nvPr>
            <p:ph type="dt" sz="half" idx="38"/>
          </p:nvPr>
        </p:nvSpPr>
        <p:spPr/>
        <p:txBody>
          <a:bodyPr/>
          <a:lstStyle/>
          <a:p>
            <a:r>
              <a:rPr lang="en-GB"/>
              <a:t>26.9. 2024</a:t>
            </a:r>
            <a:endParaRPr lang="en-GB" dirty="0"/>
          </a:p>
        </p:txBody>
      </p:sp>
      <p:sp>
        <p:nvSpPr>
          <p:cNvPr id="4" name="Footer Placeholder 3">
            <a:extLst>
              <a:ext uri="{FF2B5EF4-FFF2-40B4-BE49-F238E27FC236}">
                <a16:creationId xmlns:a16="http://schemas.microsoft.com/office/drawing/2014/main" id="{F7521665-22D5-4287-A076-97D8402B6CCB}"/>
              </a:ext>
            </a:extLst>
          </p:cNvPr>
          <p:cNvSpPr>
            <a:spLocks noGrp="1"/>
          </p:cNvSpPr>
          <p:nvPr>
            <p:ph type="ftr" sz="quarter" idx="39"/>
          </p:nvPr>
        </p:nvSpPr>
        <p:spPr/>
        <p:txBody>
          <a:bodyPr/>
          <a:lstStyle/>
          <a:p>
            <a:endParaRPr lang="en-GB" dirty="0"/>
          </a:p>
        </p:txBody>
      </p:sp>
      <p:sp>
        <p:nvSpPr>
          <p:cNvPr id="5" name="Slide Number Placeholder 4">
            <a:extLst>
              <a:ext uri="{FF2B5EF4-FFF2-40B4-BE49-F238E27FC236}">
                <a16:creationId xmlns:a16="http://schemas.microsoft.com/office/drawing/2014/main" id="{0F8EB0D8-380B-4548-8DCF-92AC6B72E44A}"/>
              </a:ext>
            </a:extLst>
          </p:cNvPr>
          <p:cNvSpPr>
            <a:spLocks noGrp="1"/>
          </p:cNvSpPr>
          <p:nvPr>
            <p:ph type="sldNum" sz="quarter" idx="40"/>
          </p:nvPr>
        </p:nvSpPr>
        <p:spPr/>
        <p:txBody>
          <a:bodyPr/>
          <a:lstStyle/>
          <a:p>
            <a:fld id="{2EAB87D5-0303-4716-801E-59915E21502C}" type="slidenum">
              <a:rPr lang="en-GB" smtClean="0"/>
              <a:pPr/>
              <a:t>‹#›</a:t>
            </a:fld>
            <a:endParaRPr lang="en-GB" dirty="0"/>
          </a:p>
        </p:txBody>
      </p:sp>
    </p:spTree>
    <p:extLst>
      <p:ext uri="{BB962C8B-B14F-4D97-AF65-F5344CB8AC3E}">
        <p14:creationId xmlns:p14="http://schemas.microsoft.com/office/powerpoint/2010/main" val="18820288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43323626-9A36-4625-A987-7E81483392A9}"/>
              </a:ext>
            </a:extLst>
          </p:cNvPr>
          <p:cNvSpPr>
            <a:spLocks noGrp="1"/>
          </p:cNvSpPr>
          <p:nvPr>
            <p:ph type="body" sz="quarter" idx="47" hasCustomPrompt="1"/>
          </p:nvPr>
        </p:nvSpPr>
        <p:spPr>
          <a:xfrm>
            <a:off x="8441204" y="390997"/>
            <a:ext cx="3475709" cy="591983"/>
          </a:xfrm>
        </p:spPr>
        <p:txBody>
          <a:bodyPr anchor="t"/>
          <a:lstStyle>
            <a:lvl1pPr algn="r">
              <a:defRPr sz="2000">
                <a:solidFill>
                  <a:schemeClr val="bg1"/>
                </a:solidFill>
              </a:defRPr>
            </a:lvl1pPr>
          </a:lstStyle>
          <a:p>
            <a:pPr lvl="0"/>
            <a:r>
              <a:rPr lang="en-GB" noProof="0" dirty="0"/>
              <a:t>Optional title</a:t>
            </a:r>
          </a:p>
        </p:txBody>
      </p:sp>
      <p:sp>
        <p:nvSpPr>
          <p:cNvPr id="8" name="Text Placeholder 7">
            <a:extLst>
              <a:ext uri="{FF2B5EF4-FFF2-40B4-BE49-F238E27FC236}">
                <a16:creationId xmlns:a16="http://schemas.microsoft.com/office/drawing/2014/main" id="{6520C90F-C9B9-4473-88D5-212967927194}"/>
              </a:ext>
            </a:extLst>
          </p:cNvPr>
          <p:cNvSpPr>
            <a:spLocks noGrp="1"/>
          </p:cNvSpPr>
          <p:nvPr>
            <p:ph type="body" sz="quarter" idx="13" hasCustomPrompt="1"/>
          </p:nvPr>
        </p:nvSpPr>
        <p:spPr>
          <a:xfrm>
            <a:off x="393700" y="835026"/>
            <a:ext cx="7881620" cy="463867"/>
          </a:xfrm>
        </p:spPr>
        <p:txBody>
          <a:bodyPr anchor="t"/>
          <a:lstStyle>
            <a:lvl1pPr>
              <a:defRPr sz="2000">
                <a:solidFill>
                  <a:schemeClr val="tx1"/>
                </a:solidFill>
              </a:defRPr>
            </a:lvl1pPr>
          </a:lstStyle>
          <a:p>
            <a:pPr lvl="0"/>
            <a:r>
              <a:rPr lang="en-GB" noProof="0"/>
              <a:t>Enter subtitle here </a:t>
            </a:r>
          </a:p>
        </p:txBody>
      </p:sp>
      <p:sp>
        <p:nvSpPr>
          <p:cNvPr id="15" name="Chart Placeholder 17">
            <a:extLst>
              <a:ext uri="{FF2B5EF4-FFF2-40B4-BE49-F238E27FC236}">
                <a16:creationId xmlns:a16="http://schemas.microsoft.com/office/drawing/2014/main" id="{808462F4-28C9-4A69-B1C1-9E01A0D31DAD}"/>
              </a:ext>
            </a:extLst>
          </p:cNvPr>
          <p:cNvSpPr>
            <a:spLocks noGrp="1"/>
          </p:cNvSpPr>
          <p:nvPr>
            <p:ph type="chart" sz="quarter" idx="33" hasCustomPrompt="1"/>
          </p:nvPr>
        </p:nvSpPr>
        <p:spPr>
          <a:xfrm>
            <a:off x="393700" y="2016732"/>
            <a:ext cx="7950037" cy="3559678"/>
          </a:xfrm>
        </p:spPr>
        <p:txBody>
          <a:bodyPr anchor="ctr"/>
          <a:lstStyle>
            <a:lvl1pPr algn="ctr">
              <a:defRPr/>
            </a:lvl1pPr>
          </a:lstStyle>
          <a:p>
            <a:r>
              <a:rPr lang="en-GB" dirty="0"/>
              <a:t>Click on the icon to insert a chart</a:t>
            </a:r>
          </a:p>
        </p:txBody>
      </p:sp>
      <p:sp>
        <p:nvSpPr>
          <p:cNvPr id="6" name="Title 5">
            <a:extLst>
              <a:ext uri="{FF2B5EF4-FFF2-40B4-BE49-F238E27FC236}">
                <a16:creationId xmlns:a16="http://schemas.microsoft.com/office/drawing/2014/main" id="{271967F0-C52F-4A33-A120-DA3D481621DF}"/>
              </a:ext>
            </a:extLst>
          </p:cNvPr>
          <p:cNvSpPr>
            <a:spLocks noGrp="1"/>
          </p:cNvSpPr>
          <p:nvPr>
            <p:ph type="title" hasCustomPrompt="1"/>
          </p:nvPr>
        </p:nvSpPr>
        <p:spPr>
          <a:xfrm>
            <a:off x="393701" y="301054"/>
            <a:ext cx="7881620" cy="478409"/>
          </a:xfrm>
        </p:spPr>
        <p:txBody>
          <a:bodyPr/>
          <a:lstStyle>
            <a:lvl1pPr>
              <a:defRPr/>
            </a:lvl1pPr>
          </a:lstStyle>
          <a:p>
            <a:r>
              <a:rPr lang="en-US" dirty="0"/>
              <a:t>Enter title here </a:t>
            </a:r>
            <a:endParaRPr lang="en-GB" dirty="0"/>
          </a:p>
        </p:txBody>
      </p:sp>
      <p:sp>
        <p:nvSpPr>
          <p:cNvPr id="48" name="Picture Placeholder 47">
            <a:extLst>
              <a:ext uri="{FF2B5EF4-FFF2-40B4-BE49-F238E27FC236}">
                <a16:creationId xmlns:a16="http://schemas.microsoft.com/office/drawing/2014/main" id="{2DAA9104-5885-449B-9853-CD65A15B0755}"/>
              </a:ext>
            </a:extLst>
          </p:cNvPr>
          <p:cNvSpPr>
            <a:spLocks noGrp="1"/>
          </p:cNvSpPr>
          <p:nvPr>
            <p:ph type="pic" sz="quarter" idx="20" hasCustomPrompt="1"/>
          </p:nvPr>
        </p:nvSpPr>
        <p:spPr>
          <a:xfrm>
            <a:off x="6054000" y="0"/>
            <a:ext cx="6138000" cy="6138000"/>
          </a:xfrm>
          <a:custGeom>
            <a:avLst/>
            <a:gdLst>
              <a:gd name="connsiteX0" fmla="*/ 0 w 6905625"/>
              <a:gd name="connsiteY0" fmla="*/ 0 h 5318918"/>
              <a:gd name="connsiteX1" fmla="*/ 6905625 w 6905625"/>
              <a:gd name="connsiteY1" fmla="*/ 0 h 5318918"/>
              <a:gd name="connsiteX2" fmla="*/ 6905625 w 6905625"/>
              <a:gd name="connsiteY2" fmla="*/ 5318918 h 5318918"/>
              <a:gd name="connsiteX3" fmla="*/ 0 w 6905625"/>
              <a:gd name="connsiteY3" fmla="*/ 5318918 h 5318918"/>
            </a:gdLst>
            <a:ahLst/>
            <a:cxnLst>
              <a:cxn ang="0">
                <a:pos x="connsiteX0" y="connsiteY0"/>
              </a:cxn>
              <a:cxn ang="0">
                <a:pos x="connsiteX1" y="connsiteY1"/>
              </a:cxn>
              <a:cxn ang="0">
                <a:pos x="connsiteX2" y="connsiteY2"/>
              </a:cxn>
              <a:cxn ang="0">
                <a:pos x="connsiteX3" y="connsiteY3"/>
              </a:cxn>
            </a:cxnLst>
            <a:rect l="l" t="t" r="r" b="b"/>
            <a:pathLst>
              <a:path w="6905625" h="5318918">
                <a:moveTo>
                  <a:pt x="0" y="0"/>
                </a:moveTo>
                <a:lnTo>
                  <a:pt x="6905625" y="0"/>
                </a:lnTo>
                <a:lnTo>
                  <a:pt x="6905625" y="5318918"/>
                </a:lnTo>
                <a:lnTo>
                  <a:pt x="0" y="5318918"/>
                </a:lnTo>
                <a:close/>
              </a:path>
            </a:pathLst>
          </a:custGeom>
          <a:noFill/>
        </p:spPr>
        <p:txBody>
          <a:bodyPr wrap="square" anchor="t">
            <a:noAutofit/>
          </a:bodyPr>
          <a:lstStyle>
            <a:lvl1pPr marL="0" marR="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sz="1800">
                <a:solidFill>
                  <a:schemeClr val="tx1"/>
                </a:solidFill>
              </a:defRPr>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BRUSHSTROKE PLACEHOLDER</a:t>
            </a:r>
            <a:br>
              <a:rPr lang="en-GB" dirty="0"/>
            </a:br>
            <a:r>
              <a:rPr lang="en-GB" dirty="0"/>
              <a:t>Click on the icon to insert a brushstroke, then </a:t>
            </a:r>
            <a:br>
              <a:rPr lang="en-GB" dirty="0"/>
            </a:br>
            <a:r>
              <a:rPr lang="en-GB" dirty="0"/>
              <a:t>right click &gt; send to back</a:t>
            </a:r>
          </a:p>
        </p:txBody>
      </p:sp>
      <p:sp>
        <p:nvSpPr>
          <p:cNvPr id="3" name="Date Placeholder 2">
            <a:extLst>
              <a:ext uri="{FF2B5EF4-FFF2-40B4-BE49-F238E27FC236}">
                <a16:creationId xmlns:a16="http://schemas.microsoft.com/office/drawing/2014/main" id="{91B8F331-61C6-49B6-8952-A975D0B9D5B2}"/>
              </a:ext>
            </a:extLst>
          </p:cNvPr>
          <p:cNvSpPr>
            <a:spLocks noGrp="1"/>
          </p:cNvSpPr>
          <p:nvPr>
            <p:ph type="dt" sz="half" idx="48"/>
          </p:nvPr>
        </p:nvSpPr>
        <p:spPr/>
        <p:txBody>
          <a:bodyPr/>
          <a:lstStyle/>
          <a:p>
            <a:r>
              <a:rPr lang="en-GB"/>
              <a:t>26.9. 2024</a:t>
            </a:r>
            <a:endParaRPr lang="en-GB" dirty="0"/>
          </a:p>
        </p:txBody>
      </p:sp>
      <p:sp>
        <p:nvSpPr>
          <p:cNvPr id="4" name="Footer Placeholder 3">
            <a:extLst>
              <a:ext uri="{FF2B5EF4-FFF2-40B4-BE49-F238E27FC236}">
                <a16:creationId xmlns:a16="http://schemas.microsoft.com/office/drawing/2014/main" id="{5651ACEE-C379-4D98-A073-8E7A2A58D2A9}"/>
              </a:ext>
            </a:extLst>
          </p:cNvPr>
          <p:cNvSpPr>
            <a:spLocks noGrp="1"/>
          </p:cNvSpPr>
          <p:nvPr>
            <p:ph type="ftr" sz="quarter" idx="49"/>
          </p:nvPr>
        </p:nvSpPr>
        <p:spPr/>
        <p:txBody>
          <a:bodyPr/>
          <a:lstStyle/>
          <a:p>
            <a:endParaRPr lang="en-GB" dirty="0"/>
          </a:p>
        </p:txBody>
      </p:sp>
      <p:sp>
        <p:nvSpPr>
          <p:cNvPr id="5" name="Slide Number Placeholder 4">
            <a:extLst>
              <a:ext uri="{FF2B5EF4-FFF2-40B4-BE49-F238E27FC236}">
                <a16:creationId xmlns:a16="http://schemas.microsoft.com/office/drawing/2014/main" id="{4248BB24-6634-4C38-B8D4-3EC76832C377}"/>
              </a:ext>
            </a:extLst>
          </p:cNvPr>
          <p:cNvSpPr>
            <a:spLocks noGrp="1"/>
          </p:cNvSpPr>
          <p:nvPr>
            <p:ph type="sldNum" sz="quarter" idx="50"/>
          </p:nvPr>
        </p:nvSpPr>
        <p:spPr/>
        <p:txBody>
          <a:bodyPr/>
          <a:lstStyle/>
          <a:p>
            <a:fld id="{2EAB87D5-0303-4716-801E-59915E21502C}" type="slidenum">
              <a:rPr lang="en-GB" smtClean="0"/>
              <a:pPr/>
              <a:t>‹#›</a:t>
            </a:fld>
            <a:endParaRPr lang="en-GB" dirty="0"/>
          </a:p>
        </p:txBody>
      </p:sp>
    </p:spTree>
    <p:extLst>
      <p:ext uri="{BB962C8B-B14F-4D97-AF65-F5344CB8AC3E}">
        <p14:creationId xmlns:p14="http://schemas.microsoft.com/office/powerpoint/2010/main" val="4380475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1" name="Text Placeholder 7">
            <a:extLst>
              <a:ext uri="{FF2B5EF4-FFF2-40B4-BE49-F238E27FC236}">
                <a16:creationId xmlns:a16="http://schemas.microsoft.com/office/drawing/2014/main" id="{F49CEB99-5195-4CE2-AD8E-3C9435CABF27}"/>
              </a:ext>
            </a:extLst>
          </p:cNvPr>
          <p:cNvSpPr>
            <a:spLocks noGrp="1"/>
          </p:cNvSpPr>
          <p:nvPr>
            <p:ph type="body" sz="quarter" idx="13" hasCustomPrompt="1"/>
          </p:nvPr>
        </p:nvSpPr>
        <p:spPr>
          <a:xfrm>
            <a:off x="393700" y="835026"/>
            <a:ext cx="7881620" cy="463867"/>
          </a:xfrm>
        </p:spPr>
        <p:txBody>
          <a:bodyPr anchor="t"/>
          <a:lstStyle>
            <a:lvl1pPr>
              <a:defRPr sz="2000">
                <a:solidFill>
                  <a:schemeClr val="tx1"/>
                </a:solidFill>
              </a:defRPr>
            </a:lvl1pPr>
          </a:lstStyle>
          <a:p>
            <a:pPr lvl="0"/>
            <a:r>
              <a:rPr lang="en-GB" noProof="0" dirty="0"/>
              <a:t>Enter subtitle here </a:t>
            </a:r>
          </a:p>
        </p:txBody>
      </p:sp>
      <p:sp>
        <p:nvSpPr>
          <p:cNvPr id="32" name="Text Placeholder 13">
            <a:extLst>
              <a:ext uri="{FF2B5EF4-FFF2-40B4-BE49-F238E27FC236}">
                <a16:creationId xmlns:a16="http://schemas.microsoft.com/office/drawing/2014/main" id="{DC3C3264-AC14-4218-ABB7-F01F95735C97}"/>
              </a:ext>
            </a:extLst>
          </p:cNvPr>
          <p:cNvSpPr>
            <a:spLocks noGrp="1"/>
          </p:cNvSpPr>
          <p:nvPr>
            <p:ph type="body" sz="quarter" idx="22" hasCustomPrompt="1"/>
          </p:nvPr>
        </p:nvSpPr>
        <p:spPr>
          <a:xfrm>
            <a:off x="393700" y="2016732"/>
            <a:ext cx="3199130" cy="342294"/>
          </a:xfrm>
        </p:spPr>
        <p:txBody>
          <a:bodyPr/>
          <a:lstStyle>
            <a:lvl1pPr>
              <a:defRPr sz="1800" b="1">
                <a:solidFill>
                  <a:schemeClr val="tx1"/>
                </a:solidFill>
              </a:defRPr>
            </a:lvl1pPr>
          </a:lstStyle>
          <a:p>
            <a:pPr lvl="0"/>
            <a:r>
              <a:rPr lang="en-GB" dirty="0"/>
              <a:t>Enter content title 1 here</a:t>
            </a:r>
          </a:p>
        </p:txBody>
      </p:sp>
      <p:sp>
        <p:nvSpPr>
          <p:cNvPr id="34" name="Text Placeholder 13">
            <a:extLst>
              <a:ext uri="{FF2B5EF4-FFF2-40B4-BE49-F238E27FC236}">
                <a16:creationId xmlns:a16="http://schemas.microsoft.com/office/drawing/2014/main" id="{F73681B4-DF29-4590-AB8C-D3711EE66D3E}"/>
              </a:ext>
            </a:extLst>
          </p:cNvPr>
          <p:cNvSpPr>
            <a:spLocks noGrp="1"/>
          </p:cNvSpPr>
          <p:nvPr>
            <p:ph type="body" sz="quarter" idx="31" hasCustomPrompt="1"/>
          </p:nvPr>
        </p:nvSpPr>
        <p:spPr>
          <a:xfrm>
            <a:off x="4907186" y="2016732"/>
            <a:ext cx="3199130" cy="342294"/>
          </a:xfrm>
        </p:spPr>
        <p:txBody>
          <a:bodyPr/>
          <a:lstStyle>
            <a:lvl1pPr>
              <a:defRPr sz="1800" b="1">
                <a:solidFill>
                  <a:schemeClr val="tx1"/>
                </a:solidFill>
              </a:defRPr>
            </a:lvl1pPr>
          </a:lstStyle>
          <a:p>
            <a:pPr lvl="0"/>
            <a:r>
              <a:rPr lang="en-GB" dirty="0"/>
              <a:t>Enter content title 2 here</a:t>
            </a:r>
          </a:p>
        </p:txBody>
      </p:sp>
      <p:sp>
        <p:nvSpPr>
          <p:cNvPr id="36" name="Chart Placeholder 17">
            <a:extLst>
              <a:ext uri="{FF2B5EF4-FFF2-40B4-BE49-F238E27FC236}">
                <a16:creationId xmlns:a16="http://schemas.microsoft.com/office/drawing/2014/main" id="{2768823A-1276-4CBE-A78A-F69AAAD5B42F}"/>
              </a:ext>
            </a:extLst>
          </p:cNvPr>
          <p:cNvSpPr>
            <a:spLocks noGrp="1"/>
          </p:cNvSpPr>
          <p:nvPr>
            <p:ph type="chart" sz="quarter" idx="37" hasCustomPrompt="1"/>
          </p:nvPr>
        </p:nvSpPr>
        <p:spPr>
          <a:xfrm>
            <a:off x="393700" y="2905932"/>
            <a:ext cx="3946629" cy="3083228"/>
          </a:xfrm>
        </p:spPr>
        <p:txBody>
          <a:bodyPr anchor="ctr"/>
          <a:lstStyle>
            <a:lvl1pPr algn="ctr">
              <a:defRPr/>
            </a:lvl1pPr>
          </a:lstStyle>
          <a:p>
            <a:r>
              <a:rPr lang="en-GB" dirty="0"/>
              <a:t>Click on the icon to insert a chart</a:t>
            </a:r>
          </a:p>
        </p:txBody>
      </p:sp>
      <p:sp>
        <p:nvSpPr>
          <p:cNvPr id="37" name="Chart Placeholder 17">
            <a:extLst>
              <a:ext uri="{FF2B5EF4-FFF2-40B4-BE49-F238E27FC236}">
                <a16:creationId xmlns:a16="http://schemas.microsoft.com/office/drawing/2014/main" id="{4595205F-59AC-4503-A904-5CDA47194CCC}"/>
              </a:ext>
            </a:extLst>
          </p:cNvPr>
          <p:cNvSpPr>
            <a:spLocks noGrp="1"/>
          </p:cNvSpPr>
          <p:nvPr>
            <p:ph type="chart" sz="quarter" idx="38" hasCustomPrompt="1"/>
          </p:nvPr>
        </p:nvSpPr>
        <p:spPr>
          <a:xfrm>
            <a:off x="4907186" y="2905932"/>
            <a:ext cx="3946629" cy="3083228"/>
          </a:xfrm>
        </p:spPr>
        <p:txBody>
          <a:bodyPr anchor="ctr"/>
          <a:lstStyle>
            <a:lvl1pPr algn="ctr">
              <a:defRPr/>
            </a:lvl1pPr>
          </a:lstStyle>
          <a:p>
            <a:r>
              <a:rPr lang="en-GB" dirty="0"/>
              <a:t>Click on the icon to insert a chart</a:t>
            </a:r>
          </a:p>
        </p:txBody>
      </p:sp>
      <p:sp>
        <p:nvSpPr>
          <p:cNvPr id="43" name="Text Placeholder 13">
            <a:extLst>
              <a:ext uri="{FF2B5EF4-FFF2-40B4-BE49-F238E27FC236}">
                <a16:creationId xmlns:a16="http://schemas.microsoft.com/office/drawing/2014/main" id="{05F9813C-CD4F-4995-9949-0EEBF366C540}"/>
              </a:ext>
            </a:extLst>
          </p:cNvPr>
          <p:cNvSpPr>
            <a:spLocks noGrp="1"/>
          </p:cNvSpPr>
          <p:nvPr>
            <p:ph type="body" sz="quarter" idx="34" hasCustomPrompt="1"/>
          </p:nvPr>
        </p:nvSpPr>
        <p:spPr>
          <a:xfrm>
            <a:off x="9595542" y="3870325"/>
            <a:ext cx="1811020" cy="243306"/>
          </a:xfrm>
        </p:spPr>
        <p:txBody>
          <a:bodyPr anchor="t"/>
          <a:lstStyle>
            <a:lvl1pPr>
              <a:defRPr sz="1400" b="0">
                <a:solidFill>
                  <a:schemeClr val="bg1"/>
                </a:solidFill>
              </a:defRPr>
            </a:lvl1pPr>
          </a:lstStyle>
          <a:p>
            <a:pPr lvl="0"/>
            <a:r>
              <a:rPr lang="en-GB" dirty="0"/>
              <a:t>Enter statistic here</a:t>
            </a:r>
          </a:p>
        </p:txBody>
      </p:sp>
      <p:sp>
        <p:nvSpPr>
          <p:cNvPr id="44" name="Text Placeholder 13">
            <a:extLst>
              <a:ext uri="{FF2B5EF4-FFF2-40B4-BE49-F238E27FC236}">
                <a16:creationId xmlns:a16="http://schemas.microsoft.com/office/drawing/2014/main" id="{27C64160-87DC-4BBA-8C2A-EBE740E64F52}"/>
              </a:ext>
            </a:extLst>
          </p:cNvPr>
          <p:cNvSpPr>
            <a:spLocks noGrp="1"/>
          </p:cNvSpPr>
          <p:nvPr>
            <p:ph type="body" sz="quarter" idx="35" hasCustomPrompt="1"/>
          </p:nvPr>
        </p:nvSpPr>
        <p:spPr>
          <a:xfrm>
            <a:off x="9595542" y="4180710"/>
            <a:ext cx="1811020" cy="243306"/>
          </a:xfrm>
        </p:spPr>
        <p:txBody>
          <a:bodyPr anchor="t"/>
          <a:lstStyle>
            <a:lvl1pPr>
              <a:defRPr sz="1400" b="0">
                <a:solidFill>
                  <a:schemeClr val="bg1"/>
                </a:solidFill>
              </a:defRPr>
            </a:lvl1pPr>
          </a:lstStyle>
          <a:p>
            <a:pPr lvl="0"/>
            <a:r>
              <a:rPr lang="en-GB" dirty="0"/>
              <a:t>Enter statistic here</a:t>
            </a:r>
          </a:p>
        </p:txBody>
      </p:sp>
      <p:sp>
        <p:nvSpPr>
          <p:cNvPr id="45" name="Text Placeholder 13">
            <a:extLst>
              <a:ext uri="{FF2B5EF4-FFF2-40B4-BE49-F238E27FC236}">
                <a16:creationId xmlns:a16="http://schemas.microsoft.com/office/drawing/2014/main" id="{08D8AD52-DF6B-447A-8B12-09C1EFA84430}"/>
              </a:ext>
            </a:extLst>
          </p:cNvPr>
          <p:cNvSpPr>
            <a:spLocks noGrp="1"/>
          </p:cNvSpPr>
          <p:nvPr>
            <p:ph type="body" sz="quarter" idx="36" hasCustomPrompt="1"/>
          </p:nvPr>
        </p:nvSpPr>
        <p:spPr>
          <a:xfrm>
            <a:off x="9595542" y="4491094"/>
            <a:ext cx="1811020" cy="243306"/>
          </a:xfrm>
        </p:spPr>
        <p:txBody>
          <a:bodyPr anchor="t"/>
          <a:lstStyle>
            <a:lvl1pPr>
              <a:defRPr sz="1400" b="0">
                <a:solidFill>
                  <a:schemeClr val="bg1"/>
                </a:solidFill>
              </a:defRPr>
            </a:lvl1pPr>
          </a:lstStyle>
          <a:p>
            <a:pPr lvl="0"/>
            <a:r>
              <a:rPr lang="en-GB" dirty="0"/>
              <a:t>Enter statistic here</a:t>
            </a:r>
          </a:p>
        </p:txBody>
      </p:sp>
      <p:sp>
        <p:nvSpPr>
          <p:cNvPr id="4" name="Title 3">
            <a:extLst>
              <a:ext uri="{FF2B5EF4-FFF2-40B4-BE49-F238E27FC236}">
                <a16:creationId xmlns:a16="http://schemas.microsoft.com/office/drawing/2014/main" id="{E39F2699-42E1-4E2F-B84D-F6ECA434448E}"/>
              </a:ext>
            </a:extLst>
          </p:cNvPr>
          <p:cNvSpPr>
            <a:spLocks noGrp="1"/>
          </p:cNvSpPr>
          <p:nvPr>
            <p:ph type="title" hasCustomPrompt="1"/>
          </p:nvPr>
        </p:nvSpPr>
        <p:spPr>
          <a:xfrm>
            <a:off x="393701" y="301054"/>
            <a:ext cx="7881620" cy="478409"/>
          </a:xfrm>
        </p:spPr>
        <p:txBody>
          <a:bodyPr/>
          <a:lstStyle>
            <a:lvl1pPr>
              <a:defRPr/>
            </a:lvl1pPr>
          </a:lstStyle>
          <a:p>
            <a:r>
              <a:rPr lang="en-US" dirty="0"/>
              <a:t>Enter title here </a:t>
            </a:r>
            <a:endParaRPr lang="en-GB" dirty="0"/>
          </a:p>
        </p:txBody>
      </p:sp>
      <p:sp>
        <p:nvSpPr>
          <p:cNvPr id="9" name="Date Placeholder 8">
            <a:extLst>
              <a:ext uri="{FF2B5EF4-FFF2-40B4-BE49-F238E27FC236}">
                <a16:creationId xmlns:a16="http://schemas.microsoft.com/office/drawing/2014/main" id="{3F8A82D8-EB14-493A-A4C5-51A6C72E95D9}"/>
              </a:ext>
            </a:extLst>
          </p:cNvPr>
          <p:cNvSpPr>
            <a:spLocks noGrp="1"/>
          </p:cNvSpPr>
          <p:nvPr>
            <p:ph type="dt" sz="half" idx="39"/>
          </p:nvPr>
        </p:nvSpPr>
        <p:spPr/>
        <p:txBody>
          <a:bodyPr/>
          <a:lstStyle/>
          <a:p>
            <a:r>
              <a:rPr lang="en-GB"/>
              <a:t>26.9. 2024</a:t>
            </a:r>
            <a:endParaRPr lang="en-GB" dirty="0"/>
          </a:p>
        </p:txBody>
      </p:sp>
      <p:sp>
        <p:nvSpPr>
          <p:cNvPr id="10" name="Footer Placeholder 9">
            <a:extLst>
              <a:ext uri="{FF2B5EF4-FFF2-40B4-BE49-F238E27FC236}">
                <a16:creationId xmlns:a16="http://schemas.microsoft.com/office/drawing/2014/main" id="{B77BDE4D-236C-4054-A45C-217D4914F9B4}"/>
              </a:ext>
            </a:extLst>
          </p:cNvPr>
          <p:cNvSpPr>
            <a:spLocks noGrp="1"/>
          </p:cNvSpPr>
          <p:nvPr>
            <p:ph type="ftr" sz="quarter" idx="40"/>
          </p:nvPr>
        </p:nvSpPr>
        <p:spPr/>
        <p:txBody>
          <a:bodyPr/>
          <a:lstStyle/>
          <a:p>
            <a:endParaRPr lang="en-GB" dirty="0"/>
          </a:p>
        </p:txBody>
      </p:sp>
      <p:sp>
        <p:nvSpPr>
          <p:cNvPr id="11" name="Slide Number Placeholder 10">
            <a:extLst>
              <a:ext uri="{FF2B5EF4-FFF2-40B4-BE49-F238E27FC236}">
                <a16:creationId xmlns:a16="http://schemas.microsoft.com/office/drawing/2014/main" id="{D3C08D9A-28E0-4E72-A5EB-B78E492AB6CD}"/>
              </a:ext>
            </a:extLst>
          </p:cNvPr>
          <p:cNvSpPr>
            <a:spLocks noGrp="1"/>
          </p:cNvSpPr>
          <p:nvPr>
            <p:ph type="sldNum" sz="quarter" idx="41"/>
          </p:nvPr>
        </p:nvSpPr>
        <p:spPr/>
        <p:txBody>
          <a:bodyPr/>
          <a:lstStyle/>
          <a:p>
            <a:fld id="{2EAB87D5-0303-4716-801E-59915E21502C}" type="slidenum">
              <a:rPr lang="en-GB" smtClean="0"/>
              <a:pPr/>
              <a:t>‹#›</a:t>
            </a:fld>
            <a:endParaRPr lang="en-GB" dirty="0"/>
          </a:p>
        </p:txBody>
      </p:sp>
    </p:spTree>
    <p:extLst>
      <p:ext uri="{BB962C8B-B14F-4D97-AF65-F5344CB8AC3E}">
        <p14:creationId xmlns:p14="http://schemas.microsoft.com/office/powerpoint/2010/main" val="10599782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able ">
    <p:spTree>
      <p:nvGrpSpPr>
        <p:cNvPr id="1" name=""/>
        <p:cNvGrpSpPr/>
        <p:nvPr/>
      </p:nvGrpSpPr>
      <p:grpSpPr>
        <a:xfrm>
          <a:off x="0" y="0"/>
          <a:ext cx="0" cy="0"/>
          <a:chOff x="0" y="0"/>
          <a:chExt cx="0" cy="0"/>
        </a:xfrm>
      </p:grpSpPr>
      <p:sp>
        <p:nvSpPr>
          <p:cNvPr id="13" name="Text Placeholder 17">
            <a:extLst>
              <a:ext uri="{FF2B5EF4-FFF2-40B4-BE49-F238E27FC236}">
                <a16:creationId xmlns:a16="http://schemas.microsoft.com/office/drawing/2014/main" id="{34C3BC1B-7648-4FCA-86AC-D473876E7955}"/>
              </a:ext>
            </a:extLst>
          </p:cNvPr>
          <p:cNvSpPr>
            <a:spLocks noGrp="1"/>
          </p:cNvSpPr>
          <p:nvPr>
            <p:ph type="body" sz="quarter" idx="47" hasCustomPrompt="1"/>
          </p:nvPr>
        </p:nvSpPr>
        <p:spPr>
          <a:xfrm>
            <a:off x="8441204" y="390997"/>
            <a:ext cx="3475709" cy="591983"/>
          </a:xfrm>
        </p:spPr>
        <p:txBody>
          <a:bodyPr anchor="t"/>
          <a:lstStyle>
            <a:lvl1pPr algn="r">
              <a:defRPr sz="2000">
                <a:solidFill>
                  <a:schemeClr val="bg1"/>
                </a:solidFill>
              </a:defRPr>
            </a:lvl1pPr>
          </a:lstStyle>
          <a:p>
            <a:pPr lvl="0"/>
            <a:r>
              <a:rPr lang="en-GB" noProof="0" dirty="0"/>
              <a:t>Optional title</a:t>
            </a:r>
          </a:p>
        </p:txBody>
      </p:sp>
      <p:sp>
        <p:nvSpPr>
          <p:cNvPr id="7" name="Text Placeholder 7">
            <a:extLst>
              <a:ext uri="{FF2B5EF4-FFF2-40B4-BE49-F238E27FC236}">
                <a16:creationId xmlns:a16="http://schemas.microsoft.com/office/drawing/2014/main" id="{CAC62EB6-64A3-4EEC-BAFF-9043D5AAA5C9}"/>
              </a:ext>
            </a:extLst>
          </p:cNvPr>
          <p:cNvSpPr>
            <a:spLocks noGrp="1"/>
          </p:cNvSpPr>
          <p:nvPr>
            <p:ph type="body" sz="quarter" idx="13" hasCustomPrompt="1"/>
          </p:nvPr>
        </p:nvSpPr>
        <p:spPr>
          <a:xfrm>
            <a:off x="393700" y="835026"/>
            <a:ext cx="7881620" cy="463867"/>
          </a:xfrm>
        </p:spPr>
        <p:txBody>
          <a:bodyPr anchor="t"/>
          <a:lstStyle>
            <a:lvl1pPr>
              <a:defRPr sz="2000">
                <a:solidFill>
                  <a:schemeClr val="tx1"/>
                </a:solidFill>
              </a:defRPr>
            </a:lvl1pPr>
          </a:lstStyle>
          <a:p>
            <a:pPr lvl="0"/>
            <a:r>
              <a:rPr lang="en-GB" noProof="0" dirty="0"/>
              <a:t>Enter subtitle here </a:t>
            </a:r>
          </a:p>
        </p:txBody>
      </p:sp>
      <p:sp>
        <p:nvSpPr>
          <p:cNvPr id="19" name="Table Placeholder 18">
            <a:extLst>
              <a:ext uri="{FF2B5EF4-FFF2-40B4-BE49-F238E27FC236}">
                <a16:creationId xmlns:a16="http://schemas.microsoft.com/office/drawing/2014/main" id="{4495B41A-D704-4BED-B8D1-09B53987A5B5}"/>
              </a:ext>
            </a:extLst>
          </p:cNvPr>
          <p:cNvSpPr>
            <a:spLocks noGrp="1"/>
          </p:cNvSpPr>
          <p:nvPr>
            <p:ph type="tbl" sz="quarter" idx="31" hasCustomPrompt="1"/>
          </p:nvPr>
        </p:nvSpPr>
        <p:spPr>
          <a:xfrm>
            <a:off x="474662" y="2016732"/>
            <a:ext cx="6411912" cy="3460143"/>
          </a:xfrm>
        </p:spPr>
        <p:txBody>
          <a:bodyPr anchor="ctr"/>
          <a:lstStyle>
            <a:lvl1pPr algn="ctr">
              <a:defRPr/>
            </a:lvl1pPr>
          </a:lstStyle>
          <a:p>
            <a:r>
              <a:rPr lang="en-GB" dirty="0"/>
              <a:t>Click on the icon to insert a table</a:t>
            </a:r>
          </a:p>
        </p:txBody>
      </p:sp>
      <p:sp>
        <p:nvSpPr>
          <p:cNvPr id="6" name="Title 5">
            <a:extLst>
              <a:ext uri="{FF2B5EF4-FFF2-40B4-BE49-F238E27FC236}">
                <a16:creationId xmlns:a16="http://schemas.microsoft.com/office/drawing/2014/main" id="{197F908B-337F-41C8-BABC-BBCBBFE39CBC}"/>
              </a:ext>
            </a:extLst>
          </p:cNvPr>
          <p:cNvSpPr>
            <a:spLocks noGrp="1"/>
          </p:cNvSpPr>
          <p:nvPr>
            <p:ph type="title" hasCustomPrompt="1"/>
          </p:nvPr>
        </p:nvSpPr>
        <p:spPr>
          <a:xfrm>
            <a:off x="393701" y="301054"/>
            <a:ext cx="7881620" cy="478409"/>
          </a:xfrm>
        </p:spPr>
        <p:txBody>
          <a:bodyPr/>
          <a:lstStyle>
            <a:lvl1pPr>
              <a:defRPr/>
            </a:lvl1pPr>
          </a:lstStyle>
          <a:p>
            <a:r>
              <a:rPr lang="en-US" dirty="0"/>
              <a:t>Enter title here </a:t>
            </a:r>
            <a:endParaRPr lang="en-GB" dirty="0"/>
          </a:p>
        </p:txBody>
      </p:sp>
      <p:sp>
        <p:nvSpPr>
          <p:cNvPr id="53" name="Picture Placeholder 52">
            <a:extLst>
              <a:ext uri="{FF2B5EF4-FFF2-40B4-BE49-F238E27FC236}">
                <a16:creationId xmlns:a16="http://schemas.microsoft.com/office/drawing/2014/main" id="{631A12E7-3FEC-4EF2-B452-FE357442793F}"/>
              </a:ext>
            </a:extLst>
          </p:cNvPr>
          <p:cNvSpPr>
            <a:spLocks noGrp="1"/>
          </p:cNvSpPr>
          <p:nvPr>
            <p:ph type="pic" sz="quarter" idx="20" hasCustomPrompt="1"/>
          </p:nvPr>
        </p:nvSpPr>
        <p:spPr>
          <a:xfrm>
            <a:off x="6054000" y="0"/>
            <a:ext cx="6138000" cy="6138000"/>
          </a:xfrm>
          <a:custGeom>
            <a:avLst/>
            <a:gdLst>
              <a:gd name="connsiteX0" fmla="*/ 0 w 6905625"/>
              <a:gd name="connsiteY0" fmla="*/ 0 h 5318918"/>
              <a:gd name="connsiteX1" fmla="*/ 6905625 w 6905625"/>
              <a:gd name="connsiteY1" fmla="*/ 0 h 5318918"/>
              <a:gd name="connsiteX2" fmla="*/ 6905625 w 6905625"/>
              <a:gd name="connsiteY2" fmla="*/ 5318918 h 5318918"/>
              <a:gd name="connsiteX3" fmla="*/ 0 w 6905625"/>
              <a:gd name="connsiteY3" fmla="*/ 5318918 h 5318918"/>
            </a:gdLst>
            <a:ahLst/>
            <a:cxnLst>
              <a:cxn ang="0">
                <a:pos x="connsiteX0" y="connsiteY0"/>
              </a:cxn>
              <a:cxn ang="0">
                <a:pos x="connsiteX1" y="connsiteY1"/>
              </a:cxn>
              <a:cxn ang="0">
                <a:pos x="connsiteX2" y="connsiteY2"/>
              </a:cxn>
              <a:cxn ang="0">
                <a:pos x="connsiteX3" y="connsiteY3"/>
              </a:cxn>
            </a:cxnLst>
            <a:rect l="l" t="t" r="r" b="b"/>
            <a:pathLst>
              <a:path w="6905625" h="5318918">
                <a:moveTo>
                  <a:pt x="0" y="0"/>
                </a:moveTo>
                <a:lnTo>
                  <a:pt x="6905625" y="0"/>
                </a:lnTo>
                <a:lnTo>
                  <a:pt x="6905625" y="5318918"/>
                </a:lnTo>
                <a:lnTo>
                  <a:pt x="0" y="5318918"/>
                </a:lnTo>
                <a:close/>
              </a:path>
            </a:pathLst>
          </a:custGeom>
          <a:noFill/>
        </p:spPr>
        <p:txBody>
          <a:bodyPr wrap="square" anchor="t">
            <a:noAutofit/>
          </a:bodyPr>
          <a:lstStyle>
            <a:lvl1pPr marL="0" marR="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sz="1800">
                <a:solidFill>
                  <a:schemeClr val="tx1"/>
                </a:solidFill>
              </a:defRPr>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BRUSHSTROKE PLACEHOLDER</a:t>
            </a:r>
            <a:br>
              <a:rPr lang="en-GB" dirty="0"/>
            </a:br>
            <a:r>
              <a:rPr lang="en-GB" dirty="0"/>
              <a:t>Click on the icon to insert a brushstroke, then </a:t>
            </a:r>
            <a:br>
              <a:rPr lang="en-GB" dirty="0"/>
            </a:br>
            <a:r>
              <a:rPr lang="en-GB" dirty="0"/>
              <a:t>right click &gt; send to back</a:t>
            </a:r>
          </a:p>
        </p:txBody>
      </p:sp>
      <p:sp>
        <p:nvSpPr>
          <p:cNvPr id="3" name="Date Placeholder 2">
            <a:extLst>
              <a:ext uri="{FF2B5EF4-FFF2-40B4-BE49-F238E27FC236}">
                <a16:creationId xmlns:a16="http://schemas.microsoft.com/office/drawing/2014/main" id="{56EECB7D-DA18-4ED8-BB76-13C3073B320E}"/>
              </a:ext>
            </a:extLst>
          </p:cNvPr>
          <p:cNvSpPr>
            <a:spLocks noGrp="1"/>
          </p:cNvSpPr>
          <p:nvPr>
            <p:ph type="dt" sz="half" idx="48"/>
          </p:nvPr>
        </p:nvSpPr>
        <p:spPr/>
        <p:txBody>
          <a:bodyPr/>
          <a:lstStyle/>
          <a:p>
            <a:r>
              <a:rPr lang="en-GB"/>
              <a:t>26.9. 2024</a:t>
            </a:r>
            <a:endParaRPr lang="en-GB" dirty="0"/>
          </a:p>
        </p:txBody>
      </p:sp>
      <p:sp>
        <p:nvSpPr>
          <p:cNvPr id="4" name="Footer Placeholder 3">
            <a:extLst>
              <a:ext uri="{FF2B5EF4-FFF2-40B4-BE49-F238E27FC236}">
                <a16:creationId xmlns:a16="http://schemas.microsoft.com/office/drawing/2014/main" id="{5E00C8DA-FBB3-4041-A678-31703278ABA6}"/>
              </a:ext>
            </a:extLst>
          </p:cNvPr>
          <p:cNvSpPr>
            <a:spLocks noGrp="1"/>
          </p:cNvSpPr>
          <p:nvPr>
            <p:ph type="ftr" sz="quarter" idx="49"/>
          </p:nvPr>
        </p:nvSpPr>
        <p:spPr/>
        <p:txBody>
          <a:bodyPr/>
          <a:lstStyle/>
          <a:p>
            <a:endParaRPr lang="en-GB" dirty="0"/>
          </a:p>
        </p:txBody>
      </p:sp>
      <p:sp>
        <p:nvSpPr>
          <p:cNvPr id="5" name="Slide Number Placeholder 4">
            <a:extLst>
              <a:ext uri="{FF2B5EF4-FFF2-40B4-BE49-F238E27FC236}">
                <a16:creationId xmlns:a16="http://schemas.microsoft.com/office/drawing/2014/main" id="{A2BE232C-BB53-484D-B1C6-C1BBCB7A8DD1}"/>
              </a:ext>
            </a:extLst>
          </p:cNvPr>
          <p:cNvSpPr>
            <a:spLocks noGrp="1"/>
          </p:cNvSpPr>
          <p:nvPr>
            <p:ph type="sldNum" sz="quarter" idx="50"/>
          </p:nvPr>
        </p:nvSpPr>
        <p:spPr/>
        <p:txBody>
          <a:bodyPr/>
          <a:lstStyle/>
          <a:p>
            <a:fld id="{2EAB87D5-0303-4716-801E-59915E21502C}" type="slidenum">
              <a:rPr lang="en-GB" smtClean="0"/>
              <a:pPr/>
              <a:t>‹#›</a:t>
            </a:fld>
            <a:endParaRPr lang="en-GB" dirty="0"/>
          </a:p>
        </p:txBody>
      </p:sp>
    </p:spTree>
    <p:extLst>
      <p:ext uri="{BB962C8B-B14F-4D97-AF65-F5344CB8AC3E}">
        <p14:creationId xmlns:p14="http://schemas.microsoft.com/office/powerpoint/2010/main" val="34250914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Left) w/ Text ">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72DFDE2-6620-49B0-AAA6-88224FB2AD64}"/>
              </a:ext>
            </a:extLst>
          </p:cNvPr>
          <p:cNvSpPr/>
          <p:nvPr/>
        </p:nvSpPr>
        <p:spPr>
          <a:xfrm>
            <a:off x="0" y="6138000"/>
            <a:ext cx="1219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dirty="0"/>
          </a:p>
        </p:txBody>
      </p:sp>
      <p:sp>
        <p:nvSpPr>
          <p:cNvPr id="9" name="Text Placeholder 7">
            <a:extLst>
              <a:ext uri="{FF2B5EF4-FFF2-40B4-BE49-F238E27FC236}">
                <a16:creationId xmlns:a16="http://schemas.microsoft.com/office/drawing/2014/main" id="{B236091C-CD81-4C55-B7A8-13417957D580}"/>
              </a:ext>
            </a:extLst>
          </p:cNvPr>
          <p:cNvSpPr>
            <a:spLocks noGrp="1"/>
          </p:cNvSpPr>
          <p:nvPr>
            <p:ph type="body" sz="quarter" idx="13" hasCustomPrompt="1"/>
          </p:nvPr>
        </p:nvSpPr>
        <p:spPr>
          <a:xfrm>
            <a:off x="6028841" y="835026"/>
            <a:ext cx="5416657" cy="463867"/>
          </a:xfrm>
        </p:spPr>
        <p:txBody>
          <a:bodyPr anchor="t"/>
          <a:lstStyle>
            <a:lvl1pPr>
              <a:defRPr sz="2000">
                <a:solidFill>
                  <a:schemeClr val="tx1"/>
                </a:solidFill>
              </a:defRPr>
            </a:lvl1pPr>
          </a:lstStyle>
          <a:p>
            <a:pPr lvl="0"/>
            <a:r>
              <a:rPr lang="en-GB" noProof="0" dirty="0"/>
              <a:t>Enter subtitle here </a:t>
            </a:r>
          </a:p>
        </p:txBody>
      </p:sp>
      <p:pic>
        <p:nvPicPr>
          <p:cNvPr id="17" name="Graphic 16">
            <a:extLst>
              <a:ext uri="{FF2B5EF4-FFF2-40B4-BE49-F238E27FC236}">
                <a16:creationId xmlns:a16="http://schemas.microsoft.com/office/drawing/2014/main" id="{168C86C3-E03F-4893-AA69-A2F0C058F54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2787" y="6243867"/>
            <a:ext cx="1173437" cy="463696"/>
          </a:xfrm>
          <a:prstGeom prst="rect">
            <a:avLst/>
          </a:prstGeom>
        </p:spPr>
      </p:pic>
      <p:sp>
        <p:nvSpPr>
          <p:cNvPr id="20" name="Text Placeholder 15">
            <a:extLst>
              <a:ext uri="{FF2B5EF4-FFF2-40B4-BE49-F238E27FC236}">
                <a16:creationId xmlns:a16="http://schemas.microsoft.com/office/drawing/2014/main" id="{DCC5DB12-8BB2-44E2-B513-6B7A77B8A695}"/>
              </a:ext>
            </a:extLst>
          </p:cNvPr>
          <p:cNvSpPr>
            <a:spLocks noGrp="1"/>
          </p:cNvSpPr>
          <p:nvPr>
            <p:ph type="body" sz="quarter" idx="25" hasCustomPrompt="1"/>
          </p:nvPr>
        </p:nvSpPr>
        <p:spPr>
          <a:xfrm>
            <a:off x="6028841" y="1985169"/>
            <a:ext cx="5168522" cy="3725956"/>
          </a:xfrm>
        </p:spPr>
        <p:txBody>
          <a:bodyPr numCol="1" spcCol="432000"/>
          <a:lstStyle>
            <a:lvl1pPr marL="180975" indent="-172800">
              <a:buClr>
                <a:schemeClr val="accent1"/>
              </a:buClr>
              <a:buFont typeface="Arial" panose="020B0604020202020204" pitchFamily="34" charset="0"/>
              <a:buChar char="●"/>
              <a:defRPr/>
            </a:lvl1pPr>
            <a:lvl2pPr marL="358775" indent="-171450">
              <a:buFont typeface="Courier New" panose="02070309020205020404" pitchFamily="49" charset="0"/>
              <a:buChar char="o"/>
              <a:defRPr/>
            </a:lvl2pPr>
            <a:lvl3pPr marL="541338" indent="-161925">
              <a:buFont typeface="Arial" panose="020B0604020202020204" pitchFamily="34" charset="0"/>
              <a:buChar char="‒"/>
              <a:defRPr/>
            </a:lvl3pPr>
            <a:lvl4pPr marL="717550" indent="-152400">
              <a:defRPr/>
            </a:lvl4pPr>
            <a:lvl5pPr marL="898525" indent="-146050">
              <a:defRPr/>
            </a:lvl5pPr>
          </a:lstStyle>
          <a:p>
            <a:pPr lvl="0"/>
            <a:r>
              <a:rPr lang="en-GB" noProof="0" dirty="0"/>
              <a:t>Enter content here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itle 5">
            <a:extLst>
              <a:ext uri="{FF2B5EF4-FFF2-40B4-BE49-F238E27FC236}">
                <a16:creationId xmlns:a16="http://schemas.microsoft.com/office/drawing/2014/main" id="{B1C71683-5F3A-4BE7-AA14-A9E6F2800114}"/>
              </a:ext>
            </a:extLst>
          </p:cNvPr>
          <p:cNvSpPr>
            <a:spLocks noGrp="1"/>
          </p:cNvSpPr>
          <p:nvPr>
            <p:ph type="title" hasCustomPrompt="1"/>
          </p:nvPr>
        </p:nvSpPr>
        <p:spPr>
          <a:xfrm>
            <a:off x="6028840" y="301054"/>
            <a:ext cx="5416657" cy="478409"/>
          </a:xfrm>
        </p:spPr>
        <p:txBody>
          <a:bodyPr/>
          <a:lstStyle>
            <a:lvl1pPr>
              <a:defRPr/>
            </a:lvl1pPr>
          </a:lstStyle>
          <a:p>
            <a:r>
              <a:rPr lang="en-US" dirty="0"/>
              <a:t>Enter title here </a:t>
            </a:r>
            <a:endParaRPr lang="en-GB" dirty="0"/>
          </a:p>
        </p:txBody>
      </p:sp>
      <p:sp>
        <p:nvSpPr>
          <p:cNvPr id="11" name="Picture Placeholder 10">
            <a:extLst>
              <a:ext uri="{FF2B5EF4-FFF2-40B4-BE49-F238E27FC236}">
                <a16:creationId xmlns:a16="http://schemas.microsoft.com/office/drawing/2014/main" id="{603ED0B3-E36F-4BA9-BB62-07C2764B3A1D}"/>
              </a:ext>
            </a:extLst>
          </p:cNvPr>
          <p:cNvSpPr>
            <a:spLocks noGrp="1"/>
          </p:cNvSpPr>
          <p:nvPr>
            <p:ph type="pic" sz="quarter" idx="16" hasCustomPrompt="1"/>
          </p:nvPr>
        </p:nvSpPr>
        <p:spPr>
          <a:xfrm>
            <a:off x="1084881" y="1075115"/>
            <a:ext cx="4197458" cy="4636010"/>
          </a:xfrm>
        </p:spPr>
        <p:txBody>
          <a:bodyPr anchor="ctr"/>
          <a:lstStyle>
            <a:lvl1pPr algn="ctr">
              <a:defRPr/>
            </a:lvl1pPr>
          </a:lstStyle>
          <a:p>
            <a:r>
              <a:rPr lang="en-GB" dirty="0"/>
              <a:t>Click on the icon to insert an image</a:t>
            </a:r>
          </a:p>
        </p:txBody>
      </p:sp>
      <p:sp>
        <p:nvSpPr>
          <p:cNvPr id="14" name="Picture Placeholder 13">
            <a:extLst>
              <a:ext uri="{FF2B5EF4-FFF2-40B4-BE49-F238E27FC236}">
                <a16:creationId xmlns:a16="http://schemas.microsoft.com/office/drawing/2014/main" id="{A9D95A9D-EE71-472A-9B59-F6DA3C75114B}"/>
              </a:ext>
            </a:extLst>
          </p:cNvPr>
          <p:cNvSpPr>
            <a:spLocks noGrp="1"/>
          </p:cNvSpPr>
          <p:nvPr>
            <p:ph type="pic" sz="quarter" idx="20" hasCustomPrompt="1"/>
          </p:nvPr>
        </p:nvSpPr>
        <p:spPr>
          <a:xfrm>
            <a:off x="0" y="0"/>
            <a:ext cx="6138000" cy="6138000"/>
          </a:xfrm>
          <a:custGeom>
            <a:avLst/>
            <a:gdLst>
              <a:gd name="connsiteX0" fmla="*/ 0 w 6905625"/>
              <a:gd name="connsiteY0" fmla="*/ 0 h 5318918"/>
              <a:gd name="connsiteX1" fmla="*/ 6905625 w 6905625"/>
              <a:gd name="connsiteY1" fmla="*/ 0 h 5318918"/>
              <a:gd name="connsiteX2" fmla="*/ 6905625 w 6905625"/>
              <a:gd name="connsiteY2" fmla="*/ 5318918 h 5318918"/>
              <a:gd name="connsiteX3" fmla="*/ 0 w 6905625"/>
              <a:gd name="connsiteY3" fmla="*/ 5318918 h 5318918"/>
            </a:gdLst>
            <a:ahLst/>
            <a:cxnLst>
              <a:cxn ang="0">
                <a:pos x="connsiteX0" y="connsiteY0"/>
              </a:cxn>
              <a:cxn ang="0">
                <a:pos x="connsiteX1" y="connsiteY1"/>
              </a:cxn>
              <a:cxn ang="0">
                <a:pos x="connsiteX2" y="connsiteY2"/>
              </a:cxn>
              <a:cxn ang="0">
                <a:pos x="connsiteX3" y="connsiteY3"/>
              </a:cxn>
            </a:cxnLst>
            <a:rect l="l" t="t" r="r" b="b"/>
            <a:pathLst>
              <a:path w="6905625" h="5318918">
                <a:moveTo>
                  <a:pt x="0" y="0"/>
                </a:moveTo>
                <a:lnTo>
                  <a:pt x="6905625" y="0"/>
                </a:lnTo>
                <a:lnTo>
                  <a:pt x="6905625" y="5318918"/>
                </a:lnTo>
                <a:lnTo>
                  <a:pt x="0" y="5318918"/>
                </a:lnTo>
                <a:close/>
              </a:path>
            </a:pathLst>
          </a:custGeom>
          <a:noFill/>
        </p:spPr>
        <p:txBody>
          <a:bodyPr wrap="square" anchor="t">
            <a:noAutofit/>
          </a:bodyPr>
          <a:lstStyle>
            <a:lvl1pPr marL="0" marR="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sz="1800">
                <a:solidFill>
                  <a:schemeClr val="tx1"/>
                </a:solidFill>
              </a:defRPr>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BRUSHSTROKE PLACEHOLDER</a:t>
            </a:r>
            <a:br>
              <a:rPr lang="en-GB" dirty="0"/>
            </a:br>
            <a:r>
              <a:rPr lang="en-GB" dirty="0"/>
              <a:t>Click on the icon to insert a brushstroke, </a:t>
            </a:r>
            <a:br>
              <a:rPr lang="en-GB" dirty="0"/>
            </a:br>
            <a:r>
              <a:rPr lang="en-GB" dirty="0"/>
              <a:t>then right click &gt; send to back</a:t>
            </a:r>
          </a:p>
        </p:txBody>
      </p:sp>
      <p:sp>
        <p:nvSpPr>
          <p:cNvPr id="3" name="Date Placeholder 2">
            <a:extLst>
              <a:ext uri="{FF2B5EF4-FFF2-40B4-BE49-F238E27FC236}">
                <a16:creationId xmlns:a16="http://schemas.microsoft.com/office/drawing/2014/main" id="{E635668F-4A10-418A-BA94-CDB158480B8D}"/>
              </a:ext>
            </a:extLst>
          </p:cNvPr>
          <p:cNvSpPr>
            <a:spLocks noGrp="1"/>
          </p:cNvSpPr>
          <p:nvPr>
            <p:ph type="dt" sz="half" idx="26"/>
          </p:nvPr>
        </p:nvSpPr>
        <p:spPr/>
        <p:txBody>
          <a:bodyPr/>
          <a:lstStyle/>
          <a:p>
            <a:r>
              <a:rPr lang="en-GB"/>
              <a:t>26.9. 2024</a:t>
            </a:r>
            <a:endParaRPr lang="en-GB" dirty="0"/>
          </a:p>
        </p:txBody>
      </p:sp>
      <p:sp>
        <p:nvSpPr>
          <p:cNvPr id="4" name="Footer Placeholder 3">
            <a:extLst>
              <a:ext uri="{FF2B5EF4-FFF2-40B4-BE49-F238E27FC236}">
                <a16:creationId xmlns:a16="http://schemas.microsoft.com/office/drawing/2014/main" id="{07F96521-71FD-45D9-8EF1-4BD1ED828526}"/>
              </a:ext>
            </a:extLst>
          </p:cNvPr>
          <p:cNvSpPr>
            <a:spLocks noGrp="1"/>
          </p:cNvSpPr>
          <p:nvPr>
            <p:ph type="ftr" sz="quarter" idx="27"/>
          </p:nvPr>
        </p:nvSpPr>
        <p:spPr/>
        <p:txBody>
          <a:bodyPr/>
          <a:lstStyle/>
          <a:p>
            <a:endParaRPr lang="en-GB" dirty="0"/>
          </a:p>
        </p:txBody>
      </p:sp>
      <p:sp>
        <p:nvSpPr>
          <p:cNvPr id="5" name="Slide Number Placeholder 4">
            <a:extLst>
              <a:ext uri="{FF2B5EF4-FFF2-40B4-BE49-F238E27FC236}">
                <a16:creationId xmlns:a16="http://schemas.microsoft.com/office/drawing/2014/main" id="{E23DE001-C537-4F3A-9FA5-AA88078AB77A}"/>
              </a:ext>
            </a:extLst>
          </p:cNvPr>
          <p:cNvSpPr>
            <a:spLocks noGrp="1"/>
          </p:cNvSpPr>
          <p:nvPr>
            <p:ph type="sldNum" sz="quarter" idx="28"/>
          </p:nvPr>
        </p:nvSpPr>
        <p:spPr/>
        <p:txBody>
          <a:bodyPr/>
          <a:lstStyle/>
          <a:p>
            <a:fld id="{2EAB87D5-0303-4716-801E-59915E21502C}" type="slidenum">
              <a:rPr lang="en-GB" smtClean="0"/>
              <a:pPr/>
              <a:t>‹#›</a:t>
            </a:fld>
            <a:endParaRPr lang="en-GB" dirty="0"/>
          </a:p>
        </p:txBody>
      </p:sp>
    </p:spTree>
    <p:extLst>
      <p:ext uri="{BB962C8B-B14F-4D97-AF65-F5344CB8AC3E}">
        <p14:creationId xmlns:p14="http://schemas.microsoft.com/office/powerpoint/2010/main" val="20165878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Image (Right) w/ Text ">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C9080A9-1D56-438A-90B6-527F8FAC3E57}"/>
              </a:ext>
            </a:extLst>
          </p:cNvPr>
          <p:cNvSpPr>
            <a:spLocks noGrp="1"/>
          </p:cNvSpPr>
          <p:nvPr>
            <p:ph type="body" sz="quarter" idx="13" hasCustomPrompt="1"/>
          </p:nvPr>
        </p:nvSpPr>
        <p:spPr>
          <a:xfrm>
            <a:off x="393700" y="835026"/>
            <a:ext cx="7169472" cy="463867"/>
          </a:xfrm>
        </p:spPr>
        <p:txBody>
          <a:bodyPr anchor="t"/>
          <a:lstStyle>
            <a:lvl1pPr>
              <a:defRPr sz="2000">
                <a:solidFill>
                  <a:schemeClr val="tx1"/>
                </a:solidFill>
              </a:defRPr>
            </a:lvl1pPr>
          </a:lstStyle>
          <a:p>
            <a:pPr lvl="0"/>
            <a:r>
              <a:rPr lang="en-GB" noProof="0"/>
              <a:t>Enter subtitle here </a:t>
            </a:r>
          </a:p>
        </p:txBody>
      </p:sp>
      <p:sp>
        <p:nvSpPr>
          <p:cNvPr id="15" name="Text Placeholder 15">
            <a:extLst>
              <a:ext uri="{FF2B5EF4-FFF2-40B4-BE49-F238E27FC236}">
                <a16:creationId xmlns:a16="http://schemas.microsoft.com/office/drawing/2014/main" id="{37ECC7F9-EEE9-4E8F-813E-371FD4F90366}"/>
              </a:ext>
            </a:extLst>
          </p:cNvPr>
          <p:cNvSpPr>
            <a:spLocks noGrp="1"/>
          </p:cNvSpPr>
          <p:nvPr>
            <p:ph type="body" sz="quarter" idx="24" hasCustomPrompt="1"/>
          </p:nvPr>
        </p:nvSpPr>
        <p:spPr>
          <a:xfrm>
            <a:off x="393700" y="1985169"/>
            <a:ext cx="5168522" cy="3954556"/>
          </a:xfrm>
        </p:spPr>
        <p:txBody>
          <a:bodyPr numCol="1" spcCol="432000"/>
          <a:lstStyle>
            <a:lvl1pPr marL="180975" indent="-172800">
              <a:buClr>
                <a:schemeClr val="accent1"/>
              </a:buClr>
              <a:buFont typeface="Arial" panose="020B0604020202020204" pitchFamily="34" charset="0"/>
              <a:buChar char="●"/>
              <a:defRPr/>
            </a:lvl1pPr>
            <a:lvl2pPr marL="358775" indent="-171450">
              <a:buFont typeface="Courier New" panose="02070309020205020404" pitchFamily="49" charset="0"/>
              <a:buChar char="o"/>
              <a:defRPr/>
            </a:lvl2pPr>
            <a:lvl3pPr marL="541338" indent="-161925">
              <a:buFont typeface="Arial" panose="020B0604020202020204" pitchFamily="34" charset="0"/>
              <a:buChar char="‒"/>
              <a:defRPr/>
            </a:lvl3pPr>
            <a:lvl4pPr marL="717550" indent="-152400">
              <a:defRPr/>
            </a:lvl4pPr>
            <a:lvl5pPr marL="898525" indent="-146050">
              <a:defRPr/>
            </a:lvl5pPr>
          </a:lstStyle>
          <a:p>
            <a:pPr lvl="0"/>
            <a:r>
              <a:rPr lang="en-GB" noProof="0" dirty="0"/>
              <a:t>Enter content here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Text Placeholder 17">
            <a:extLst>
              <a:ext uri="{FF2B5EF4-FFF2-40B4-BE49-F238E27FC236}">
                <a16:creationId xmlns:a16="http://schemas.microsoft.com/office/drawing/2014/main" id="{A43DC5C7-F55D-4DD0-A15F-F8B3F3F8E61C}"/>
              </a:ext>
            </a:extLst>
          </p:cNvPr>
          <p:cNvSpPr>
            <a:spLocks noGrp="1"/>
          </p:cNvSpPr>
          <p:nvPr>
            <p:ph type="body" sz="quarter" idx="47" hasCustomPrompt="1"/>
          </p:nvPr>
        </p:nvSpPr>
        <p:spPr>
          <a:xfrm>
            <a:off x="8441204" y="390997"/>
            <a:ext cx="3475709" cy="591983"/>
          </a:xfrm>
        </p:spPr>
        <p:txBody>
          <a:bodyPr anchor="t"/>
          <a:lstStyle>
            <a:lvl1pPr algn="r">
              <a:defRPr sz="2000">
                <a:solidFill>
                  <a:schemeClr val="bg1"/>
                </a:solidFill>
              </a:defRPr>
            </a:lvl1pPr>
          </a:lstStyle>
          <a:p>
            <a:pPr lvl="0"/>
            <a:r>
              <a:rPr lang="en-GB" noProof="0" dirty="0"/>
              <a:t>Optional title</a:t>
            </a:r>
          </a:p>
        </p:txBody>
      </p:sp>
      <p:sp>
        <p:nvSpPr>
          <p:cNvPr id="6" name="Title 5">
            <a:extLst>
              <a:ext uri="{FF2B5EF4-FFF2-40B4-BE49-F238E27FC236}">
                <a16:creationId xmlns:a16="http://schemas.microsoft.com/office/drawing/2014/main" id="{545FA0B3-16C8-45FA-9AD4-0A08B0F83A92}"/>
              </a:ext>
            </a:extLst>
          </p:cNvPr>
          <p:cNvSpPr>
            <a:spLocks noGrp="1"/>
          </p:cNvSpPr>
          <p:nvPr>
            <p:ph type="title" hasCustomPrompt="1"/>
          </p:nvPr>
        </p:nvSpPr>
        <p:spPr>
          <a:xfrm>
            <a:off x="393701" y="301054"/>
            <a:ext cx="7169472" cy="478409"/>
          </a:xfrm>
        </p:spPr>
        <p:txBody>
          <a:bodyPr/>
          <a:lstStyle>
            <a:lvl1pPr>
              <a:defRPr/>
            </a:lvl1pPr>
          </a:lstStyle>
          <a:p>
            <a:r>
              <a:rPr lang="en-US" dirty="0"/>
              <a:t>Enter title here </a:t>
            </a:r>
            <a:endParaRPr lang="en-GB" dirty="0"/>
          </a:p>
        </p:txBody>
      </p:sp>
      <p:sp>
        <p:nvSpPr>
          <p:cNvPr id="17" name="Picture Placeholder 10">
            <a:extLst>
              <a:ext uri="{FF2B5EF4-FFF2-40B4-BE49-F238E27FC236}">
                <a16:creationId xmlns:a16="http://schemas.microsoft.com/office/drawing/2014/main" id="{D4CEB5E3-589C-491E-AEED-2C37A066910B}"/>
              </a:ext>
            </a:extLst>
          </p:cNvPr>
          <p:cNvSpPr>
            <a:spLocks noGrp="1"/>
          </p:cNvSpPr>
          <p:nvPr>
            <p:ph type="pic" sz="quarter" idx="16" hasCustomPrompt="1"/>
          </p:nvPr>
        </p:nvSpPr>
        <p:spPr>
          <a:xfrm>
            <a:off x="6443663" y="2386013"/>
            <a:ext cx="4676775" cy="3553712"/>
          </a:xfrm>
        </p:spPr>
        <p:txBody>
          <a:bodyPr anchor="ctr"/>
          <a:lstStyle>
            <a:lvl1pPr algn="ctr">
              <a:defRPr/>
            </a:lvl1pPr>
          </a:lstStyle>
          <a:p>
            <a:r>
              <a:rPr lang="en-GB" dirty="0"/>
              <a:t>Click on the icon to insert an image</a:t>
            </a:r>
          </a:p>
        </p:txBody>
      </p:sp>
      <p:sp>
        <p:nvSpPr>
          <p:cNvPr id="16" name="Picture Placeholder 15">
            <a:extLst>
              <a:ext uri="{FF2B5EF4-FFF2-40B4-BE49-F238E27FC236}">
                <a16:creationId xmlns:a16="http://schemas.microsoft.com/office/drawing/2014/main" id="{4A26474E-EEA6-4232-95E7-44F2BAE40B90}"/>
              </a:ext>
            </a:extLst>
          </p:cNvPr>
          <p:cNvSpPr>
            <a:spLocks noGrp="1"/>
          </p:cNvSpPr>
          <p:nvPr>
            <p:ph type="pic" sz="quarter" idx="20" hasCustomPrompt="1"/>
          </p:nvPr>
        </p:nvSpPr>
        <p:spPr>
          <a:xfrm>
            <a:off x="6054000" y="0"/>
            <a:ext cx="6138000" cy="6138000"/>
          </a:xfrm>
          <a:custGeom>
            <a:avLst/>
            <a:gdLst>
              <a:gd name="connsiteX0" fmla="*/ 0 w 6905625"/>
              <a:gd name="connsiteY0" fmla="*/ 0 h 5318918"/>
              <a:gd name="connsiteX1" fmla="*/ 6905625 w 6905625"/>
              <a:gd name="connsiteY1" fmla="*/ 0 h 5318918"/>
              <a:gd name="connsiteX2" fmla="*/ 6905625 w 6905625"/>
              <a:gd name="connsiteY2" fmla="*/ 5318918 h 5318918"/>
              <a:gd name="connsiteX3" fmla="*/ 0 w 6905625"/>
              <a:gd name="connsiteY3" fmla="*/ 5318918 h 5318918"/>
            </a:gdLst>
            <a:ahLst/>
            <a:cxnLst>
              <a:cxn ang="0">
                <a:pos x="connsiteX0" y="connsiteY0"/>
              </a:cxn>
              <a:cxn ang="0">
                <a:pos x="connsiteX1" y="connsiteY1"/>
              </a:cxn>
              <a:cxn ang="0">
                <a:pos x="connsiteX2" y="connsiteY2"/>
              </a:cxn>
              <a:cxn ang="0">
                <a:pos x="connsiteX3" y="connsiteY3"/>
              </a:cxn>
            </a:cxnLst>
            <a:rect l="l" t="t" r="r" b="b"/>
            <a:pathLst>
              <a:path w="6905625" h="5318918">
                <a:moveTo>
                  <a:pt x="0" y="0"/>
                </a:moveTo>
                <a:lnTo>
                  <a:pt x="6905625" y="0"/>
                </a:lnTo>
                <a:lnTo>
                  <a:pt x="6905625" y="5318918"/>
                </a:lnTo>
                <a:lnTo>
                  <a:pt x="0" y="5318918"/>
                </a:lnTo>
                <a:close/>
              </a:path>
            </a:pathLst>
          </a:custGeom>
          <a:noFill/>
        </p:spPr>
        <p:txBody>
          <a:bodyPr wrap="square" anchor="t">
            <a:noAutofit/>
          </a:bodyPr>
          <a:lstStyle>
            <a:lvl1pPr marL="0" marR="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sz="1800">
                <a:solidFill>
                  <a:schemeClr val="tx1"/>
                </a:solidFill>
              </a:defRPr>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BRUSHSTROKE PLACEHOLDER</a:t>
            </a:r>
            <a:br>
              <a:rPr lang="en-GB" dirty="0"/>
            </a:br>
            <a:r>
              <a:rPr lang="en-GB" dirty="0"/>
              <a:t>Click on the icon to insert a brushstroke, then </a:t>
            </a:r>
            <a:br>
              <a:rPr lang="en-GB" dirty="0"/>
            </a:br>
            <a:r>
              <a:rPr lang="en-GB" dirty="0"/>
              <a:t>right click &gt; send to back</a:t>
            </a:r>
          </a:p>
        </p:txBody>
      </p:sp>
      <p:sp>
        <p:nvSpPr>
          <p:cNvPr id="3" name="Date Placeholder 2">
            <a:extLst>
              <a:ext uri="{FF2B5EF4-FFF2-40B4-BE49-F238E27FC236}">
                <a16:creationId xmlns:a16="http://schemas.microsoft.com/office/drawing/2014/main" id="{AE818CE1-B620-4F01-BA63-7FE1ACD84A0B}"/>
              </a:ext>
            </a:extLst>
          </p:cNvPr>
          <p:cNvSpPr>
            <a:spLocks noGrp="1"/>
          </p:cNvSpPr>
          <p:nvPr>
            <p:ph type="dt" sz="half" idx="48"/>
          </p:nvPr>
        </p:nvSpPr>
        <p:spPr/>
        <p:txBody>
          <a:bodyPr/>
          <a:lstStyle/>
          <a:p>
            <a:r>
              <a:rPr lang="en-GB"/>
              <a:t>26.9. 2024</a:t>
            </a:r>
            <a:endParaRPr lang="en-GB" dirty="0"/>
          </a:p>
        </p:txBody>
      </p:sp>
      <p:sp>
        <p:nvSpPr>
          <p:cNvPr id="4" name="Footer Placeholder 3">
            <a:extLst>
              <a:ext uri="{FF2B5EF4-FFF2-40B4-BE49-F238E27FC236}">
                <a16:creationId xmlns:a16="http://schemas.microsoft.com/office/drawing/2014/main" id="{18AA9126-46AA-4B58-928A-0BADC0405C41}"/>
              </a:ext>
            </a:extLst>
          </p:cNvPr>
          <p:cNvSpPr>
            <a:spLocks noGrp="1"/>
          </p:cNvSpPr>
          <p:nvPr>
            <p:ph type="ftr" sz="quarter" idx="49"/>
          </p:nvPr>
        </p:nvSpPr>
        <p:spPr/>
        <p:txBody>
          <a:bodyPr/>
          <a:lstStyle/>
          <a:p>
            <a:endParaRPr lang="en-GB" dirty="0"/>
          </a:p>
        </p:txBody>
      </p:sp>
      <p:sp>
        <p:nvSpPr>
          <p:cNvPr id="5" name="Slide Number Placeholder 4">
            <a:extLst>
              <a:ext uri="{FF2B5EF4-FFF2-40B4-BE49-F238E27FC236}">
                <a16:creationId xmlns:a16="http://schemas.microsoft.com/office/drawing/2014/main" id="{8908C2C3-E66D-464A-9ED2-811DE285CB7A}"/>
              </a:ext>
            </a:extLst>
          </p:cNvPr>
          <p:cNvSpPr>
            <a:spLocks noGrp="1"/>
          </p:cNvSpPr>
          <p:nvPr>
            <p:ph type="sldNum" sz="quarter" idx="50"/>
          </p:nvPr>
        </p:nvSpPr>
        <p:spPr/>
        <p:txBody>
          <a:bodyPr/>
          <a:lstStyle/>
          <a:p>
            <a:fld id="{2EAB87D5-0303-4716-801E-59915E21502C}" type="slidenum">
              <a:rPr lang="en-GB" smtClean="0"/>
              <a:pPr/>
              <a:t>‹#›</a:t>
            </a:fld>
            <a:endParaRPr lang="en-GB" dirty="0"/>
          </a:p>
        </p:txBody>
      </p:sp>
    </p:spTree>
    <p:extLst>
      <p:ext uri="{BB962C8B-B14F-4D97-AF65-F5344CB8AC3E}">
        <p14:creationId xmlns:p14="http://schemas.microsoft.com/office/powerpoint/2010/main" val="14706016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Backgroun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7C2BF66-469C-4C29-B49A-180EEFDCD75E}"/>
              </a:ext>
            </a:extLst>
          </p:cNvPr>
          <p:cNvSpPr>
            <a:spLocks noGrp="1"/>
          </p:cNvSpPr>
          <p:nvPr>
            <p:ph type="pic" sz="quarter" idx="10" hasCustomPrompt="1"/>
          </p:nvPr>
        </p:nvSpPr>
        <p:spPr>
          <a:xfrm>
            <a:off x="0" y="0"/>
            <a:ext cx="12192000" cy="6858000"/>
          </a:xfrm>
        </p:spPr>
        <p:txBody>
          <a:bodyPr anchor="ctr"/>
          <a:lstStyle>
            <a:lvl1pPr algn="ctr">
              <a:defRPr sz="1800"/>
            </a:lvl1pPr>
          </a:lstStyle>
          <a:p>
            <a:r>
              <a:rPr lang="en-GB" dirty="0"/>
              <a:t>Click on the icon to insert an image</a:t>
            </a:r>
          </a:p>
        </p:txBody>
      </p:sp>
    </p:spTree>
    <p:extLst>
      <p:ext uri="{BB962C8B-B14F-4D97-AF65-F5344CB8AC3E}">
        <p14:creationId xmlns:p14="http://schemas.microsoft.com/office/powerpoint/2010/main" val="40096530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Ic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812390C-DFB7-47AE-984C-EBC7AF6D7C7E}"/>
              </a:ext>
            </a:extLst>
          </p:cNvPr>
          <p:cNvSpPr>
            <a:spLocks noGrp="1"/>
          </p:cNvSpPr>
          <p:nvPr>
            <p:ph type="body" sz="quarter" idx="14" hasCustomPrompt="1"/>
          </p:nvPr>
        </p:nvSpPr>
        <p:spPr>
          <a:xfrm>
            <a:off x="393700" y="835026"/>
            <a:ext cx="10363198" cy="463867"/>
          </a:xfrm>
        </p:spPr>
        <p:txBody>
          <a:bodyPr anchor="t"/>
          <a:lstStyle>
            <a:lvl1pPr>
              <a:defRPr sz="2000">
                <a:solidFill>
                  <a:schemeClr val="tx1"/>
                </a:solidFill>
              </a:defRPr>
            </a:lvl1pPr>
          </a:lstStyle>
          <a:p>
            <a:pPr lvl="0"/>
            <a:r>
              <a:rPr lang="en-GB" noProof="0"/>
              <a:t>Enter subtitle here </a:t>
            </a:r>
          </a:p>
        </p:txBody>
      </p:sp>
      <p:sp>
        <p:nvSpPr>
          <p:cNvPr id="11" name="Picture Placeholder 10">
            <a:extLst>
              <a:ext uri="{FF2B5EF4-FFF2-40B4-BE49-F238E27FC236}">
                <a16:creationId xmlns:a16="http://schemas.microsoft.com/office/drawing/2014/main" id="{5CC4CE58-7474-41C0-9E6C-0A76467A2DA8}"/>
              </a:ext>
            </a:extLst>
          </p:cNvPr>
          <p:cNvSpPr>
            <a:spLocks noGrp="1"/>
          </p:cNvSpPr>
          <p:nvPr>
            <p:ph type="pic" sz="quarter" idx="16" hasCustomPrompt="1"/>
          </p:nvPr>
        </p:nvSpPr>
        <p:spPr>
          <a:xfrm>
            <a:off x="1362075" y="2247900"/>
            <a:ext cx="809625" cy="728663"/>
          </a:xfrm>
        </p:spPr>
        <p:txBody>
          <a:bodyPr anchor="ctr"/>
          <a:lstStyle>
            <a:lvl1pPr algn="ctr">
              <a:defRPr sz="1800"/>
            </a:lvl1pPr>
          </a:lstStyle>
          <a:p>
            <a:r>
              <a:rPr lang="en-GB" dirty="0"/>
              <a:t>Icon</a:t>
            </a:r>
          </a:p>
        </p:txBody>
      </p:sp>
      <p:sp>
        <p:nvSpPr>
          <p:cNvPr id="13" name="Text Placeholder 12">
            <a:extLst>
              <a:ext uri="{FF2B5EF4-FFF2-40B4-BE49-F238E27FC236}">
                <a16:creationId xmlns:a16="http://schemas.microsoft.com/office/drawing/2014/main" id="{8DE69802-F87C-435F-BB4E-D2225D2676CF}"/>
              </a:ext>
            </a:extLst>
          </p:cNvPr>
          <p:cNvSpPr>
            <a:spLocks noGrp="1"/>
          </p:cNvSpPr>
          <p:nvPr>
            <p:ph type="body" sz="quarter" idx="17" hasCustomPrompt="1"/>
          </p:nvPr>
        </p:nvSpPr>
        <p:spPr>
          <a:xfrm>
            <a:off x="764381" y="3190871"/>
            <a:ext cx="2005013" cy="659708"/>
          </a:xfrm>
        </p:spPr>
        <p:txBody>
          <a:bodyPr/>
          <a:lstStyle>
            <a:lvl1pPr algn="ctr">
              <a:defRPr sz="1800"/>
            </a:lvl1pPr>
          </a:lstStyle>
          <a:p>
            <a:pPr lvl="0"/>
            <a:r>
              <a:rPr lang="en-GB" noProof="0" dirty="0"/>
              <a:t>Enter </a:t>
            </a:r>
            <a:br>
              <a:rPr lang="en-GB" noProof="0" dirty="0"/>
            </a:br>
            <a:r>
              <a:rPr lang="en-GB" noProof="0" dirty="0"/>
              <a:t>content here</a:t>
            </a:r>
          </a:p>
        </p:txBody>
      </p:sp>
      <p:sp>
        <p:nvSpPr>
          <p:cNvPr id="14" name="Picture Placeholder 10">
            <a:extLst>
              <a:ext uri="{FF2B5EF4-FFF2-40B4-BE49-F238E27FC236}">
                <a16:creationId xmlns:a16="http://schemas.microsoft.com/office/drawing/2014/main" id="{BFEB6CDF-B9FB-4002-AD1F-FE7AA838D073}"/>
              </a:ext>
            </a:extLst>
          </p:cNvPr>
          <p:cNvSpPr>
            <a:spLocks noGrp="1"/>
          </p:cNvSpPr>
          <p:nvPr>
            <p:ph type="pic" sz="quarter" idx="18" hasCustomPrompt="1"/>
          </p:nvPr>
        </p:nvSpPr>
        <p:spPr>
          <a:xfrm>
            <a:off x="4206874" y="2247900"/>
            <a:ext cx="809625" cy="728663"/>
          </a:xfrm>
        </p:spPr>
        <p:txBody>
          <a:bodyPr anchor="ctr"/>
          <a:lstStyle>
            <a:lvl1pPr algn="ctr">
              <a:defRPr sz="1800"/>
            </a:lvl1pPr>
          </a:lstStyle>
          <a:p>
            <a:r>
              <a:rPr lang="en-GB" dirty="0"/>
              <a:t>Icon</a:t>
            </a:r>
          </a:p>
        </p:txBody>
      </p:sp>
      <p:sp>
        <p:nvSpPr>
          <p:cNvPr id="15" name="Text Placeholder 12">
            <a:extLst>
              <a:ext uri="{FF2B5EF4-FFF2-40B4-BE49-F238E27FC236}">
                <a16:creationId xmlns:a16="http://schemas.microsoft.com/office/drawing/2014/main" id="{A9959371-E9CE-4DA2-A3D2-2A96F931AD14}"/>
              </a:ext>
            </a:extLst>
          </p:cNvPr>
          <p:cNvSpPr>
            <a:spLocks noGrp="1"/>
          </p:cNvSpPr>
          <p:nvPr>
            <p:ph type="body" sz="quarter" idx="19" hasCustomPrompt="1"/>
          </p:nvPr>
        </p:nvSpPr>
        <p:spPr>
          <a:xfrm>
            <a:off x="3609180" y="3190871"/>
            <a:ext cx="2005013" cy="659708"/>
          </a:xfrm>
        </p:spPr>
        <p:txBody>
          <a:bodyPr/>
          <a:lstStyle>
            <a:lvl1pPr algn="ctr">
              <a:defRPr sz="1800"/>
            </a:lvl1pPr>
          </a:lstStyle>
          <a:p>
            <a:pPr lvl="0"/>
            <a:r>
              <a:rPr lang="en-GB" noProof="0" dirty="0"/>
              <a:t>Enter </a:t>
            </a:r>
            <a:br>
              <a:rPr lang="en-GB" noProof="0" dirty="0"/>
            </a:br>
            <a:r>
              <a:rPr lang="en-GB" noProof="0" dirty="0"/>
              <a:t>content here</a:t>
            </a:r>
          </a:p>
        </p:txBody>
      </p:sp>
      <p:sp>
        <p:nvSpPr>
          <p:cNvPr id="16" name="Picture Placeholder 10">
            <a:extLst>
              <a:ext uri="{FF2B5EF4-FFF2-40B4-BE49-F238E27FC236}">
                <a16:creationId xmlns:a16="http://schemas.microsoft.com/office/drawing/2014/main" id="{D3A12AA8-A332-417D-BD12-39CBFEB81171}"/>
              </a:ext>
            </a:extLst>
          </p:cNvPr>
          <p:cNvSpPr>
            <a:spLocks noGrp="1"/>
          </p:cNvSpPr>
          <p:nvPr>
            <p:ph type="pic" sz="quarter" idx="20" hasCustomPrompt="1"/>
          </p:nvPr>
        </p:nvSpPr>
        <p:spPr>
          <a:xfrm>
            <a:off x="7051673" y="2247900"/>
            <a:ext cx="809625" cy="728663"/>
          </a:xfrm>
        </p:spPr>
        <p:txBody>
          <a:bodyPr anchor="ctr"/>
          <a:lstStyle>
            <a:lvl1pPr algn="ctr">
              <a:defRPr sz="1800"/>
            </a:lvl1pPr>
          </a:lstStyle>
          <a:p>
            <a:r>
              <a:rPr lang="en-GB" dirty="0"/>
              <a:t>Icon</a:t>
            </a:r>
          </a:p>
        </p:txBody>
      </p:sp>
      <p:sp>
        <p:nvSpPr>
          <p:cNvPr id="17" name="Text Placeholder 12">
            <a:extLst>
              <a:ext uri="{FF2B5EF4-FFF2-40B4-BE49-F238E27FC236}">
                <a16:creationId xmlns:a16="http://schemas.microsoft.com/office/drawing/2014/main" id="{9B2B3C4E-52D3-44AA-A232-904D22CDEAB5}"/>
              </a:ext>
            </a:extLst>
          </p:cNvPr>
          <p:cNvSpPr>
            <a:spLocks noGrp="1"/>
          </p:cNvSpPr>
          <p:nvPr>
            <p:ph type="body" sz="quarter" idx="21" hasCustomPrompt="1"/>
          </p:nvPr>
        </p:nvSpPr>
        <p:spPr>
          <a:xfrm>
            <a:off x="6453979" y="3190871"/>
            <a:ext cx="2005013" cy="659708"/>
          </a:xfrm>
        </p:spPr>
        <p:txBody>
          <a:bodyPr/>
          <a:lstStyle>
            <a:lvl1pPr algn="ctr">
              <a:defRPr sz="1800"/>
            </a:lvl1pPr>
          </a:lstStyle>
          <a:p>
            <a:pPr lvl="0"/>
            <a:r>
              <a:rPr lang="en-GB" noProof="0" dirty="0"/>
              <a:t>Enter </a:t>
            </a:r>
            <a:br>
              <a:rPr lang="en-GB" noProof="0" dirty="0"/>
            </a:br>
            <a:r>
              <a:rPr lang="en-GB" noProof="0" dirty="0"/>
              <a:t>content here</a:t>
            </a:r>
          </a:p>
        </p:txBody>
      </p:sp>
      <p:sp>
        <p:nvSpPr>
          <p:cNvPr id="18" name="Picture Placeholder 10">
            <a:extLst>
              <a:ext uri="{FF2B5EF4-FFF2-40B4-BE49-F238E27FC236}">
                <a16:creationId xmlns:a16="http://schemas.microsoft.com/office/drawing/2014/main" id="{D2262F39-34AA-4EFF-A373-DACABC04AC37}"/>
              </a:ext>
            </a:extLst>
          </p:cNvPr>
          <p:cNvSpPr>
            <a:spLocks noGrp="1"/>
          </p:cNvSpPr>
          <p:nvPr>
            <p:ph type="pic" sz="quarter" idx="22" hasCustomPrompt="1"/>
          </p:nvPr>
        </p:nvSpPr>
        <p:spPr>
          <a:xfrm>
            <a:off x="9896473" y="2247900"/>
            <a:ext cx="809625" cy="728663"/>
          </a:xfrm>
        </p:spPr>
        <p:txBody>
          <a:bodyPr anchor="ctr"/>
          <a:lstStyle>
            <a:lvl1pPr algn="ctr">
              <a:defRPr sz="1800"/>
            </a:lvl1pPr>
          </a:lstStyle>
          <a:p>
            <a:r>
              <a:rPr lang="en-GB" dirty="0"/>
              <a:t>Icon</a:t>
            </a:r>
          </a:p>
        </p:txBody>
      </p:sp>
      <p:sp>
        <p:nvSpPr>
          <p:cNvPr id="19" name="Text Placeholder 12">
            <a:extLst>
              <a:ext uri="{FF2B5EF4-FFF2-40B4-BE49-F238E27FC236}">
                <a16:creationId xmlns:a16="http://schemas.microsoft.com/office/drawing/2014/main" id="{64D7C8F7-CA4A-4148-9A38-E8772A7A738C}"/>
              </a:ext>
            </a:extLst>
          </p:cNvPr>
          <p:cNvSpPr>
            <a:spLocks noGrp="1"/>
          </p:cNvSpPr>
          <p:nvPr>
            <p:ph type="body" sz="quarter" idx="23" hasCustomPrompt="1"/>
          </p:nvPr>
        </p:nvSpPr>
        <p:spPr>
          <a:xfrm>
            <a:off x="9298779" y="3190871"/>
            <a:ext cx="2005013" cy="659708"/>
          </a:xfrm>
        </p:spPr>
        <p:txBody>
          <a:bodyPr/>
          <a:lstStyle>
            <a:lvl1pPr algn="ctr">
              <a:defRPr sz="1800"/>
            </a:lvl1pPr>
          </a:lstStyle>
          <a:p>
            <a:pPr lvl="0"/>
            <a:r>
              <a:rPr lang="en-GB" noProof="0" dirty="0"/>
              <a:t>Enter </a:t>
            </a:r>
            <a:br>
              <a:rPr lang="en-GB" noProof="0" dirty="0"/>
            </a:br>
            <a:r>
              <a:rPr lang="en-GB" noProof="0" dirty="0"/>
              <a:t>content here</a:t>
            </a:r>
          </a:p>
        </p:txBody>
      </p:sp>
      <p:sp>
        <p:nvSpPr>
          <p:cNvPr id="20" name="Picture Placeholder 10">
            <a:extLst>
              <a:ext uri="{FF2B5EF4-FFF2-40B4-BE49-F238E27FC236}">
                <a16:creationId xmlns:a16="http://schemas.microsoft.com/office/drawing/2014/main" id="{A6DC00CC-CAB2-491F-A9CC-E876482210F5}"/>
              </a:ext>
            </a:extLst>
          </p:cNvPr>
          <p:cNvSpPr>
            <a:spLocks noGrp="1"/>
          </p:cNvSpPr>
          <p:nvPr>
            <p:ph type="pic" sz="quarter" idx="24" hasCustomPrompt="1"/>
          </p:nvPr>
        </p:nvSpPr>
        <p:spPr>
          <a:xfrm>
            <a:off x="1362075" y="4149625"/>
            <a:ext cx="809625" cy="728663"/>
          </a:xfrm>
        </p:spPr>
        <p:txBody>
          <a:bodyPr anchor="ctr"/>
          <a:lstStyle>
            <a:lvl1pPr algn="ctr">
              <a:defRPr sz="1800"/>
            </a:lvl1pPr>
          </a:lstStyle>
          <a:p>
            <a:r>
              <a:rPr lang="en-GB" dirty="0"/>
              <a:t>Icon</a:t>
            </a:r>
          </a:p>
        </p:txBody>
      </p:sp>
      <p:sp>
        <p:nvSpPr>
          <p:cNvPr id="21" name="Text Placeholder 12">
            <a:extLst>
              <a:ext uri="{FF2B5EF4-FFF2-40B4-BE49-F238E27FC236}">
                <a16:creationId xmlns:a16="http://schemas.microsoft.com/office/drawing/2014/main" id="{0D025D7B-2BDD-4938-8C06-85D19FD5C7B1}"/>
              </a:ext>
            </a:extLst>
          </p:cNvPr>
          <p:cNvSpPr>
            <a:spLocks noGrp="1"/>
          </p:cNvSpPr>
          <p:nvPr>
            <p:ph type="body" sz="quarter" idx="25" hasCustomPrompt="1"/>
          </p:nvPr>
        </p:nvSpPr>
        <p:spPr>
          <a:xfrm>
            <a:off x="764381" y="5092596"/>
            <a:ext cx="2005013" cy="659708"/>
          </a:xfrm>
        </p:spPr>
        <p:txBody>
          <a:bodyPr/>
          <a:lstStyle>
            <a:lvl1pPr algn="ctr">
              <a:defRPr sz="1800"/>
            </a:lvl1pPr>
          </a:lstStyle>
          <a:p>
            <a:pPr lvl="0"/>
            <a:r>
              <a:rPr lang="en-GB" noProof="0" dirty="0"/>
              <a:t>Enter </a:t>
            </a:r>
            <a:br>
              <a:rPr lang="en-GB" noProof="0" dirty="0"/>
            </a:br>
            <a:r>
              <a:rPr lang="en-GB" noProof="0" dirty="0"/>
              <a:t>content here</a:t>
            </a:r>
          </a:p>
        </p:txBody>
      </p:sp>
      <p:sp>
        <p:nvSpPr>
          <p:cNvPr id="22" name="Picture Placeholder 10">
            <a:extLst>
              <a:ext uri="{FF2B5EF4-FFF2-40B4-BE49-F238E27FC236}">
                <a16:creationId xmlns:a16="http://schemas.microsoft.com/office/drawing/2014/main" id="{0DF023ED-94F4-4880-A46F-B8924FCBEB15}"/>
              </a:ext>
            </a:extLst>
          </p:cNvPr>
          <p:cNvSpPr>
            <a:spLocks noGrp="1"/>
          </p:cNvSpPr>
          <p:nvPr>
            <p:ph type="pic" sz="quarter" idx="26" hasCustomPrompt="1"/>
          </p:nvPr>
        </p:nvSpPr>
        <p:spPr>
          <a:xfrm>
            <a:off x="4206874" y="4149625"/>
            <a:ext cx="809625" cy="728663"/>
          </a:xfrm>
        </p:spPr>
        <p:txBody>
          <a:bodyPr anchor="ctr"/>
          <a:lstStyle>
            <a:lvl1pPr algn="ctr">
              <a:defRPr sz="1800"/>
            </a:lvl1pPr>
          </a:lstStyle>
          <a:p>
            <a:r>
              <a:rPr lang="en-GB" dirty="0"/>
              <a:t>Icon</a:t>
            </a:r>
          </a:p>
        </p:txBody>
      </p:sp>
      <p:sp>
        <p:nvSpPr>
          <p:cNvPr id="23" name="Text Placeholder 12">
            <a:extLst>
              <a:ext uri="{FF2B5EF4-FFF2-40B4-BE49-F238E27FC236}">
                <a16:creationId xmlns:a16="http://schemas.microsoft.com/office/drawing/2014/main" id="{5654E69B-D317-4321-AD47-ADB537721C2C}"/>
              </a:ext>
            </a:extLst>
          </p:cNvPr>
          <p:cNvSpPr>
            <a:spLocks noGrp="1"/>
          </p:cNvSpPr>
          <p:nvPr>
            <p:ph type="body" sz="quarter" idx="27" hasCustomPrompt="1"/>
          </p:nvPr>
        </p:nvSpPr>
        <p:spPr>
          <a:xfrm>
            <a:off x="3609180" y="5092596"/>
            <a:ext cx="2005013" cy="659708"/>
          </a:xfrm>
        </p:spPr>
        <p:txBody>
          <a:bodyPr/>
          <a:lstStyle>
            <a:lvl1pPr algn="ctr">
              <a:defRPr sz="1800"/>
            </a:lvl1pPr>
          </a:lstStyle>
          <a:p>
            <a:pPr lvl="0"/>
            <a:r>
              <a:rPr lang="en-GB" noProof="0" dirty="0"/>
              <a:t>Enter </a:t>
            </a:r>
            <a:br>
              <a:rPr lang="en-GB" noProof="0" dirty="0"/>
            </a:br>
            <a:r>
              <a:rPr lang="en-GB" noProof="0" dirty="0"/>
              <a:t>content here</a:t>
            </a:r>
          </a:p>
        </p:txBody>
      </p:sp>
      <p:sp>
        <p:nvSpPr>
          <p:cNvPr id="24" name="Picture Placeholder 10">
            <a:extLst>
              <a:ext uri="{FF2B5EF4-FFF2-40B4-BE49-F238E27FC236}">
                <a16:creationId xmlns:a16="http://schemas.microsoft.com/office/drawing/2014/main" id="{90FC4ED4-B454-4793-95E4-7CA04E37EF24}"/>
              </a:ext>
            </a:extLst>
          </p:cNvPr>
          <p:cNvSpPr>
            <a:spLocks noGrp="1"/>
          </p:cNvSpPr>
          <p:nvPr>
            <p:ph type="pic" sz="quarter" idx="28" hasCustomPrompt="1"/>
          </p:nvPr>
        </p:nvSpPr>
        <p:spPr>
          <a:xfrm>
            <a:off x="7051673" y="4149625"/>
            <a:ext cx="809625" cy="728663"/>
          </a:xfrm>
        </p:spPr>
        <p:txBody>
          <a:bodyPr anchor="ctr"/>
          <a:lstStyle>
            <a:lvl1pPr algn="ctr">
              <a:defRPr sz="1800"/>
            </a:lvl1pPr>
          </a:lstStyle>
          <a:p>
            <a:r>
              <a:rPr lang="en-GB" dirty="0"/>
              <a:t>Icon</a:t>
            </a:r>
          </a:p>
        </p:txBody>
      </p:sp>
      <p:sp>
        <p:nvSpPr>
          <p:cNvPr id="25" name="Text Placeholder 12">
            <a:extLst>
              <a:ext uri="{FF2B5EF4-FFF2-40B4-BE49-F238E27FC236}">
                <a16:creationId xmlns:a16="http://schemas.microsoft.com/office/drawing/2014/main" id="{EFC86078-10E6-4050-904C-C7B8A40AA7AB}"/>
              </a:ext>
            </a:extLst>
          </p:cNvPr>
          <p:cNvSpPr>
            <a:spLocks noGrp="1"/>
          </p:cNvSpPr>
          <p:nvPr>
            <p:ph type="body" sz="quarter" idx="29" hasCustomPrompt="1"/>
          </p:nvPr>
        </p:nvSpPr>
        <p:spPr>
          <a:xfrm>
            <a:off x="6453979" y="5092596"/>
            <a:ext cx="2005013" cy="659708"/>
          </a:xfrm>
        </p:spPr>
        <p:txBody>
          <a:bodyPr/>
          <a:lstStyle>
            <a:lvl1pPr algn="ctr">
              <a:defRPr sz="1800"/>
            </a:lvl1pPr>
          </a:lstStyle>
          <a:p>
            <a:pPr lvl="0"/>
            <a:r>
              <a:rPr lang="en-GB" noProof="0" dirty="0"/>
              <a:t>Enter </a:t>
            </a:r>
            <a:br>
              <a:rPr lang="en-GB" noProof="0" dirty="0"/>
            </a:br>
            <a:r>
              <a:rPr lang="en-GB" noProof="0" dirty="0"/>
              <a:t>content here</a:t>
            </a:r>
          </a:p>
        </p:txBody>
      </p:sp>
      <p:sp>
        <p:nvSpPr>
          <p:cNvPr id="26" name="Picture Placeholder 10">
            <a:extLst>
              <a:ext uri="{FF2B5EF4-FFF2-40B4-BE49-F238E27FC236}">
                <a16:creationId xmlns:a16="http://schemas.microsoft.com/office/drawing/2014/main" id="{67FC54CB-4A4E-4EAD-A929-45188E88BE73}"/>
              </a:ext>
            </a:extLst>
          </p:cNvPr>
          <p:cNvSpPr>
            <a:spLocks noGrp="1"/>
          </p:cNvSpPr>
          <p:nvPr>
            <p:ph type="pic" sz="quarter" idx="30" hasCustomPrompt="1"/>
          </p:nvPr>
        </p:nvSpPr>
        <p:spPr>
          <a:xfrm>
            <a:off x="9896473" y="4149625"/>
            <a:ext cx="809625" cy="728663"/>
          </a:xfrm>
        </p:spPr>
        <p:txBody>
          <a:bodyPr anchor="ctr"/>
          <a:lstStyle>
            <a:lvl1pPr algn="ctr">
              <a:defRPr sz="1800"/>
            </a:lvl1pPr>
          </a:lstStyle>
          <a:p>
            <a:r>
              <a:rPr lang="en-GB" dirty="0"/>
              <a:t>Icon</a:t>
            </a:r>
          </a:p>
        </p:txBody>
      </p:sp>
      <p:sp>
        <p:nvSpPr>
          <p:cNvPr id="27" name="Text Placeholder 12">
            <a:extLst>
              <a:ext uri="{FF2B5EF4-FFF2-40B4-BE49-F238E27FC236}">
                <a16:creationId xmlns:a16="http://schemas.microsoft.com/office/drawing/2014/main" id="{02DA4EAF-689F-4B70-805E-31E381961696}"/>
              </a:ext>
            </a:extLst>
          </p:cNvPr>
          <p:cNvSpPr>
            <a:spLocks noGrp="1"/>
          </p:cNvSpPr>
          <p:nvPr>
            <p:ph type="body" sz="quarter" idx="31" hasCustomPrompt="1"/>
          </p:nvPr>
        </p:nvSpPr>
        <p:spPr>
          <a:xfrm>
            <a:off x="9298779" y="5092596"/>
            <a:ext cx="2005013" cy="659708"/>
          </a:xfrm>
        </p:spPr>
        <p:txBody>
          <a:bodyPr/>
          <a:lstStyle>
            <a:lvl1pPr algn="ctr">
              <a:defRPr sz="1800"/>
            </a:lvl1pPr>
          </a:lstStyle>
          <a:p>
            <a:pPr lvl="0"/>
            <a:r>
              <a:rPr lang="en-GB" noProof="0" dirty="0"/>
              <a:t>Enter </a:t>
            </a:r>
            <a:br>
              <a:rPr lang="en-GB" noProof="0" dirty="0"/>
            </a:br>
            <a:r>
              <a:rPr lang="en-GB" noProof="0" dirty="0"/>
              <a:t>content here</a:t>
            </a:r>
          </a:p>
        </p:txBody>
      </p:sp>
      <p:sp>
        <p:nvSpPr>
          <p:cNvPr id="6" name="Title 5">
            <a:extLst>
              <a:ext uri="{FF2B5EF4-FFF2-40B4-BE49-F238E27FC236}">
                <a16:creationId xmlns:a16="http://schemas.microsoft.com/office/drawing/2014/main" id="{81356E6D-7521-46A3-B63A-A63153DBFC3C}"/>
              </a:ext>
            </a:extLst>
          </p:cNvPr>
          <p:cNvSpPr>
            <a:spLocks noGrp="1"/>
          </p:cNvSpPr>
          <p:nvPr>
            <p:ph type="title" hasCustomPrompt="1"/>
          </p:nvPr>
        </p:nvSpPr>
        <p:spPr/>
        <p:txBody>
          <a:bodyPr/>
          <a:lstStyle>
            <a:lvl1pPr>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900567FF-B86C-4083-8DF3-C6A219614664}"/>
              </a:ext>
            </a:extLst>
          </p:cNvPr>
          <p:cNvSpPr>
            <a:spLocks noGrp="1"/>
          </p:cNvSpPr>
          <p:nvPr>
            <p:ph type="dt" sz="half" idx="32"/>
          </p:nvPr>
        </p:nvSpPr>
        <p:spPr/>
        <p:txBody>
          <a:bodyPr/>
          <a:lstStyle/>
          <a:p>
            <a:r>
              <a:rPr lang="en-GB"/>
              <a:t>26.9. 2024</a:t>
            </a:r>
            <a:endParaRPr lang="en-GB" dirty="0"/>
          </a:p>
        </p:txBody>
      </p:sp>
      <p:sp>
        <p:nvSpPr>
          <p:cNvPr id="4" name="Footer Placeholder 3">
            <a:extLst>
              <a:ext uri="{FF2B5EF4-FFF2-40B4-BE49-F238E27FC236}">
                <a16:creationId xmlns:a16="http://schemas.microsoft.com/office/drawing/2014/main" id="{DE66E63E-987B-4FDD-B6A0-10C7D2BE4EF1}"/>
              </a:ext>
            </a:extLst>
          </p:cNvPr>
          <p:cNvSpPr>
            <a:spLocks noGrp="1"/>
          </p:cNvSpPr>
          <p:nvPr>
            <p:ph type="ftr" sz="quarter" idx="33"/>
          </p:nvPr>
        </p:nvSpPr>
        <p:spPr/>
        <p:txBody>
          <a:bodyPr/>
          <a:lstStyle/>
          <a:p>
            <a:endParaRPr lang="en-GB" dirty="0"/>
          </a:p>
        </p:txBody>
      </p:sp>
      <p:sp>
        <p:nvSpPr>
          <p:cNvPr id="5" name="Slide Number Placeholder 4">
            <a:extLst>
              <a:ext uri="{FF2B5EF4-FFF2-40B4-BE49-F238E27FC236}">
                <a16:creationId xmlns:a16="http://schemas.microsoft.com/office/drawing/2014/main" id="{A037B327-07B8-4184-A29B-7A6A83FA0D42}"/>
              </a:ext>
            </a:extLst>
          </p:cNvPr>
          <p:cNvSpPr>
            <a:spLocks noGrp="1"/>
          </p:cNvSpPr>
          <p:nvPr>
            <p:ph type="sldNum" sz="quarter" idx="34"/>
          </p:nvPr>
        </p:nvSpPr>
        <p:spPr/>
        <p:txBody>
          <a:bodyPr/>
          <a:lstStyle/>
          <a:p>
            <a:fld id="{2EAB87D5-0303-4716-801E-59915E21502C}" type="slidenum">
              <a:rPr lang="en-GB" smtClean="0"/>
              <a:pPr/>
              <a:t>‹#›</a:t>
            </a:fld>
            <a:endParaRPr lang="en-GB" dirty="0"/>
          </a:p>
        </p:txBody>
      </p:sp>
    </p:spTree>
    <p:extLst>
      <p:ext uri="{BB962C8B-B14F-4D97-AF65-F5344CB8AC3E}">
        <p14:creationId xmlns:p14="http://schemas.microsoft.com/office/powerpoint/2010/main" val="38785922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9" name="Text Placeholder 12">
            <a:extLst>
              <a:ext uri="{FF2B5EF4-FFF2-40B4-BE49-F238E27FC236}">
                <a16:creationId xmlns:a16="http://schemas.microsoft.com/office/drawing/2014/main" id="{C7CC2F3C-71F5-4937-B807-AE1556AFB0E4}"/>
              </a:ext>
            </a:extLst>
          </p:cNvPr>
          <p:cNvSpPr>
            <a:spLocks noGrp="1"/>
          </p:cNvSpPr>
          <p:nvPr>
            <p:ph type="body" sz="quarter" idx="14" hasCustomPrompt="1"/>
          </p:nvPr>
        </p:nvSpPr>
        <p:spPr>
          <a:xfrm>
            <a:off x="582612" y="2015331"/>
            <a:ext cx="5513388" cy="3556002"/>
          </a:xfrm>
        </p:spPr>
        <p:txBody>
          <a:bodyPr numCol="1" spcCol="360000">
            <a:normAutofit/>
          </a:bodyPr>
          <a:lstStyle>
            <a:lvl1pPr>
              <a:defRPr sz="1800"/>
            </a:lvl1pPr>
            <a:lvl2pPr>
              <a:defRPr sz="1600"/>
            </a:lvl2pPr>
            <a:lvl3pPr>
              <a:defRPr sz="1400"/>
            </a:lvl3pPr>
            <a:lvl4pPr>
              <a:defRPr sz="1400"/>
            </a:lvl4pPr>
            <a:lvl5pPr>
              <a:defRPr sz="12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12">
            <a:extLst>
              <a:ext uri="{FF2B5EF4-FFF2-40B4-BE49-F238E27FC236}">
                <a16:creationId xmlns:a16="http://schemas.microsoft.com/office/drawing/2014/main" id="{E15EB4FC-6731-4328-8A0C-F8ADF81B0275}"/>
              </a:ext>
            </a:extLst>
          </p:cNvPr>
          <p:cNvSpPr>
            <a:spLocks noGrp="1"/>
          </p:cNvSpPr>
          <p:nvPr>
            <p:ph type="body" sz="quarter" idx="38" hasCustomPrompt="1"/>
          </p:nvPr>
        </p:nvSpPr>
        <p:spPr>
          <a:xfrm>
            <a:off x="6253162" y="2015331"/>
            <a:ext cx="5513388" cy="3556002"/>
          </a:xfrm>
        </p:spPr>
        <p:txBody>
          <a:bodyPr numCol="1" spcCol="360000">
            <a:normAutofit/>
          </a:bodyPr>
          <a:lstStyle>
            <a:lvl1pPr>
              <a:defRPr sz="1800"/>
            </a:lvl1pPr>
            <a:lvl2pPr>
              <a:defRPr sz="1600"/>
            </a:lvl2pPr>
            <a:lvl3pPr>
              <a:defRPr sz="1400"/>
            </a:lvl3pPr>
            <a:lvl4pPr>
              <a:defRPr sz="1400"/>
            </a:lvl4pPr>
            <a:lvl5pPr>
              <a:defRPr sz="12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6">
            <a:extLst>
              <a:ext uri="{FF2B5EF4-FFF2-40B4-BE49-F238E27FC236}">
                <a16:creationId xmlns:a16="http://schemas.microsoft.com/office/drawing/2014/main" id="{9D75760C-8317-462C-B7FA-97C271AC8043}"/>
              </a:ext>
            </a:extLst>
          </p:cNvPr>
          <p:cNvSpPr>
            <a:spLocks noGrp="1"/>
          </p:cNvSpPr>
          <p:nvPr>
            <p:ph type="title" hasCustomPrompt="1"/>
          </p:nvPr>
        </p:nvSpPr>
        <p:spPr>
          <a:xfrm>
            <a:off x="582613" y="397240"/>
            <a:ext cx="8734425" cy="267924"/>
          </a:xfrm>
        </p:spPr>
        <p:txBody>
          <a:bodyPr/>
          <a:lstStyle>
            <a:lvl1pPr>
              <a:defRPr/>
            </a:lvl1pPr>
          </a:lstStyle>
          <a:p>
            <a:r>
              <a:rPr lang="en-US" dirty="0"/>
              <a:t>Enter title here</a:t>
            </a:r>
            <a:endParaRPr lang="en-GB" dirty="0"/>
          </a:p>
        </p:txBody>
      </p:sp>
      <p:sp>
        <p:nvSpPr>
          <p:cNvPr id="11" name="Date Placeholder 10">
            <a:extLst>
              <a:ext uri="{FF2B5EF4-FFF2-40B4-BE49-F238E27FC236}">
                <a16:creationId xmlns:a16="http://schemas.microsoft.com/office/drawing/2014/main" id="{E8F1848F-1C1A-42D1-B5F5-B3A15AB547C7}"/>
              </a:ext>
            </a:extLst>
          </p:cNvPr>
          <p:cNvSpPr>
            <a:spLocks noGrp="1"/>
          </p:cNvSpPr>
          <p:nvPr>
            <p:ph type="dt" sz="half" idx="40"/>
          </p:nvPr>
        </p:nvSpPr>
        <p:spPr/>
        <p:txBody>
          <a:bodyPr/>
          <a:lstStyle/>
          <a:p>
            <a:r>
              <a:rPr lang="en-GB"/>
              <a:t>26.9. 2024</a:t>
            </a:r>
            <a:endParaRPr lang="en-GB" dirty="0"/>
          </a:p>
        </p:txBody>
      </p:sp>
      <p:sp>
        <p:nvSpPr>
          <p:cNvPr id="12" name="Footer Placeholder 11">
            <a:extLst>
              <a:ext uri="{FF2B5EF4-FFF2-40B4-BE49-F238E27FC236}">
                <a16:creationId xmlns:a16="http://schemas.microsoft.com/office/drawing/2014/main" id="{87F9EE99-18DF-48BC-9874-857CA5F075C3}"/>
              </a:ext>
            </a:extLst>
          </p:cNvPr>
          <p:cNvSpPr>
            <a:spLocks noGrp="1"/>
          </p:cNvSpPr>
          <p:nvPr>
            <p:ph type="ftr" sz="quarter" idx="41"/>
          </p:nvPr>
        </p:nvSpPr>
        <p:spPr/>
        <p:txBody>
          <a:bodyPr/>
          <a:lstStyle/>
          <a:p>
            <a:endParaRPr lang="en-GB" dirty="0"/>
          </a:p>
        </p:txBody>
      </p:sp>
      <p:sp>
        <p:nvSpPr>
          <p:cNvPr id="13" name="Slide Number Placeholder 12">
            <a:extLst>
              <a:ext uri="{FF2B5EF4-FFF2-40B4-BE49-F238E27FC236}">
                <a16:creationId xmlns:a16="http://schemas.microsoft.com/office/drawing/2014/main" id="{1893B85D-A6DF-4109-BE1C-ECC91EB8CA2E}"/>
              </a:ext>
            </a:extLst>
          </p:cNvPr>
          <p:cNvSpPr>
            <a:spLocks noGrp="1"/>
          </p:cNvSpPr>
          <p:nvPr>
            <p:ph type="sldNum" sz="quarter" idx="42"/>
          </p:nvPr>
        </p:nvSpPr>
        <p:spPr/>
        <p:txBody>
          <a:bodyPr/>
          <a:lstStyle/>
          <a:p>
            <a:fld id="{95327F6C-6CA3-4D4A-964E-3E97A278A548}" type="slidenum">
              <a:rPr lang="en-GB" smtClean="0"/>
              <a:pPr/>
              <a:t>‹#›</a:t>
            </a:fld>
            <a:endParaRPr lang="en-GB"/>
          </a:p>
        </p:txBody>
      </p:sp>
      <p:sp>
        <p:nvSpPr>
          <p:cNvPr id="15" name="Text Placeholder 13">
            <a:extLst>
              <a:ext uri="{FF2B5EF4-FFF2-40B4-BE49-F238E27FC236}">
                <a16:creationId xmlns:a16="http://schemas.microsoft.com/office/drawing/2014/main" id="{2CF49F6D-9A0F-4D29-9DF6-9861AA10A39E}"/>
              </a:ext>
            </a:extLst>
          </p:cNvPr>
          <p:cNvSpPr>
            <a:spLocks noGrp="1"/>
          </p:cNvSpPr>
          <p:nvPr>
            <p:ph type="body" sz="quarter" idx="43" hasCustomPrompt="1"/>
          </p:nvPr>
        </p:nvSpPr>
        <p:spPr>
          <a:xfrm>
            <a:off x="2145324" y="6476119"/>
            <a:ext cx="7024076" cy="365125"/>
          </a:xfrm>
        </p:spPr>
        <p:txBody>
          <a:bodyPr anchor="ctr"/>
          <a:lstStyle>
            <a:lvl1pPr marL="0" indent="0">
              <a:buNone/>
              <a:defRPr sz="900">
                <a:solidFill>
                  <a:schemeClr val="accent3"/>
                </a:solidFill>
              </a:defRPr>
            </a:lvl1pPr>
          </a:lstStyle>
          <a:p>
            <a:pPr lvl="0"/>
            <a:r>
              <a:rPr lang="en-GB" dirty="0"/>
              <a:t>Source</a:t>
            </a:r>
          </a:p>
        </p:txBody>
      </p:sp>
      <p:sp>
        <p:nvSpPr>
          <p:cNvPr id="14" name="Text Placeholder 7">
            <a:extLst>
              <a:ext uri="{FF2B5EF4-FFF2-40B4-BE49-F238E27FC236}">
                <a16:creationId xmlns:a16="http://schemas.microsoft.com/office/drawing/2014/main" id="{B978ED54-93D7-4AA7-B22E-08006322A18E}"/>
              </a:ext>
            </a:extLst>
          </p:cNvPr>
          <p:cNvSpPr>
            <a:spLocks noGrp="1"/>
          </p:cNvSpPr>
          <p:nvPr>
            <p:ph type="body" sz="quarter" idx="65" hasCustomPrompt="1"/>
          </p:nvPr>
        </p:nvSpPr>
        <p:spPr>
          <a:xfrm>
            <a:off x="582613" y="812772"/>
            <a:ext cx="8734426" cy="553244"/>
          </a:xfrm>
        </p:spPr>
        <p:txBody>
          <a:bodyPr/>
          <a:lstStyle>
            <a:lvl1pPr marL="0" indent="0">
              <a:buNone/>
              <a:defRPr/>
            </a:lvl1pPr>
          </a:lstStyle>
          <a:p>
            <a:pPr lvl="0"/>
            <a:r>
              <a:rPr lang="en-US" dirty="0"/>
              <a:t>Enter subtitle here</a:t>
            </a:r>
            <a:endParaRPr lang="en-GB" dirty="0"/>
          </a:p>
        </p:txBody>
      </p:sp>
    </p:spTree>
    <p:custDataLst>
      <p:tags r:id="rId1"/>
    </p:custDataLst>
    <p:extLst>
      <p:ext uri="{BB962C8B-B14F-4D97-AF65-F5344CB8AC3E}">
        <p14:creationId xmlns:p14="http://schemas.microsoft.com/office/powerpoint/2010/main" val="14039565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tatement w/ Image &amp; Brushstroke">
    <p:bg>
      <p:bgPr>
        <a:solidFill>
          <a:srgbClr val="C2C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384A2-B96B-40C4-95E6-9537884E69ED}"/>
              </a:ext>
            </a:extLst>
          </p:cNvPr>
          <p:cNvSpPr>
            <a:spLocks noGrp="1"/>
          </p:cNvSpPr>
          <p:nvPr>
            <p:ph type="title" hasCustomPrompt="1"/>
          </p:nvPr>
        </p:nvSpPr>
        <p:spPr>
          <a:xfrm>
            <a:off x="658595" y="2635250"/>
            <a:ext cx="5757446" cy="2108200"/>
          </a:xfrm>
        </p:spPr>
        <p:txBody>
          <a:bodyPr/>
          <a:lstStyle>
            <a:lvl1pPr>
              <a:defRPr sz="5200">
                <a:solidFill>
                  <a:schemeClr val="tx1"/>
                </a:solidFill>
              </a:defRPr>
            </a:lvl1pPr>
          </a:lstStyle>
          <a:p>
            <a:r>
              <a:rPr lang="en-GB" noProof="0"/>
              <a:t>Enter statement here</a:t>
            </a:r>
          </a:p>
        </p:txBody>
      </p:sp>
      <p:sp>
        <p:nvSpPr>
          <p:cNvPr id="19" name="Text Placeholder 18">
            <a:extLst>
              <a:ext uri="{FF2B5EF4-FFF2-40B4-BE49-F238E27FC236}">
                <a16:creationId xmlns:a16="http://schemas.microsoft.com/office/drawing/2014/main" id="{2BE53890-05B1-42FA-AC8B-0F9B227F0C38}"/>
              </a:ext>
            </a:extLst>
          </p:cNvPr>
          <p:cNvSpPr>
            <a:spLocks noGrp="1"/>
          </p:cNvSpPr>
          <p:nvPr>
            <p:ph type="body" sz="quarter" idx="21" hasCustomPrompt="1"/>
          </p:nvPr>
        </p:nvSpPr>
        <p:spPr>
          <a:xfrm>
            <a:off x="658595" y="4954905"/>
            <a:ext cx="5757446" cy="914400"/>
          </a:xfrm>
        </p:spPr>
        <p:txBody>
          <a:bodyPr/>
          <a:lstStyle>
            <a:lvl1pPr>
              <a:defRPr sz="2800">
                <a:solidFill>
                  <a:schemeClr val="tx1"/>
                </a:solidFill>
              </a:defRPr>
            </a:lvl1pPr>
          </a:lstStyle>
          <a:p>
            <a:pPr lvl="0"/>
            <a:r>
              <a:rPr lang="en-GB" noProof="0" dirty="0"/>
              <a:t>Enter content here</a:t>
            </a:r>
          </a:p>
        </p:txBody>
      </p:sp>
      <p:sp>
        <p:nvSpPr>
          <p:cNvPr id="18" name="Rectangle 17">
            <a:extLst>
              <a:ext uri="{FF2B5EF4-FFF2-40B4-BE49-F238E27FC236}">
                <a16:creationId xmlns:a16="http://schemas.microsoft.com/office/drawing/2014/main" id="{F403E170-C694-4DF3-824A-28AEA698A643}"/>
              </a:ext>
            </a:extLst>
          </p:cNvPr>
          <p:cNvSpPr/>
          <p:nvPr/>
        </p:nvSpPr>
        <p:spPr>
          <a:xfrm>
            <a:off x="0" y="6138000"/>
            <a:ext cx="12192000" cy="7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dirty="0"/>
          </a:p>
        </p:txBody>
      </p:sp>
      <p:pic>
        <p:nvPicPr>
          <p:cNvPr id="12" name="Graphic 11">
            <a:extLst>
              <a:ext uri="{FF2B5EF4-FFF2-40B4-BE49-F238E27FC236}">
                <a16:creationId xmlns:a16="http://schemas.microsoft.com/office/drawing/2014/main" id="{7D120B95-0F56-45A9-AE4E-77EF4C2033B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2787" y="6243867"/>
            <a:ext cx="1173437" cy="463696"/>
          </a:xfrm>
          <a:prstGeom prst="rect">
            <a:avLst/>
          </a:prstGeom>
        </p:spPr>
      </p:pic>
      <p:sp>
        <p:nvSpPr>
          <p:cNvPr id="20" name="Picture Placeholder 3">
            <a:extLst>
              <a:ext uri="{FF2B5EF4-FFF2-40B4-BE49-F238E27FC236}">
                <a16:creationId xmlns:a16="http://schemas.microsoft.com/office/drawing/2014/main" id="{4BA30AD1-C695-47E2-8333-57013AA9C2EA}"/>
              </a:ext>
            </a:extLst>
          </p:cNvPr>
          <p:cNvSpPr>
            <a:spLocks noGrp="1"/>
          </p:cNvSpPr>
          <p:nvPr>
            <p:ph type="pic" sz="quarter" idx="25" hasCustomPrompt="1"/>
          </p:nvPr>
        </p:nvSpPr>
        <p:spPr>
          <a:xfrm>
            <a:off x="0" y="0"/>
            <a:ext cx="12192000" cy="6138000"/>
          </a:xfrm>
        </p:spPr>
        <p:txBody>
          <a:bodyPr anchor="ctr"/>
          <a:lstStyle>
            <a:lvl1pPr algn="r">
              <a:defRPr sz="2000"/>
            </a:lvl1pPr>
          </a:lstStyle>
          <a:p>
            <a:r>
              <a:rPr lang="en-GB" dirty="0"/>
              <a:t>2. Click on the  icon to </a:t>
            </a:r>
            <a:br>
              <a:rPr lang="en-GB" dirty="0"/>
            </a:br>
            <a:r>
              <a:rPr lang="en-GB" dirty="0"/>
              <a:t>insert a background image, </a:t>
            </a:r>
            <a:br>
              <a:rPr lang="en-GB" dirty="0"/>
            </a:br>
            <a:r>
              <a:rPr lang="en-GB" dirty="0"/>
              <a:t>then right click &gt; send to back</a:t>
            </a:r>
          </a:p>
        </p:txBody>
      </p:sp>
      <p:sp>
        <p:nvSpPr>
          <p:cNvPr id="17" name="Picture Placeholder 16">
            <a:extLst>
              <a:ext uri="{FF2B5EF4-FFF2-40B4-BE49-F238E27FC236}">
                <a16:creationId xmlns:a16="http://schemas.microsoft.com/office/drawing/2014/main" id="{BB7E09C8-9ACA-4B20-8722-1D15F72AB18D}"/>
              </a:ext>
            </a:extLst>
          </p:cNvPr>
          <p:cNvSpPr>
            <a:spLocks noGrp="1"/>
          </p:cNvSpPr>
          <p:nvPr>
            <p:ph type="pic" sz="quarter" idx="20" hasCustomPrompt="1"/>
          </p:nvPr>
        </p:nvSpPr>
        <p:spPr>
          <a:xfrm>
            <a:off x="0" y="0"/>
            <a:ext cx="6138000" cy="6138000"/>
          </a:xfrm>
          <a:custGeom>
            <a:avLst/>
            <a:gdLst>
              <a:gd name="connsiteX0" fmla="*/ 0 w 6905625"/>
              <a:gd name="connsiteY0" fmla="*/ 0 h 5318918"/>
              <a:gd name="connsiteX1" fmla="*/ 6905625 w 6905625"/>
              <a:gd name="connsiteY1" fmla="*/ 0 h 5318918"/>
              <a:gd name="connsiteX2" fmla="*/ 6905625 w 6905625"/>
              <a:gd name="connsiteY2" fmla="*/ 5318918 h 5318918"/>
              <a:gd name="connsiteX3" fmla="*/ 0 w 6905625"/>
              <a:gd name="connsiteY3" fmla="*/ 5318918 h 5318918"/>
            </a:gdLst>
            <a:ahLst/>
            <a:cxnLst>
              <a:cxn ang="0">
                <a:pos x="connsiteX0" y="connsiteY0"/>
              </a:cxn>
              <a:cxn ang="0">
                <a:pos x="connsiteX1" y="connsiteY1"/>
              </a:cxn>
              <a:cxn ang="0">
                <a:pos x="connsiteX2" y="connsiteY2"/>
              </a:cxn>
              <a:cxn ang="0">
                <a:pos x="connsiteX3" y="connsiteY3"/>
              </a:cxn>
            </a:cxnLst>
            <a:rect l="l" t="t" r="r" b="b"/>
            <a:pathLst>
              <a:path w="6905625" h="5318918">
                <a:moveTo>
                  <a:pt x="0" y="0"/>
                </a:moveTo>
                <a:lnTo>
                  <a:pt x="6905625" y="0"/>
                </a:lnTo>
                <a:lnTo>
                  <a:pt x="6905625" y="5318918"/>
                </a:lnTo>
                <a:lnTo>
                  <a:pt x="0" y="5318918"/>
                </a:lnTo>
                <a:close/>
              </a:path>
            </a:pathLst>
          </a:custGeom>
          <a:noFill/>
        </p:spPr>
        <p:txBody>
          <a:bodyPr wrap="square" anchor="t">
            <a:noAutofit/>
          </a:bodyPr>
          <a:lstStyle>
            <a:lvl1pPr marL="0" marR="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sz="1800">
                <a:solidFill>
                  <a:schemeClr val="tx1"/>
                </a:solidFill>
              </a:defRPr>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1. BRUSHSTROKE PLACEHOLDER </a:t>
            </a:r>
            <a:br>
              <a:rPr lang="en-GB" dirty="0"/>
            </a:br>
            <a:r>
              <a:rPr lang="en-GB" dirty="0"/>
              <a:t>Click on the icon to insert a brushstroke, </a:t>
            </a:r>
            <a:br>
              <a:rPr lang="en-GB" dirty="0"/>
            </a:br>
            <a:r>
              <a:rPr lang="en-GB" dirty="0"/>
              <a:t>then right click &gt; send to back</a:t>
            </a:r>
          </a:p>
        </p:txBody>
      </p:sp>
      <p:sp>
        <p:nvSpPr>
          <p:cNvPr id="6" name="Date Placeholder 5">
            <a:extLst>
              <a:ext uri="{FF2B5EF4-FFF2-40B4-BE49-F238E27FC236}">
                <a16:creationId xmlns:a16="http://schemas.microsoft.com/office/drawing/2014/main" id="{540794D1-7FCE-4A18-8E0B-DD78C9BCED4D}"/>
              </a:ext>
            </a:extLst>
          </p:cNvPr>
          <p:cNvSpPr>
            <a:spLocks noGrp="1"/>
          </p:cNvSpPr>
          <p:nvPr>
            <p:ph type="dt" sz="half" idx="26"/>
          </p:nvPr>
        </p:nvSpPr>
        <p:spPr/>
        <p:txBody>
          <a:bodyPr/>
          <a:lstStyle>
            <a:lvl1pPr>
              <a:defRPr>
                <a:solidFill>
                  <a:schemeClr val="bg1"/>
                </a:solidFill>
              </a:defRPr>
            </a:lvl1pPr>
          </a:lstStyle>
          <a:p>
            <a:r>
              <a:rPr lang="en-GB"/>
              <a:t>26.9. 2024</a:t>
            </a:r>
            <a:endParaRPr lang="en-GB" dirty="0"/>
          </a:p>
        </p:txBody>
      </p:sp>
      <p:sp>
        <p:nvSpPr>
          <p:cNvPr id="7" name="Footer Placeholder 6">
            <a:extLst>
              <a:ext uri="{FF2B5EF4-FFF2-40B4-BE49-F238E27FC236}">
                <a16:creationId xmlns:a16="http://schemas.microsoft.com/office/drawing/2014/main" id="{6CD97467-0ABD-4E24-91A0-207B66C84F1C}"/>
              </a:ext>
            </a:extLst>
          </p:cNvPr>
          <p:cNvSpPr>
            <a:spLocks noGrp="1"/>
          </p:cNvSpPr>
          <p:nvPr>
            <p:ph type="ftr" sz="quarter" idx="27"/>
          </p:nvPr>
        </p:nvSpPr>
        <p:spPr/>
        <p:txBody>
          <a:bodyPr/>
          <a:lstStyle>
            <a:lvl1pPr>
              <a:defRPr>
                <a:solidFill>
                  <a:schemeClr val="bg1"/>
                </a:solidFill>
              </a:defRPr>
            </a:lvl1pPr>
          </a:lstStyle>
          <a:p>
            <a:endParaRPr lang="en-GB" dirty="0"/>
          </a:p>
        </p:txBody>
      </p:sp>
      <p:sp>
        <p:nvSpPr>
          <p:cNvPr id="8" name="Slide Number Placeholder 7">
            <a:extLst>
              <a:ext uri="{FF2B5EF4-FFF2-40B4-BE49-F238E27FC236}">
                <a16:creationId xmlns:a16="http://schemas.microsoft.com/office/drawing/2014/main" id="{8425EF0B-80D3-4D7D-808A-ACBB1F07869C}"/>
              </a:ext>
            </a:extLst>
          </p:cNvPr>
          <p:cNvSpPr>
            <a:spLocks noGrp="1"/>
          </p:cNvSpPr>
          <p:nvPr>
            <p:ph type="sldNum" sz="quarter" idx="28"/>
          </p:nvPr>
        </p:nvSpPr>
        <p:spPr/>
        <p:txBody>
          <a:bodyPr/>
          <a:lstStyle>
            <a:lvl1pPr>
              <a:defRPr>
                <a:solidFill>
                  <a:schemeClr val="bg1"/>
                </a:solidFill>
              </a:defRPr>
            </a:lvl1pPr>
          </a:lstStyle>
          <a:p>
            <a:fld id="{2EAB87D5-0303-4716-801E-59915E21502C}" type="slidenum">
              <a:rPr lang="en-GB" smtClean="0"/>
              <a:pPr/>
              <a:t>‹#›</a:t>
            </a:fld>
            <a:endParaRPr lang="en-GB" dirty="0"/>
          </a:p>
        </p:txBody>
      </p:sp>
    </p:spTree>
    <p:extLst>
      <p:ext uri="{BB962C8B-B14F-4D97-AF65-F5344CB8AC3E}">
        <p14:creationId xmlns:p14="http://schemas.microsoft.com/office/powerpoint/2010/main" val="41143075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tatement w/ Brushstroke ">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67D9A75-1359-4ED5-A999-DF173A36C072}"/>
              </a:ext>
            </a:extLst>
          </p:cNvPr>
          <p:cNvSpPr/>
          <p:nvPr/>
        </p:nvSpPr>
        <p:spPr>
          <a:xfrm>
            <a:off x="0" y="6138000"/>
            <a:ext cx="1219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dirty="0"/>
          </a:p>
        </p:txBody>
      </p:sp>
      <p:sp>
        <p:nvSpPr>
          <p:cNvPr id="2" name="Title 1">
            <a:extLst>
              <a:ext uri="{FF2B5EF4-FFF2-40B4-BE49-F238E27FC236}">
                <a16:creationId xmlns:a16="http://schemas.microsoft.com/office/drawing/2014/main" id="{676384A2-B96B-40C4-95E6-9537884E69ED}"/>
              </a:ext>
            </a:extLst>
          </p:cNvPr>
          <p:cNvSpPr>
            <a:spLocks noGrp="1"/>
          </p:cNvSpPr>
          <p:nvPr>
            <p:ph type="title" hasCustomPrompt="1"/>
          </p:nvPr>
        </p:nvSpPr>
        <p:spPr>
          <a:xfrm>
            <a:off x="2625724" y="1685925"/>
            <a:ext cx="7467599" cy="1736725"/>
          </a:xfrm>
        </p:spPr>
        <p:txBody>
          <a:bodyPr/>
          <a:lstStyle>
            <a:lvl1pPr algn="l">
              <a:defRPr sz="5200">
                <a:solidFill>
                  <a:schemeClr val="bg1"/>
                </a:solidFill>
              </a:defRPr>
            </a:lvl1pPr>
          </a:lstStyle>
          <a:p>
            <a:r>
              <a:rPr lang="en-GB" noProof="0"/>
              <a:t>Enter statement here</a:t>
            </a:r>
          </a:p>
        </p:txBody>
      </p:sp>
      <p:sp>
        <p:nvSpPr>
          <p:cNvPr id="11" name="Text Placeholder 18">
            <a:extLst>
              <a:ext uri="{FF2B5EF4-FFF2-40B4-BE49-F238E27FC236}">
                <a16:creationId xmlns:a16="http://schemas.microsoft.com/office/drawing/2014/main" id="{C49174E1-6670-4FDC-9189-9B04B4DB8B61}"/>
              </a:ext>
            </a:extLst>
          </p:cNvPr>
          <p:cNvSpPr>
            <a:spLocks noGrp="1"/>
          </p:cNvSpPr>
          <p:nvPr>
            <p:ph type="body" sz="quarter" idx="21" hasCustomPrompt="1"/>
          </p:nvPr>
        </p:nvSpPr>
        <p:spPr>
          <a:xfrm>
            <a:off x="5338545" y="3837305"/>
            <a:ext cx="5138309" cy="998166"/>
          </a:xfrm>
        </p:spPr>
        <p:txBody>
          <a:bodyPr/>
          <a:lstStyle>
            <a:lvl1pPr>
              <a:defRPr sz="2800">
                <a:solidFill>
                  <a:schemeClr val="bg1"/>
                </a:solidFill>
              </a:defRPr>
            </a:lvl1pPr>
          </a:lstStyle>
          <a:p>
            <a:pPr lvl="0"/>
            <a:r>
              <a:rPr lang="en-GB" noProof="0" dirty="0"/>
              <a:t>Enter content here</a:t>
            </a:r>
          </a:p>
        </p:txBody>
      </p:sp>
      <p:pic>
        <p:nvPicPr>
          <p:cNvPr id="17" name="Graphic 16">
            <a:extLst>
              <a:ext uri="{FF2B5EF4-FFF2-40B4-BE49-F238E27FC236}">
                <a16:creationId xmlns:a16="http://schemas.microsoft.com/office/drawing/2014/main" id="{B416CFDE-10A3-4F97-9948-CCA207D739D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2787" y="6243867"/>
            <a:ext cx="1173437" cy="463696"/>
          </a:xfrm>
          <a:prstGeom prst="rect">
            <a:avLst/>
          </a:prstGeom>
        </p:spPr>
      </p:pic>
      <p:sp>
        <p:nvSpPr>
          <p:cNvPr id="8" name="Picture Placeholder 7">
            <a:extLst>
              <a:ext uri="{FF2B5EF4-FFF2-40B4-BE49-F238E27FC236}">
                <a16:creationId xmlns:a16="http://schemas.microsoft.com/office/drawing/2014/main" id="{F5758B74-A37C-4670-91CC-CB150EA00B78}"/>
              </a:ext>
            </a:extLst>
          </p:cNvPr>
          <p:cNvSpPr>
            <a:spLocks noGrp="1"/>
          </p:cNvSpPr>
          <p:nvPr>
            <p:ph type="pic" sz="quarter" idx="20" hasCustomPrompt="1"/>
          </p:nvPr>
        </p:nvSpPr>
        <p:spPr>
          <a:xfrm>
            <a:off x="0" y="0"/>
            <a:ext cx="12192000" cy="6138000"/>
          </a:xfrm>
          <a:custGeom>
            <a:avLst/>
            <a:gdLst>
              <a:gd name="connsiteX0" fmla="*/ 0 w 6905625"/>
              <a:gd name="connsiteY0" fmla="*/ 0 h 5318918"/>
              <a:gd name="connsiteX1" fmla="*/ 6905625 w 6905625"/>
              <a:gd name="connsiteY1" fmla="*/ 0 h 5318918"/>
              <a:gd name="connsiteX2" fmla="*/ 6905625 w 6905625"/>
              <a:gd name="connsiteY2" fmla="*/ 5318918 h 5318918"/>
              <a:gd name="connsiteX3" fmla="*/ 0 w 6905625"/>
              <a:gd name="connsiteY3" fmla="*/ 5318918 h 5318918"/>
            </a:gdLst>
            <a:ahLst/>
            <a:cxnLst>
              <a:cxn ang="0">
                <a:pos x="connsiteX0" y="connsiteY0"/>
              </a:cxn>
              <a:cxn ang="0">
                <a:pos x="connsiteX1" y="connsiteY1"/>
              </a:cxn>
              <a:cxn ang="0">
                <a:pos x="connsiteX2" y="connsiteY2"/>
              </a:cxn>
              <a:cxn ang="0">
                <a:pos x="connsiteX3" y="connsiteY3"/>
              </a:cxn>
            </a:cxnLst>
            <a:rect l="l" t="t" r="r" b="b"/>
            <a:pathLst>
              <a:path w="6905625" h="5318918">
                <a:moveTo>
                  <a:pt x="0" y="0"/>
                </a:moveTo>
                <a:lnTo>
                  <a:pt x="6905625" y="0"/>
                </a:lnTo>
                <a:lnTo>
                  <a:pt x="6905625" y="5318918"/>
                </a:lnTo>
                <a:lnTo>
                  <a:pt x="0" y="5318918"/>
                </a:lnTo>
                <a:close/>
              </a:path>
            </a:pathLst>
          </a:custGeom>
          <a:noFill/>
        </p:spPr>
        <p:txBody>
          <a:bodyPr wrap="square" anchor="t">
            <a:noAutofit/>
          </a:bodyPr>
          <a:lstStyle>
            <a:lvl1pPr marL="0" marR="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sz="1800">
                <a:solidFill>
                  <a:schemeClr val="tx1"/>
                </a:solidFill>
              </a:defRPr>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BRUSHSTROKE PLACEHOLDER</a:t>
            </a:r>
          </a:p>
          <a:p>
            <a:r>
              <a:rPr lang="en-GB" dirty="0"/>
              <a:t>Click on the icon to insert a brushstroke, </a:t>
            </a:r>
            <a:br>
              <a:rPr lang="en-GB" dirty="0"/>
            </a:br>
            <a:r>
              <a:rPr lang="en-GB" dirty="0"/>
              <a:t>then right click &gt; send to back</a:t>
            </a:r>
          </a:p>
        </p:txBody>
      </p:sp>
      <p:sp>
        <p:nvSpPr>
          <p:cNvPr id="6" name="Date Placeholder 5">
            <a:extLst>
              <a:ext uri="{FF2B5EF4-FFF2-40B4-BE49-F238E27FC236}">
                <a16:creationId xmlns:a16="http://schemas.microsoft.com/office/drawing/2014/main" id="{FA26AF43-6520-464A-B0C1-657D6E1BDB3B}"/>
              </a:ext>
            </a:extLst>
          </p:cNvPr>
          <p:cNvSpPr>
            <a:spLocks noGrp="1"/>
          </p:cNvSpPr>
          <p:nvPr>
            <p:ph type="dt" sz="half" idx="22"/>
          </p:nvPr>
        </p:nvSpPr>
        <p:spPr/>
        <p:txBody>
          <a:bodyPr/>
          <a:lstStyle/>
          <a:p>
            <a:r>
              <a:rPr lang="en-GB"/>
              <a:t>26.9. 2024</a:t>
            </a:r>
            <a:endParaRPr lang="en-GB" dirty="0"/>
          </a:p>
        </p:txBody>
      </p:sp>
      <p:sp>
        <p:nvSpPr>
          <p:cNvPr id="7" name="Footer Placeholder 6">
            <a:extLst>
              <a:ext uri="{FF2B5EF4-FFF2-40B4-BE49-F238E27FC236}">
                <a16:creationId xmlns:a16="http://schemas.microsoft.com/office/drawing/2014/main" id="{88DE0090-9DE4-4F82-9B01-AC28D2DB1725}"/>
              </a:ext>
            </a:extLst>
          </p:cNvPr>
          <p:cNvSpPr>
            <a:spLocks noGrp="1"/>
          </p:cNvSpPr>
          <p:nvPr>
            <p:ph type="ftr" sz="quarter" idx="23"/>
          </p:nvPr>
        </p:nvSpPr>
        <p:spPr/>
        <p:txBody>
          <a:bodyPr/>
          <a:lstStyle/>
          <a:p>
            <a:endParaRPr lang="en-GB" dirty="0"/>
          </a:p>
        </p:txBody>
      </p:sp>
      <p:sp>
        <p:nvSpPr>
          <p:cNvPr id="9" name="Slide Number Placeholder 8">
            <a:extLst>
              <a:ext uri="{FF2B5EF4-FFF2-40B4-BE49-F238E27FC236}">
                <a16:creationId xmlns:a16="http://schemas.microsoft.com/office/drawing/2014/main" id="{7FA943A5-B413-42BB-9907-1DFC63BAF766}"/>
              </a:ext>
            </a:extLst>
          </p:cNvPr>
          <p:cNvSpPr>
            <a:spLocks noGrp="1"/>
          </p:cNvSpPr>
          <p:nvPr>
            <p:ph type="sldNum" sz="quarter" idx="24"/>
          </p:nvPr>
        </p:nvSpPr>
        <p:spPr/>
        <p:txBody>
          <a:bodyPr/>
          <a:lstStyle/>
          <a:p>
            <a:fld id="{2EAB87D5-0303-4716-801E-59915E21502C}" type="slidenum">
              <a:rPr lang="en-GB" smtClean="0"/>
              <a:pPr/>
              <a:t>‹#›</a:t>
            </a:fld>
            <a:endParaRPr lang="en-GB" dirty="0"/>
          </a:p>
        </p:txBody>
      </p:sp>
    </p:spTree>
    <p:extLst>
      <p:ext uri="{BB962C8B-B14F-4D97-AF65-F5344CB8AC3E}">
        <p14:creationId xmlns:p14="http://schemas.microsoft.com/office/powerpoint/2010/main" val="35320473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hank You v1">
    <p:bg>
      <p:bgPr>
        <a:solidFill>
          <a:srgbClr val="C2C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384A2-B96B-40C4-95E6-9537884E69ED}"/>
              </a:ext>
            </a:extLst>
          </p:cNvPr>
          <p:cNvSpPr>
            <a:spLocks noGrp="1"/>
          </p:cNvSpPr>
          <p:nvPr>
            <p:ph type="title" hasCustomPrompt="1"/>
          </p:nvPr>
        </p:nvSpPr>
        <p:spPr>
          <a:xfrm>
            <a:off x="660400" y="1524000"/>
            <a:ext cx="6597650" cy="958850"/>
          </a:xfrm>
        </p:spPr>
        <p:txBody>
          <a:bodyPr/>
          <a:lstStyle>
            <a:lvl1pPr>
              <a:defRPr sz="6300" b="1">
                <a:solidFill>
                  <a:schemeClr val="tx1"/>
                </a:solidFill>
              </a:defRPr>
            </a:lvl1pPr>
          </a:lstStyle>
          <a:p>
            <a:r>
              <a:rPr lang="en-GB" noProof="0"/>
              <a:t>Thank you</a:t>
            </a:r>
          </a:p>
        </p:txBody>
      </p:sp>
      <p:sp>
        <p:nvSpPr>
          <p:cNvPr id="14" name="Text Placeholder 12">
            <a:extLst>
              <a:ext uri="{FF2B5EF4-FFF2-40B4-BE49-F238E27FC236}">
                <a16:creationId xmlns:a16="http://schemas.microsoft.com/office/drawing/2014/main" id="{B6DDB541-DA43-4EEE-9758-0A27E2B597BE}"/>
              </a:ext>
            </a:extLst>
          </p:cNvPr>
          <p:cNvSpPr>
            <a:spLocks noGrp="1"/>
          </p:cNvSpPr>
          <p:nvPr>
            <p:ph type="body" sz="quarter" idx="15" hasCustomPrompt="1"/>
          </p:nvPr>
        </p:nvSpPr>
        <p:spPr>
          <a:xfrm>
            <a:off x="660400" y="3171824"/>
            <a:ext cx="6597649" cy="2568576"/>
          </a:xfrm>
        </p:spPr>
        <p:txBody>
          <a:bodyPr/>
          <a:lstStyle>
            <a:lvl1pPr>
              <a:defRPr sz="2200">
                <a:solidFill>
                  <a:schemeClr val="tx1"/>
                </a:solidFill>
              </a:defRPr>
            </a:lvl1pPr>
          </a:lstStyle>
          <a:p>
            <a:pPr lvl="0"/>
            <a:r>
              <a:rPr lang="en-GB" noProof="0" dirty="0"/>
              <a:t>Enter content here</a:t>
            </a:r>
          </a:p>
        </p:txBody>
      </p:sp>
      <p:sp>
        <p:nvSpPr>
          <p:cNvPr id="9" name="Text Placeholder 13">
            <a:extLst>
              <a:ext uri="{FF2B5EF4-FFF2-40B4-BE49-F238E27FC236}">
                <a16:creationId xmlns:a16="http://schemas.microsoft.com/office/drawing/2014/main" id="{353DDB62-CAEF-40A5-86D3-5899DC996163}"/>
              </a:ext>
            </a:extLst>
          </p:cNvPr>
          <p:cNvSpPr>
            <a:spLocks noGrp="1"/>
          </p:cNvSpPr>
          <p:nvPr>
            <p:ph type="body" sz="quarter" idx="20" hasCustomPrompt="1"/>
          </p:nvPr>
        </p:nvSpPr>
        <p:spPr>
          <a:xfrm>
            <a:off x="9498015" y="493356"/>
            <a:ext cx="2220910" cy="877615"/>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531" r="531"/>
            </a:stretch>
          </a:blipFill>
        </p:spPr>
        <p:txBody>
          <a:bodyPr/>
          <a:lstStyle>
            <a:lvl1pPr>
              <a:defRPr/>
            </a:lvl1pPr>
          </a:lstStyle>
          <a:p>
            <a:pPr lvl="0"/>
            <a:r>
              <a:rPr lang="en-US" dirty="0"/>
              <a:t> </a:t>
            </a:r>
            <a:endParaRPr lang="en-GB" dirty="0"/>
          </a:p>
        </p:txBody>
      </p:sp>
      <p:sp>
        <p:nvSpPr>
          <p:cNvPr id="16" name="Picture Placeholder 15">
            <a:extLst>
              <a:ext uri="{FF2B5EF4-FFF2-40B4-BE49-F238E27FC236}">
                <a16:creationId xmlns:a16="http://schemas.microsoft.com/office/drawing/2014/main" id="{15A8E3D9-90BB-44EE-A780-61F97CCDF795}"/>
              </a:ext>
            </a:extLst>
          </p:cNvPr>
          <p:cNvSpPr>
            <a:spLocks noGrp="1"/>
          </p:cNvSpPr>
          <p:nvPr>
            <p:ph type="pic" sz="quarter" idx="19" hasCustomPrompt="1"/>
          </p:nvPr>
        </p:nvSpPr>
        <p:spPr>
          <a:xfrm>
            <a:off x="0" y="0"/>
            <a:ext cx="12192000" cy="6858000"/>
          </a:xfrm>
        </p:spPr>
        <p:txBody>
          <a:bodyPr anchor="ctr"/>
          <a:lstStyle>
            <a:lvl1pPr algn="r">
              <a:defRPr sz="1800"/>
            </a:lvl1pPr>
          </a:lstStyle>
          <a:p>
            <a:r>
              <a:rPr lang="en-GB" noProof="0"/>
              <a:t>BRUSHSTROKE PLACEHOLDER</a:t>
            </a:r>
            <a:br>
              <a:rPr lang="en-GB" noProof="0"/>
            </a:br>
            <a:r>
              <a:rPr lang="en-GB" noProof="0"/>
              <a:t>Click on the icon to insert a brushstroke, </a:t>
            </a:r>
            <a:br>
              <a:rPr lang="en-GB" noProof="0"/>
            </a:br>
            <a:r>
              <a:rPr lang="en-GB" noProof="0"/>
              <a:t>then right click &gt; send to back</a:t>
            </a:r>
          </a:p>
        </p:txBody>
      </p:sp>
    </p:spTree>
    <p:extLst>
      <p:ext uri="{BB962C8B-B14F-4D97-AF65-F5344CB8AC3E}">
        <p14:creationId xmlns:p14="http://schemas.microsoft.com/office/powerpoint/2010/main" val="8939478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hank You v2">
    <p:bg>
      <p:bgRef idx="1001">
        <a:schemeClr val="bg1"/>
      </p:bgRef>
    </p:bg>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6F362564-30ED-4E55-8F10-E93E8D7181AC}"/>
              </a:ext>
            </a:extLst>
          </p:cNvPr>
          <p:cNvSpPr>
            <a:spLocks noGrp="1"/>
          </p:cNvSpPr>
          <p:nvPr>
            <p:ph type="body" sz="quarter" idx="23" hasCustomPrompt="1"/>
          </p:nvPr>
        </p:nvSpPr>
        <p:spPr>
          <a:xfrm>
            <a:off x="9498015" y="493356"/>
            <a:ext cx="2220910" cy="877615"/>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531" r="531"/>
            </a:stretch>
          </a:blipFill>
        </p:spPr>
        <p:txBody>
          <a:bodyPr/>
          <a:lstStyle>
            <a:lvl1pPr>
              <a:defRPr/>
            </a:lvl1pPr>
          </a:lstStyle>
          <a:p>
            <a:pPr lvl="0"/>
            <a:r>
              <a:rPr lang="en-US" dirty="0"/>
              <a:t> </a:t>
            </a:r>
            <a:endParaRPr lang="en-GB" dirty="0"/>
          </a:p>
        </p:txBody>
      </p:sp>
      <p:sp>
        <p:nvSpPr>
          <p:cNvPr id="11" name="Title 1">
            <a:extLst>
              <a:ext uri="{FF2B5EF4-FFF2-40B4-BE49-F238E27FC236}">
                <a16:creationId xmlns:a16="http://schemas.microsoft.com/office/drawing/2014/main" id="{F95A8819-3D27-45D1-AD0A-510ED0200BDE}"/>
              </a:ext>
            </a:extLst>
          </p:cNvPr>
          <p:cNvSpPr>
            <a:spLocks noGrp="1"/>
          </p:cNvSpPr>
          <p:nvPr>
            <p:ph type="title" hasCustomPrompt="1"/>
          </p:nvPr>
        </p:nvSpPr>
        <p:spPr>
          <a:xfrm>
            <a:off x="4273550" y="1524000"/>
            <a:ext cx="6597650" cy="958850"/>
          </a:xfrm>
        </p:spPr>
        <p:txBody>
          <a:bodyPr/>
          <a:lstStyle>
            <a:lvl1pPr>
              <a:defRPr sz="6300" b="1"/>
            </a:lvl1pPr>
          </a:lstStyle>
          <a:p>
            <a:r>
              <a:rPr lang="en-GB" noProof="0" dirty="0"/>
              <a:t>Thank you</a:t>
            </a:r>
          </a:p>
        </p:txBody>
      </p:sp>
      <p:sp>
        <p:nvSpPr>
          <p:cNvPr id="12" name="Text Placeholder 12">
            <a:extLst>
              <a:ext uri="{FF2B5EF4-FFF2-40B4-BE49-F238E27FC236}">
                <a16:creationId xmlns:a16="http://schemas.microsoft.com/office/drawing/2014/main" id="{D979133E-51F6-4C13-A8F3-7D9BDB46177C}"/>
              </a:ext>
            </a:extLst>
          </p:cNvPr>
          <p:cNvSpPr>
            <a:spLocks noGrp="1"/>
          </p:cNvSpPr>
          <p:nvPr>
            <p:ph type="body" sz="quarter" idx="15" hasCustomPrompt="1"/>
          </p:nvPr>
        </p:nvSpPr>
        <p:spPr>
          <a:xfrm>
            <a:off x="4273550" y="3171824"/>
            <a:ext cx="6597649" cy="2568576"/>
          </a:xfrm>
        </p:spPr>
        <p:txBody>
          <a:bodyPr/>
          <a:lstStyle>
            <a:lvl1pPr>
              <a:defRPr sz="2200">
                <a:solidFill>
                  <a:schemeClr val="tx1"/>
                </a:solidFill>
              </a:defRPr>
            </a:lvl1pPr>
          </a:lstStyle>
          <a:p>
            <a:pPr lvl="0"/>
            <a:r>
              <a:rPr lang="en-GB" noProof="0" dirty="0"/>
              <a:t>Enter content here</a:t>
            </a:r>
          </a:p>
        </p:txBody>
      </p:sp>
      <p:sp>
        <p:nvSpPr>
          <p:cNvPr id="42" name="Picture Placeholder 41">
            <a:extLst>
              <a:ext uri="{FF2B5EF4-FFF2-40B4-BE49-F238E27FC236}">
                <a16:creationId xmlns:a16="http://schemas.microsoft.com/office/drawing/2014/main" id="{32BDFCB5-F1F0-4C11-94B8-CA6468AAA223}"/>
              </a:ext>
            </a:extLst>
          </p:cNvPr>
          <p:cNvSpPr>
            <a:spLocks noGrp="1"/>
          </p:cNvSpPr>
          <p:nvPr>
            <p:ph type="pic" sz="quarter" idx="20" hasCustomPrompt="1"/>
          </p:nvPr>
        </p:nvSpPr>
        <p:spPr>
          <a:xfrm>
            <a:off x="-1" y="0"/>
            <a:ext cx="6858000" cy="6858000"/>
          </a:xfrm>
          <a:custGeom>
            <a:avLst/>
            <a:gdLst>
              <a:gd name="connsiteX0" fmla="*/ 0 w 6905625"/>
              <a:gd name="connsiteY0" fmla="*/ 0 h 5318918"/>
              <a:gd name="connsiteX1" fmla="*/ 6905625 w 6905625"/>
              <a:gd name="connsiteY1" fmla="*/ 0 h 5318918"/>
              <a:gd name="connsiteX2" fmla="*/ 6905625 w 6905625"/>
              <a:gd name="connsiteY2" fmla="*/ 5318918 h 5318918"/>
              <a:gd name="connsiteX3" fmla="*/ 0 w 6905625"/>
              <a:gd name="connsiteY3" fmla="*/ 5318918 h 5318918"/>
            </a:gdLst>
            <a:ahLst/>
            <a:cxnLst>
              <a:cxn ang="0">
                <a:pos x="connsiteX0" y="connsiteY0"/>
              </a:cxn>
              <a:cxn ang="0">
                <a:pos x="connsiteX1" y="connsiteY1"/>
              </a:cxn>
              <a:cxn ang="0">
                <a:pos x="connsiteX2" y="connsiteY2"/>
              </a:cxn>
              <a:cxn ang="0">
                <a:pos x="connsiteX3" y="connsiteY3"/>
              </a:cxn>
            </a:cxnLst>
            <a:rect l="l" t="t" r="r" b="b"/>
            <a:pathLst>
              <a:path w="6905625" h="5318918">
                <a:moveTo>
                  <a:pt x="0" y="0"/>
                </a:moveTo>
                <a:lnTo>
                  <a:pt x="6905625" y="0"/>
                </a:lnTo>
                <a:lnTo>
                  <a:pt x="6905625" y="5318918"/>
                </a:lnTo>
                <a:lnTo>
                  <a:pt x="0" y="5318918"/>
                </a:lnTo>
                <a:close/>
              </a:path>
            </a:pathLst>
          </a:custGeom>
          <a:noFill/>
        </p:spPr>
        <p:txBody>
          <a:bodyPr wrap="square" anchor="t">
            <a:noAutofit/>
          </a:bodyPr>
          <a:lstStyle>
            <a:lvl1pPr marL="0" marR="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sz="1800">
                <a:solidFill>
                  <a:schemeClr val="tx1"/>
                </a:solidFill>
              </a:defRPr>
            </a:lvl1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BRUSHSTROKE PLACEHOLDER</a:t>
            </a:r>
            <a:br>
              <a:rPr lang="en-GB" dirty="0"/>
            </a:br>
            <a:r>
              <a:rPr lang="en-GB" dirty="0"/>
              <a:t>Click on the icon to insert a brushstroke, then </a:t>
            </a:r>
            <a:br>
              <a:rPr lang="en-GB" dirty="0"/>
            </a:br>
            <a:r>
              <a:rPr lang="en-GB" dirty="0"/>
              <a:t>right click &gt; send to back</a:t>
            </a:r>
          </a:p>
        </p:txBody>
      </p:sp>
    </p:spTree>
    <p:extLst>
      <p:ext uri="{BB962C8B-B14F-4D97-AF65-F5344CB8AC3E}">
        <p14:creationId xmlns:p14="http://schemas.microsoft.com/office/powerpoint/2010/main" val="3048837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812390C-DFB7-47AE-984C-EBC7AF6D7C7E}"/>
              </a:ext>
            </a:extLst>
          </p:cNvPr>
          <p:cNvSpPr>
            <a:spLocks noGrp="1"/>
          </p:cNvSpPr>
          <p:nvPr>
            <p:ph type="body" sz="quarter" idx="14" hasCustomPrompt="1"/>
          </p:nvPr>
        </p:nvSpPr>
        <p:spPr>
          <a:xfrm>
            <a:off x="393700" y="835026"/>
            <a:ext cx="10363198" cy="463867"/>
          </a:xfrm>
        </p:spPr>
        <p:txBody>
          <a:bodyPr anchor="t"/>
          <a:lstStyle>
            <a:lvl1pPr>
              <a:defRPr sz="2000">
                <a:solidFill>
                  <a:schemeClr val="tx1"/>
                </a:solidFill>
              </a:defRPr>
            </a:lvl1pPr>
          </a:lstStyle>
          <a:p>
            <a:pPr lvl="0"/>
            <a:r>
              <a:rPr lang="en-GB" noProof="0"/>
              <a:t>Enter subtitle here </a:t>
            </a:r>
          </a:p>
        </p:txBody>
      </p:sp>
      <p:sp>
        <p:nvSpPr>
          <p:cNvPr id="6" name="Title 5">
            <a:extLst>
              <a:ext uri="{FF2B5EF4-FFF2-40B4-BE49-F238E27FC236}">
                <a16:creationId xmlns:a16="http://schemas.microsoft.com/office/drawing/2014/main" id="{81356E6D-7521-46A3-B63A-A63153DBFC3C}"/>
              </a:ext>
            </a:extLst>
          </p:cNvPr>
          <p:cNvSpPr>
            <a:spLocks noGrp="1"/>
          </p:cNvSpPr>
          <p:nvPr>
            <p:ph type="title" hasCustomPrompt="1"/>
          </p:nvPr>
        </p:nvSpPr>
        <p:spPr/>
        <p:txBody>
          <a:bodyPr/>
          <a:lstStyle>
            <a:lvl1pPr>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A407E7DF-F2DA-4578-AF6B-4D6C30095235}"/>
              </a:ext>
            </a:extLst>
          </p:cNvPr>
          <p:cNvSpPr>
            <a:spLocks noGrp="1"/>
          </p:cNvSpPr>
          <p:nvPr>
            <p:ph type="dt" sz="half" idx="15"/>
          </p:nvPr>
        </p:nvSpPr>
        <p:spPr/>
        <p:txBody>
          <a:bodyPr/>
          <a:lstStyle/>
          <a:p>
            <a:r>
              <a:rPr lang="en-GB"/>
              <a:t>26.9. 2024</a:t>
            </a:r>
            <a:endParaRPr lang="en-GB" dirty="0"/>
          </a:p>
        </p:txBody>
      </p:sp>
      <p:sp>
        <p:nvSpPr>
          <p:cNvPr id="4" name="Footer Placeholder 3">
            <a:extLst>
              <a:ext uri="{FF2B5EF4-FFF2-40B4-BE49-F238E27FC236}">
                <a16:creationId xmlns:a16="http://schemas.microsoft.com/office/drawing/2014/main" id="{B3950A7A-C5DE-47C6-A4C9-A3B839B6CBDF}"/>
              </a:ext>
            </a:extLst>
          </p:cNvPr>
          <p:cNvSpPr>
            <a:spLocks noGrp="1"/>
          </p:cNvSpPr>
          <p:nvPr>
            <p:ph type="ftr" sz="quarter" idx="16"/>
          </p:nvPr>
        </p:nvSpPr>
        <p:spPr/>
        <p:txBody>
          <a:bodyPr/>
          <a:lstStyle/>
          <a:p>
            <a:endParaRPr lang="en-GB" dirty="0"/>
          </a:p>
        </p:txBody>
      </p:sp>
      <p:sp>
        <p:nvSpPr>
          <p:cNvPr id="5" name="Slide Number Placeholder 4">
            <a:extLst>
              <a:ext uri="{FF2B5EF4-FFF2-40B4-BE49-F238E27FC236}">
                <a16:creationId xmlns:a16="http://schemas.microsoft.com/office/drawing/2014/main" id="{555D2DFD-2BE6-4719-885D-B4B2BD62CC12}"/>
              </a:ext>
            </a:extLst>
          </p:cNvPr>
          <p:cNvSpPr>
            <a:spLocks noGrp="1"/>
          </p:cNvSpPr>
          <p:nvPr>
            <p:ph type="sldNum" sz="quarter" idx="17"/>
          </p:nvPr>
        </p:nvSpPr>
        <p:spPr/>
        <p:txBody>
          <a:bodyPr/>
          <a:lstStyle/>
          <a:p>
            <a:fld id="{2EAB87D5-0303-4716-801E-59915E21502C}" type="slidenum">
              <a:rPr lang="en-GB" smtClean="0"/>
              <a:pPr/>
              <a:t>‹#›</a:t>
            </a:fld>
            <a:endParaRPr lang="en-GB" dirty="0"/>
          </a:p>
        </p:txBody>
      </p:sp>
    </p:spTree>
    <p:extLst>
      <p:ext uri="{BB962C8B-B14F-4D97-AF65-F5344CB8AC3E}">
        <p14:creationId xmlns:p14="http://schemas.microsoft.com/office/powerpoint/2010/main" val="6245457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tatement Disclaimer">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FA3A7D-6142-44FB-B4F3-23DCB9F192EF}"/>
              </a:ext>
            </a:extLst>
          </p:cNvPr>
          <p:cNvSpPr txBox="1"/>
          <p:nvPr/>
        </p:nvSpPr>
        <p:spPr>
          <a:xfrm>
            <a:off x="393698" y="2934180"/>
            <a:ext cx="10645776" cy="2238998"/>
          </a:xfrm>
          <a:prstGeom prst="rect">
            <a:avLst/>
          </a:prstGeom>
          <a:noFill/>
        </p:spPr>
        <p:txBody>
          <a:bodyPr wrap="square" rtlCol="0">
            <a:noAutofit/>
          </a:bodyPr>
          <a:lstStyle/>
          <a:p>
            <a:pPr algn="l">
              <a:lnSpc>
                <a:spcPct val="90000"/>
              </a:lnSpc>
              <a:spcAft>
                <a:spcPts val="600"/>
              </a:spcAft>
            </a:pPr>
            <a:r>
              <a:rPr lang="en-GB" sz="800" b="1" dirty="0"/>
              <a:t>Forward-looking statements disclaimer</a:t>
            </a:r>
          </a:p>
          <a:p>
            <a:pPr algn="l">
              <a:lnSpc>
                <a:spcPct val="90000"/>
              </a:lnSpc>
              <a:spcAft>
                <a:spcPts val="600"/>
              </a:spcAft>
            </a:pPr>
            <a:r>
              <a:rPr lang="en-GB" sz="800" dirty="0"/>
              <a:t>This document includes forward-looking statements. All statements other than statements of historical facts included herein, including, without limitation, those regarding Mondi’s financial position, business strategy, market growth and developments, expectations of growth and profitability and plans and objectives of management for future operations, are forward-looking statements. Forward-looking statements are sometimes identified by the use of forward-looking terminology such as ‘believe’, ‘expects’, ‘may’, ‘will’, ‘could’, ‘should’, ‘shall’, ‘risk’, ‘intends’, ‘estimates’, ‘aims’, ‘plans’, ‘predicts’, ‘continues’, ‘assumes’, ‘positioned’ or ‘anticipates’ or the negative thereof, other variations thereon or comparable terminology. Such forward-looking statements involve known and unknown risks, uncertainties and other factors which may cause the actual results, performance or achievements of Mondi, or industry results, to be materially different from any future results, performance or achievements expressed or implied by such forward-looking statements. Such forward-looking statements and other statements contained in this document regarding matters that are not historical facts involve predictions and are based on numerous assumptions regarding Mondi’s present and future business strategies and the environment in which Mondi will operate in the future. These forward-looking statements speak only as of the date on which they are made. </a:t>
            </a:r>
            <a:br>
              <a:rPr lang="en-GB" sz="800" dirty="0"/>
            </a:br>
            <a:endParaRPr lang="en-GB" sz="800" dirty="0"/>
          </a:p>
          <a:p>
            <a:pPr algn="l">
              <a:lnSpc>
                <a:spcPct val="90000"/>
              </a:lnSpc>
              <a:spcAft>
                <a:spcPts val="600"/>
              </a:spcAft>
            </a:pPr>
            <a:r>
              <a:rPr lang="en-GB" sz="800" dirty="0"/>
              <a:t>No assurance can be given that such future results will be achieved; various factors could cause actual future results, performance or events to differ materially from those described in these statements. Such factors include in particular but without any limitation: (1) operating factors, such as continued success of manufacturing activities and the achievement of efficiencies therein, continued success of product development plans and targets, changes in the degree of protection created by Mondi’s patents and other intellectual property rights and the availability of capital on acceptable terms; (2) industry conditions, such as strength of product demand, intensity of competition, prevailing and future global market prices for Mondi’s products and raw materials and the pricing pressures thereto, financial condition of the customers, suppliers and the competitors of Mondi and potential introduction of competing products and technologies by competitors; and (3) general economic conditions, such as rates of economic growth in Mondi’s principal geographical markets or fluctuations of exchange rates and interest rates. </a:t>
            </a:r>
          </a:p>
          <a:p>
            <a:pPr algn="l">
              <a:lnSpc>
                <a:spcPct val="90000"/>
              </a:lnSpc>
              <a:spcAft>
                <a:spcPts val="600"/>
              </a:spcAft>
            </a:pPr>
            <a:endParaRPr lang="en-GB" sz="800" dirty="0"/>
          </a:p>
          <a:p>
            <a:pPr algn="l">
              <a:lnSpc>
                <a:spcPct val="90000"/>
              </a:lnSpc>
              <a:spcAft>
                <a:spcPts val="600"/>
              </a:spcAft>
            </a:pPr>
            <a:r>
              <a:rPr lang="en-GB" sz="800" b="1" dirty="0"/>
              <a:t>Mondi expressly disclaims  </a:t>
            </a:r>
          </a:p>
          <a:p>
            <a:pPr marL="228600" indent="-228600" algn="l">
              <a:lnSpc>
                <a:spcPct val="90000"/>
              </a:lnSpc>
              <a:spcAft>
                <a:spcPts val="600"/>
              </a:spcAft>
              <a:buAutoNum type="alphaLcParenR"/>
            </a:pPr>
            <a:r>
              <a:rPr lang="en-GB" sz="800" dirty="0"/>
              <a:t>any warranty or liability as to accuracy or completeness of the information provided herein; and</a:t>
            </a:r>
          </a:p>
          <a:p>
            <a:pPr marL="228600" indent="-228600" algn="l">
              <a:lnSpc>
                <a:spcPct val="90000"/>
              </a:lnSpc>
              <a:spcAft>
                <a:spcPts val="600"/>
              </a:spcAft>
              <a:buAutoNum type="alphaLcParenR"/>
            </a:pPr>
            <a:r>
              <a:rPr lang="en-GB" sz="800" dirty="0"/>
              <a:t>any obligation or undertaking to review or confirm analysts’ expectations or estimates or to update any forward-looking statements to reflect any change in Mondi’s expectations </a:t>
            </a:r>
            <a:br>
              <a:rPr lang="en-GB" sz="800" dirty="0"/>
            </a:br>
            <a:r>
              <a:rPr lang="en-GB" sz="800" dirty="0"/>
              <a:t>or any events that occur or circumstances that arise after the date of making any forward-looking statements, </a:t>
            </a:r>
          </a:p>
          <a:p>
            <a:pPr marL="0" indent="0" algn="l">
              <a:lnSpc>
                <a:spcPct val="90000"/>
              </a:lnSpc>
              <a:spcAft>
                <a:spcPts val="600"/>
              </a:spcAft>
              <a:buNone/>
            </a:pPr>
            <a:r>
              <a:rPr lang="en-GB" sz="800" dirty="0"/>
              <a:t>unless required to do so by applicable law or any regulatory body applicable to Mondi, including the JSE Limited and the LSE.</a:t>
            </a:r>
          </a:p>
        </p:txBody>
      </p:sp>
      <p:sp>
        <p:nvSpPr>
          <p:cNvPr id="2" name="Date Placeholder 1">
            <a:extLst>
              <a:ext uri="{FF2B5EF4-FFF2-40B4-BE49-F238E27FC236}">
                <a16:creationId xmlns:a16="http://schemas.microsoft.com/office/drawing/2014/main" id="{CAB9839B-015D-47FD-97E2-3D8993F37AC0}"/>
              </a:ext>
            </a:extLst>
          </p:cNvPr>
          <p:cNvSpPr>
            <a:spLocks noGrp="1"/>
          </p:cNvSpPr>
          <p:nvPr>
            <p:ph type="dt" sz="half" idx="10"/>
          </p:nvPr>
        </p:nvSpPr>
        <p:spPr/>
        <p:txBody>
          <a:bodyPr/>
          <a:lstStyle/>
          <a:p>
            <a:r>
              <a:rPr lang="en-GB"/>
              <a:t>26.9. 2024</a:t>
            </a:r>
            <a:endParaRPr lang="en-GB" dirty="0"/>
          </a:p>
        </p:txBody>
      </p:sp>
      <p:sp>
        <p:nvSpPr>
          <p:cNvPr id="4" name="Footer Placeholder 3">
            <a:extLst>
              <a:ext uri="{FF2B5EF4-FFF2-40B4-BE49-F238E27FC236}">
                <a16:creationId xmlns:a16="http://schemas.microsoft.com/office/drawing/2014/main" id="{F49164EE-8348-465C-98B7-10D7D742CDE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CE2288D6-C20E-4DA0-B5B3-CE302737ED7D}"/>
              </a:ext>
            </a:extLst>
          </p:cNvPr>
          <p:cNvSpPr>
            <a:spLocks noGrp="1"/>
          </p:cNvSpPr>
          <p:nvPr>
            <p:ph type="sldNum" sz="quarter" idx="12"/>
          </p:nvPr>
        </p:nvSpPr>
        <p:spPr/>
        <p:txBody>
          <a:bodyPr/>
          <a:lstStyle/>
          <a:p>
            <a:fld id="{2EAB87D5-0303-4716-801E-59915E21502C}" type="slidenum">
              <a:rPr lang="en-GB" smtClean="0"/>
              <a:pPr/>
              <a:t>‹#›</a:t>
            </a:fld>
            <a:endParaRPr lang="en-GB" dirty="0"/>
          </a:p>
        </p:txBody>
      </p:sp>
    </p:spTree>
    <p:extLst>
      <p:ext uri="{BB962C8B-B14F-4D97-AF65-F5344CB8AC3E}">
        <p14:creationId xmlns:p14="http://schemas.microsoft.com/office/powerpoint/2010/main" val="28859352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0_Text w/ Bullet Points ">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8311132F-6F91-4500-81B1-ED970239DB3C}"/>
              </a:ext>
            </a:extLst>
          </p:cNvPr>
          <p:cNvSpPr>
            <a:spLocks noGrp="1"/>
          </p:cNvSpPr>
          <p:nvPr>
            <p:ph type="body" sz="quarter" idx="52" hasCustomPrompt="1"/>
          </p:nvPr>
        </p:nvSpPr>
        <p:spPr>
          <a:xfrm>
            <a:off x="370449" y="1656000"/>
            <a:ext cx="11342126" cy="4059443"/>
          </a:xfrm>
        </p:spPr>
        <p:txBody>
          <a:bodyPr numCol="1" spcCol="432000"/>
          <a:lstStyle>
            <a:lvl1pPr marL="180975" indent="-172800">
              <a:lnSpc>
                <a:spcPct val="100000"/>
              </a:lnSpc>
              <a:spcAft>
                <a:spcPts val="1200"/>
              </a:spcAft>
              <a:buClr>
                <a:schemeClr val="accent1"/>
              </a:buClr>
              <a:buFont typeface="Arial" panose="020B0604020202020204" pitchFamily="34" charset="0"/>
              <a:buChar char="●"/>
              <a:defRPr sz="1400"/>
            </a:lvl1pPr>
            <a:lvl2pPr marL="358775" indent="-171450">
              <a:lnSpc>
                <a:spcPct val="100000"/>
              </a:lnSpc>
              <a:spcAft>
                <a:spcPts val="1200"/>
              </a:spcAft>
              <a:buFont typeface="Courier New" panose="02070309020205020404" pitchFamily="49" charset="0"/>
              <a:buChar char="o"/>
              <a:defRPr sz="1400"/>
            </a:lvl2pPr>
            <a:lvl3pPr marL="541338" indent="-161925">
              <a:lnSpc>
                <a:spcPct val="100000"/>
              </a:lnSpc>
              <a:spcAft>
                <a:spcPts val="1200"/>
              </a:spcAft>
              <a:buFont typeface="Arial" panose="020B0604020202020204" pitchFamily="34" charset="0"/>
              <a:buChar char="‒"/>
              <a:defRPr sz="1400"/>
            </a:lvl3pPr>
            <a:lvl4pPr marL="717550" indent="-152400">
              <a:lnSpc>
                <a:spcPct val="100000"/>
              </a:lnSpc>
              <a:spcAft>
                <a:spcPts val="1200"/>
              </a:spcAft>
              <a:defRPr sz="1400"/>
            </a:lvl4pPr>
            <a:lvl5pPr marL="898525" indent="-146050">
              <a:lnSpc>
                <a:spcPct val="100000"/>
              </a:lnSpc>
              <a:spcAft>
                <a:spcPts val="1200"/>
              </a:spcAft>
              <a:defRPr sz="1400"/>
            </a:lvl5pPr>
          </a:lstStyle>
          <a:p>
            <a:pPr lvl="0"/>
            <a:r>
              <a:rPr lang="en-GB" noProof="0" dirty="0"/>
              <a:t>Enter content here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tle 6">
            <a:extLst>
              <a:ext uri="{FF2B5EF4-FFF2-40B4-BE49-F238E27FC236}">
                <a16:creationId xmlns:a16="http://schemas.microsoft.com/office/drawing/2014/main" id="{2E250B80-B8FC-46FA-B771-BE71EF971BDF}"/>
              </a:ext>
            </a:extLst>
          </p:cNvPr>
          <p:cNvSpPr>
            <a:spLocks noGrp="1"/>
          </p:cNvSpPr>
          <p:nvPr>
            <p:ph type="title" hasCustomPrompt="1"/>
          </p:nvPr>
        </p:nvSpPr>
        <p:spPr>
          <a:xfrm>
            <a:off x="393701" y="301054"/>
            <a:ext cx="7881620" cy="478409"/>
          </a:xfrm>
        </p:spPr>
        <p:txBody>
          <a:bodyPr/>
          <a:lstStyle>
            <a:lvl1pPr>
              <a:defRPr/>
            </a:lvl1pPr>
          </a:lstStyle>
          <a:p>
            <a:r>
              <a:rPr lang="en-US" dirty="0"/>
              <a:t>Enter title here </a:t>
            </a:r>
            <a:endParaRPr lang="en-GB" dirty="0"/>
          </a:p>
        </p:txBody>
      </p:sp>
      <p:sp>
        <p:nvSpPr>
          <p:cNvPr id="10" name="Footer Placeholder 9">
            <a:extLst>
              <a:ext uri="{FF2B5EF4-FFF2-40B4-BE49-F238E27FC236}">
                <a16:creationId xmlns:a16="http://schemas.microsoft.com/office/drawing/2014/main" id="{73D721C5-FC7A-42AB-8F74-A9AB0172D243}"/>
              </a:ext>
            </a:extLst>
          </p:cNvPr>
          <p:cNvSpPr>
            <a:spLocks noGrp="1"/>
          </p:cNvSpPr>
          <p:nvPr>
            <p:ph type="ftr" sz="quarter" idx="54"/>
          </p:nvPr>
        </p:nvSpPr>
        <p:spPr/>
        <p:txBody>
          <a:bodyPr/>
          <a:lstStyle/>
          <a:p>
            <a:endParaRPr lang="en-GB" dirty="0"/>
          </a:p>
        </p:txBody>
      </p:sp>
      <p:sp>
        <p:nvSpPr>
          <p:cNvPr id="13" name="Slide Number Placeholder 12">
            <a:extLst>
              <a:ext uri="{FF2B5EF4-FFF2-40B4-BE49-F238E27FC236}">
                <a16:creationId xmlns:a16="http://schemas.microsoft.com/office/drawing/2014/main" id="{A22387B2-DA53-4050-8225-FA1FD35B4FB2}"/>
              </a:ext>
            </a:extLst>
          </p:cNvPr>
          <p:cNvSpPr>
            <a:spLocks noGrp="1"/>
          </p:cNvSpPr>
          <p:nvPr>
            <p:ph type="sldNum" sz="quarter" idx="55"/>
          </p:nvPr>
        </p:nvSpPr>
        <p:spPr/>
        <p:txBody>
          <a:bodyPr/>
          <a:lstStyle/>
          <a:p>
            <a:fld id="{2EAB87D5-0303-4716-801E-59915E21502C}" type="slidenum">
              <a:rPr lang="en-GB" smtClean="0"/>
              <a:pPr/>
              <a:t>‹#›</a:t>
            </a:fld>
            <a:endParaRPr lang="en-GB" dirty="0"/>
          </a:p>
        </p:txBody>
      </p:sp>
      <p:sp>
        <p:nvSpPr>
          <p:cNvPr id="2" name="Date Placeholder 1">
            <a:extLst>
              <a:ext uri="{FF2B5EF4-FFF2-40B4-BE49-F238E27FC236}">
                <a16:creationId xmlns:a16="http://schemas.microsoft.com/office/drawing/2014/main" id="{EF716EBE-9B65-467A-990D-C8E6A3AFBA7E}"/>
              </a:ext>
            </a:extLst>
          </p:cNvPr>
          <p:cNvSpPr>
            <a:spLocks noGrp="1"/>
          </p:cNvSpPr>
          <p:nvPr>
            <p:ph type="dt" sz="half" idx="56"/>
          </p:nvPr>
        </p:nvSpPr>
        <p:spPr/>
        <p:txBody>
          <a:bodyPr/>
          <a:lstStyle/>
          <a:p>
            <a:r>
              <a:rPr lang="en-GB"/>
              <a:t>26.9. 2024</a:t>
            </a:r>
            <a:endParaRPr lang="en-GB" dirty="0"/>
          </a:p>
        </p:txBody>
      </p:sp>
      <p:sp>
        <p:nvSpPr>
          <p:cNvPr id="9" name="Text Placeholder 4">
            <a:extLst>
              <a:ext uri="{FF2B5EF4-FFF2-40B4-BE49-F238E27FC236}">
                <a16:creationId xmlns:a16="http://schemas.microsoft.com/office/drawing/2014/main" id="{0E5562FB-A537-4826-85A2-402592893E74}"/>
              </a:ext>
            </a:extLst>
          </p:cNvPr>
          <p:cNvSpPr>
            <a:spLocks noGrp="1"/>
          </p:cNvSpPr>
          <p:nvPr>
            <p:ph type="body" sz="quarter" idx="59"/>
          </p:nvPr>
        </p:nvSpPr>
        <p:spPr>
          <a:xfrm>
            <a:off x="390315" y="1193654"/>
            <a:ext cx="11312635" cy="475619"/>
          </a:xfrm>
        </p:spPr>
        <p:txBody>
          <a:bodyPr/>
          <a:lstStyle>
            <a:lvl1pPr>
              <a:lnSpc>
                <a:spcPct val="100000"/>
              </a:lnSpc>
              <a:spcAft>
                <a:spcPts val="0"/>
              </a:spcAft>
              <a:defRPr b="1">
                <a:solidFill>
                  <a:schemeClr val="accent1"/>
                </a:solidFill>
              </a:defRPr>
            </a:lvl1pPr>
            <a:lvl2pPr marL="9525" indent="0">
              <a:lnSpc>
                <a:spcPct val="100000"/>
              </a:lnSpc>
              <a:spcAft>
                <a:spcPts val="0"/>
              </a:spcAft>
              <a:buNone/>
              <a:defRPr sz="1100">
                <a:solidFill>
                  <a:schemeClr val="bg1">
                    <a:lumMod val="50000"/>
                  </a:schemeClr>
                </a:solidFill>
              </a:defRPr>
            </a:lvl2pPr>
            <a:lvl3pPr marL="196850" indent="0">
              <a:lnSpc>
                <a:spcPct val="100000"/>
              </a:lnSpc>
              <a:spcAft>
                <a:spcPts val="0"/>
              </a:spcAft>
              <a:buNone/>
              <a:defRPr sz="1100">
                <a:solidFill>
                  <a:schemeClr val="bg1">
                    <a:lumMod val="50000"/>
                  </a:schemeClr>
                </a:solidFill>
              </a:defRPr>
            </a:lvl3pPr>
            <a:lvl4pPr marL="387350" indent="0">
              <a:lnSpc>
                <a:spcPct val="100000"/>
              </a:lnSpc>
              <a:spcAft>
                <a:spcPts val="0"/>
              </a:spcAft>
              <a:buNone/>
              <a:defRPr sz="1100">
                <a:solidFill>
                  <a:schemeClr val="bg1">
                    <a:lumMod val="50000"/>
                  </a:schemeClr>
                </a:solidFill>
              </a:defRPr>
            </a:lvl4pPr>
            <a:lvl5pPr marL="571500" indent="0">
              <a:lnSpc>
                <a:spcPct val="100000"/>
              </a:lnSpc>
              <a:spcAft>
                <a:spcPts val="0"/>
              </a:spcAft>
              <a:buNone/>
              <a:defRPr sz="1100">
                <a:solidFill>
                  <a:schemeClr val="bg1">
                    <a:lumMod val="50000"/>
                  </a:schemeClr>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550975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pos="302">
          <p15:clr>
            <a:srgbClr val="FBAE40"/>
          </p15:clr>
        </p15:guide>
        <p15:guide id="2" pos="737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0_Text w/ Bullet Points ">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E4B3E0-E7FB-469A-BF6F-6C5ABA159E19}"/>
              </a:ext>
            </a:extLst>
          </p:cNvPr>
          <p:cNvSpPr>
            <a:spLocks noGrp="1"/>
          </p:cNvSpPr>
          <p:nvPr>
            <p:ph type="body" sz="quarter" idx="13" hasCustomPrompt="1"/>
          </p:nvPr>
        </p:nvSpPr>
        <p:spPr>
          <a:xfrm>
            <a:off x="393700" y="835026"/>
            <a:ext cx="7881620" cy="463867"/>
          </a:xfrm>
        </p:spPr>
        <p:txBody>
          <a:bodyPr anchor="t"/>
          <a:lstStyle>
            <a:lvl1pPr>
              <a:defRPr sz="2000">
                <a:solidFill>
                  <a:schemeClr val="tx1"/>
                </a:solidFill>
              </a:defRPr>
            </a:lvl1pPr>
          </a:lstStyle>
          <a:p>
            <a:pPr lvl="0"/>
            <a:r>
              <a:rPr lang="en-GB" noProof="0"/>
              <a:t>Enter subtitle here </a:t>
            </a:r>
          </a:p>
        </p:txBody>
      </p:sp>
      <p:sp>
        <p:nvSpPr>
          <p:cNvPr id="7" name="Title 6">
            <a:extLst>
              <a:ext uri="{FF2B5EF4-FFF2-40B4-BE49-F238E27FC236}">
                <a16:creationId xmlns:a16="http://schemas.microsoft.com/office/drawing/2014/main" id="{2E250B80-B8FC-46FA-B771-BE71EF971BDF}"/>
              </a:ext>
            </a:extLst>
          </p:cNvPr>
          <p:cNvSpPr>
            <a:spLocks noGrp="1"/>
          </p:cNvSpPr>
          <p:nvPr>
            <p:ph type="title" hasCustomPrompt="1"/>
          </p:nvPr>
        </p:nvSpPr>
        <p:spPr>
          <a:xfrm>
            <a:off x="393701" y="301054"/>
            <a:ext cx="7881620" cy="478409"/>
          </a:xfrm>
        </p:spPr>
        <p:txBody>
          <a:bodyPr/>
          <a:lstStyle>
            <a:lvl1pPr>
              <a:defRPr/>
            </a:lvl1pPr>
          </a:lstStyle>
          <a:p>
            <a:r>
              <a:rPr lang="en-US" dirty="0"/>
              <a:t>Enter title here </a:t>
            </a:r>
            <a:endParaRPr lang="en-GB" dirty="0"/>
          </a:p>
        </p:txBody>
      </p:sp>
      <p:sp>
        <p:nvSpPr>
          <p:cNvPr id="10" name="Footer Placeholder 9">
            <a:extLst>
              <a:ext uri="{FF2B5EF4-FFF2-40B4-BE49-F238E27FC236}">
                <a16:creationId xmlns:a16="http://schemas.microsoft.com/office/drawing/2014/main" id="{73D721C5-FC7A-42AB-8F74-A9AB0172D243}"/>
              </a:ext>
            </a:extLst>
          </p:cNvPr>
          <p:cNvSpPr>
            <a:spLocks noGrp="1"/>
          </p:cNvSpPr>
          <p:nvPr>
            <p:ph type="ftr" sz="quarter" idx="54"/>
          </p:nvPr>
        </p:nvSpPr>
        <p:spPr/>
        <p:txBody>
          <a:bodyPr/>
          <a:lstStyle/>
          <a:p>
            <a:endParaRPr lang="en-GB" dirty="0"/>
          </a:p>
        </p:txBody>
      </p:sp>
      <p:sp>
        <p:nvSpPr>
          <p:cNvPr id="13" name="Slide Number Placeholder 12">
            <a:extLst>
              <a:ext uri="{FF2B5EF4-FFF2-40B4-BE49-F238E27FC236}">
                <a16:creationId xmlns:a16="http://schemas.microsoft.com/office/drawing/2014/main" id="{A22387B2-DA53-4050-8225-FA1FD35B4FB2}"/>
              </a:ext>
            </a:extLst>
          </p:cNvPr>
          <p:cNvSpPr>
            <a:spLocks noGrp="1"/>
          </p:cNvSpPr>
          <p:nvPr>
            <p:ph type="sldNum" sz="quarter" idx="55"/>
          </p:nvPr>
        </p:nvSpPr>
        <p:spPr/>
        <p:txBody>
          <a:bodyPr/>
          <a:lstStyle/>
          <a:p>
            <a:fld id="{2EAB87D5-0303-4716-801E-59915E21502C}" type="slidenum">
              <a:rPr lang="en-GB" smtClean="0"/>
              <a:pPr/>
              <a:t>‹#›</a:t>
            </a:fld>
            <a:endParaRPr lang="en-GB" dirty="0"/>
          </a:p>
        </p:txBody>
      </p:sp>
      <p:sp>
        <p:nvSpPr>
          <p:cNvPr id="2" name="Date Placeholder 1">
            <a:extLst>
              <a:ext uri="{FF2B5EF4-FFF2-40B4-BE49-F238E27FC236}">
                <a16:creationId xmlns:a16="http://schemas.microsoft.com/office/drawing/2014/main" id="{EF716EBE-9B65-467A-990D-C8E6A3AFBA7E}"/>
              </a:ext>
            </a:extLst>
          </p:cNvPr>
          <p:cNvSpPr>
            <a:spLocks noGrp="1"/>
          </p:cNvSpPr>
          <p:nvPr>
            <p:ph type="dt" sz="half" idx="56"/>
          </p:nvPr>
        </p:nvSpPr>
        <p:spPr/>
        <p:txBody>
          <a:bodyPr/>
          <a:lstStyle/>
          <a:p>
            <a:r>
              <a:rPr lang="en-GB"/>
              <a:t>26.9. 2024</a:t>
            </a:r>
            <a:endParaRPr lang="en-GB" dirty="0"/>
          </a:p>
        </p:txBody>
      </p:sp>
    </p:spTree>
    <p:extLst>
      <p:ext uri="{BB962C8B-B14F-4D97-AF65-F5344CB8AC3E}">
        <p14:creationId xmlns:p14="http://schemas.microsoft.com/office/powerpoint/2010/main" val="6464624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pos="302">
          <p15:clr>
            <a:srgbClr val="FBAE40"/>
          </p15:clr>
        </p15:guide>
        <p15:guide id="2" pos="73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Half &amp; Half With Footer">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BF392764-F76C-407A-9A7B-E93E2573B27D}"/>
              </a:ext>
            </a:extLst>
          </p:cNvPr>
          <p:cNvSpPr>
            <a:spLocks noGrp="1"/>
          </p:cNvSpPr>
          <p:nvPr>
            <p:ph type="pic" sz="quarter" idx="41" hasCustomPrompt="1"/>
          </p:nvPr>
        </p:nvSpPr>
        <p:spPr>
          <a:xfrm>
            <a:off x="5242606" y="0"/>
            <a:ext cx="6949395" cy="6373640"/>
          </a:xfrm>
          <a:custGeom>
            <a:avLst/>
            <a:gdLst>
              <a:gd name="connsiteX0" fmla="*/ 2741423 w 6949395"/>
              <a:gd name="connsiteY0" fmla="*/ 0 h 6373640"/>
              <a:gd name="connsiteX1" fmla="*/ 5642750 w 6949395"/>
              <a:gd name="connsiteY1" fmla="*/ 0 h 6373640"/>
              <a:gd name="connsiteX2" fmla="*/ 5800171 w 6949395"/>
              <a:gd name="connsiteY2" fmla="*/ 0 h 6373640"/>
              <a:gd name="connsiteX3" fmla="*/ 6949395 w 6949395"/>
              <a:gd name="connsiteY3" fmla="*/ 0 h 6373640"/>
              <a:gd name="connsiteX4" fmla="*/ 6949395 w 6949395"/>
              <a:gd name="connsiteY4" fmla="*/ 6373640 h 6373640"/>
              <a:gd name="connsiteX5" fmla="*/ 0 w 6949395"/>
              <a:gd name="connsiteY5" fmla="*/ 6373640 h 637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9395" h="6373640">
                <a:moveTo>
                  <a:pt x="2741423" y="0"/>
                </a:moveTo>
                <a:lnTo>
                  <a:pt x="5642750" y="0"/>
                </a:lnTo>
                <a:lnTo>
                  <a:pt x="5800171" y="0"/>
                </a:lnTo>
                <a:lnTo>
                  <a:pt x="6949395" y="0"/>
                </a:lnTo>
                <a:lnTo>
                  <a:pt x="6949395" y="6373640"/>
                </a:lnTo>
                <a:lnTo>
                  <a:pt x="0" y="6373640"/>
                </a:lnTo>
                <a:close/>
              </a:path>
            </a:pathLst>
          </a:custGeom>
          <a:noFill/>
        </p:spPr>
        <p:txBody>
          <a:bodyPr wrap="square" lIns="0" tIns="0" rIns="0" bIns="0" anchor="ctr">
            <a:noAutofit/>
          </a:bodyPr>
          <a:lstStyle>
            <a:lvl1pPr marL="0" marR="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pPr>
            <a:r>
              <a:rPr lang="en-GB" dirty="0"/>
              <a:t>Click the icon to </a:t>
            </a:r>
            <a:br>
              <a:rPr lang="en-GB" dirty="0"/>
            </a:br>
            <a:r>
              <a:rPr lang="en-GB" dirty="0"/>
              <a:t>insert image </a:t>
            </a:r>
            <a:br>
              <a:rPr lang="en-GB" dirty="0"/>
            </a:br>
            <a:r>
              <a:rPr lang="en-GB" dirty="0"/>
              <a:t>&gt; right click </a:t>
            </a:r>
            <a:br>
              <a:rPr lang="en-GB" dirty="0"/>
            </a:br>
            <a:r>
              <a:rPr lang="en-GB" dirty="0"/>
              <a:t>&gt; send to back</a:t>
            </a:r>
          </a:p>
        </p:txBody>
      </p:sp>
      <p:sp>
        <p:nvSpPr>
          <p:cNvPr id="8" name="Text Placeholder 12">
            <a:extLst>
              <a:ext uri="{FF2B5EF4-FFF2-40B4-BE49-F238E27FC236}">
                <a16:creationId xmlns:a16="http://schemas.microsoft.com/office/drawing/2014/main" id="{CD1503F0-49AE-4E91-A07B-40096ACFB83E}"/>
              </a:ext>
            </a:extLst>
          </p:cNvPr>
          <p:cNvSpPr>
            <a:spLocks noGrp="1"/>
          </p:cNvSpPr>
          <p:nvPr>
            <p:ph type="body" sz="quarter" idx="14" hasCustomPrompt="1"/>
          </p:nvPr>
        </p:nvSpPr>
        <p:spPr>
          <a:xfrm>
            <a:off x="582613" y="2015331"/>
            <a:ext cx="5957887" cy="3556002"/>
          </a:xfrm>
        </p:spPr>
        <p:txBody>
          <a:bodyPr>
            <a:normAutofit/>
          </a:bodyPr>
          <a:lstStyle>
            <a:lvl1pPr>
              <a:defRPr sz="1800"/>
            </a:lvl1pPr>
            <a:lvl2pPr>
              <a:defRPr sz="1600"/>
            </a:lvl2pPr>
            <a:lvl3pPr>
              <a:defRPr sz="1400"/>
            </a:lvl3pPr>
            <a:lvl4pPr>
              <a:defRPr sz="1400"/>
            </a:lvl4pPr>
            <a:lvl5pPr>
              <a:defRPr sz="12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35096014-4C0F-4E30-9637-7B078C52E58A}"/>
              </a:ext>
            </a:extLst>
          </p:cNvPr>
          <p:cNvSpPr>
            <a:spLocks noGrp="1"/>
          </p:cNvSpPr>
          <p:nvPr>
            <p:ph type="title" hasCustomPrompt="1"/>
          </p:nvPr>
        </p:nvSpPr>
        <p:spPr>
          <a:xfrm>
            <a:off x="582613" y="397240"/>
            <a:ext cx="6621493" cy="276164"/>
          </a:xfrm>
        </p:spPr>
        <p:txBody>
          <a:bodyPr/>
          <a:lstStyle>
            <a:lvl1pPr>
              <a:defRPr/>
            </a:lvl1pPr>
          </a:lstStyle>
          <a:p>
            <a:r>
              <a:rPr lang="en-US" dirty="0"/>
              <a:t>Enter title here</a:t>
            </a:r>
            <a:endParaRPr lang="en-GB" dirty="0"/>
          </a:p>
        </p:txBody>
      </p:sp>
      <p:sp>
        <p:nvSpPr>
          <p:cNvPr id="16" name="Text Placeholder 15">
            <a:extLst>
              <a:ext uri="{FF2B5EF4-FFF2-40B4-BE49-F238E27FC236}">
                <a16:creationId xmlns:a16="http://schemas.microsoft.com/office/drawing/2014/main" id="{66BDF8FC-A12F-4690-890F-95A30996F0C9}"/>
              </a:ext>
            </a:extLst>
          </p:cNvPr>
          <p:cNvSpPr>
            <a:spLocks noGrp="1"/>
          </p:cNvSpPr>
          <p:nvPr>
            <p:ph type="body" sz="quarter" idx="43" hasCustomPrompt="1"/>
          </p:nvPr>
        </p:nvSpPr>
        <p:spPr>
          <a:xfrm>
            <a:off x="6982226" y="0"/>
            <a:ext cx="5209775" cy="2329131"/>
          </a:xfrm>
          <a:custGeom>
            <a:avLst/>
            <a:gdLst>
              <a:gd name="connsiteX0" fmla="*/ 1001803 w 5209775"/>
              <a:gd name="connsiteY0" fmla="*/ 0 h 2329131"/>
              <a:gd name="connsiteX1" fmla="*/ 3903130 w 5209775"/>
              <a:gd name="connsiteY1" fmla="*/ 0 h 2329131"/>
              <a:gd name="connsiteX2" fmla="*/ 4060551 w 5209775"/>
              <a:gd name="connsiteY2" fmla="*/ 0 h 2329131"/>
              <a:gd name="connsiteX3" fmla="*/ 5209775 w 5209775"/>
              <a:gd name="connsiteY3" fmla="*/ 0 h 2329131"/>
              <a:gd name="connsiteX4" fmla="*/ 5209775 w 5209775"/>
              <a:gd name="connsiteY4" fmla="*/ 2329131 h 2329131"/>
              <a:gd name="connsiteX5" fmla="*/ 0 w 5209775"/>
              <a:gd name="connsiteY5" fmla="*/ 2329131 h 232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9775" h="2329131">
                <a:moveTo>
                  <a:pt x="1001803" y="0"/>
                </a:moveTo>
                <a:lnTo>
                  <a:pt x="3903130" y="0"/>
                </a:lnTo>
                <a:lnTo>
                  <a:pt x="4060551" y="0"/>
                </a:lnTo>
                <a:lnTo>
                  <a:pt x="5209775" y="0"/>
                </a:lnTo>
                <a:lnTo>
                  <a:pt x="5209775" y="2329131"/>
                </a:lnTo>
                <a:lnTo>
                  <a:pt x="0" y="2329131"/>
                </a:lnTo>
                <a:close/>
              </a:path>
            </a:pathLst>
          </a:custGeom>
          <a:gradFill>
            <a:gsLst>
              <a:gs pos="0">
                <a:schemeClr val="bg1"/>
              </a:gs>
              <a:gs pos="100000">
                <a:schemeClr val="bg2">
                  <a:alpha val="0"/>
                </a:schemeClr>
              </a:gs>
            </a:gsLst>
            <a:lin ang="5400000" scaled="1"/>
          </a:gradFill>
        </p:spPr>
        <p:txBody>
          <a:bodyPr vert="horz" wrap="square" lIns="91440" tIns="45720" rIns="91440" bIns="45720" rtlCol="0">
            <a:noAutofit/>
          </a:bodyPr>
          <a:lstStyle>
            <a:lvl1pPr marL="0" indent="0">
              <a:buNone/>
              <a:defRPr lang="en-US" smtClean="0"/>
            </a:lvl1pPr>
            <a:lvl2pPr>
              <a:defRPr lang="en-US" smtClean="0"/>
            </a:lvl2pPr>
            <a:lvl3pPr>
              <a:defRPr lang="en-US" smtClean="0"/>
            </a:lvl3pPr>
            <a:lvl4pPr>
              <a:defRPr lang="en-US" smtClean="0"/>
            </a:lvl4pPr>
            <a:lvl5pPr>
              <a:defRPr lang="en-GB"/>
            </a:lvl5pPr>
          </a:lstStyle>
          <a:p>
            <a:pPr marL="285750" lvl="0" indent="-285750"/>
            <a:r>
              <a:rPr lang="en-GB" dirty="0"/>
              <a:t>   </a:t>
            </a:r>
          </a:p>
        </p:txBody>
      </p:sp>
      <p:sp>
        <p:nvSpPr>
          <p:cNvPr id="10" name="Date Placeholder 9">
            <a:extLst>
              <a:ext uri="{FF2B5EF4-FFF2-40B4-BE49-F238E27FC236}">
                <a16:creationId xmlns:a16="http://schemas.microsoft.com/office/drawing/2014/main" id="{416C3F5D-2DD2-415C-AC1B-14FE772927F8}"/>
              </a:ext>
            </a:extLst>
          </p:cNvPr>
          <p:cNvSpPr>
            <a:spLocks noGrp="1"/>
          </p:cNvSpPr>
          <p:nvPr>
            <p:ph type="dt" sz="half" idx="44"/>
          </p:nvPr>
        </p:nvSpPr>
        <p:spPr/>
        <p:txBody>
          <a:bodyPr/>
          <a:lstStyle/>
          <a:p>
            <a:r>
              <a:rPr lang="en-GB"/>
              <a:t>26.9. 2024</a:t>
            </a:r>
            <a:endParaRPr lang="en-GB" dirty="0"/>
          </a:p>
        </p:txBody>
      </p:sp>
      <p:sp>
        <p:nvSpPr>
          <p:cNvPr id="11" name="Footer Placeholder 10">
            <a:extLst>
              <a:ext uri="{FF2B5EF4-FFF2-40B4-BE49-F238E27FC236}">
                <a16:creationId xmlns:a16="http://schemas.microsoft.com/office/drawing/2014/main" id="{82806AA4-7DA9-4D34-889D-742CB9572FE9}"/>
              </a:ext>
            </a:extLst>
          </p:cNvPr>
          <p:cNvSpPr>
            <a:spLocks noGrp="1"/>
          </p:cNvSpPr>
          <p:nvPr>
            <p:ph type="ftr" sz="quarter" idx="45"/>
          </p:nvPr>
        </p:nvSpPr>
        <p:spPr/>
        <p:txBody>
          <a:bodyPr/>
          <a:lstStyle/>
          <a:p>
            <a:endParaRPr lang="en-GB" dirty="0"/>
          </a:p>
        </p:txBody>
      </p:sp>
      <p:sp>
        <p:nvSpPr>
          <p:cNvPr id="13" name="Slide Number Placeholder 12">
            <a:extLst>
              <a:ext uri="{FF2B5EF4-FFF2-40B4-BE49-F238E27FC236}">
                <a16:creationId xmlns:a16="http://schemas.microsoft.com/office/drawing/2014/main" id="{49C88551-293A-4A2E-B3D5-FC89815A30F2}"/>
              </a:ext>
            </a:extLst>
          </p:cNvPr>
          <p:cNvSpPr>
            <a:spLocks noGrp="1"/>
          </p:cNvSpPr>
          <p:nvPr>
            <p:ph type="sldNum" sz="quarter" idx="46"/>
          </p:nvPr>
        </p:nvSpPr>
        <p:spPr/>
        <p:txBody>
          <a:bodyPr/>
          <a:lstStyle/>
          <a:p>
            <a:fld id="{95327F6C-6CA3-4D4A-964E-3E97A278A548}" type="slidenum">
              <a:rPr lang="en-GB" smtClean="0"/>
              <a:pPr/>
              <a:t>‹#›</a:t>
            </a:fld>
            <a:endParaRPr lang="en-GB"/>
          </a:p>
        </p:txBody>
      </p:sp>
      <p:sp>
        <p:nvSpPr>
          <p:cNvPr id="19" name="Text Placeholder 13">
            <a:extLst>
              <a:ext uri="{FF2B5EF4-FFF2-40B4-BE49-F238E27FC236}">
                <a16:creationId xmlns:a16="http://schemas.microsoft.com/office/drawing/2014/main" id="{E903C9CA-F485-48F8-A000-76D51B87A362}"/>
              </a:ext>
            </a:extLst>
          </p:cNvPr>
          <p:cNvSpPr>
            <a:spLocks noGrp="1"/>
          </p:cNvSpPr>
          <p:nvPr>
            <p:ph type="body" sz="quarter" idx="47" hasCustomPrompt="1"/>
          </p:nvPr>
        </p:nvSpPr>
        <p:spPr>
          <a:xfrm>
            <a:off x="2145324" y="6476119"/>
            <a:ext cx="7024076" cy="365125"/>
          </a:xfrm>
        </p:spPr>
        <p:txBody>
          <a:bodyPr anchor="ctr"/>
          <a:lstStyle>
            <a:lvl1pPr marL="0" indent="0">
              <a:buNone/>
              <a:defRPr sz="900">
                <a:solidFill>
                  <a:schemeClr val="accent3"/>
                </a:solidFill>
              </a:defRPr>
            </a:lvl1pPr>
          </a:lstStyle>
          <a:p>
            <a:pPr lvl="0"/>
            <a:r>
              <a:rPr lang="en-GB" dirty="0"/>
              <a:t>Source</a:t>
            </a:r>
          </a:p>
        </p:txBody>
      </p:sp>
      <p:sp>
        <p:nvSpPr>
          <p:cNvPr id="14" name="Text Placeholder 7">
            <a:extLst>
              <a:ext uri="{FF2B5EF4-FFF2-40B4-BE49-F238E27FC236}">
                <a16:creationId xmlns:a16="http://schemas.microsoft.com/office/drawing/2014/main" id="{6F04561B-D681-4B5C-BC69-752517D120D9}"/>
              </a:ext>
            </a:extLst>
          </p:cNvPr>
          <p:cNvSpPr>
            <a:spLocks noGrp="1"/>
          </p:cNvSpPr>
          <p:nvPr>
            <p:ph type="body" sz="quarter" idx="16" hasCustomPrompt="1"/>
          </p:nvPr>
        </p:nvSpPr>
        <p:spPr>
          <a:xfrm>
            <a:off x="9994900" y="185830"/>
            <a:ext cx="1527175" cy="604745"/>
          </a:xfrm>
          <a:blipFill>
            <a:blip r:embed="rId3" cstate="email">
              <a:extLst>
                <a:ext uri="{28A0092B-C50C-407E-A947-70E740481C1C}">
                  <a14:useLocalDpi xmlns:a14="http://schemas.microsoft.com/office/drawing/2010/main"/>
                </a:ext>
              </a:extLst>
            </a:blip>
            <a:srcRect/>
            <a:stretch>
              <a:fillRect l="457" r="457"/>
            </a:stretch>
          </a:blipFill>
        </p:spPr>
        <p:txBody>
          <a:bodyPr/>
          <a:lstStyle>
            <a:lvl1pPr marL="0" indent="0">
              <a:buNone/>
              <a:defRPr/>
            </a:lvl1pPr>
          </a:lstStyle>
          <a:p>
            <a:pPr lvl="0"/>
            <a:r>
              <a:rPr lang="en-US" dirty="0"/>
              <a:t>   </a:t>
            </a:r>
            <a:endParaRPr lang="en-GB" dirty="0"/>
          </a:p>
        </p:txBody>
      </p:sp>
      <p:sp>
        <p:nvSpPr>
          <p:cNvPr id="15" name="Text Placeholder 7">
            <a:extLst>
              <a:ext uri="{FF2B5EF4-FFF2-40B4-BE49-F238E27FC236}">
                <a16:creationId xmlns:a16="http://schemas.microsoft.com/office/drawing/2014/main" id="{613F717B-753D-42CC-9CB0-1B4B2483E833}"/>
              </a:ext>
            </a:extLst>
          </p:cNvPr>
          <p:cNvSpPr>
            <a:spLocks noGrp="1"/>
          </p:cNvSpPr>
          <p:nvPr>
            <p:ph type="body" sz="quarter" idx="65" hasCustomPrompt="1"/>
          </p:nvPr>
        </p:nvSpPr>
        <p:spPr>
          <a:xfrm>
            <a:off x="582613" y="812772"/>
            <a:ext cx="6621493" cy="553244"/>
          </a:xfrm>
        </p:spPr>
        <p:txBody>
          <a:bodyPr/>
          <a:lstStyle>
            <a:lvl1pPr marL="0" indent="0">
              <a:buNone/>
              <a:defRPr/>
            </a:lvl1pPr>
          </a:lstStyle>
          <a:p>
            <a:pPr lvl="0"/>
            <a:r>
              <a:rPr lang="en-US" dirty="0"/>
              <a:t>Enter subtitle here</a:t>
            </a:r>
            <a:endParaRPr lang="en-GB" dirty="0"/>
          </a:p>
        </p:txBody>
      </p:sp>
      <p:sp>
        <p:nvSpPr>
          <p:cNvPr id="12" name="Parallelogram 11">
            <a:extLst>
              <a:ext uri="{FF2B5EF4-FFF2-40B4-BE49-F238E27FC236}">
                <a16:creationId xmlns:a16="http://schemas.microsoft.com/office/drawing/2014/main" id="{3610488A-3062-437C-A3EC-508FA4F10AE7}"/>
              </a:ext>
            </a:extLst>
          </p:cNvPr>
          <p:cNvSpPr/>
          <p:nvPr/>
        </p:nvSpPr>
        <p:spPr>
          <a:xfrm>
            <a:off x="11095337" y="6474053"/>
            <a:ext cx="166239" cy="309520"/>
          </a:xfrm>
          <a:prstGeom prst="parallelogram">
            <a:avLst>
              <a:gd name="adj" fmla="val 839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900" dirty="0"/>
          </a:p>
        </p:txBody>
      </p:sp>
    </p:spTree>
    <p:custDataLst>
      <p:tags r:id="rId1"/>
    </p:custDataLst>
    <p:extLst>
      <p:ext uri="{BB962C8B-B14F-4D97-AF65-F5344CB8AC3E}">
        <p14:creationId xmlns:p14="http://schemas.microsoft.com/office/powerpoint/2010/main" val="29732285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alf &amp; Half">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CD1503F0-49AE-4E91-A07B-40096ACFB83E}"/>
              </a:ext>
            </a:extLst>
          </p:cNvPr>
          <p:cNvSpPr>
            <a:spLocks noGrp="1"/>
          </p:cNvSpPr>
          <p:nvPr>
            <p:ph type="body" sz="quarter" idx="14" hasCustomPrompt="1"/>
          </p:nvPr>
        </p:nvSpPr>
        <p:spPr>
          <a:xfrm>
            <a:off x="582613" y="2015331"/>
            <a:ext cx="5957887" cy="3556002"/>
          </a:xfrm>
        </p:spPr>
        <p:txBody>
          <a:bodyPr>
            <a:normAutofit/>
          </a:bodyPr>
          <a:lstStyle>
            <a:lvl1pPr>
              <a:defRPr sz="1800"/>
            </a:lvl1pPr>
            <a:lvl2pPr>
              <a:defRPr sz="1600"/>
            </a:lvl2pPr>
            <a:lvl3pPr>
              <a:defRPr sz="1400"/>
            </a:lvl3pPr>
            <a:lvl4pPr>
              <a:defRPr sz="1400"/>
            </a:lvl4pPr>
            <a:lvl5pPr>
              <a:defRPr sz="1200"/>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Picture Placeholder 13">
            <a:extLst>
              <a:ext uri="{FF2B5EF4-FFF2-40B4-BE49-F238E27FC236}">
                <a16:creationId xmlns:a16="http://schemas.microsoft.com/office/drawing/2014/main" id="{8809C114-7F05-4B25-92D6-A5872C3793AD}"/>
              </a:ext>
            </a:extLst>
          </p:cNvPr>
          <p:cNvSpPr>
            <a:spLocks noGrp="1"/>
          </p:cNvSpPr>
          <p:nvPr>
            <p:ph type="pic" sz="quarter" idx="41" hasCustomPrompt="1"/>
          </p:nvPr>
        </p:nvSpPr>
        <p:spPr>
          <a:xfrm>
            <a:off x="5034272" y="0"/>
            <a:ext cx="7157728" cy="6858000"/>
          </a:xfrm>
          <a:custGeom>
            <a:avLst/>
            <a:gdLst>
              <a:gd name="connsiteX0" fmla="*/ 2949756 w 7157728"/>
              <a:gd name="connsiteY0" fmla="*/ 0 h 6858000"/>
              <a:gd name="connsiteX1" fmla="*/ 5851083 w 7157728"/>
              <a:gd name="connsiteY1" fmla="*/ 0 h 6858000"/>
              <a:gd name="connsiteX2" fmla="*/ 6008504 w 7157728"/>
              <a:gd name="connsiteY2" fmla="*/ 0 h 6858000"/>
              <a:gd name="connsiteX3" fmla="*/ 7157728 w 7157728"/>
              <a:gd name="connsiteY3" fmla="*/ 0 h 6858000"/>
              <a:gd name="connsiteX4" fmla="*/ 7157728 w 7157728"/>
              <a:gd name="connsiteY4" fmla="*/ 6858000 h 6858000"/>
              <a:gd name="connsiteX5" fmla="*/ 3058748 w 7157728"/>
              <a:gd name="connsiteY5" fmla="*/ 6858000 h 6858000"/>
              <a:gd name="connsiteX6" fmla="*/ 2607469 w 7157728"/>
              <a:gd name="connsiteY6" fmla="*/ 6858000 h 6858000"/>
              <a:gd name="connsiteX7" fmla="*/ 0 w 715772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28" h="6858000">
                <a:moveTo>
                  <a:pt x="2949756" y="0"/>
                </a:moveTo>
                <a:lnTo>
                  <a:pt x="5851083" y="0"/>
                </a:lnTo>
                <a:lnTo>
                  <a:pt x="6008504" y="0"/>
                </a:lnTo>
                <a:lnTo>
                  <a:pt x="7157728" y="0"/>
                </a:lnTo>
                <a:lnTo>
                  <a:pt x="7157728" y="6858000"/>
                </a:lnTo>
                <a:lnTo>
                  <a:pt x="3058748" y="6858000"/>
                </a:lnTo>
                <a:lnTo>
                  <a:pt x="2607469" y="6858000"/>
                </a:lnTo>
                <a:lnTo>
                  <a:pt x="0" y="6858000"/>
                </a:lnTo>
                <a:close/>
              </a:path>
            </a:pathLst>
          </a:custGeom>
          <a:noFill/>
        </p:spPr>
        <p:txBody>
          <a:bodyPr wrap="square" lIns="0" tIns="0" rIns="0" bIns="0" anchor="ctr">
            <a:noAutofit/>
          </a:bodyPr>
          <a:lstStyle>
            <a:lvl1pPr marL="0" marR="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pPr>
            <a:r>
              <a:rPr lang="en-GB" dirty="0"/>
              <a:t>Click the icon to </a:t>
            </a:r>
            <a:br>
              <a:rPr lang="en-GB" dirty="0"/>
            </a:br>
            <a:r>
              <a:rPr lang="en-GB" dirty="0"/>
              <a:t>insert image </a:t>
            </a:r>
            <a:br>
              <a:rPr lang="en-GB" dirty="0"/>
            </a:br>
            <a:r>
              <a:rPr lang="en-GB" dirty="0"/>
              <a:t>&gt; right click </a:t>
            </a:r>
            <a:br>
              <a:rPr lang="en-GB" dirty="0"/>
            </a:br>
            <a:r>
              <a:rPr lang="en-GB" dirty="0"/>
              <a:t>&gt; send to back</a:t>
            </a:r>
          </a:p>
        </p:txBody>
      </p:sp>
      <p:sp>
        <p:nvSpPr>
          <p:cNvPr id="2" name="Title 1">
            <a:extLst>
              <a:ext uri="{FF2B5EF4-FFF2-40B4-BE49-F238E27FC236}">
                <a16:creationId xmlns:a16="http://schemas.microsoft.com/office/drawing/2014/main" id="{9C012E50-0F9F-412B-9F56-74CAA5673142}"/>
              </a:ext>
            </a:extLst>
          </p:cNvPr>
          <p:cNvSpPr>
            <a:spLocks noGrp="1"/>
          </p:cNvSpPr>
          <p:nvPr>
            <p:ph type="title" hasCustomPrompt="1"/>
          </p:nvPr>
        </p:nvSpPr>
        <p:spPr>
          <a:xfrm>
            <a:off x="582613" y="397240"/>
            <a:ext cx="6596785" cy="267924"/>
          </a:xfrm>
        </p:spPr>
        <p:txBody>
          <a:bodyPr/>
          <a:lstStyle>
            <a:lvl1pPr>
              <a:defRPr/>
            </a:lvl1pPr>
          </a:lstStyle>
          <a:p>
            <a:r>
              <a:rPr lang="en-US" dirty="0"/>
              <a:t>Enter title here</a:t>
            </a:r>
            <a:endParaRPr lang="en-GB" dirty="0"/>
          </a:p>
        </p:txBody>
      </p:sp>
      <p:sp>
        <p:nvSpPr>
          <p:cNvPr id="11" name="Footer Placeholder 10">
            <a:extLst>
              <a:ext uri="{FF2B5EF4-FFF2-40B4-BE49-F238E27FC236}">
                <a16:creationId xmlns:a16="http://schemas.microsoft.com/office/drawing/2014/main" id="{4AD5B629-C085-4BFD-86E6-0F2189C0DA48}"/>
              </a:ext>
            </a:extLst>
          </p:cNvPr>
          <p:cNvSpPr>
            <a:spLocks noGrp="1"/>
          </p:cNvSpPr>
          <p:nvPr>
            <p:ph type="ftr" sz="quarter" idx="42"/>
          </p:nvPr>
        </p:nvSpPr>
        <p:spPr>
          <a:xfrm>
            <a:off x="582613" y="6474052"/>
            <a:ext cx="1561918" cy="365125"/>
          </a:xfrm>
        </p:spPr>
        <p:txBody>
          <a:bodyPr/>
          <a:lstStyle/>
          <a:p>
            <a:endParaRPr lang="en-GB" dirty="0"/>
          </a:p>
        </p:txBody>
      </p:sp>
      <p:sp>
        <p:nvSpPr>
          <p:cNvPr id="12" name="Text Placeholder 13">
            <a:extLst>
              <a:ext uri="{FF2B5EF4-FFF2-40B4-BE49-F238E27FC236}">
                <a16:creationId xmlns:a16="http://schemas.microsoft.com/office/drawing/2014/main" id="{DE6EED71-1CED-4F39-834D-BF9208AABABF}"/>
              </a:ext>
            </a:extLst>
          </p:cNvPr>
          <p:cNvSpPr>
            <a:spLocks noGrp="1"/>
          </p:cNvSpPr>
          <p:nvPr>
            <p:ph type="body" sz="quarter" idx="43" hasCustomPrompt="1"/>
          </p:nvPr>
        </p:nvSpPr>
        <p:spPr>
          <a:xfrm>
            <a:off x="2145325" y="6477227"/>
            <a:ext cx="2888948" cy="365125"/>
          </a:xfrm>
        </p:spPr>
        <p:txBody>
          <a:bodyPr anchor="ctr"/>
          <a:lstStyle>
            <a:lvl1pPr marL="0" indent="0">
              <a:buNone/>
              <a:defRPr sz="900">
                <a:solidFill>
                  <a:schemeClr val="accent3"/>
                </a:solidFill>
              </a:defRPr>
            </a:lvl1pPr>
          </a:lstStyle>
          <a:p>
            <a:pPr lvl="0"/>
            <a:r>
              <a:rPr lang="en-GB" dirty="0"/>
              <a:t>Source</a:t>
            </a:r>
          </a:p>
        </p:txBody>
      </p:sp>
      <p:sp>
        <p:nvSpPr>
          <p:cNvPr id="10" name="Text Placeholder 7">
            <a:extLst>
              <a:ext uri="{FF2B5EF4-FFF2-40B4-BE49-F238E27FC236}">
                <a16:creationId xmlns:a16="http://schemas.microsoft.com/office/drawing/2014/main" id="{5825FA2E-990A-428E-A660-CE8053C5FD4F}"/>
              </a:ext>
            </a:extLst>
          </p:cNvPr>
          <p:cNvSpPr>
            <a:spLocks noGrp="1"/>
          </p:cNvSpPr>
          <p:nvPr>
            <p:ph type="body" sz="quarter" idx="65" hasCustomPrompt="1"/>
          </p:nvPr>
        </p:nvSpPr>
        <p:spPr>
          <a:xfrm>
            <a:off x="582613" y="812772"/>
            <a:ext cx="6596785" cy="553244"/>
          </a:xfrm>
        </p:spPr>
        <p:txBody>
          <a:bodyPr/>
          <a:lstStyle>
            <a:lvl1pPr marL="0" indent="0">
              <a:buNone/>
              <a:defRPr/>
            </a:lvl1pPr>
          </a:lstStyle>
          <a:p>
            <a:pPr lvl="0"/>
            <a:r>
              <a:rPr lang="en-US" dirty="0"/>
              <a:t>Enter subtitle here</a:t>
            </a:r>
            <a:endParaRPr lang="en-GB" dirty="0"/>
          </a:p>
        </p:txBody>
      </p:sp>
    </p:spTree>
    <p:custDataLst>
      <p:tags r:id="rId1"/>
    </p:custDataLst>
    <p:extLst>
      <p:ext uri="{BB962C8B-B14F-4D97-AF65-F5344CB8AC3E}">
        <p14:creationId xmlns:p14="http://schemas.microsoft.com/office/powerpoint/2010/main" val="11323278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wo Point With Footer">
    <p:bg>
      <p:bgPr>
        <a:solidFill>
          <a:schemeClr val="bg1"/>
        </a:solidFill>
        <a:effectLst/>
      </p:bgPr>
    </p:bg>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79412731-B72A-41DD-ACFF-7FA5474A9296}"/>
              </a:ext>
            </a:extLst>
          </p:cNvPr>
          <p:cNvSpPr>
            <a:spLocks noGrp="1"/>
          </p:cNvSpPr>
          <p:nvPr>
            <p:ph type="body" sz="quarter" idx="42" hasCustomPrompt="1"/>
          </p:nvPr>
        </p:nvSpPr>
        <p:spPr>
          <a:xfrm>
            <a:off x="0" y="0"/>
            <a:ext cx="12192000" cy="6373640"/>
          </a:xfrm>
          <a:solidFill>
            <a:schemeClr val="bg1">
              <a:alpha val="50000"/>
            </a:schemeClr>
          </a:solidFill>
        </p:spPr>
        <p:txBody>
          <a:bodyPr/>
          <a:lstStyle>
            <a:lvl1pPr marL="0" indent="0">
              <a:buNone/>
              <a:defRPr/>
            </a:lvl1pPr>
          </a:lstStyle>
          <a:p>
            <a:pPr lvl="0"/>
            <a:r>
              <a:rPr lang="en-GB" dirty="0"/>
              <a:t> </a:t>
            </a:r>
          </a:p>
        </p:txBody>
      </p:sp>
      <p:sp>
        <p:nvSpPr>
          <p:cNvPr id="22" name="Picture Placeholder 21">
            <a:extLst>
              <a:ext uri="{FF2B5EF4-FFF2-40B4-BE49-F238E27FC236}">
                <a16:creationId xmlns:a16="http://schemas.microsoft.com/office/drawing/2014/main" id="{77394ECB-63E7-43B1-B1C6-A60A1D6EC125}"/>
              </a:ext>
            </a:extLst>
          </p:cNvPr>
          <p:cNvSpPr>
            <a:spLocks noGrp="1"/>
          </p:cNvSpPr>
          <p:nvPr>
            <p:ph type="pic" sz="quarter" idx="38" hasCustomPrompt="1"/>
          </p:nvPr>
        </p:nvSpPr>
        <p:spPr>
          <a:xfrm>
            <a:off x="0" y="0"/>
            <a:ext cx="7605711" cy="6858000"/>
          </a:xfrm>
          <a:custGeom>
            <a:avLst/>
            <a:gdLst>
              <a:gd name="connsiteX0" fmla="*/ 0 w 7605711"/>
              <a:gd name="connsiteY0" fmla="*/ 0 h 6858000"/>
              <a:gd name="connsiteX1" fmla="*/ 4531417 w 7605711"/>
              <a:gd name="connsiteY1" fmla="*/ 0 h 6858000"/>
              <a:gd name="connsiteX2" fmla="*/ 4847771 w 7605711"/>
              <a:gd name="connsiteY2" fmla="*/ 0 h 6858000"/>
              <a:gd name="connsiteX3" fmla="*/ 7605711 w 7605711"/>
              <a:gd name="connsiteY3" fmla="*/ 0 h 6858000"/>
              <a:gd name="connsiteX4" fmla="*/ 4863915 w 7605711"/>
              <a:gd name="connsiteY4" fmla="*/ 6373640 h 6858000"/>
              <a:gd name="connsiteX5" fmla="*/ 1 w 7605711"/>
              <a:gd name="connsiteY5" fmla="*/ 6373640 h 6858000"/>
              <a:gd name="connsiteX6" fmla="*/ 1 w 7605711"/>
              <a:gd name="connsiteY6" fmla="*/ 6858000 h 6858000"/>
              <a:gd name="connsiteX7" fmla="*/ 0 w 760571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05711" h="6858000">
                <a:moveTo>
                  <a:pt x="0" y="0"/>
                </a:moveTo>
                <a:lnTo>
                  <a:pt x="4531417" y="0"/>
                </a:lnTo>
                <a:lnTo>
                  <a:pt x="4847771" y="0"/>
                </a:lnTo>
                <a:lnTo>
                  <a:pt x="7605711" y="0"/>
                </a:lnTo>
                <a:lnTo>
                  <a:pt x="4863915" y="6373640"/>
                </a:lnTo>
                <a:lnTo>
                  <a:pt x="1" y="6373640"/>
                </a:lnTo>
                <a:lnTo>
                  <a:pt x="1" y="6858000"/>
                </a:lnTo>
                <a:lnTo>
                  <a:pt x="0" y="6858000"/>
                </a:lnTo>
                <a:close/>
              </a:path>
            </a:pathLst>
          </a:custGeom>
          <a:noFill/>
        </p:spPr>
        <p:txBody>
          <a:bodyPr wrap="square" tIns="2160000" anchor="ctr">
            <a:noAutofit/>
          </a:bodyPr>
          <a:lstStyle>
            <a:lvl1pPr marL="0" indent="0" algn="ctr">
              <a:buNone/>
              <a:defRPr/>
            </a:lvl1pPr>
          </a:lstStyle>
          <a:p>
            <a:r>
              <a:rPr lang="en-GB" dirty="0"/>
              <a:t>Click the icon to </a:t>
            </a:r>
            <a:br>
              <a:rPr lang="en-GB" dirty="0"/>
            </a:br>
            <a:r>
              <a:rPr lang="en-GB" dirty="0"/>
              <a:t>insert image &gt; </a:t>
            </a:r>
            <a:br>
              <a:rPr lang="en-GB" dirty="0"/>
            </a:br>
            <a:r>
              <a:rPr lang="en-GB" dirty="0"/>
              <a:t>Right click &gt; </a:t>
            </a:r>
            <a:br>
              <a:rPr lang="en-GB" dirty="0"/>
            </a:br>
            <a:r>
              <a:rPr lang="en-GB" dirty="0"/>
              <a:t>Send to back</a:t>
            </a:r>
          </a:p>
        </p:txBody>
      </p:sp>
      <p:sp>
        <p:nvSpPr>
          <p:cNvPr id="20" name="Picture Placeholder 19">
            <a:extLst>
              <a:ext uri="{FF2B5EF4-FFF2-40B4-BE49-F238E27FC236}">
                <a16:creationId xmlns:a16="http://schemas.microsoft.com/office/drawing/2014/main" id="{ED9FF0C8-E617-4D7E-B1F0-EC6E36C4D93B}"/>
              </a:ext>
            </a:extLst>
          </p:cNvPr>
          <p:cNvSpPr>
            <a:spLocks noGrp="1"/>
          </p:cNvSpPr>
          <p:nvPr>
            <p:ph type="pic" sz="quarter" idx="41" hasCustomPrompt="1"/>
          </p:nvPr>
        </p:nvSpPr>
        <p:spPr>
          <a:xfrm>
            <a:off x="4860685" y="0"/>
            <a:ext cx="7331315" cy="6373640"/>
          </a:xfrm>
          <a:custGeom>
            <a:avLst/>
            <a:gdLst>
              <a:gd name="connsiteX0" fmla="*/ 2741423 w 7331315"/>
              <a:gd name="connsiteY0" fmla="*/ 0 h 6373640"/>
              <a:gd name="connsiteX1" fmla="*/ 5642750 w 7331315"/>
              <a:gd name="connsiteY1" fmla="*/ 0 h 6373640"/>
              <a:gd name="connsiteX2" fmla="*/ 5800171 w 7331315"/>
              <a:gd name="connsiteY2" fmla="*/ 0 h 6373640"/>
              <a:gd name="connsiteX3" fmla="*/ 7331315 w 7331315"/>
              <a:gd name="connsiteY3" fmla="*/ 0 h 6373640"/>
              <a:gd name="connsiteX4" fmla="*/ 7331315 w 7331315"/>
              <a:gd name="connsiteY4" fmla="*/ 6373640 h 6373640"/>
              <a:gd name="connsiteX5" fmla="*/ 0 w 7331315"/>
              <a:gd name="connsiteY5" fmla="*/ 6373640 h 637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1315" h="6373640">
                <a:moveTo>
                  <a:pt x="2741423" y="0"/>
                </a:moveTo>
                <a:lnTo>
                  <a:pt x="5642750" y="0"/>
                </a:lnTo>
                <a:lnTo>
                  <a:pt x="5800171" y="0"/>
                </a:lnTo>
                <a:lnTo>
                  <a:pt x="7331315" y="0"/>
                </a:lnTo>
                <a:lnTo>
                  <a:pt x="7331315" y="6373640"/>
                </a:lnTo>
                <a:lnTo>
                  <a:pt x="0" y="6373640"/>
                </a:lnTo>
                <a:close/>
              </a:path>
            </a:pathLst>
          </a:custGeom>
          <a:noFill/>
        </p:spPr>
        <p:txBody>
          <a:bodyPr wrap="square" tIns="2160000" anchor="ctr">
            <a:noAutofit/>
          </a:bodyPr>
          <a:lstStyle>
            <a:lvl1pPr marL="0" marR="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None/>
              <a:tabLst/>
              <a:defRPr/>
            </a:pPr>
            <a:r>
              <a:rPr lang="en-GB" dirty="0"/>
              <a:t>Click the icon to </a:t>
            </a:r>
            <a:br>
              <a:rPr lang="en-GB" dirty="0"/>
            </a:br>
            <a:r>
              <a:rPr lang="en-GB" dirty="0"/>
              <a:t>insert image &gt; </a:t>
            </a:r>
            <a:br>
              <a:rPr lang="en-GB" dirty="0"/>
            </a:br>
            <a:r>
              <a:rPr lang="en-GB" dirty="0"/>
              <a:t>Right click &gt; </a:t>
            </a:r>
            <a:br>
              <a:rPr lang="en-GB" dirty="0"/>
            </a:br>
            <a:r>
              <a:rPr lang="en-GB" dirty="0"/>
              <a:t>Send to back</a:t>
            </a:r>
          </a:p>
        </p:txBody>
      </p:sp>
      <p:sp>
        <p:nvSpPr>
          <p:cNvPr id="42" name="Text Placeholder 41">
            <a:extLst>
              <a:ext uri="{FF2B5EF4-FFF2-40B4-BE49-F238E27FC236}">
                <a16:creationId xmlns:a16="http://schemas.microsoft.com/office/drawing/2014/main" id="{7EB06286-CFE2-42DE-8392-EE62AEE54A98}"/>
              </a:ext>
            </a:extLst>
          </p:cNvPr>
          <p:cNvSpPr>
            <a:spLocks noGrp="1"/>
          </p:cNvSpPr>
          <p:nvPr>
            <p:ph type="body" sz="quarter" idx="43" hasCustomPrompt="1"/>
          </p:nvPr>
        </p:nvSpPr>
        <p:spPr>
          <a:xfrm>
            <a:off x="583406" y="2492374"/>
            <a:ext cx="3175794" cy="1101725"/>
          </a:xfrm>
        </p:spPr>
        <p:txBody>
          <a:bodyPr/>
          <a:lstStyle>
            <a:lvl1pPr marL="0" indent="0">
              <a:buNone/>
              <a:defRPr sz="3000" b="1">
                <a:solidFill>
                  <a:schemeClr val="tx1"/>
                </a:solidFill>
              </a:defRPr>
            </a:lvl1pPr>
          </a:lstStyle>
          <a:p>
            <a:pPr lvl="0"/>
            <a:r>
              <a:rPr lang="en-US" dirty="0"/>
              <a:t>Enter title here</a:t>
            </a:r>
            <a:endParaRPr lang="en-GB" dirty="0"/>
          </a:p>
        </p:txBody>
      </p:sp>
      <p:sp>
        <p:nvSpPr>
          <p:cNvPr id="44" name="Text Placeholder 41">
            <a:extLst>
              <a:ext uri="{FF2B5EF4-FFF2-40B4-BE49-F238E27FC236}">
                <a16:creationId xmlns:a16="http://schemas.microsoft.com/office/drawing/2014/main" id="{65A2AE97-69BE-4A18-B8F4-B679E7ECB2B5}"/>
              </a:ext>
            </a:extLst>
          </p:cNvPr>
          <p:cNvSpPr>
            <a:spLocks noGrp="1"/>
          </p:cNvSpPr>
          <p:nvPr>
            <p:ph type="body" sz="quarter" idx="45" hasCustomPrompt="1"/>
          </p:nvPr>
        </p:nvSpPr>
        <p:spPr>
          <a:xfrm>
            <a:off x="7098506" y="2492374"/>
            <a:ext cx="3175794" cy="1101725"/>
          </a:xfrm>
        </p:spPr>
        <p:txBody>
          <a:bodyPr/>
          <a:lstStyle>
            <a:lvl1pPr marL="0" indent="0">
              <a:buNone/>
              <a:defRPr sz="3000" b="1">
                <a:solidFill>
                  <a:schemeClr val="tx1"/>
                </a:solidFill>
              </a:defRPr>
            </a:lvl1pPr>
          </a:lstStyle>
          <a:p>
            <a:pPr lvl="0"/>
            <a:r>
              <a:rPr lang="en-US" dirty="0"/>
              <a:t>Enter title here</a:t>
            </a:r>
            <a:endParaRPr lang="en-GB" dirty="0"/>
          </a:p>
        </p:txBody>
      </p:sp>
      <p:sp>
        <p:nvSpPr>
          <p:cNvPr id="8" name="Date Placeholder 7">
            <a:extLst>
              <a:ext uri="{FF2B5EF4-FFF2-40B4-BE49-F238E27FC236}">
                <a16:creationId xmlns:a16="http://schemas.microsoft.com/office/drawing/2014/main" id="{580F14F1-2C16-4E6E-8486-B697B6AB5B96}"/>
              </a:ext>
            </a:extLst>
          </p:cNvPr>
          <p:cNvSpPr>
            <a:spLocks noGrp="1"/>
          </p:cNvSpPr>
          <p:nvPr>
            <p:ph type="dt" sz="half" idx="46"/>
          </p:nvPr>
        </p:nvSpPr>
        <p:spPr/>
        <p:txBody>
          <a:bodyPr/>
          <a:lstStyle/>
          <a:p>
            <a:r>
              <a:rPr lang="en-GB"/>
              <a:t>26.9. 2024</a:t>
            </a:r>
            <a:endParaRPr lang="en-GB" dirty="0"/>
          </a:p>
        </p:txBody>
      </p:sp>
      <p:sp>
        <p:nvSpPr>
          <p:cNvPr id="9" name="Footer Placeholder 8">
            <a:extLst>
              <a:ext uri="{FF2B5EF4-FFF2-40B4-BE49-F238E27FC236}">
                <a16:creationId xmlns:a16="http://schemas.microsoft.com/office/drawing/2014/main" id="{67D4C301-5080-4F53-BA8C-EB83DBD55C40}"/>
              </a:ext>
            </a:extLst>
          </p:cNvPr>
          <p:cNvSpPr>
            <a:spLocks noGrp="1"/>
          </p:cNvSpPr>
          <p:nvPr>
            <p:ph type="ftr" sz="quarter" idx="47"/>
          </p:nvPr>
        </p:nvSpPr>
        <p:spPr/>
        <p:txBody>
          <a:bodyPr/>
          <a:lstStyle/>
          <a:p>
            <a:endParaRPr lang="en-GB" dirty="0"/>
          </a:p>
        </p:txBody>
      </p:sp>
      <p:sp>
        <p:nvSpPr>
          <p:cNvPr id="10" name="Slide Number Placeholder 9">
            <a:extLst>
              <a:ext uri="{FF2B5EF4-FFF2-40B4-BE49-F238E27FC236}">
                <a16:creationId xmlns:a16="http://schemas.microsoft.com/office/drawing/2014/main" id="{CD809D08-6C7B-45B9-B9E7-BD5E10D807FA}"/>
              </a:ext>
            </a:extLst>
          </p:cNvPr>
          <p:cNvSpPr>
            <a:spLocks noGrp="1"/>
          </p:cNvSpPr>
          <p:nvPr>
            <p:ph type="sldNum" sz="quarter" idx="48"/>
          </p:nvPr>
        </p:nvSpPr>
        <p:spPr/>
        <p:txBody>
          <a:bodyPr/>
          <a:lstStyle/>
          <a:p>
            <a:fld id="{95327F6C-6CA3-4D4A-964E-3E97A278A548}" type="slidenum">
              <a:rPr lang="en-GB" smtClean="0"/>
              <a:pPr/>
              <a:t>‹#›</a:t>
            </a:fld>
            <a:endParaRPr lang="en-GB"/>
          </a:p>
        </p:txBody>
      </p:sp>
      <p:sp>
        <p:nvSpPr>
          <p:cNvPr id="18" name="Text Placeholder 13">
            <a:extLst>
              <a:ext uri="{FF2B5EF4-FFF2-40B4-BE49-F238E27FC236}">
                <a16:creationId xmlns:a16="http://schemas.microsoft.com/office/drawing/2014/main" id="{D77D88D1-168A-49B1-A9B5-75044EBCF4E3}"/>
              </a:ext>
            </a:extLst>
          </p:cNvPr>
          <p:cNvSpPr>
            <a:spLocks noGrp="1"/>
          </p:cNvSpPr>
          <p:nvPr>
            <p:ph type="body" sz="quarter" idx="49" hasCustomPrompt="1"/>
          </p:nvPr>
        </p:nvSpPr>
        <p:spPr>
          <a:xfrm>
            <a:off x="2145324" y="6476119"/>
            <a:ext cx="7024076" cy="365125"/>
          </a:xfrm>
        </p:spPr>
        <p:txBody>
          <a:bodyPr anchor="ctr"/>
          <a:lstStyle>
            <a:lvl1pPr marL="0" indent="0">
              <a:buNone/>
              <a:defRPr sz="900">
                <a:solidFill>
                  <a:schemeClr val="accent3"/>
                </a:solidFill>
              </a:defRPr>
            </a:lvl1pPr>
          </a:lstStyle>
          <a:p>
            <a:pPr lvl="0"/>
            <a:r>
              <a:rPr lang="en-GB" dirty="0"/>
              <a:t>Source</a:t>
            </a:r>
          </a:p>
        </p:txBody>
      </p:sp>
      <p:sp>
        <p:nvSpPr>
          <p:cNvPr id="13" name="Parallelogram 12">
            <a:extLst>
              <a:ext uri="{FF2B5EF4-FFF2-40B4-BE49-F238E27FC236}">
                <a16:creationId xmlns:a16="http://schemas.microsoft.com/office/drawing/2014/main" id="{A4809F22-82FE-5B44-AEC6-0AE89289E0D6}"/>
              </a:ext>
            </a:extLst>
          </p:cNvPr>
          <p:cNvSpPr/>
          <p:nvPr/>
        </p:nvSpPr>
        <p:spPr>
          <a:xfrm>
            <a:off x="11095337" y="6474053"/>
            <a:ext cx="166239" cy="309520"/>
          </a:xfrm>
          <a:prstGeom prst="parallelogram">
            <a:avLst>
              <a:gd name="adj" fmla="val 839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900" dirty="0"/>
          </a:p>
        </p:txBody>
      </p:sp>
      <p:sp>
        <p:nvSpPr>
          <p:cNvPr id="15" name="Text Placeholder 7">
            <a:extLst>
              <a:ext uri="{FF2B5EF4-FFF2-40B4-BE49-F238E27FC236}">
                <a16:creationId xmlns:a16="http://schemas.microsoft.com/office/drawing/2014/main" id="{528F4E0C-3C2C-4C59-899E-072FB1076FCF}"/>
              </a:ext>
            </a:extLst>
          </p:cNvPr>
          <p:cNvSpPr>
            <a:spLocks noGrp="1"/>
          </p:cNvSpPr>
          <p:nvPr>
            <p:ph type="body" sz="quarter" idx="16" hasCustomPrompt="1"/>
          </p:nvPr>
        </p:nvSpPr>
        <p:spPr>
          <a:xfrm>
            <a:off x="9994900" y="185830"/>
            <a:ext cx="1527175" cy="604745"/>
          </a:xfrm>
          <a:blipFill>
            <a:blip r:embed="rId3" cstate="email">
              <a:extLst>
                <a:ext uri="{28A0092B-C50C-407E-A947-70E740481C1C}">
                  <a14:useLocalDpi xmlns:a14="http://schemas.microsoft.com/office/drawing/2010/main"/>
                </a:ext>
              </a:extLst>
            </a:blip>
            <a:srcRect/>
            <a:stretch>
              <a:fillRect l="457" r="457"/>
            </a:stretch>
          </a:blipFill>
        </p:spPr>
        <p:txBody>
          <a:bodyPr/>
          <a:lstStyle>
            <a:lvl1pPr marL="0" indent="0">
              <a:buNone/>
              <a:defRPr/>
            </a:lvl1pPr>
          </a:lstStyle>
          <a:p>
            <a:pPr lvl="0"/>
            <a:r>
              <a:rPr lang="en-US" dirty="0"/>
              <a:t>   </a:t>
            </a:r>
            <a:endParaRPr lang="en-GB" dirty="0"/>
          </a:p>
        </p:txBody>
      </p:sp>
    </p:spTree>
    <p:custDataLst>
      <p:tags r:id="rId1"/>
    </p:custDataLst>
    <p:extLst>
      <p:ext uri="{BB962C8B-B14F-4D97-AF65-F5344CB8AC3E}">
        <p14:creationId xmlns:p14="http://schemas.microsoft.com/office/powerpoint/2010/main" val="11601426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ags" Target="../tags/tag26.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2.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1.png"/><Relationship Id="rId4" Type="http://schemas.openxmlformats.org/officeDocument/2006/relationships/tags" Target="../tags/tag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theme" Target="../theme/theme4.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image" Target="../media/image7.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descr="ToolsToo_Slide">
            <a:extLst>
              <a:ext uri="{FF2B5EF4-FFF2-40B4-BE49-F238E27FC236}">
                <a16:creationId xmlns:a16="http://schemas.microsoft.com/office/drawing/2014/main" id="{2B2960C7-E0DC-41EA-A8B7-8CFCC4A1E75B}"/>
              </a:ext>
            </a:extLst>
          </p:cNvPr>
          <p:cNvSpPr/>
          <p:nvPr/>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dirty="0"/>
          </a:p>
        </p:txBody>
      </p:sp>
      <p:sp>
        <p:nvSpPr>
          <p:cNvPr id="13" name="Rectangle 12">
            <a:extLst>
              <a:ext uri="{FF2B5EF4-FFF2-40B4-BE49-F238E27FC236}">
                <a16:creationId xmlns:a16="http://schemas.microsoft.com/office/drawing/2014/main" id="{1D2B1BC9-07DB-4A69-92E3-B9C258AB4139}"/>
              </a:ext>
            </a:extLst>
          </p:cNvPr>
          <p:cNvSpPr/>
          <p:nvPr/>
        </p:nvSpPr>
        <p:spPr>
          <a:xfrm>
            <a:off x="0" y="6498000"/>
            <a:ext cx="12192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400" dirty="0"/>
          </a:p>
        </p:txBody>
      </p:sp>
      <p:sp>
        <p:nvSpPr>
          <p:cNvPr id="2" name="Title Placeholder 1">
            <a:extLst>
              <a:ext uri="{FF2B5EF4-FFF2-40B4-BE49-F238E27FC236}">
                <a16:creationId xmlns:a16="http://schemas.microsoft.com/office/drawing/2014/main" id="{FBCA107A-68CC-4217-988F-BDB8A6162386}"/>
              </a:ext>
            </a:extLst>
          </p:cNvPr>
          <p:cNvSpPr>
            <a:spLocks noGrp="1"/>
          </p:cNvSpPr>
          <p:nvPr>
            <p:ph type="title"/>
          </p:nvPr>
        </p:nvSpPr>
        <p:spPr>
          <a:xfrm>
            <a:off x="582613" y="397239"/>
            <a:ext cx="8734425" cy="759119"/>
          </a:xfrm>
          <a:prstGeom prst="rect">
            <a:avLst/>
          </a:prstGeom>
        </p:spPr>
        <p:txBody>
          <a:bodyPr vert="horz" lIns="91440" tIns="45720" rIns="91440" bIns="45720" rtlCol="0" anchor="t">
            <a:normAutofit/>
          </a:bodyPr>
          <a:lstStyle/>
          <a:p>
            <a:r>
              <a:rPr lang="cs-CZ"/>
              <a:t>Kliknutím lze upravit styl.</a:t>
            </a:r>
            <a:endParaRPr lang="en-GB" dirty="0"/>
          </a:p>
        </p:txBody>
      </p:sp>
      <p:sp>
        <p:nvSpPr>
          <p:cNvPr id="3" name="Text Placeholder 2">
            <a:extLst>
              <a:ext uri="{FF2B5EF4-FFF2-40B4-BE49-F238E27FC236}">
                <a16:creationId xmlns:a16="http://schemas.microsoft.com/office/drawing/2014/main" id="{652B4E22-1DD4-4DE2-B5F4-C608CD735029}"/>
              </a:ext>
            </a:extLst>
          </p:cNvPr>
          <p:cNvSpPr>
            <a:spLocks noGrp="1"/>
          </p:cNvSpPr>
          <p:nvPr>
            <p:ph type="body" idx="1"/>
          </p:nvPr>
        </p:nvSpPr>
        <p:spPr>
          <a:xfrm>
            <a:off x="582613" y="2019300"/>
            <a:ext cx="8734425" cy="409121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D437D8A3-D168-41E2-9945-7C8A302AC934}"/>
              </a:ext>
            </a:extLst>
          </p:cNvPr>
          <p:cNvSpPr>
            <a:spLocks noGrp="1"/>
          </p:cNvSpPr>
          <p:nvPr>
            <p:ph type="dt" sz="half" idx="2"/>
          </p:nvPr>
        </p:nvSpPr>
        <p:spPr>
          <a:xfrm>
            <a:off x="9169400" y="6472451"/>
            <a:ext cx="1879600" cy="365125"/>
          </a:xfrm>
          <a:prstGeom prst="rect">
            <a:avLst/>
          </a:prstGeom>
        </p:spPr>
        <p:txBody>
          <a:bodyPr vert="horz" lIns="91440" tIns="45720" rIns="91440" bIns="45720" rtlCol="0" anchor="ctr">
            <a:noAutofit/>
          </a:bodyPr>
          <a:lstStyle>
            <a:lvl1pPr algn="r">
              <a:lnSpc>
                <a:spcPct val="90000"/>
              </a:lnSpc>
              <a:spcAft>
                <a:spcPts val="600"/>
              </a:spcAft>
              <a:defRPr sz="900">
                <a:solidFill>
                  <a:schemeClr val="accent3"/>
                </a:solidFill>
              </a:defRPr>
            </a:lvl1pPr>
          </a:lstStyle>
          <a:p>
            <a:r>
              <a:rPr lang="en-GB"/>
              <a:t>26.9. 2024</a:t>
            </a:r>
            <a:endParaRPr lang="en-GB" dirty="0"/>
          </a:p>
        </p:txBody>
      </p:sp>
      <p:sp>
        <p:nvSpPr>
          <p:cNvPr id="5" name="Footer Placeholder 4">
            <a:extLst>
              <a:ext uri="{FF2B5EF4-FFF2-40B4-BE49-F238E27FC236}">
                <a16:creationId xmlns:a16="http://schemas.microsoft.com/office/drawing/2014/main" id="{F4000932-EC90-4911-8B37-9E6A07BDA9E6}"/>
              </a:ext>
            </a:extLst>
          </p:cNvPr>
          <p:cNvSpPr>
            <a:spLocks noGrp="1"/>
          </p:cNvSpPr>
          <p:nvPr>
            <p:ph type="ftr" sz="quarter" idx="3"/>
          </p:nvPr>
        </p:nvSpPr>
        <p:spPr>
          <a:xfrm>
            <a:off x="582613" y="6474052"/>
            <a:ext cx="1561918"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endParaRPr lang="en-GB" dirty="0"/>
          </a:p>
        </p:txBody>
      </p:sp>
      <p:sp>
        <p:nvSpPr>
          <p:cNvPr id="6" name="Slide Number Placeholder 5">
            <a:extLst>
              <a:ext uri="{FF2B5EF4-FFF2-40B4-BE49-F238E27FC236}">
                <a16:creationId xmlns:a16="http://schemas.microsoft.com/office/drawing/2014/main" id="{EA195808-2F1F-49F7-B737-62329D96D237}"/>
              </a:ext>
            </a:extLst>
          </p:cNvPr>
          <p:cNvSpPr>
            <a:spLocks noGrp="1"/>
          </p:cNvSpPr>
          <p:nvPr>
            <p:ph type="sldNum" sz="quarter" idx="4"/>
          </p:nvPr>
        </p:nvSpPr>
        <p:spPr>
          <a:xfrm>
            <a:off x="11226800" y="6474053"/>
            <a:ext cx="539750"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fld id="{95327F6C-6CA3-4D4A-964E-3E97A278A548}" type="slidenum">
              <a:rPr lang="en-GB" smtClean="0"/>
              <a:pPr/>
              <a:t>‹#›</a:t>
            </a:fld>
            <a:endParaRPr lang="en-GB"/>
          </a:p>
        </p:txBody>
      </p:sp>
      <p:sp>
        <p:nvSpPr>
          <p:cNvPr id="12" name="Parallelogram 11">
            <a:extLst>
              <a:ext uri="{FF2B5EF4-FFF2-40B4-BE49-F238E27FC236}">
                <a16:creationId xmlns:a16="http://schemas.microsoft.com/office/drawing/2014/main" id="{00B2B5EF-541E-4884-9A7E-7F254A9E8F99}"/>
              </a:ext>
            </a:extLst>
          </p:cNvPr>
          <p:cNvSpPr/>
          <p:nvPr/>
        </p:nvSpPr>
        <p:spPr>
          <a:xfrm>
            <a:off x="11095337" y="6474053"/>
            <a:ext cx="166239" cy="309520"/>
          </a:xfrm>
          <a:prstGeom prst="parallelogram">
            <a:avLst>
              <a:gd name="adj" fmla="val 839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900" dirty="0"/>
          </a:p>
        </p:txBody>
      </p:sp>
      <p:pic>
        <p:nvPicPr>
          <p:cNvPr id="10" name="Picture 9">
            <a:extLst>
              <a:ext uri="{FF2B5EF4-FFF2-40B4-BE49-F238E27FC236}">
                <a16:creationId xmlns:a16="http://schemas.microsoft.com/office/drawing/2014/main" id="{8DD64C6E-E067-4E3C-B8BA-61AD0D38B60C}"/>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0002044" y="185328"/>
            <a:ext cx="1514475" cy="605247"/>
          </a:xfrm>
          <a:prstGeom prst="rect">
            <a:avLst/>
          </a:prstGeom>
        </p:spPr>
      </p:pic>
    </p:spTree>
    <p:custDataLst>
      <p:tags r:id="rId30"/>
    </p:custDataLst>
    <p:extLst>
      <p:ext uri="{BB962C8B-B14F-4D97-AF65-F5344CB8AC3E}">
        <p14:creationId xmlns:p14="http://schemas.microsoft.com/office/powerpoint/2010/main" val="3166095101"/>
      </p:ext>
    </p:extLst>
  </p:cSld>
  <p:clrMap bg1="lt1" tx1="dk1" bg2="lt2" tx2="dk2" accent1="accent1" accent2="accent2" accent3="accent3" accent4="accent4" accent5="accent5" accent6="accent6" hlink="hlink" folHlink="folHlink"/>
  <p:sldLayoutIdLst>
    <p:sldLayoutId id="2147483650" r:id="rId1"/>
    <p:sldLayoutId id="2147483686" r:id="rId2"/>
    <p:sldLayoutId id="2147483672" r:id="rId3"/>
    <p:sldLayoutId id="2147483670" r:id="rId4"/>
    <p:sldLayoutId id="2147483687" r:id="rId5"/>
    <p:sldLayoutId id="2147483660" r:id="rId6"/>
    <p:sldLayoutId id="2147483671" r:id="rId7"/>
    <p:sldLayoutId id="2147483655" r:id="rId8"/>
    <p:sldLayoutId id="2147483684" r:id="rId9"/>
    <p:sldLayoutId id="2147483683" r:id="rId10"/>
    <p:sldLayoutId id="2147483745" r:id="rId11"/>
    <p:sldLayoutId id="2147483744" r:id="rId12"/>
    <p:sldLayoutId id="2147483657" r:id="rId13"/>
    <p:sldLayoutId id="2147483658" r:id="rId14"/>
    <p:sldLayoutId id="2147483653" r:id="rId15"/>
    <p:sldLayoutId id="2147483673" r:id="rId16"/>
    <p:sldLayoutId id="2147483696" r:id="rId17"/>
    <p:sldLayoutId id="2147483654" r:id="rId18"/>
    <p:sldLayoutId id="2147483675" r:id="rId19"/>
    <p:sldLayoutId id="2147483676" r:id="rId20"/>
    <p:sldLayoutId id="2147483677" r:id="rId21"/>
    <p:sldLayoutId id="2147483746" r:id="rId22"/>
    <p:sldLayoutId id="2147483747" r:id="rId23"/>
    <p:sldLayoutId id="2147483748" r:id="rId24"/>
    <p:sldLayoutId id="2147483784" r:id="rId25"/>
    <p:sldLayoutId id="2147483785" r:id="rId26"/>
    <p:sldLayoutId id="2147483788" r:id="rId27"/>
    <p:sldLayoutId id="2147483789" r:id="rId2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p:txStyles>
    <p:titleStyle>
      <a:lvl1pPr algn="l" defTabSz="914400" rtl="0" eaLnBrk="1" latinLnBrk="0" hangingPunct="1">
        <a:lnSpc>
          <a:spcPct val="80000"/>
        </a:lnSpc>
        <a:spcBef>
          <a:spcPct val="0"/>
        </a:spcBef>
        <a:spcAft>
          <a:spcPts val="0"/>
        </a:spcAft>
        <a:buNone/>
        <a:defRPr sz="2400" b="1" kern="120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1000"/>
        </a:spcBef>
        <a:spcAft>
          <a:spcPts val="600"/>
        </a:spcAft>
        <a:buClr>
          <a:schemeClr val="accent1"/>
        </a:buClr>
        <a:buSzPct val="120000"/>
        <a:buFont typeface="Arial" panose="020B0604020202020204" pitchFamily="34" charset="0"/>
        <a:buChar char="●"/>
        <a:defRPr sz="1800" kern="1200">
          <a:solidFill>
            <a:schemeClr val="tx1"/>
          </a:solidFill>
          <a:latin typeface="+mn-lt"/>
          <a:ea typeface="+mn-ea"/>
          <a:cs typeface="+mn-cs"/>
        </a:defRPr>
      </a:lvl1pPr>
      <a:lvl2pPr marL="446088" indent="-268288" algn="l" defTabSz="914400" rtl="0" eaLnBrk="1" latinLnBrk="0" hangingPunct="1">
        <a:lnSpc>
          <a:spcPct val="90000"/>
        </a:lnSpc>
        <a:spcBef>
          <a:spcPts val="500"/>
        </a:spcBef>
        <a:spcAft>
          <a:spcPts val="600"/>
        </a:spcAft>
        <a:buClr>
          <a:schemeClr val="accent1"/>
        </a:buClr>
        <a:buSzPct val="120000"/>
        <a:buFont typeface="Courier New" panose="02070309020205020404" pitchFamily="49" charset="0"/>
        <a:buChar char="o"/>
        <a:defRPr sz="1600" kern="1200">
          <a:solidFill>
            <a:schemeClr val="tx1"/>
          </a:solidFill>
          <a:latin typeface="+mn-lt"/>
          <a:ea typeface="+mn-ea"/>
          <a:cs typeface="+mn-cs"/>
        </a:defRPr>
      </a:lvl2pPr>
      <a:lvl3pPr marL="534988" indent="-177800" algn="l" defTabSz="914400" rtl="0" eaLnBrk="1" latinLnBrk="0" hangingPunct="1">
        <a:lnSpc>
          <a:spcPct val="90000"/>
        </a:lnSpc>
        <a:spcBef>
          <a:spcPts val="500"/>
        </a:spcBef>
        <a:spcAft>
          <a:spcPts val="600"/>
        </a:spcAft>
        <a:buClr>
          <a:schemeClr val="accent1"/>
        </a:buClr>
        <a:buSzPct val="120000"/>
        <a:buFont typeface="Arial" panose="020B0604020202020204" pitchFamily="34" charset="0"/>
        <a:buChar char="-"/>
        <a:defRPr sz="1400" kern="1200">
          <a:solidFill>
            <a:schemeClr val="tx1"/>
          </a:solidFill>
          <a:latin typeface="+mn-lt"/>
          <a:ea typeface="+mn-ea"/>
          <a:cs typeface="+mn-cs"/>
        </a:defRPr>
      </a:lvl3pPr>
      <a:lvl4pPr marL="714375" indent="-179388" algn="l" defTabSz="914400" rtl="0" eaLnBrk="1" latinLnBrk="0" hangingPunct="1">
        <a:lnSpc>
          <a:spcPct val="90000"/>
        </a:lnSpc>
        <a:spcBef>
          <a:spcPts val="500"/>
        </a:spcBef>
        <a:spcAft>
          <a:spcPts val="600"/>
        </a:spcAft>
        <a:buClr>
          <a:schemeClr val="accent1"/>
        </a:buClr>
        <a:buSzPct val="120000"/>
        <a:buFont typeface="Arial" panose="020B0604020202020204" pitchFamily="34" charset="0"/>
        <a:buChar char="-"/>
        <a:defRPr sz="1400" kern="1200">
          <a:solidFill>
            <a:schemeClr val="tx1"/>
          </a:solidFill>
          <a:latin typeface="+mn-lt"/>
          <a:ea typeface="+mn-ea"/>
          <a:cs typeface="+mn-cs"/>
        </a:defRPr>
      </a:lvl4pPr>
      <a:lvl5pPr marL="719138" indent="-139700" algn="l" defTabSz="914400" rtl="0" eaLnBrk="1" latinLnBrk="0" hangingPunct="1">
        <a:lnSpc>
          <a:spcPct val="90000"/>
        </a:lnSpc>
        <a:spcBef>
          <a:spcPts val="500"/>
        </a:spcBef>
        <a:spcAft>
          <a:spcPts val="600"/>
        </a:spcAft>
        <a:buClr>
          <a:schemeClr val="accent1"/>
        </a:buClr>
        <a:buSzPct val="12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6">
          <p15:clr>
            <a:srgbClr val="F26B43"/>
          </p15:clr>
        </p15:guide>
        <p15:guide id="2" orient="horz" pos="312">
          <p15:clr>
            <a:srgbClr val="F26B43"/>
          </p15:clr>
        </p15:guide>
        <p15:guide id="3" orient="horz" pos="419">
          <p15:clr>
            <a:srgbClr val="F26B43"/>
          </p15:clr>
        </p15:guide>
        <p15:guide id="4" orient="horz" pos="50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CA107A-68CC-4217-988F-BDB8A6162386}"/>
              </a:ext>
            </a:extLst>
          </p:cNvPr>
          <p:cNvSpPr>
            <a:spLocks noGrp="1"/>
          </p:cNvSpPr>
          <p:nvPr>
            <p:ph type="title"/>
          </p:nvPr>
        </p:nvSpPr>
        <p:spPr>
          <a:xfrm>
            <a:off x="582613" y="399301"/>
            <a:ext cx="8734425" cy="759119"/>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52B4E22-1DD4-4DE2-B5F4-C608CD735029}"/>
              </a:ext>
            </a:extLst>
          </p:cNvPr>
          <p:cNvSpPr>
            <a:spLocks noGrp="1"/>
          </p:cNvSpPr>
          <p:nvPr>
            <p:ph type="body" idx="1"/>
          </p:nvPr>
        </p:nvSpPr>
        <p:spPr>
          <a:xfrm>
            <a:off x="582613" y="2019300"/>
            <a:ext cx="8734425" cy="409121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Rectangle 9">
            <a:extLst>
              <a:ext uri="{FF2B5EF4-FFF2-40B4-BE49-F238E27FC236}">
                <a16:creationId xmlns:a16="http://schemas.microsoft.com/office/drawing/2014/main" id="{5F920A6C-8600-C247-8407-92EFE368932A}"/>
              </a:ext>
            </a:extLst>
          </p:cNvPr>
          <p:cNvSpPr/>
          <p:nvPr/>
        </p:nvSpPr>
        <p:spPr>
          <a:xfrm>
            <a:off x="0" y="6498000"/>
            <a:ext cx="12192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400" dirty="0"/>
          </a:p>
        </p:txBody>
      </p:sp>
      <p:sp>
        <p:nvSpPr>
          <p:cNvPr id="11" name="Date Placeholder 3">
            <a:extLst>
              <a:ext uri="{FF2B5EF4-FFF2-40B4-BE49-F238E27FC236}">
                <a16:creationId xmlns:a16="http://schemas.microsoft.com/office/drawing/2014/main" id="{C5435348-E474-E844-B90D-E842D7CC360D}"/>
              </a:ext>
            </a:extLst>
          </p:cNvPr>
          <p:cNvSpPr>
            <a:spLocks noGrp="1"/>
          </p:cNvSpPr>
          <p:nvPr>
            <p:ph type="dt" sz="half" idx="2"/>
          </p:nvPr>
        </p:nvSpPr>
        <p:spPr>
          <a:xfrm>
            <a:off x="9169400" y="6472451"/>
            <a:ext cx="1879600" cy="365125"/>
          </a:xfrm>
          <a:prstGeom prst="rect">
            <a:avLst/>
          </a:prstGeom>
        </p:spPr>
        <p:txBody>
          <a:bodyPr vert="horz" lIns="91440" tIns="45720" rIns="91440" bIns="45720" rtlCol="0" anchor="ctr">
            <a:noAutofit/>
          </a:bodyPr>
          <a:lstStyle>
            <a:lvl1pPr algn="r">
              <a:lnSpc>
                <a:spcPct val="90000"/>
              </a:lnSpc>
              <a:spcAft>
                <a:spcPts val="600"/>
              </a:spcAft>
              <a:defRPr sz="900">
                <a:solidFill>
                  <a:schemeClr val="accent3"/>
                </a:solidFill>
              </a:defRPr>
            </a:lvl1pPr>
          </a:lstStyle>
          <a:p>
            <a:r>
              <a:rPr lang="en-GB"/>
              <a:t>26.9. 2024</a:t>
            </a:r>
            <a:endParaRPr lang="en-GB" dirty="0"/>
          </a:p>
        </p:txBody>
      </p:sp>
      <p:sp>
        <p:nvSpPr>
          <p:cNvPr id="12" name="Footer Placeholder 4">
            <a:extLst>
              <a:ext uri="{FF2B5EF4-FFF2-40B4-BE49-F238E27FC236}">
                <a16:creationId xmlns:a16="http://schemas.microsoft.com/office/drawing/2014/main" id="{D65ED269-6D6D-004A-AC3F-8D965CA1DFA8}"/>
              </a:ext>
            </a:extLst>
          </p:cNvPr>
          <p:cNvSpPr>
            <a:spLocks noGrp="1"/>
          </p:cNvSpPr>
          <p:nvPr>
            <p:ph type="ftr" sz="quarter" idx="3"/>
          </p:nvPr>
        </p:nvSpPr>
        <p:spPr>
          <a:xfrm>
            <a:off x="582613" y="6474052"/>
            <a:ext cx="1561918"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endParaRPr lang="en-GB" dirty="0"/>
          </a:p>
        </p:txBody>
      </p:sp>
      <p:sp>
        <p:nvSpPr>
          <p:cNvPr id="14" name="Slide Number Placeholder 5">
            <a:extLst>
              <a:ext uri="{FF2B5EF4-FFF2-40B4-BE49-F238E27FC236}">
                <a16:creationId xmlns:a16="http://schemas.microsoft.com/office/drawing/2014/main" id="{270F76DD-8158-D243-A14E-0929216C7CF2}"/>
              </a:ext>
            </a:extLst>
          </p:cNvPr>
          <p:cNvSpPr>
            <a:spLocks noGrp="1"/>
          </p:cNvSpPr>
          <p:nvPr>
            <p:ph type="sldNum" sz="quarter" idx="4"/>
          </p:nvPr>
        </p:nvSpPr>
        <p:spPr>
          <a:xfrm>
            <a:off x="11226800" y="6474053"/>
            <a:ext cx="539750"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fld id="{95327F6C-6CA3-4D4A-964E-3E97A278A548}" type="slidenum">
              <a:rPr lang="en-GB" smtClean="0"/>
              <a:pPr/>
              <a:t>‹#›</a:t>
            </a:fld>
            <a:endParaRPr lang="en-GB"/>
          </a:p>
        </p:txBody>
      </p:sp>
      <p:sp>
        <p:nvSpPr>
          <p:cNvPr id="15" name="Parallelogram 14">
            <a:extLst>
              <a:ext uri="{FF2B5EF4-FFF2-40B4-BE49-F238E27FC236}">
                <a16:creationId xmlns:a16="http://schemas.microsoft.com/office/drawing/2014/main" id="{6B4ED47C-474D-FD47-94B0-ED67E2496A7B}"/>
              </a:ext>
            </a:extLst>
          </p:cNvPr>
          <p:cNvSpPr/>
          <p:nvPr/>
        </p:nvSpPr>
        <p:spPr>
          <a:xfrm>
            <a:off x="11095337" y="6474053"/>
            <a:ext cx="166239" cy="309520"/>
          </a:xfrm>
          <a:prstGeom prst="parallelogram">
            <a:avLst>
              <a:gd name="adj" fmla="val 839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900" dirty="0"/>
          </a:p>
        </p:txBody>
      </p:sp>
      <p:pic>
        <p:nvPicPr>
          <p:cNvPr id="17" name="Picture 16">
            <a:extLst>
              <a:ext uri="{FF2B5EF4-FFF2-40B4-BE49-F238E27FC236}">
                <a16:creationId xmlns:a16="http://schemas.microsoft.com/office/drawing/2014/main" id="{4BCC6609-7D53-4DA8-8798-61E3D8BBC88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002044" y="185328"/>
            <a:ext cx="1514475" cy="605247"/>
          </a:xfrm>
          <a:prstGeom prst="rect">
            <a:avLst/>
          </a:prstGeom>
        </p:spPr>
      </p:pic>
    </p:spTree>
    <p:custDataLst>
      <p:tags r:id="rId12"/>
    </p:custDataLst>
    <p:extLst>
      <p:ext uri="{BB962C8B-B14F-4D97-AF65-F5344CB8AC3E}">
        <p14:creationId xmlns:p14="http://schemas.microsoft.com/office/powerpoint/2010/main" val="1718175908"/>
      </p:ext>
    </p:extLst>
  </p:cSld>
  <p:clrMap bg1="lt1" tx1="dk1" bg2="lt2" tx2="dk2" accent1="accent1" accent2="accent2" accent3="accent3" accent4="accent4" accent5="accent5" accent6="accent6" hlink="hlink" folHlink="folHlink"/>
  <p:sldLayoutIdLst>
    <p:sldLayoutId id="2147483652"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p:txStyles>
    <p:titleStyle>
      <a:lvl1pPr algn="l" defTabSz="914400" rtl="0" eaLnBrk="1" latinLnBrk="0" hangingPunct="1">
        <a:lnSpc>
          <a:spcPct val="80000"/>
        </a:lnSpc>
        <a:spcBef>
          <a:spcPct val="0"/>
        </a:spcBef>
        <a:spcAft>
          <a:spcPts val="0"/>
        </a:spcAft>
        <a:buNone/>
        <a:defRPr sz="2400" b="1" kern="120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1000"/>
        </a:spcBef>
        <a:spcAft>
          <a:spcPts val="600"/>
        </a:spcAft>
        <a:buClr>
          <a:schemeClr val="accent1"/>
        </a:buClr>
        <a:buSzPct val="120000"/>
        <a:buFont typeface="Arial" panose="020B0604020202020204" pitchFamily="34" charset="0"/>
        <a:buChar char="●"/>
        <a:defRPr sz="1800" kern="1200">
          <a:solidFill>
            <a:schemeClr val="tx1"/>
          </a:solidFill>
          <a:latin typeface="+mn-lt"/>
          <a:ea typeface="+mn-ea"/>
          <a:cs typeface="+mn-cs"/>
        </a:defRPr>
      </a:lvl1pPr>
      <a:lvl2pPr marL="446088" indent="-268288" algn="l" defTabSz="914400" rtl="0" eaLnBrk="1" latinLnBrk="0" hangingPunct="1">
        <a:lnSpc>
          <a:spcPct val="90000"/>
        </a:lnSpc>
        <a:spcBef>
          <a:spcPts val="500"/>
        </a:spcBef>
        <a:spcAft>
          <a:spcPts val="600"/>
        </a:spcAft>
        <a:buClr>
          <a:schemeClr val="accent1"/>
        </a:buClr>
        <a:buSzPct val="120000"/>
        <a:buFont typeface="Courier New" panose="02070309020205020404" pitchFamily="49" charset="0"/>
        <a:buChar char="o"/>
        <a:defRPr sz="1600" kern="1200">
          <a:solidFill>
            <a:schemeClr val="tx1"/>
          </a:solidFill>
          <a:latin typeface="+mn-lt"/>
          <a:ea typeface="+mn-ea"/>
          <a:cs typeface="+mn-cs"/>
        </a:defRPr>
      </a:lvl2pPr>
      <a:lvl3pPr marL="534988" indent="-177800" algn="l" defTabSz="914400" rtl="0" eaLnBrk="1" latinLnBrk="0" hangingPunct="1">
        <a:lnSpc>
          <a:spcPct val="90000"/>
        </a:lnSpc>
        <a:spcBef>
          <a:spcPts val="500"/>
        </a:spcBef>
        <a:spcAft>
          <a:spcPts val="600"/>
        </a:spcAft>
        <a:buClr>
          <a:schemeClr val="accent1"/>
        </a:buClr>
        <a:buSzPct val="120000"/>
        <a:buFont typeface="Arial" panose="020B0604020202020204" pitchFamily="34" charset="0"/>
        <a:buChar char="-"/>
        <a:defRPr sz="1400" kern="1200">
          <a:solidFill>
            <a:schemeClr val="tx1"/>
          </a:solidFill>
          <a:latin typeface="+mn-lt"/>
          <a:ea typeface="+mn-ea"/>
          <a:cs typeface="+mn-cs"/>
        </a:defRPr>
      </a:lvl3pPr>
      <a:lvl4pPr marL="714375" indent="-179388" algn="l" defTabSz="914400" rtl="0" eaLnBrk="1" latinLnBrk="0" hangingPunct="1">
        <a:lnSpc>
          <a:spcPct val="90000"/>
        </a:lnSpc>
        <a:spcBef>
          <a:spcPts val="500"/>
        </a:spcBef>
        <a:spcAft>
          <a:spcPts val="600"/>
        </a:spcAft>
        <a:buClr>
          <a:schemeClr val="accent1"/>
        </a:buClr>
        <a:buSzPct val="120000"/>
        <a:buFont typeface="Arial" panose="020B0604020202020204" pitchFamily="34" charset="0"/>
        <a:buChar char="-"/>
        <a:defRPr sz="1400" kern="1200">
          <a:solidFill>
            <a:schemeClr val="tx1"/>
          </a:solidFill>
          <a:latin typeface="+mn-lt"/>
          <a:ea typeface="+mn-ea"/>
          <a:cs typeface="+mn-cs"/>
        </a:defRPr>
      </a:lvl4pPr>
      <a:lvl5pPr marL="719138" indent="-139700" algn="l" defTabSz="914400" rtl="0" eaLnBrk="1" latinLnBrk="0" hangingPunct="1">
        <a:lnSpc>
          <a:spcPct val="90000"/>
        </a:lnSpc>
        <a:spcBef>
          <a:spcPts val="500"/>
        </a:spcBef>
        <a:spcAft>
          <a:spcPts val="600"/>
        </a:spcAft>
        <a:buClr>
          <a:schemeClr val="accent1"/>
        </a:buClr>
        <a:buSzPct val="12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6">
          <p15:clr>
            <a:srgbClr val="F26B43"/>
          </p15:clr>
        </p15:guide>
        <p15:guide id="2" orient="horz" pos="312">
          <p15:clr>
            <a:srgbClr val="F26B43"/>
          </p15:clr>
        </p15:guide>
        <p15:guide id="3" orient="horz" pos="42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CA107A-68CC-4217-988F-BDB8A6162386}"/>
              </a:ext>
            </a:extLst>
          </p:cNvPr>
          <p:cNvSpPr>
            <a:spLocks noGrp="1"/>
          </p:cNvSpPr>
          <p:nvPr>
            <p:ph type="title"/>
          </p:nvPr>
        </p:nvSpPr>
        <p:spPr>
          <a:xfrm>
            <a:off x="582613" y="393620"/>
            <a:ext cx="8734425" cy="759119"/>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52B4E22-1DD4-4DE2-B5F4-C608CD735029}"/>
              </a:ext>
            </a:extLst>
          </p:cNvPr>
          <p:cNvSpPr>
            <a:spLocks noGrp="1"/>
          </p:cNvSpPr>
          <p:nvPr>
            <p:ph type="body" idx="1"/>
          </p:nvPr>
        </p:nvSpPr>
        <p:spPr>
          <a:xfrm>
            <a:off x="582613" y="2019300"/>
            <a:ext cx="8734425" cy="409121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Date Placeholder 3">
            <a:extLst>
              <a:ext uri="{FF2B5EF4-FFF2-40B4-BE49-F238E27FC236}">
                <a16:creationId xmlns:a16="http://schemas.microsoft.com/office/drawing/2014/main" id="{82388E64-6C0A-EB44-9F1E-1DAF4F232BAB}"/>
              </a:ext>
            </a:extLst>
          </p:cNvPr>
          <p:cNvSpPr>
            <a:spLocks noGrp="1"/>
          </p:cNvSpPr>
          <p:nvPr>
            <p:ph type="dt" sz="half" idx="2"/>
          </p:nvPr>
        </p:nvSpPr>
        <p:spPr>
          <a:xfrm>
            <a:off x="9169400" y="6472451"/>
            <a:ext cx="1879600" cy="365125"/>
          </a:xfrm>
          <a:prstGeom prst="rect">
            <a:avLst/>
          </a:prstGeom>
        </p:spPr>
        <p:txBody>
          <a:bodyPr vert="horz" lIns="91440" tIns="45720" rIns="91440" bIns="45720" rtlCol="0" anchor="ctr">
            <a:noAutofit/>
          </a:bodyPr>
          <a:lstStyle>
            <a:lvl1pPr algn="r">
              <a:lnSpc>
                <a:spcPct val="90000"/>
              </a:lnSpc>
              <a:spcAft>
                <a:spcPts val="600"/>
              </a:spcAft>
              <a:defRPr sz="900">
                <a:solidFill>
                  <a:schemeClr val="accent3"/>
                </a:solidFill>
              </a:defRPr>
            </a:lvl1pPr>
          </a:lstStyle>
          <a:p>
            <a:r>
              <a:rPr lang="en-GB"/>
              <a:t>26.9. 2024</a:t>
            </a:r>
            <a:endParaRPr lang="en-GB" dirty="0"/>
          </a:p>
        </p:txBody>
      </p:sp>
      <p:sp>
        <p:nvSpPr>
          <p:cNvPr id="15" name="Footer Placeholder 4">
            <a:extLst>
              <a:ext uri="{FF2B5EF4-FFF2-40B4-BE49-F238E27FC236}">
                <a16:creationId xmlns:a16="http://schemas.microsoft.com/office/drawing/2014/main" id="{4AA2EBA4-ADEB-444F-ADDF-55A80D8A7827}"/>
              </a:ext>
            </a:extLst>
          </p:cNvPr>
          <p:cNvSpPr>
            <a:spLocks noGrp="1"/>
          </p:cNvSpPr>
          <p:nvPr>
            <p:ph type="ftr" sz="quarter" idx="3"/>
          </p:nvPr>
        </p:nvSpPr>
        <p:spPr>
          <a:xfrm>
            <a:off x="582613" y="6474052"/>
            <a:ext cx="1561918"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endParaRPr lang="en-GB" dirty="0"/>
          </a:p>
        </p:txBody>
      </p:sp>
      <p:sp>
        <p:nvSpPr>
          <p:cNvPr id="16" name="Slide Number Placeholder 5">
            <a:extLst>
              <a:ext uri="{FF2B5EF4-FFF2-40B4-BE49-F238E27FC236}">
                <a16:creationId xmlns:a16="http://schemas.microsoft.com/office/drawing/2014/main" id="{EBCB4B96-1B23-2746-9D4E-06592E7322FF}"/>
              </a:ext>
            </a:extLst>
          </p:cNvPr>
          <p:cNvSpPr>
            <a:spLocks noGrp="1"/>
          </p:cNvSpPr>
          <p:nvPr>
            <p:ph type="sldNum" sz="quarter" idx="4"/>
          </p:nvPr>
        </p:nvSpPr>
        <p:spPr>
          <a:xfrm>
            <a:off x="11226800" y="6474053"/>
            <a:ext cx="539750" cy="365125"/>
          </a:xfrm>
          <a:prstGeom prst="rect">
            <a:avLst/>
          </a:prstGeom>
        </p:spPr>
        <p:txBody>
          <a:bodyPr vert="horz" lIns="91440" tIns="45720" rIns="91440" bIns="45720" rtlCol="0" anchor="ctr">
            <a:noAutofit/>
          </a:bodyPr>
          <a:lstStyle>
            <a:lvl1pPr algn="l">
              <a:lnSpc>
                <a:spcPct val="90000"/>
              </a:lnSpc>
              <a:spcAft>
                <a:spcPts val="600"/>
              </a:spcAft>
              <a:defRPr sz="900">
                <a:solidFill>
                  <a:schemeClr val="accent3"/>
                </a:solidFill>
              </a:defRPr>
            </a:lvl1pPr>
          </a:lstStyle>
          <a:p>
            <a:fld id="{95327F6C-6CA3-4D4A-964E-3E97A278A548}" type="slidenum">
              <a:rPr lang="en-GB" smtClean="0"/>
              <a:pPr/>
              <a:t>‹#›</a:t>
            </a:fld>
            <a:endParaRPr lang="en-GB"/>
          </a:p>
        </p:txBody>
      </p:sp>
      <p:sp>
        <p:nvSpPr>
          <p:cNvPr id="17" name="Parallelogram 16">
            <a:extLst>
              <a:ext uri="{FF2B5EF4-FFF2-40B4-BE49-F238E27FC236}">
                <a16:creationId xmlns:a16="http://schemas.microsoft.com/office/drawing/2014/main" id="{B5F6AE21-34D0-5341-8112-8F261F34DF02}"/>
              </a:ext>
            </a:extLst>
          </p:cNvPr>
          <p:cNvSpPr/>
          <p:nvPr/>
        </p:nvSpPr>
        <p:spPr>
          <a:xfrm>
            <a:off x="11095337" y="6474053"/>
            <a:ext cx="166239" cy="309520"/>
          </a:xfrm>
          <a:prstGeom prst="parallelogram">
            <a:avLst>
              <a:gd name="adj" fmla="val 839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900" dirty="0"/>
          </a:p>
        </p:txBody>
      </p:sp>
      <p:pic>
        <p:nvPicPr>
          <p:cNvPr id="21" name="Picture 20">
            <a:extLst>
              <a:ext uri="{FF2B5EF4-FFF2-40B4-BE49-F238E27FC236}">
                <a16:creationId xmlns:a16="http://schemas.microsoft.com/office/drawing/2014/main" id="{CF38A0F9-4E4B-4C0B-BAD6-F07636871E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02044" y="185328"/>
            <a:ext cx="1514475" cy="605247"/>
          </a:xfrm>
          <a:prstGeom prst="rect">
            <a:avLst/>
          </a:prstGeom>
        </p:spPr>
      </p:pic>
    </p:spTree>
    <p:custDataLst>
      <p:tags r:id="rId4"/>
    </p:custDataLst>
    <p:extLst>
      <p:ext uri="{BB962C8B-B14F-4D97-AF65-F5344CB8AC3E}">
        <p14:creationId xmlns:p14="http://schemas.microsoft.com/office/powerpoint/2010/main" val="1702884057"/>
      </p:ext>
    </p:extLst>
  </p:cSld>
  <p:clrMap bg1="lt1" tx1="dk1" bg2="lt2" tx2="dk2" accent1="accent1" accent2="accent2" accent3="accent3" accent4="accent4" accent5="accent5" accent6="accent6" hlink="hlink" folHlink="folHlink"/>
  <p:sldLayoutIdLst>
    <p:sldLayoutId id="2147483742" r:id="rId1"/>
    <p:sldLayoutId id="2147483743" r:id="rId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p:txStyles>
    <p:titleStyle>
      <a:lvl1pPr algn="l" defTabSz="914400" rtl="0" eaLnBrk="1" latinLnBrk="0" hangingPunct="1">
        <a:lnSpc>
          <a:spcPct val="80000"/>
        </a:lnSpc>
        <a:spcBef>
          <a:spcPct val="0"/>
        </a:spcBef>
        <a:spcAft>
          <a:spcPts val="0"/>
        </a:spcAft>
        <a:buNone/>
        <a:defRPr sz="2400" b="1" kern="120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1000"/>
        </a:spcBef>
        <a:spcAft>
          <a:spcPts val="600"/>
        </a:spcAft>
        <a:buClr>
          <a:schemeClr val="accent1"/>
        </a:buClr>
        <a:buSzPct val="120000"/>
        <a:buFont typeface="Arial" panose="020B0604020202020204" pitchFamily="34" charset="0"/>
        <a:buChar char="●"/>
        <a:defRPr sz="1800" kern="1200">
          <a:solidFill>
            <a:schemeClr val="tx1"/>
          </a:solidFill>
          <a:latin typeface="+mn-lt"/>
          <a:ea typeface="+mn-ea"/>
          <a:cs typeface="+mn-cs"/>
        </a:defRPr>
      </a:lvl1pPr>
      <a:lvl2pPr marL="446088" indent="-268288" algn="l" defTabSz="914400" rtl="0" eaLnBrk="1" latinLnBrk="0" hangingPunct="1">
        <a:lnSpc>
          <a:spcPct val="90000"/>
        </a:lnSpc>
        <a:spcBef>
          <a:spcPts val="500"/>
        </a:spcBef>
        <a:spcAft>
          <a:spcPts val="600"/>
        </a:spcAft>
        <a:buClr>
          <a:schemeClr val="accent1"/>
        </a:buClr>
        <a:buSzPct val="120000"/>
        <a:buFont typeface="Courier New" panose="02070309020205020404" pitchFamily="49" charset="0"/>
        <a:buChar char="o"/>
        <a:defRPr sz="1600" kern="1200">
          <a:solidFill>
            <a:schemeClr val="tx1"/>
          </a:solidFill>
          <a:latin typeface="+mn-lt"/>
          <a:ea typeface="+mn-ea"/>
          <a:cs typeface="+mn-cs"/>
        </a:defRPr>
      </a:lvl2pPr>
      <a:lvl3pPr marL="534988" indent="-177800" algn="l" defTabSz="914400" rtl="0" eaLnBrk="1" latinLnBrk="0" hangingPunct="1">
        <a:lnSpc>
          <a:spcPct val="90000"/>
        </a:lnSpc>
        <a:spcBef>
          <a:spcPts val="500"/>
        </a:spcBef>
        <a:spcAft>
          <a:spcPts val="600"/>
        </a:spcAft>
        <a:buClr>
          <a:schemeClr val="accent1"/>
        </a:buClr>
        <a:buSzPct val="120000"/>
        <a:buFont typeface="Arial" panose="020B0604020202020204" pitchFamily="34" charset="0"/>
        <a:buChar char="-"/>
        <a:defRPr sz="1400" kern="1200">
          <a:solidFill>
            <a:schemeClr val="tx1"/>
          </a:solidFill>
          <a:latin typeface="+mn-lt"/>
          <a:ea typeface="+mn-ea"/>
          <a:cs typeface="+mn-cs"/>
        </a:defRPr>
      </a:lvl3pPr>
      <a:lvl4pPr marL="714375" indent="-179388" algn="l" defTabSz="914400" rtl="0" eaLnBrk="1" latinLnBrk="0" hangingPunct="1">
        <a:lnSpc>
          <a:spcPct val="90000"/>
        </a:lnSpc>
        <a:spcBef>
          <a:spcPts val="500"/>
        </a:spcBef>
        <a:spcAft>
          <a:spcPts val="600"/>
        </a:spcAft>
        <a:buClr>
          <a:schemeClr val="accent1"/>
        </a:buClr>
        <a:buSzPct val="120000"/>
        <a:buFont typeface="Arial" panose="020B0604020202020204" pitchFamily="34" charset="0"/>
        <a:buChar char="-"/>
        <a:defRPr sz="1400" kern="1200">
          <a:solidFill>
            <a:schemeClr val="tx1"/>
          </a:solidFill>
          <a:latin typeface="+mn-lt"/>
          <a:ea typeface="+mn-ea"/>
          <a:cs typeface="+mn-cs"/>
        </a:defRPr>
      </a:lvl4pPr>
      <a:lvl5pPr marL="719138" indent="-139700" algn="l" defTabSz="914400" rtl="0" eaLnBrk="1" latinLnBrk="0" hangingPunct="1">
        <a:lnSpc>
          <a:spcPct val="90000"/>
        </a:lnSpc>
        <a:spcBef>
          <a:spcPts val="500"/>
        </a:spcBef>
        <a:spcAft>
          <a:spcPts val="600"/>
        </a:spcAft>
        <a:buClr>
          <a:schemeClr val="accent1"/>
        </a:buClr>
        <a:buSzPct val="12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6">
          <p15:clr>
            <a:srgbClr val="F26B43"/>
          </p15:clr>
        </p15:guide>
        <p15:guide id="2" orient="horz" pos="310">
          <p15:clr>
            <a:srgbClr val="F26B43"/>
          </p15:clr>
        </p15:guide>
        <p15:guide id="3" orient="horz" pos="41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235C90-90D3-4264-8D19-674A10827997}"/>
              </a:ext>
            </a:extLst>
          </p:cNvPr>
          <p:cNvSpPr>
            <a:spLocks noGrp="1"/>
          </p:cNvSpPr>
          <p:nvPr>
            <p:ph type="title"/>
          </p:nvPr>
        </p:nvSpPr>
        <p:spPr>
          <a:xfrm>
            <a:off x="393700" y="301054"/>
            <a:ext cx="10363199" cy="478409"/>
          </a:xfrm>
          <a:prstGeom prst="rect">
            <a:avLst/>
          </a:prstGeom>
        </p:spPr>
        <p:txBody>
          <a:bodyPr vert="horz" lIns="91440" tIns="45720" rIns="91440" bIns="45720" rtlCol="0" anchor="b">
            <a:noAutofit/>
          </a:bodyPr>
          <a:lstStyle/>
          <a:p>
            <a:r>
              <a:rPr lang="de-DE" noProof="0"/>
              <a:t>Mastertitelformat bearbeiten</a:t>
            </a:r>
            <a:endParaRPr lang="en-GB" noProof="0" dirty="0"/>
          </a:p>
        </p:txBody>
      </p:sp>
      <p:sp>
        <p:nvSpPr>
          <p:cNvPr id="3" name="Text Placeholder 2">
            <a:extLst>
              <a:ext uri="{FF2B5EF4-FFF2-40B4-BE49-F238E27FC236}">
                <a16:creationId xmlns:a16="http://schemas.microsoft.com/office/drawing/2014/main" id="{E2D2A032-7C3C-4956-836C-ED2862FBD1A9}"/>
              </a:ext>
            </a:extLst>
          </p:cNvPr>
          <p:cNvSpPr>
            <a:spLocks noGrp="1"/>
          </p:cNvSpPr>
          <p:nvPr>
            <p:ph type="body" idx="1"/>
          </p:nvPr>
        </p:nvSpPr>
        <p:spPr>
          <a:xfrm>
            <a:off x="393700" y="1868487"/>
            <a:ext cx="10363199" cy="4219893"/>
          </a:xfrm>
          <a:prstGeom prst="rect">
            <a:avLst/>
          </a:prstGeom>
        </p:spPr>
        <p:txBody>
          <a:bodyPr vert="horz" lIns="91440" tIns="45720" rIns="91440" bIns="45720" rtlCol="0">
            <a:noAutofit/>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e Placeholder 3">
            <a:extLst>
              <a:ext uri="{FF2B5EF4-FFF2-40B4-BE49-F238E27FC236}">
                <a16:creationId xmlns:a16="http://schemas.microsoft.com/office/drawing/2014/main" id="{97B4F2AB-F859-4EED-A3B9-AB030561FEBE}"/>
              </a:ext>
            </a:extLst>
          </p:cNvPr>
          <p:cNvSpPr>
            <a:spLocks noGrp="1"/>
          </p:cNvSpPr>
          <p:nvPr>
            <p:ph type="dt" sz="half" idx="2"/>
          </p:nvPr>
        </p:nvSpPr>
        <p:spPr>
          <a:xfrm>
            <a:off x="5570537" y="6323804"/>
            <a:ext cx="1050926" cy="365125"/>
          </a:xfrm>
          <a:prstGeom prst="rect">
            <a:avLst/>
          </a:prstGeom>
        </p:spPr>
        <p:txBody>
          <a:bodyPr vert="horz" lIns="91440" tIns="45720" rIns="91440" bIns="45720" rtlCol="0" anchor="b">
            <a:noAutofit/>
          </a:bodyPr>
          <a:lstStyle>
            <a:lvl1pPr algn="ctr">
              <a:lnSpc>
                <a:spcPct val="90000"/>
              </a:lnSpc>
              <a:spcBef>
                <a:spcPts val="0"/>
              </a:spcBef>
              <a:spcAft>
                <a:spcPts val="600"/>
              </a:spcAft>
              <a:defRPr sz="1000">
                <a:solidFill>
                  <a:schemeClr val="tx1"/>
                </a:solidFill>
              </a:defRPr>
            </a:lvl1pPr>
          </a:lstStyle>
          <a:p>
            <a:r>
              <a:rPr lang="en-GB"/>
              <a:t>26.9. 2024</a:t>
            </a:r>
            <a:endParaRPr lang="en-GB" dirty="0"/>
          </a:p>
        </p:txBody>
      </p:sp>
      <p:sp>
        <p:nvSpPr>
          <p:cNvPr id="6" name="Slide Number Placeholder 5">
            <a:extLst>
              <a:ext uri="{FF2B5EF4-FFF2-40B4-BE49-F238E27FC236}">
                <a16:creationId xmlns:a16="http://schemas.microsoft.com/office/drawing/2014/main" id="{29AD4186-014C-495F-89E1-11AE1B4C9EB7}"/>
              </a:ext>
            </a:extLst>
          </p:cNvPr>
          <p:cNvSpPr>
            <a:spLocks noGrp="1"/>
          </p:cNvSpPr>
          <p:nvPr>
            <p:ph type="sldNum" sz="quarter" idx="4"/>
          </p:nvPr>
        </p:nvSpPr>
        <p:spPr>
          <a:xfrm>
            <a:off x="393698" y="6323804"/>
            <a:ext cx="437359" cy="365125"/>
          </a:xfrm>
          <a:prstGeom prst="rect">
            <a:avLst/>
          </a:prstGeom>
        </p:spPr>
        <p:txBody>
          <a:bodyPr vert="horz" lIns="91440" tIns="45720" rIns="91440" bIns="45720" rtlCol="0" anchor="b">
            <a:noAutofit/>
          </a:bodyPr>
          <a:lstStyle>
            <a:lvl1pPr algn="l">
              <a:lnSpc>
                <a:spcPct val="90000"/>
              </a:lnSpc>
              <a:spcBef>
                <a:spcPts val="0"/>
              </a:spcBef>
              <a:spcAft>
                <a:spcPts val="600"/>
              </a:spcAft>
              <a:defRPr sz="1000">
                <a:solidFill>
                  <a:schemeClr val="tx1"/>
                </a:solidFill>
              </a:defRPr>
            </a:lvl1pPr>
          </a:lstStyle>
          <a:p>
            <a:fld id="{2EAB87D5-0303-4716-801E-59915E21502C}" type="slidenum">
              <a:rPr lang="en-GB" smtClean="0"/>
              <a:pPr/>
              <a:t>‹#›</a:t>
            </a:fld>
            <a:endParaRPr lang="en-GB" dirty="0"/>
          </a:p>
        </p:txBody>
      </p:sp>
      <p:pic>
        <p:nvPicPr>
          <p:cNvPr id="8" name="Graphic 7">
            <a:extLst>
              <a:ext uri="{FF2B5EF4-FFF2-40B4-BE49-F238E27FC236}">
                <a16:creationId xmlns:a16="http://schemas.microsoft.com/office/drawing/2014/main" id="{C7C45750-9B70-48D2-8520-19FF0452F3EC}"/>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0532787" y="6243867"/>
            <a:ext cx="1173437" cy="463696"/>
          </a:xfrm>
          <a:prstGeom prst="rect">
            <a:avLst/>
          </a:prstGeom>
        </p:spPr>
      </p:pic>
      <p:sp>
        <p:nvSpPr>
          <p:cNvPr id="7" name="Footer Placeholder 6">
            <a:extLst>
              <a:ext uri="{FF2B5EF4-FFF2-40B4-BE49-F238E27FC236}">
                <a16:creationId xmlns:a16="http://schemas.microsoft.com/office/drawing/2014/main" id="{E550A2E8-75B7-4702-BFAA-79B90DED570F}"/>
              </a:ext>
            </a:extLst>
          </p:cNvPr>
          <p:cNvSpPr>
            <a:spLocks noGrp="1"/>
          </p:cNvSpPr>
          <p:nvPr>
            <p:ph type="ftr" sz="quarter" idx="3"/>
          </p:nvPr>
        </p:nvSpPr>
        <p:spPr>
          <a:xfrm>
            <a:off x="831057" y="6323804"/>
            <a:ext cx="4739480" cy="365125"/>
          </a:xfrm>
          <a:prstGeom prst="rect">
            <a:avLst/>
          </a:prstGeom>
        </p:spPr>
        <p:txBody>
          <a:bodyPr vert="horz" lIns="91440" tIns="45720" rIns="91440" bIns="45720" rtlCol="0" anchor="b"/>
          <a:lstStyle>
            <a:lvl1pPr algn="l">
              <a:defRPr sz="1000">
                <a:solidFill>
                  <a:schemeClr val="tx1"/>
                </a:solidFill>
              </a:defRPr>
            </a:lvl1pPr>
          </a:lstStyle>
          <a:p>
            <a:endParaRPr lang="en-GB" dirty="0"/>
          </a:p>
        </p:txBody>
      </p:sp>
      <p:sp>
        <p:nvSpPr>
          <p:cNvPr id="5" name="TextBox 4">
            <a:extLst>
              <a:ext uri="{FF2B5EF4-FFF2-40B4-BE49-F238E27FC236}">
                <a16:creationId xmlns:a16="http://schemas.microsoft.com/office/drawing/2014/main" id="{5BE06104-7BA0-4E43-BD73-6039BC744D27}"/>
              </a:ext>
            </a:extLst>
          </p:cNvPr>
          <p:cNvSpPr txBox="1"/>
          <p:nvPr userDrawn="1"/>
        </p:nvSpPr>
        <p:spPr>
          <a:xfrm>
            <a:off x="-6350000" y="-6350000"/>
            <a:ext cx="12700" cy="12700"/>
          </a:xfrm>
          <a:prstGeom prst="rect">
            <a:avLst/>
          </a:prstGeom>
          <a:noFill/>
        </p:spPr>
        <p:txBody>
          <a:bodyPr vert="horz" wrap="square" rtlCol="0">
            <a:noAutofit/>
          </a:bodyPr>
          <a:lstStyle/>
          <a:p>
            <a:pPr marL="179388" indent="-172800" algn="l">
              <a:lnSpc>
                <a:spcPct val="90000"/>
              </a:lnSpc>
              <a:spcAft>
                <a:spcPts val="600"/>
              </a:spcAft>
              <a:buClr>
                <a:schemeClr val="accent1"/>
              </a:buClr>
              <a:buFont typeface="Arial" panose="020B0604020202020204" pitchFamily="34" charset="0"/>
              <a:buChar char="●"/>
            </a:pPr>
            <a:endParaRPr lang="en-GB" sz="1600" dirty="0">
              <a:latin typeface="Arial" panose="020B0604020202020204" pitchFamily="34" charset="0"/>
            </a:endParaRPr>
          </a:p>
        </p:txBody>
      </p:sp>
      <p:sp>
        <p:nvSpPr>
          <p:cNvPr id="9" name="TextBox 8">
            <a:extLst>
              <a:ext uri="{FF2B5EF4-FFF2-40B4-BE49-F238E27FC236}">
                <a16:creationId xmlns:a16="http://schemas.microsoft.com/office/drawing/2014/main" id="{FD2EBB97-CFEE-4FCE-9D79-FC690F50D697}"/>
              </a:ext>
            </a:extLst>
          </p:cNvPr>
          <p:cNvSpPr txBox="1"/>
          <p:nvPr userDrawn="1"/>
        </p:nvSpPr>
        <p:spPr>
          <a:xfrm>
            <a:off x="-6350000" y="-6350000"/>
            <a:ext cx="12700" cy="12700"/>
          </a:xfrm>
          <a:prstGeom prst="rect">
            <a:avLst/>
          </a:prstGeom>
          <a:noFill/>
        </p:spPr>
        <p:txBody>
          <a:bodyPr vert="horz" wrap="square" rtlCol="0">
            <a:noAutofit/>
          </a:bodyPr>
          <a:lstStyle/>
          <a:p>
            <a:pPr marL="179388" indent="-172800" algn="l">
              <a:lnSpc>
                <a:spcPct val="90000"/>
              </a:lnSpc>
              <a:spcAft>
                <a:spcPts val="600"/>
              </a:spcAft>
              <a:buClr>
                <a:schemeClr val="accent1"/>
              </a:buClr>
              <a:buFont typeface="Arial" panose="020B0604020202020204" pitchFamily="34" charset="0"/>
              <a:buChar char="●"/>
            </a:pPr>
            <a:endParaRPr lang="en-GB" sz="1600" dirty="0">
              <a:latin typeface="Arial" panose="020B0604020202020204" pitchFamily="34" charset="0"/>
            </a:endParaRPr>
          </a:p>
        </p:txBody>
      </p:sp>
    </p:spTree>
    <p:extLst>
      <p:ext uri="{BB962C8B-B14F-4D97-AF65-F5344CB8AC3E}">
        <p14:creationId xmlns:p14="http://schemas.microsoft.com/office/powerpoint/2010/main" val="400897555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80" r:id="rId26"/>
    <p:sldLayoutId id="2147483781" r:id="rId2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1pPr>
      <a:lvl2pPr marL="180975" indent="-171450"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358775" indent="-161925" algn="l" defTabSz="914400" rtl="0" eaLnBrk="1" latinLnBrk="0" hangingPunct="1">
        <a:lnSpc>
          <a:spcPct val="90000"/>
        </a:lnSpc>
        <a:spcBef>
          <a:spcPts val="0"/>
        </a:spcBef>
        <a:spcAft>
          <a:spcPts val="600"/>
        </a:spcAft>
        <a:buClr>
          <a:schemeClr val="accent1"/>
        </a:buClr>
        <a:buFont typeface="Courier New" panose="02070309020205020404" pitchFamily="49" charset="0"/>
        <a:buChar char="o"/>
        <a:defRPr sz="1600" kern="1200">
          <a:solidFill>
            <a:schemeClr val="tx1"/>
          </a:solidFill>
          <a:latin typeface="+mn-lt"/>
          <a:ea typeface="+mn-ea"/>
          <a:cs typeface="+mn-cs"/>
        </a:defRPr>
      </a:lvl3pPr>
      <a:lvl4pPr marL="539750" indent="-152400"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717550" indent="-146050" algn="l" defTabSz="914400" rtl="0" eaLnBrk="1" latinLnBrk="0" hangingPunct="1">
        <a:lnSpc>
          <a:spcPct val="90000"/>
        </a:lnSpc>
        <a:spcBef>
          <a:spcPts val="0"/>
        </a:spcBef>
        <a:spcAft>
          <a:spcPts val="600"/>
        </a:spcAft>
        <a:buClr>
          <a:schemeClr val="accent1"/>
        </a:buClr>
        <a:buFont typeface="Arial" panose="020B0604020202020204" pitchFamily="34" charset="0"/>
        <a:buChar char="‒"/>
        <a:tabLst>
          <a:tab pos="898525" algn="l"/>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p15:clr>
            <a:srgbClr val="F26B43"/>
          </p15:clr>
        </p15:guide>
        <p15:guide id="2" orient="horz" pos="68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20.pn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emf"/><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xml"/><Relationship Id="rId1" Type="http://schemas.openxmlformats.org/officeDocument/2006/relationships/tags" Target="../tags/tag42.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tags" Target="../tags/tag43.xml"/><Relationship Id="rId6" Type="http://schemas.openxmlformats.org/officeDocument/2006/relationships/image" Target="../media/image34.jpeg"/><Relationship Id="rId5" Type="http://schemas.openxmlformats.org/officeDocument/2006/relationships/image" Target="../media/image32.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Aft>
                <a:spcPts val="600"/>
              </a:spcAft>
            </a:pPr>
            <a:endParaRPr lang="en-GB" sz="3600" dirty="0">
              <a:latin typeface="Arial" panose="020B0604020202020204" pitchFamily="34" charset="0"/>
              <a:ea typeface="+mj-ea"/>
              <a:cs typeface="+mj-cs"/>
              <a:sym typeface="Arial" panose="020B0604020202020204" pitchFamily="34" charset="0"/>
            </a:endParaRPr>
          </a:p>
        </p:txBody>
      </p:sp>
      <p:sp>
        <p:nvSpPr>
          <p:cNvPr id="8" name="Text Placeholder 7">
            <a:extLst>
              <a:ext uri="{FF2B5EF4-FFF2-40B4-BE49-F238E27FC236}">
                <a16:creationId xmlns:a16="http://schemas.microsoft.com/office/drawing/2014/main" id="{5B69E6D7-33F9-4F07-A78B-8DCF928C064E}"/>
              </a:ext>
            </a:extLst>
          </p:cNvPr>
          <p:cNvSpPr>
            <a:spLocks noGrp="1"/>
          </p:cNvSpPr>
          <p:nvPr>
            <p:ph type="body" sz="quarter" idx="21"/>
          </p:nvPr>
        </p:nvSpPr>
        <p:spPr/>
        <p:txBody>
          <a:bodyPr/>
          <a:lstStyle/>
          <a:p>
            <a:endParaRPr lang="en-GB" dirty="0"/>
          </a:p>
        </p:txBody>
      </p:sp>
      <p:sp>
        <p:nvSpPr>
          <p:cNvPr id="7" name="Date Placeholder 6">
            <a:extLst>
              <a:ext uri="{FF2B5EF4-FFF2-40B4-BE49-F238E27FC236}">
                <a16:creationId xmlns:a16="http://schemas.microsoft.com/office/drawing/2014/main" id="{B2648862-9D05-49ED-9454-747AAF50DD03}"/>
              </a:ext>
            </a:extLst>
          </p:cNvPr>
          <p:cNvSpPr>
            <a:spLocks noGrp="1"/>
          </p:cNvSpPr>
          <p:nvPr>
            <p:ph type="dt" sz="half" idx="10"/>
          </p:nvPr>
        </p:nvSpPr>
        <p:spPr>
          <a:xfrm>
            <a:off x="658593" y="5437054"/>
            <a:ext cx="4001329" cy="365125"/>
          </a:xfrm>
        </p:spPr>
        <p:txBody>
          <a:bodyPr/>
          <a:lstStyle/>
          <a:p>
            <a:r>
              <a:rPr lang="en-GB" dirty="0">
                <a:solidFill>
                  <a:srgbClr val="FFFF00"/>
                </a:solidFill>
              </a:rPr>
              <a:t>26.</a:t>
            </a:r>
            <a:r>
              <a:rPr lang="cs-CZ" dirty="0">
                <a:solidFill>
                  <a:srgbClr val="FFFF00"/>
                </a:solidFill>
              </a:rPr>
              <a:t> </a:t>
            </a:r>
            <a:r>
              <a:rPr lang="en-GB" dirty="0">
                <a:solidFill>
                  <a:srgbClr val="FFFF00"/>
                </a:solidFill>
              </a:rPr>
              <a:t>9. 2024</a:t>
            </a:r>
            <a:br>
              <a:rPr lang="cs-CZ" dirty="0">
                <a:solidFill>
                  <a:srgbClr val="FFFF00"/>
                </a:solidFill>
              </a:rPr>
            </a:br>
            <a:r>
              <a:rPr lang="cs-CZ" dirty="0">
                <a:solidFill>
                  <a:srgbClr val="FFFF00"/>
                </a:solidFill>
              </a:rPr>
              <a:t>Chemické </a:t>
            </a:r>
            <a:r>
              <a:rPr lang="cs-CZ" dirty="0" err="1">
                <a:solidFill>
                  <a:srgbClr val="FFFF00"/>
                </a:solidFill>
              </a:rPr>
              <a:t>forum</a:t>
            </a:r>
            <a:br>
              <a:rPr lang="cs-CZ" dirty="0">
                <a:solidFill>
                  <a:srgbClr val="FFFF00"/>
                </a:solidFill>
              </a:rPr>
            </a:br>
            <a:r>
              <a:rPr lang="cs-CZ" dirty="0">
                <a:solidFill>
                  <a:srgbClr val="FFFF00"/>
                </a:solidFill>
              </a:rPr>
              <a:t>Most</a:t>
            </a:r>
            <a:endParaRPr lang="en-GB" dirty="0">
              <a:solidFill>
                <a:srgbClr val="FFFF00"/>
              </a:solidFill>
            </a:endParaRPr>
          </a:p>
        </p:txBody>
      </p:sp>
      <p:sp>
        <p:nvSpPr>
          <p:cNvPr id="4" name="Text Placeholder 3">
            <a:extLst>
              <a:ext uri="{FF2B5EF4-FFF2-40B4-BE49-F238E27FC236}">
                <a16:creationId xmlns:a16="http://schemas.microsoft.com/office/drawing/2014/main" id="{A5E80367-1250-498B-BEAD-88A81C2FFE0C}"/>
              </a:ext>
            </a:extLst>
          </p:cNvPr>
          <p:cNvSpPr>
            <a:spLocks noGrp="1"/>
          </p:cNvSpPr>
          <p:nvPr>
            <p:ph type="body" sz="quarter" idx="18"/>
          </p:nvPr>
        </p:nvSpPr>
        <p:spPr/>
        <p:txBody>
          <a:bodyPr/>
          <a:lstStyle/>
          <a:p>
            <a:r>
              <a:rPr lang="en-GB" dirty="0"/>
              <a:t> </a:t>
            </a:r>
          </a:p>
        </p:txBody>
      </p:sp>
      <p:sp>
        <p:nvSpPr>
          <p:cNvPr id="5" name="Title 4">
            <a:extLst>
              <a:ext uri="{FF2B5EF4-FFF2-40B4-BE49-F238E27FC236}">
                <a16:creationId xmlns:a16="http://schemas.microsoft.com/office/drawing/2014/main" id="{CE893E88-E2ED-4714-A05F-04F8F31C89C6}"/>
              </a:ext>
            </a:extLst>
          </p:cNvPr>
          <p:cNvSpPr>
            <a:spLocks noGrp="1"/>
          </p:cNvSpPr>
          <p:nvPr>
            <p:ph type="title"/>
          </p:nvPr>
        </p:nvSpPr>
        <p:spPr>
          <a:xfrm>
            <a:off x="658593" y="3158668"/>
            <a:ext cx="11060331" cy="952548"/>
          </a:xfrm>
        </p:spPr>
        <p:txBody>
          <a:bodyPr>
            <a:normAutofit fontScale="90000"/>
          </a:bodyPr>
          <a:lstStyle/>
          <a:p>
            <a:r>
              <a:rPr lang="en-GB" sz="4400" dirty="0"/>
              <a:t>Mondi</a:t>
            </a:r>
            <a:r>
              <a:rPr lang="cs-CZ" sz="4400" dirty="0"/>
              <a:t> Štětí</a:t>
            </a:r>
            <a:br>
              <a:rPr lang="en-GB" sz="4400" dirty="0"/>
            </a:br>
            <a:r>
              <a:rPr lang="cs-CZ" sz="3600" b="0" dirty="0"/>
              <a:t>Od dřeva po finální výrobky</a:t>
            </a:r>
            <a:br>
              <a:rPr lang="en-GB" sz="3600" b="0" dirty="0"/>
            </a:br>
            <a:endParaRPr lang="en-GB" sz="3600" b="0" dirty="0"/>
          </a:p>
        </p:txBody>
      </p:sp>
      <p:sp>
        <p:nvSpPr>
          <p:cNvPr id="3" name="Text Placeholder 2">
            <a:extLst>
              <a:ext uri="{FF2B5EF4-FFF2-40B4-BE49-F238E27FC236}">
                <a16:creationId xmlns:a16="http://schemas.microsoft.com/office/drawing/2014/main" id="{4F6459E9-6453-417A-9273-6FE235B34E7B}"/>
              </a:ext>
            </a:extLst>
          </p:cNvPr>
          <p:cNvSpPr>
            <a:spLocks noGrp="1"/>
          </p:cNvSpPr>
          <p:nvPr>
            <p:ph type="body" sz="quarter" idx="20"/>
          </p:nvPr>
        </p:nvSpPr>
        <p:spPr/>
        <p:txBody>
          <a:bodyPr/>
          <a:lstStyle/>
          <a:p>
            <a:endParaRPr lang="en-GB"/>
          </a:p>
        </p:txBody>
      </p:sp>
      <p:pic>
        <p:nvPicPr>
          <p:cNvPr id="9" name="Grafik 2" descr="Ein Bild, das Text enthält.&#10;&#10;Mit hoher Zuverlässigkeit generierte Beschreibung">
            <a:extLst>
              <a:ext uri="{FF2B5EF4-FFF2-40B4-BE49-F238E27FC236}">
                <a16:creationId xmlns:a16="http://schemas.microsoft.com/office/drawing/2014/main" id="{50CADE7D-67D0-47E7-BFA2-00A27617B2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4400" y="3569060"/>
            <a:ext cx="5724525" cy="2705992"/>
          </a:xfrm>
          <a:prstGeom prst="rect">
            <a:avLst/>
          </a:prstGeom>
        </p:spPr>
      </p:pic>
    </p:spTree>
    <p:extLst>
      <p:ext uri="{BB962C8B-B14F-4D97-AF65-F5344CB8AC3E}">
        <p14:creationId xmlns:p14="http://schemas.microsoft.com/office/powerpoint/2010/main" val="9097351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accel="50000" decel="50000" fill="hold" grpId="1" nodeType="withEffect">
                                  <p:stCondLst>
                                    <p:cond delay="200"/>
                                  </p:stCondLst>
                                  <p:childTnLst>
                                    <p:animMotion origin="layout" path="M -2.08333E-6 -0.01389 L -2.08333E-6 3.7037E-7 " pathEditMode="relative" rAng="0" ptsTypes="AA">
                                      <p:cBhvr>
                                        <p:cTn id="9" dur="750" fill="hold"/>
                                        <p:tgtEl>
                                          <p:spTgt spid="7"/>
                                        </p:tgtEl>
                                        <p:attrNameLst>
                                          <p:attrName>ppt_x</p:attrName>
                                          <p:attrName>ppt_y</p:attrName>
                                        </p:attrNameLst>
                                      </p:cBhvr>
                                      <p:rCtr x="0" y="694"/>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accel="50000" decel="50000" fill="hold" grpId="1" nodeType="withEffect">
                                  <p:stCondLst>
                                    <p:cond delay="0"/>
                                  </p:stCondLst>
                                  <p:childTnLst>
                                    <p:animMotion origin="layout" path="M -2.08333E-6 -0.01389 L -2.08333E-6 3.7037E-7 " pathEditMode="relative" rAng="0" ptsTypes="AA">
                                      <p:cBhvr>
                                        <p:cTn id="14" dur="750" fill="hold"/>
                                        <p:tgtEl>
                                          <p:spTgt spid="3"/>
                                        </p:tgtEl>
                                        <p:attrNameLst>
                                          <p:attrName>ppt_x</p:attrName>
                                          <p:attrName>ppt_y</p:attrName>
                                        </p:attrNameLst>
                                      </p:cBhvr>
                                      <p:rCtr x="0"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 grpId="0" animBg="1"/>
      <p:bldP spid="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4311C488-163D-5F7C-CECE-D917F3CBAEE0}"/>
              </a:ext>
            </a:extLst>
          </p:cNvPr>
          <p:cNvPicPr>
            <a:picLocks noChangeAspect="1"/>
          </p:cNvPicPr>
          <p:nvPr/>
        </p:nvPicPr>
        <p:blipFill>
          <a:blip r:embed="rId2"/>
          <a:stretch>
            <a:fillRect/>
          </a:stretch>
        </p:blipFill>
        <p:spPr>
          <a:xfrm>
            <a:off x="6340302" y="0"/>
            <a:ext cx="3128151" cy="2844918"/>
          </a:xfrm>
          <a:prstGeom prst="rect">
            <a:avLst/>
          </a:prstGeom>
        </p:spPr>
      </p:pic>
      <p:pic>
        <p:nvPicPr>
          <p:cNvPr id="2" name="Picture 1"/>
          <p:cNvPicPr>
            <a:picLocks noChangeAspect="1"/>
          </p:cNvPicPr>
          <p:nvPr/>
        </p:nvPicPr>
        <p:blipFill>
          <a:blip r:embed="rId3"/>
          <a:stretch>
            <a:fillRect/>
          </a:stretch>
        </p:blipFill>
        <p:spPr>
          <a:xfrm>
            <a:off x="10455469" y="1139169"/>
            <a:ext cx="1623100" cy="2310937"/>
          </a:xfrm>
          <a:prstGeom prst="rect">
            <a:avLst/>
          </a:prstGeom>
        </p:spPr>
      </p:pic>
      <p:pic>
        <p:nvPicPr>
          <p:cNvPr id="3" name="Picture 2"/>
          <p:cNvPicPr>
            <a:picLocks noChangeAspect="1"/>
          </p:cNvPicPr>
          <p:nvPr/>
        </p:nvPicPr>
        <p:blipFill>
          <a:blip r:embed="rId4"/>
          <a:stretch>
            <a:fillRect/>
          </a:stretch>
        </p:blipFill>
        <p:spPr>
          <a:xfrm>
            <a:off x="10258136" y="4341697"/>
            <a:ext cx="1937327" cy="2228281"/>
          </a:xfrm>
          <a:prstGeom prst="rect">
            <a:avLst/>
          </a:prstGeom>
        </p:spPr>
      </p:pic>
      <p:pic>
        <p:nvPicPr>
          <p:cNvPr id="6" name="Picture 5"/>
          <p:cNvPicPr>
            <a:picLocks noChangeAspect="1"/>
          </p:cNvPicPr>
          <p:nvPr/>
        </p:nvPicPr>
        <p:blipFill>
          <a:blip r:embed="rId5"/>
          <a:stretch>
            <a:fillRect/>
          </a:stretch>
        </p:blipFill>
        <p:spPr>
          <a:xfrm>
            <a:off x="8964771" y="2190730"/>
            <a:ext cx="1373805" cy="2417070"/>
          </a:xfrm>
          <a:prstGeom prst="rect">
            <a:avLst/>
          </a:prstGeom>
        </p:spPr>
      </p:pic>
      <p:sp>
        <p:nvSpPr>
          <p:cNvPr id="4" name="Nadpis 3"/>
          <p:cNvSpPr>
            <a:spLocks noGrp="1"/>
          </p:cNvSpPr>
          <p:nvPr>
            <p:ph type="title"/>
          </p:nvPr>
        </p:nvSpPr>
        <p:spPr/>
        <p:txBody>
          <a:bodyPr>
            <a:noAutofit/>
          </a:bodyPr>
          <a:lstStyle/>
          <a:p>
            <a:pPr eaLnBrk="0" hangingPunct="0">
              <a:spcBef>
                <a:spcPct val="50000"/>
              </a:spcBef>
            </a:pPr>
            <a:r>
              <a:rPr lang="cs-CZ" sz="2800" b="1" dirty="0">
                <a:latin typeface="+mn-lt"/>
              </a:rPr>
              <a:t>Výrobky Mondi Štětí</a:t>
            </a:r>
            <a:endParaRPr lang="en-US" sz="2800" b="1" dirty="0">
              <a:latin typeface="+mn-lt"/>
            </a:endParaRPr>
          </a:p>
        </p:txBody>
      </p:sp>
      <p:sp>
        <p:nvSpPr>
          <p:cNvPr id="5" name="Zástupný symbol pro datum 4"/>
          <p:cNvSpPr>
            <a:spLocks noGrp="1"/>
          </p:cNvSpPr>
          <p:nvPr>
            <p:ph type="dt" sz="half" idx="41"/>
          </p:nvPr>
        </p:nvSpPr>
        <p:spPr>
          <a:xfrm>
            <a:off x="9065191" y="6419383"/>
            <a:ext cx="1879600" cy="365125"/>
          </a:xfrm>
        </p:spPr>
        <p:txBody>
          <a:bodyPr/>
          <a:lstStyle/>
          <a:p>
            <a:r>
              <a:rPr lang="en-GB"/>
              <a:t>26.9. 2024</a:t>
            </a:r>
            <a:endParaRPr lang="en-GB" dirty="0"/>
          </a:p>
        </p:txBody>
      </p:sp>
      <p:sp>
        <p:nvSpPr>
          <p:cNvPr id="16" name="Rechteck 12"/>
          <p:cNvSpPr/>
          <p:nvPr/>
        </p:nvSpPr>
        <p:spPr>
          <a:xfrm>
            <a:off x="417690" y="1388600"/>
            <a:ext cx="8992317" cy="22966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742950" lvl="1" indent="-285750" defTabSz="685800">
              <a:lnSpc>
                <a:spcPct val="90000"/>
              </a:lnSpc>
              <a:spcAft>
                <a:spcPts val="450"/>
              </a:spcAft>
              <a:buClr>
                <a:srgbClr val="EC6607"/>
              </a:buClr>
              <a:buSzPct val="120000"/>
              <a:buFont typeface="Courier New" panose="02070309020205020404" pitchFamily="49" charset="0"/>
              <a:buChar char="o"/>
            </a:pPr>
            <a:r>
              <a:rPr lang="cs-CZ" sz="1400" b="1" dirty="0">
                <a:solidFill>
                  <a:prstClr val="black"/>
                </a:solidFill>
              </a:rPr>
              <a:t>PS1</a:t>
            </a:r>
            <a:r>
              <a:rPr lang="cs-CZ" sz="1400" dirty="0">
                <a:solidFill>
                  <a:prstClr val="black"/>
                </a:solidFill>
              </a:rPr>
              <a:t> – Speciální papíry (EcoVantage) s obsahem recyklovaného vlákna.</a:t>
            </a:r>
          </a:p>
          <a:p>
            <a:pPr marL="742950" lvl="1" indent="-285750" defTabSz="685800">
              <a:lnSpc>
                <a:spcPct val="90000"/>
              </a:lnSpc>
              <a:spcAft>
                <a:spcPts val="450"/>
              </a:spcAft>
              <a:buClr>
                <a:srgbClr val="EC6607"/>
              </a:buClr>
              <a:buSzPct val="120000"/>
              <a:buFont typeface="Courier New" panose="02070309020205020404" pitchFamily="49" charset="0"/>
              <a:buChar char="o"/>
            </a:pPr>
            <a:endParaRPr lang="cs-CZ" sz="1400" dirty="0">
              <a:solidFill>
                <a:prstClr val="black"/>
              </a:solidFill>
            </a:endParaRPr>
          </a:p>
          <a:p>
            <a:pPr marL="742950" lvl="1" indent="-285750" defTabSz="685800">
              <a:lnSpc>
                <a:spcPct val="90000"/>
              </a:lnSpc>
              <a:spcAft>
                <a:spcPts val="450"/>
              </a:spcAft>
              <a:buClr>
                <a:srgbClr val="EC6607"/>
              </a:buClr>
              <a:buSzPct val="120000"/>
              <a:buFont typeface="Courier New" panose="02070309020205020404" pitchFamily="49" charset="0"/>
              <a:buChar char="o"/>
            </a:pPr>
            <a:r>
              <a:rPr lang="cs-CZ" sz="1400" b="1" dirty="0">
                <a:solidFill>
                  <a:prstClr val="black"/>
                </a:solidFill>
              </a:rPr>
              <a:t>PS3</a:t>
            </a:r>
            <a:r>
              <a:rPr lang="cs-CZ" sz="1400" dirty="0">
                <a:solidFill>
                  <a:prstClr val="black"/>
                </a:solidFill>
              </a:rPr>
              <a:t> – Hnědý MG papír vyráběný z integrovaného dlouhého vlákna. </a:t>
            </a:r>
          </a:p>
          <a:p>
            <a:pPr marL="742950" lvl="1" indent="-285750" defTabSz="685800">
              <a:lnSpc>
                <a:spcPct val="90000"/>
              </a:lnSpc>
              <a:spcAft>
                <a:spcPts val="450"/>
              </a:spcAft>
              <a:buClr>
                <a:srgbClr val="EC6607"/>
              </a:buClr>
              <a:buSzPct val="120000"/>
              <a:buFont typeface="Courier New" panose="02070309020205020404" pitchFamily="49" charset="0"/>
              <a:buChar char="o"/>
            </a:pPr>
            <a:endParaRPr lang="cs-CZ" sz="1400" dirty="0">
              <a:solidFill>
                <a:prstClr val="black"/>
              </a:solidFill>
            </a:endParaRPr>
          </a:p>
          <a:p>
            <a:pPr marL="742950" lvl="1" indent="-285750" defTabSz="685800">
              <a:lnSpc>
                <a:spcPct val="90000"/>
              </a:lnSpc>
              <a:spcAft>
                <a:spcPts val="450"/>
              </a:spcAft>
              <a:buClr>
                <a:srgbClr val="EC6607"/>
              </a:buClr>
              <a:buSzPct val="120000"/>
              <a:buFont typeface="Courier New" panose="02070309020205020404" pitchFamily="49" charset="0"/>
              <a:buChar char="o"/>
            </a:pPr>
            <a:r>
              <a:rPr lang="cs-CZ" sz="1400" b="1" dirty="0">
                <a:solidFill>
                  <a:prstClr val="black"/>
                </a:solidFill>
              </a:rPr>
              <a:t>PS6</a:t>
            </a:r>
            <a:r>
              <a:rPr lang="cs-CZ" sz="1400" dirty="0">
                <a:solidFill>
                  <a:prstClr val="black"/>
                </a:solidFill>
              </a:rPr>
              <a:t> – Bílý MG papír vyráběný z integrovaného vlákna a tržní buničiny. </a:t>
            </a:r>
          </a:p>
          <a:p>
            <a:pPr marL="742950" lvl="1" indent="-285750" defTabSz="685800">
              <a:lnSpc>
                <a:spcPct val="90000"/>
              </a:lnSpc>
              <a:spcAft>
                <a:spcPts val="450"/>
              </a:spcAft>
              <a:buClr>
                <a:srgbClr val="EC6607"/>
              </a:buClr>
              <a:buSzPct val="120000"/>
              <a:buFont typeface="Courier New" panose="02070309020205020404" pitchFamily="49" charset="0"/>
              <a:buChar char="o"/>
            </a:pPr>
            <a:endParaRPr lang="cs-CZ" sz="1400" dirty="0">
              <a:solidFill>
                <a:prstClr val="black"/>
              </a:solidFill>
            </a:endParaRPr>
          </a:p>
          <a:p>
            <a:pPr marL="742950" lvl="1" indent="-285750" defTabSz="685800">
              <a:lnSpc>
                <a:spcPct val="90000"/>
              </a:lnSpc>
              <a:spcAft>
                <a:spcPts val="450"/>
              </a:spcAft>
              <a:buClr>
                <a:srgbClr val="EC6607"/>
              </a:buClr>
              <a:buSzPct val="120000"/>
              <a:buFont typeface="Courier New" panose="02070309020205020404" pitchFamily="49" charset="0"/>
              <a:buChar char="o"/>
            </a:pPr>
            <a:r>
              <a:rPr lang="cs-CZ" sz="1400" b="1" dirty="0">
                <a:solidFill>
                  <a:prstClr val="black"/>
                </a:solidFill>
              </a:rPr>
              <a:t>PS7</a:t>
            </a:r>
            <a:r>
              <a:rPr lang="cs-CZ" sz="1400" dirty="0">
                <a:solidFill>
                  <a:prstClr val="black"/>
                </a:solidFill>
              </a:rPr>
              <a:t> – Speciální bílé papíry vyznačující se vysokou pevností a skvělou </a:t>
            </a:r>
            <a:r>
              <a:rPr lang="cs-CZ" sz="1400" dirty="0" err="1">
                <a:solidFill>
                  <a:prstClr val="black"/>
                </a:solidFill>
              </a:rPr>
              <a:t>potiskovatelností</a:t>
            </a:r>
            <a:r>
              <a:rPr lang="cs-CZ" sz="1400" dirty="0">
                <a:solidFill>
                  <a:prstClr val="black"/>
                </a:solidFill>
              </a:rPr>
              <a:t>. </a:t>
            </a:r>
          </a:p>
        </p:txBody>
      </p:sp>
      <p:sp>
        <p:nvSpPr>
          <p:cNvPr id="17" name="Nadpis 3"/>
          <p:cNvSpPr txBox="1">
            <a:spLocks/>
          </p:cNvSpPr>
          <p:nvPr/>
        </p:nvSpPr>
        <p:spPr>
          <a:xfrm>
            <a:off x="417690" y="1005207"/>
            <a:ext cx="8734425" cy="267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ct val="50000"/>
              </a:spcBef>
            </a:pPr>
            <a:r>
              <a:rPr lang="cs-CZ" sz="2000" b="1" dirty="0">
                <a:latin typeface="+mn-lt"/>
              </a:rPr>
              <a:t>Speciality Kraft Paper – Speciální papíry</a:t>
            </a:r>
            <a:endParaRPr lang="en-US" sz="2000" b="1" dirty="0">
              <a:latin typeface="+mn-lt"/>
            </a:endParaRPr>
          </a:p>
        </p:txBody>
      </p:sp>
      <p:sp>
        <p:nvSpPr>
          <p:cNvPr id="18" name="Nadpis 3"/>
          <p:cNvSpPr txBox="1">
            <a:spLocks/>
          </p:cNvSpPr>
          <p:nvPr/>
        </p:nvSpPr>
        <p:spPr>
          <a:xfrm>
            <a:off x="417690" y="4073773"/>
            <a:ext cx="8734425" cy="267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ct val="50000"/>
              </a:spcBef>
            </a:pPr>
            <a:r>
              <a:rPr lang="cs-CZ" sz="2000" b="1" dirty="0">
                <a:latin typeface="+mn-lt"/>
              </a:rPr>
              <a:t>Market pulp – Tržní buničina</a:t>
            </a:r>
            <a:endParaRPr lang="en-US" sz="2000" b="1" dirty="0">
              <a:latin typeface="+mn-lt"/>
            </a:endParaRPr>
          </a:p>
        </p:txBody>
      </p:sp>
      <p:sp>
        <p:nvSpPr>
          <p:cNvPr id="20" name="Rechteck 12"/>
          <p:cNvSpPr/>
          <p:nvPr/>
        </p:nvSpPr>
        <p:spPr>
          <a:xfrm>
            <a:off x="417690" y="4073773"/>
            <a:ext cx="8992317" cy="22966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214313" indent="-214313" defTabSz="685800">
              <a:lnSpc>
                <a:spcPct val="90000"/>
              </a:lnSpc>
              <a:spcAft>
                <a:spcPts val="450"/>
              </a:spcAft>
              <a:buClr>
                <a:srgbClr val="EC6607"/>
              </a:buClr>
              <a:buSzPct val="120000"/>
              <a:buFont typeface="Arial" panose="020B0604020202020204" pitchFamily="34" charset="0"/>
              <a:buChar char="●"/>
            </a:pPr>
            <a:r>
              <a:rPr lang="cs-CZ" sz="1400" dirty="0">
                <a:solidFill>
                  <a:prstClr val="black"/>
                </a:solidFill>
              </a:rPr>
              <a:t>Tržní buničina je v Mondi Štětí vyráběna na Sušícím stroji. </a:t>
            </a:r>
          </a:p>
          <a:p>
            <a:pPr marL="214313" indent="-214313" defTabSz="685800">
              <a:lnSpc>
                <a:spcPct val="90000"/>
              </a:lnSpc>
              <a:spcAft>
                <a:spcPts val="450"/>
              </a:spcAft>
              <a:buClr>
                <a:srgbClr val="EC6607"/>
              </a:buClr>
              <a:buSzPct val="120000"/>
              <a:buFont typeface="Arial" panose="020B0604020202020204" pitchFamily="34" charset="0"/>
              <a:buChar char="●"/>
            </a:pPr>
            <a:endParaRPr lang="cs-CZ" sz="1400" dirty="0">
              <a:solidFill>
                <a:prstClr val="black"/>
              </a:solidFill>
            </a:endParaRPr>
          </a:p>
          <a:p>
            <a:pPr marL="214313" indent="-214313" defTabSz="685800">
              <a:lnSpc>
                <a:spcPct val="90000"/>
              </a:lnSpc>
              <a:spcAft>
                <a:spcPts val="450"/>
              </a:spcAft>
              <a:buClr>
                <a:srgbClr val="EC6607"/>
              </a:buClr>
              <a:buSzPct val="120000"/>
              <a:buFont typeface="Arial" panose="020B0604020202020204" pitchFamily="34" charset="0"/>
              <a:buChar char="●"/>
            </a:pPr>
            <a:r>
              <a:rPr lang="cs-CZ" sz="1400" dirty="0">
                <a:solidFill>
                  <a:prstClr val="black"/>
                </a:solidFill>
              </a:rPr>
              <a:t>Od papíru se liší tím, že se jedná o meziprodukt využívaný hlavně neintegrovanými papírnami jako zdroj celulózového vlákna pro jejich papírenskou výrobu. </a:t>
            </a:r>
          </a:p>
          <a:p>
            <a:pPr marL="214313" indent="-214313" defTabSz="685800">
              <a:lnSpc>
                <a:spcPct val="90000"/>
              </a:lnSpc>
              <a:spcAft>
                <a:spcPts val="450"/>
              </a:spcAft>
              <a:buClr>
                <a:srgbClr val="EC6607"/>
              </a:buClr>
              <a:buSzPct val="120000"/>
              <a:buFont typeface="Arial" panose="020B0604020202020204" pitchFamily="34" charset="0"/>
              <a:buChar char="●"/>
            </a:pPr>
            <a:endParaRPr lang="cs-CZ" sz="1400" dirty="0">
              <a:solidFill>
                <a:prstClr val="black"/>
              </a:solidFill>
            </a:endParaRPr>
          </a:p>
          <a:p>
            <a:pPr marL="214313" indent="-214313" defTabSz="685800">
              <a:lnSpc>
                <a:spcPct val="90000"/>
              </a:lnSpc>
              <a:spcAft>
                <a:spcPts val="450"/>
              </a:spcAft>
              <a:buClr>
                <a:srgbClr val="EC6607"/>
              </a:buClr>
              <a:buSzPct val="120000"/>
              <a:buFont typeface="Arial" panose="020B0604020202020204" pitchFamily="34" charset="0"/>
              <a:buChar char="●"/>
            </a:pPr>
            <a:r>
              <a:rPr lang="cs-CZ" sz="1400" dirty="0">
                <a:solidFill>
                  <a:prstClr val="black"/>
                </a:solidFill>
              </a:rPr>
              <a:t>Buničina se na rozdíl od papíru prodává v balících.</a:t>
            </a:r>
          </a:p>
        </p:txBody>
      </p:sp>
      <p:pic>
        <p:nvPicPr>
          <p:cNvPr id="10" name="Picture 9">
            <a:extLst>
              <a:ext uri="{FF2B5EF4-FFF2-40B4-BE49-F238E27FC236}">
                <a16:creationId xmlns:a16="http://schemas.microsoft.com/office/drawing/2014/main" id="{E8857AF9-3DD1-55D2-2A6B-DD953D5907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96309" y="753785"/>
            <a:ext cx="705487" cy="131941"/>
          </a:xfrm>
          <a:prstGeom prst="rect">
            <a:avLst/>
          </a:prstGeom>
        </p:spPr>
      </p:pic>
    </p:spTree>
    <p:extLst>
      <p:ext uri="{BB962C8B-B14F-4D97-AF65-F5344CB8AC3E}">
        <p14:creationId xmlns:p14="http://schemas.microsoft.com/office/powerpoint/2010/main" val="42033530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3"/>
          <p:cNvSpPr/>
          <p:nvPr/>
        </p:nvSpPr>
        <p:spPr>
          <a:xfrm>
            <a:off x="0" y="3550313"/>
            <a:ext cx="6483228" cy="15621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214313" indent="-214313" defTabSz="685800">
              <a:lnSpc>
                <a:spcPct val="90000"/>
              </a:lnSpc>
              <a:spcAft>
                <a:spcPts val="450"/>
              </a:spcAft>
              <a:buClr>
                <a:srgbClr val="EC6607"/>
              </a:buClr>
              <a:buSzPct val="120000"/>
              <a:buFont typeface="Arial" panose="020B0604020202020204" pitchFamily="34" charset="0"/>
              <a:buChar char="●"/>
            </a:pPr>
            <a:r>
              <a:rPr lang="cs-CZ" sz="1600" b="1" dirty="0">
                <a:solidFill>
                  <a:prstClr val="black"/>
                </a:solidFill>
              </a:rPr>
              <a:t>Vyrobeno z </a:t>
            </a:r>
            <a:r>
              <a:rPr lang="cs-CZ" sz="1600" b="1" dirty="0" err="1">
                <a:solidFill>
                  <a:prstClr val="black"/>
                </a:solidFill>
              </a:rPr>
              <a:t>Advantage</a:t>
            </a:r>
            <a:r>
              <a:rPr lang="cs-CZ" sz="1600" b="1" dirty="0">
                <a:solidFill>
                  <a:prstClr val="black"/>
                </a:solidFill>
              </a:rPr>
              <a:t> </a:t>
            </a:r>
            <a:r>
              <a:rPr lang="cs-CZ" sz="1600" b="1" dirty="0" err="1">
                <a:solidFill>
                  <a:prstClr val="black"/>
                </a:solidFill>
              </a:rPr>
              <a:t>Smooth</a:t>
            </a:r>
            <a:r>
              <a:rPr lang="cs-CZ" sz="1600" b="1" dirty="0">
                <a:solidFill>
                  <a:prstClr val="black"/>
                </a:solidFill>
              </a:rPr>
              <a:t> </a:t>
            </a:r>
            <a:r>
              <a:rPr lang="cs-CZ" sz="1600" b="1" dirty="0" err="1">
                <a:solidFill>
                  <a:prstClr val="black"/>
                </a:solidFill>
              </a:rPr>
              <a:t>White</a:t>
            </a:r>
            <a:r>
              <a:rPr lang="cs-CZ" sz="1600" b="1" dirty="0">
                <a:solidFill>
                  <a:prstClr val="black"/>
                </a:solidFill>
              </a:rPr>
              <a:t> </a:t>
            </a:r>
            <a:r>
              <a:rPr lang="cs-CZ" sz="1600" b="1" dirty="0" err="1">
                <a:solidFill>
                  <a:prstClr val="black"/>
                </a:solidFill>
              </a:rPr>
              <a:t>Strong</a:t>
            </a:r>
            <a:r>
              <a:rPr lang="cs-CZ" sz="1600" b="1" dirty="0">
                <a:solidFill>
                  <a:prstClr val="black"/>
                </a:solidFill>
              </a:rPr>
              <a:t> 120gsm</a:t>
            </a:r>
          </a:p>
          <a:p>
            <a:pPr marL="214313" indent="-214313" defTabSz="685800">
              <a:lnSpc>
                <a:spcPct val="90000"/>
              </a:lnSpc>
              <a:spcAft>
                <a:spcPts val="450"/>
              </a:spcAft>
              <a:buClr>
                <a:srgbClr val="EC6607"/>
              </a:buClr>
              <a:buSzPct val="120000"/>
              <a:buFont typeface="Arial" panose="020B0604020202020204" pitchFamily="34" charset="0"/>
              <a:buChar char="●"/>
            </a:pPr>
            <a:r>
              <a:rPr lang="cs-CZ" sz="1600" dirty="0">
                <a:solidFill>
                  <a:prstClr val="black"/>
                </a:solidFill>
              </a:rPr>
              <a:t>Udržitelná alternativa k plastovému obalu vícenásobného balení cukru/mouky</a:t>
            </a:r>
          </a:p>
          <a:p>
            <a:pPr marL="214313" indent="-214313" defTabSz="685800">
              <a:lnSpc>
                <a:spcPct val="90000"/>
              </a:lnSpc>
              <a:spcAft>
                <a:spcPts val="450"/>
              </a:spcAft>
              <a:buClr>
                <a:srgbClr val="EC6607"/>
              </a:buClr>
              <a:buSzPct val="120000"/>
              <a:buFont typeface="Arial" panose="020B0604020202020204" pitchFamily="34" charset="0"/>
              <a:buChar char="●"/>
            </a:pPr>
            <a:r>
              <a:rPr lang="cs-CZ" sz="1600" dirty="0">
                <a:solidFill>
                  <a:prstClr val="black"/>
                </a:solidFill>
              </a:rPr>
              <a:t>Funguje v Africe</a:t>
            </a:r>
          </a:p>
          <a:p>
            <a:pPr marL="214313" indent="-214313" defTabSz="685800">
              <a:lnSpc>
                <a:spcPct val="90000"/>
              </a:lnSpc>
              <a:spcAft>
                <a:spcPts val="450"/>
              </a:spcAft>
              <a:buClr>
                <a:srgbClr val="EC6607"/>
              </a:buClr>
              <a:buSzPct val="120000"/>
              <a:buFont typeface="Arial" panose="020B0604020202020204" pitchFamily="34" charset="0"/>
              <a:buChar char="●"/>
            </a:pPr>
            <a:r>
              <a:rPr lang="cs-CZ" sz="1600" dirty="0">
                <a:solidFill>
                  <a:prstClr val="black"/>
                </a:solidFill>
              </a:rPr>
              <a:t>Výhody vysoké pevnosti a dostatečné roztažnosti našeho papíru</a:t>
            </a:r>
          </a:p>
          <a:p>
            <a:pPr marL="214313" indent="-214313" defTabSz="685800">
              <a:lnSpc>
                <a:spcPct val="90000"/>
              </a:lnSpc>
              <a:spcAft>
                <a:spcPts val="450"/>
              </a:spcAft>
              <a:buClr>
                <a:srgbClr val="EC6607"/>
              </a:buClr>
              <a:buSzPct val="120000"/>
              <a:buFont typeface="Arial" panose="020B0604020202020204" pitchFamily="34" charset="0"/>
              <a:buChar char="●"/>
            </a:pPr>
            <a:r>
              <a:rPr lang="cs-CZ" sz="1600" dirty="0">
                <a:solidFill>
                  <a:prstClr val="black"/>
                </a:solidFill>
              </a:rPr>
              <a:t>Používá se v potištěné i nepotištěné verzi</a:t>
            </a:r>
          </a:p>
          <a:p>
            <a:pPr marL="214313" indent="-214313" defTabSz="685800">
              <a:lnSpc>
                <a:spcPct val="90000"/>
              </a:lnSpc>
              <a:spcAft>
                <a:spcPts val="450"/>
              </a:spcAft>
              <a:buClr>
                <a:srgbClr val="EC6607"/>
              </a:buClr>
              <a:buSzPct val="120000"/>
              <a:buFont typeface="Arial" panose="020B0604020202020204" pitchFamily="34" charset="0"/>
              <a:buChar char="●"/>
            </a:pPr>
            <a:endParaRPr lang="de-AT" sz="1600" dirty="0">
              <a:solidFill>
                <a:prstClr val="black"/>
              </a:solidFill>
            </a:endParaRPr>
          </a:p>
        </p:txBody>
      </p:sp>
      <p:pic>
        <p:nvPicPr>
          <p:cNvPr id="9" name="Picture 8"/>
          <p:cNvPicPr>
            <a:picLocks noChangeAspect="1"/>
          </p:cNvPicPr>
          <p:nvPr/>
        </p:nvPicPr>
        <p:blipFill>
          <a:blip r:embed="rId5"/>
          <a:stretch>
            <a:fillRect/>
          </a:stretch>
        </p:blipFill>
        <p:spPr>
          <a:xfrm>
            <a:off x="199938" y="5814752"/>
            <a:ext cx="885825" cy="9144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7739" y="-1232253"/>
            <a:ext cx="8495766" cy="4080228"/>
          </a:xfrm>
          <a:prstGeom prst="rect">
            <a:avLst/>
          </a:prstGeom>
        </p:spPr>
      </p:pic>
      <p:sp>
        <p:nvSpPr>
          <p:cNvPr id="10" name="Titel 4"/>
          <p:cNvSpPr txBox="1">
            <a:spLocks/>
          </p:cNvSpPr>
          <p:nvPr/>
        </p:nvSpPr>
        <p:spPr>
          <a:xfrm>
            <a:off x="428625" y="2026054"/>
            <a:ext cx="11130165" cy="405447"/>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spcAft>
                <a:spcPts val="0"/>
              </a:spcAft>
              <a:buNone/>
              <a:defRPr sz="6300" b="1"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cs-CZ" sz="6000" b="1" i="0" u="none" strike="noStrike" kern="1200" cap="none" spc="0" normalizeH="0" baseline="0" noProof="0" dirty="0">
                <a:ln>
                  <a:noFill/>
                </a:ln>
                <a:solidFill>
                  <a:sysClr val="window" lastClr="FFFFFF"/>
                </a:solidFill>
                <a:effectLst/>
                <a:uLnTx/>
                <a:uFillTx/>
                <a:latin typeface="Arial"/>
                <a:ea typeface="+mj-ea"/>
                <a:cs typeface="+mj-cs"/>
              </a:rPr>
              <a:t>Balicí pytel</a:t>
            </a:r>
            <a:br>
              <a:rPr kumimoji="0" lang="cs-CZ" sz="6000" b="1" i="0" u="none" strike="noStrike" kern="1200" cap="none" spc="0" normalizeH="0" baseline="0" noProof="0" dirty="0">
                <a:ln>
                  <a:noFill/>
                </a:ln>
                <a:solidFill>
                  <a:sysClr val="window" lastClr="FFFFFF"/>
                </a:solidFill>
                <a:effectLst/>
                <a:uLnTx/>
                <a:uFillTx/>
                <a:latin typeface="Arial"/>
                <a:ea typeface="+mj-ea"/>
                <a:cs typeface="+mj-cs"/>
              </a:rPr>
            </a:br>
            <a:br>
              <a:rPr kumimoji="0" lang="cs-CZ" sz="6000" b="1" i="0" u="none" strike="noStrike" kern="1200" cap="none" spc="0" normalizeH="0" baseline="0" noProof="0" dirty="0">
                <a:ln>
                  <a:noFill/>
                </a:ln>
                <a:solidFill>
                  <a:sysClr val="window" lastClr="FFFFFF"/>
                </a:solidFill>
                <a:effectLst/>
                <a:uLnTx/>
                <a:uFillTx/>
                <a:latin typeface="Arial"/>
                <a:ea typeface="+mj-ea"/>
                <a:cs typeface="+mj-cs"/>
              </a:rPr>
            </a:br>
            <a:r>
              <a:rPr kumimoji="0" lang="cs-CZ" sz="2400" b="1" i="0" u="none" strike="noStrike" kern="1200" cap="none" spc="0" normalizeH="0" baseline="0" noProof="0" dirty="0">
                <a:ln>
                  <a:noFill/>
                </a:ln>
                <a:solidFill>
                  <a:sysClr val="window" lastClr="FFFFFF"/>
                </a:solidFill>
                <a:effectLst/>
                <a:uLnTx/>
                <a:uFillTx/>
                <a:latin typeface="Arial"/>
                <a:ea typeface="+mj-ea"/>
                <a:cs typeface="+mj-cs"/>
              </a:rPr>
              <a:t>Cukr / Mouka </a:t>
            </a:r>
            <a:r>
              <a:rPr kumimoji="0" lang="cs-CZ" sz="2400" b="1" i="0" u="none" strike="noStrike" kern="1200" cap="none" spc="0" normalizeH="0" baseline="0" noProof="0" dirty="0" err="1">
                <a:ln>
                  <a:noFill/>
                </a:ln>
                <a:solidFill>
                  <a:sysClr val="window" lastClr="FFFFFF"/>
                </a:solidFill>
                <a:effectLst/>
                <a:uLnTx/>
                <a:uFillTx/>
                <a:latin typeface="Arial"/>
                <a:ea typeface="+mj-ea"/>
                <a:cs typeface="+mj-cs"/>
              </a:rPr>
              <a:t>multipack</a:t>
            </a:r>
            <a:r>
              <a:rPr kumimoji="0" lang="cs-CZ" sz="2400" b="1" i="0" u="none" strike="noStrike" kern="1200" cap="none" spc="0" normalizeH="0" baseline="0" noProof="0" dirty="0">
                <a:ln>
                  <a:noFill/>
                </a:ln>
                <a:solidFill>
                  <a:sysClr val="window" lastClr="FFFFFF"/>
                </a:solidFill>
                <a:effectLst/>
                <a:uLnTx/>
                <a:uFillTx/>
                <a:latin typeface="Arial"/>
                <a:ea typeface="+mj-ea"/>
                <a:cs typeface="+mj-cs"/>
              </a:rPr>
              <a:t> </a:t>
            </a:r>
            <a:r>
              <a:rPr lang="cs-CZ" sz="2400" dirty="0">
                <a:solidFill>
                  <a:sysClr val="window" lastClr="FFFFFF"/>
                </a:solidFill>
                <a:latin typeface="Arial"/>
              </a:rPr>
              <a:t>balení</a:t>
            </a:r>
            <a:endParaRPr kumimoji="0" lang="de-AT" sz="2800" b="1" i="0" u="none" strike="noStrike" kern="1200" cap="none" spc="0" normalizeH="0" baseline="0" noProof="0" dirty="0">
              <a:ln>
                <a:noFill/>
              </a:ln>
              <a:solidFill>
                <a:sysClr val="window" lastClr="FFFFFF"/>
              </a:solidFill>
              <a:effectLst/>
              <a:uLnTx/>
              <a:uFillTx/>
              <a:latin typeface="Arial"/>
              <a:ea typeface="+mj-ea"/>
              <a:cs typeface="+mj-cs"/>
            </a:endParaRPr>
          </a:p>
        </p:txBody>
      </p:sp>
      <p:pic>
        <p:nvPicPr>
          <p:cNvPr id="6" name="WhatsApp Video 2021-08-27 at 11.04.3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66347" y="0"/>
            <a:ext cx="3755232" cy="6827695"/>
          </a:xfrm>
          <a:prstGeom prst="rect">
            <a:avLst/>
          </a:prstGeom>
        </p:spPr>
      </p:pic>
      <p:sp>
        <p:nvSpPr>
          <p:cNvPr id="2" name="Zástupný symbol pro datum 1">
            <a:extLst>
              <a:ext uri="{FF2B5EF4-FFF2-40B4-BE49-F238E27FC236}">
                <a16:creationId xmlns:a16="http://schemas.microsoft.com/office/drawing/2014/main" id="{9378DF17-7F9B-5E38-CD83-E40C0583CCD7}"/>
              </a:ext>
            </a:extLst>
          </p:cNvPr>
          <p:cNvSpPr>
            <a:spLocks noGrp="1"/>
          </p:cNvSpPr>
          <p:nvPr>
            <p:ph type="dt" sz="half" idx="41"/>
          </p:nvPr>
        </p:nvSpPr>
        <p:spPr/>
        <p:txBody>
          <a:bodyPr/>
          <a:lstStyle/>
          <a:p>
            <a:r>
              <a:rPr lang="en-GB"/>
              <a:t>26.9. 2024</a:t>
            </a:r>
            <a:endParaRPr lang="en-GB" dirty="0"/>
          </a:p>
        </p:txBody>
      </p:sp>
    </p:spTree>
    <p:extLst>
      <p:ext uri="{BB962C8B-B14F-4D97-AF65-F5344CB8AC3E}">
        <p14:creationId xmlns:p14="http://schemas.microsoft.com/office/powerpoint/2010/main" val="1630149036"/>
      </p:ext>
    </p:extLst>
  </p:cSld>
  <p:clrMapOvr>
    <a:masterClrMapping/>
  </p:clrMapOvr>
  <mc:AlternateContent xmlns:mc="http://schemas.openxmlformats.org/markup-compatibility/2006" xmlns:p14="http://schemas.microsoft.com/office/powerpoint/2010/main">
    <mc:Choice Requires="p14">
      <p:transition p14:dur="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 y="42862"/>
            <a:ext cx="11963400" cy="6772275"/>
          </a:xfrm>
          <a:prstGeom prst="rect">
            <a:avLst/>
          </a:prstGeom>
        </p:spPr>
      </p:pic>
      <p:pic>
        <p:nvPicPr>
          <p:cNvPr id="9" name="Picture 8"/>
          <p:cNvPicPr>
            <a:picLocks noChangeAspect="1"/>
          </p:cNvPicPr>
          <p:nvPr/>
        </p:nvPicPr>
        <p:blipFill>
          <a:blip r:embed="rId4"/>
          <a:stretch>
            <a:fillRect/>
          </a:stretch>
        </p:blipFill>
        <p:spPr>
          <a:xfrm>
            <a:off x="199938" y="5814752"/>
            <a:ext cx="885825" cy="914400"/>
          </a:xfrm>
          <a:prstGeom prst="rect">
            <a:avLst/>
          </a:prstGeom>
        </p:spPr>
      </p:pic>
      <p:sp>
        <p:nvSpPr>
          <p:cNvPr id="2" name="Zástupný symbol pro datum 1">
            <a:extLst>
              <a:ext uri="{FF2B5EF4-FFF2-40B4-BE49-F238E27FC236}">
                <a16:creationId xmlns:a16="http://schemas.microsoft.com/office/drawing/2014/main" id="{7506C648-4391-BF43-4BC3-64F58C96AC64}"/>
              </a:ext>
            </a:extLst>
          </p:cNvPr>
          <p:cNvSpPr>
            <a:spLocks noGrp="1"/>
          </p:cNvSpPr>
          <p:nvPr>
            <p:ph type="dt" sz="half" idx="41"/>
          </p:nvPr>
        </p:nvSpPr>
        <p:spPr/>
        <p:txBody>
          <a:bodyPr/>
          <a:lstStyle/>
          <a:p>
            <a:r>
              <a:rPr lang="en-GB"/>
              <a:t>26.9. 2024</a:t>
            </a:r>
            <a:endParaRPr lang="en-GB" dirty="0"/>
          </a:p>
        </p:txBody>
      </p:sp>
    </p:spTree>
    <p:extLst>
      <p:ext uri="{BB962C8B-B14F-4D97-AF65-F5344CB8AC3E}">
        <p14:creationId xmlns:p14="http://schemas.microsoft.com/office/powerpoint/2010/main" val="1360205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2"/>
          <p:cNvSpPr/>
          <p:nvPr/>
        </p:nvSpPr>
        <p:spPr>
          <a:xfrm>
            <a:off x="393698" y="1405226"/>
            <a:ext cx="8992317" cy="22966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1" defTabSz="685800">
              <a:lnSpc>
                <a:spcPct val="90000"/>
              </a:lnSpc>
              <a:spcAft>
                <a:spcPts val="450"/>
              </a:spcAft>
              <a:buClr>
                <a:srgbClr val="EC6607"/>
              </a:buClr>
              <a:buSzPct val="120000"/>
            </a:pPr>
            <a:endParaRPr lang="cs-CZ" sz="1400" b="1" dirty="0">
              <a:solidFill>
                <a:prstClr val="black"/>
              </a:solidFill>
            </a:endParaRPr>
          </a:p>
        </p:txBody>
      </p:sp>
      <p:sp>
        <p:nvSpPr>
          <p:cNvPr id="4" name="TextovéPole 3">
            <a:extLst>
              <a:ext uri="{FF2B5EF4-FFF2-40B4-BE49-F238E27FC236}">
                <a16:creationId xmlns:a16="http://schemas.microsoft.com/office/drawing/2014/main" id="{61A3FF0B-5F90-21C7-BE6E-CFE5422A0332}"/>
              </a:ext>
            </a:extLst>
          </p:cNvPr>
          <p:cNvSpPr txBox="1"/>
          <p:nvPr/>
        </p:nvSpPr>
        <p:spPr>
          <a:xfrm>
            <a:off x="3048712" y="3246470"/>
            <a:ext cx="6097424" cy="369332"/>
          </a:xfrm>
          <a:prstGeom prst="rect">
            <a:avLst/>
          </a:prstGeom>
          <a:noFill/>
        </p:spPr>
        <p:txBody>
          <a:bodyPr wrap="square">
            <a:spAutoFit/>
          </a:bodyPr>
          <a:lstStyle/>
          <a:p>
            <a:r>
              <a:rPr lang="cs-CZ" b="0" i="0" dirty="0">
                <a:solidFill>
                  <a:srgbClr val="000000"/>
                </a:solidFill>
                <a:effectLst/>
                <a:latin typeface="Times New Roman" panose="02020603050405020304" pitchFamily="18" charset="0"/>
              </a:rPr>
              <a:t> </a:t>
            </a:r>
            <a:endParaRPr lang="cs-CZ" dirty="0"/>
          </a:p>
        </p:txBody>
      </p:sp>
      <p:sp>
        <p:nvSpPr>
          <p:cNvPr id="6" name="TextovéPole 5">
            <a:extLst>
              <a:ext uri="{FF2B5EF4-FFF2-40B4-BE49-F238E27FC236}">
                <a16:creationId xmlns:a16="http://schemas.microsoft.com/office/drawing/2014/main" id="{D483C58C-03A3-53BD-67DC-0ABFF8BD9A64}"/>
              </a:ext>
            </a:extLst>
          </p:cNvPr>
          <p:cNvSpPr txBox="1"/>
          <p:nvPr/>
        </p:nvSpPr>
        <p:spPr>
          <a:xfrm>
            <a:off x="3048712" y="3246470"/>
            <a:ext cx="6097424" cy="369332"/>
          </a:xfrm>
          <a:prstGeom prst="rect">
            <a:avLst/>
          </a:prstGeom>
          <a:noFill/>
        </p:spPr>
        <p:txBody>
          <a:bodyPr wrap="square">
            <a:spAutoFit/>
          </a:bodyPr>
          <a:lstStyle/>
          <a:p>
            <a:r>
              <a:rPr lang="cs-CZ" b="0" i="0" dirty="0">
                <a:solidFill>
                  <a:srgbClr val="000000"/>
                </a:solidFill>
                <a:effectLst/>
                <a:latin typeface="Times New Roman" panose="02020603050405020304" pitchFamily="18" charset="0"/>
              </a:rPr>
              <a:t> </a:t>
            </a:r>
            <a:endParaRPr lang="cs-CZ" dirty="0"/>
          </a:p>
        </p:txBody>
      </p:sp>
      <p:sp>
        <p:nvSpPr>
          <p:cNvPr id="3" name="Zástupný symbol pro datum 2">
            <a:extLst>
              <a:ext uri="{FF2B5EF4-FFF2-40B4-BE49-F238E27FC236}">
                <a16:creationId xmlns:a16="http://schemas.microsoft.com/office/drawing/2014/main" id="{A66DB447-3BA9-A184-C244-BB9840EFAA77}"/>
              </a:ext>
            </a:extLst>
          </p:cNvPr>
          <p:cNvSpPr>
            <a:spLocks noGrp="1"/>
          </p:cNvSpPr>
          <p:nvPr>
            <p:ph type="dt" sz="half" idx="2"/>
          </p:nvPr>
        </p:nvSpPr>
        <p:spPr/>
        <p:txBody>
          <a:bodyPr/>
          <a:lstStyle/>
          <a:p>
            <a:r>
              <a:rPr lang="en-GB"/>
              <a:t>26.9. 2024</a:t>
            </a:r>
            <a:endParaRPr lang="en-US" dirty="0"/>
          </a:p>
        </p:txBody>
      </p:sp>
      <p:pic>
        <p:nvPicPr>
          <p:cNvPr id="5" name="Obrázek 4" descr="Obsah obrázku text, snímek obrazovky, grafický design&#10;&#10;Popis se vygeneroval automaticky.">
            <a:extLst>
              <a:ext uri="{FF2B5EF4-FFF2-40B4-BE49-F238E27FC236}">
                <a16:creationId xmlns:a16="http://schemas.microsoft.com/office/drawing/2014/main" id="{97542EA0-82FF-A2B2-A85D-AA29C632E4C6}"/>
              </a:ext>
            </a:extLst>
          </p:cNvPr>
          <p:cNvPicPr>
            <a:picLocks noChangeAspect="1"/>
          </p:cNvPicPr>
          <p:nvPr/>
        </p:nvPicPr>
        <p:blipFill>
          <a:blip r:embed="rId2"/>
          <a:stretch>
            <a:fillRect/>
          </a:stretch>
        </p:blipFill>
        <p:spPr>
          <a:xfrm>
            <a:off x="-4011" y="0"/>
            <a:ext cx="9863888" cy="6847972"/>
          </a:xfrm>
          <a:prstGeom prst="rect">
            <a:avLst/>
          </a:prstGeom>
        </p:spPr>
      </p:pic>
    </p:spTree>
    <p:extLst>
      <p:ext uri="{BB962C8B-B14F-4D97-AF65-F5344CB8AC3E}">
        <p14:creationId xmlns:p14="http://schemas.microsoft.com/office/powerpoint/2010/main" val="287498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9447" y="3097302"/>
            <a:ext cx="2512324" cy="1399875"/>
          </a:xfrm>
          <a:prstGeom prst="rect">
            <a:avLst/>
          </a:prstGeom>
        </p:spPr>
      </p:pic>
      <p:sp>
        <p:nvSpPr>
          <p:cNvPr id="4" name="Nadpis 3"/>
          <p:cNvSpPr>
            <a:spLocks noGrp="1"/>
          </p:cNvSpPr>
          <p:nvPr>
            <p:ph type="title"/>
          </p:nvPr>
        </p:nvSpPr>
        <p:spPr/>
        <p:txBody>
          <a:bodyPr>
            <a:noAutofit/>
          </a:bodyPr>
          <a:lstStyle/>
          <a:p>
            <a:r>
              <a:rPr lang="cs-CZ" sz="2800" dirty="0"/>
              <a:t>Základní procesy v Mondi Štětí</a:t>
            </a:r>
          </a:p>
        </p:txBody>
      </p:sp>
      <p:sp>
        <p:nvSpPr>
          <p:cNvPr id="5" name="Zástupný symbol pro datum 4"/>
          <p:cNvSpPr>
            <a:spLocks noGrp="1"/>
          </p:cNvSpPr>
          <p:nvPr>
            <p:ph type="dt" sz="half" idx="41"/>
          </p:nvPr>
        </p:nvSpPr>
        <p:spPr/>
        <p:txBody>
          <a:bodyPr/>
          <a:lstStyle/>
          <a:p>
            <a:r>
              <a:rPr lang="en-GB"/>
              <a:t>26.9. 2024</a:t>
            </a:r>
            <a:endParaRPr lang="en-GB" dirty="0"/>
          </a:p>
        </p:txBody>
      </p:sp>
      <p:sp>
        <p:nvSpPr>
          <p:cNvPr id="8" name="Zástupný symbol pro text 7"/>
          <p:cNvSpPr>
            <a:spLocks noGrp="1"/>
          </p:cNvSpPr>
          <p:nvPr>
            <p:ph type="body" sz="quarter" idx="44"/>
          </p:nvPr>
        </p:nvSpPr>
        <p:spPr/>
        <p:txBody>
          <a:bodyPr/>
          <a:lstStyle/>
          <a:p>
            <a:endParaRPr lang="cs-CZ"/>
          </a:p>
        </p:txBody>
      </p:sp>
      <p:sp>
        <p:nvSpPr>
          <p:cNvPr id="14" name="Textfeld 26"/>
          <p:cNvSpPr txBox="1">
            <a:spLocks noChangeArrowheads="1"/>
          </p:cNvSpPr>
          <p:nvPr/>
        </p:nvSpPr>
        <p:spPr bwMode="auto">
          <a:xfrm>
            <a:off x="5052228" y="3854921"/>
            <a:ext cx="1305331" cy="276999"/>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cs-CZ" sz="1200" b="1" dirty="0">
                <a:solidFill>
                  <a:srgbClr val="000000"/>
                </a:solidFill>
              </a:rPr>
              <a:t>Výroba papíru</a:t>
            </a:r>
            <a:endParaRPr lang="en-GB" sz="1200" b="1" dirty="0">
              <a:solidFill>
                <a:srgbClr val="000000"/>
              </a:solidFill>
            </a:endParaRPr>
          </a:p>
        </p:txBody>
      </p:sp>
      <p:pic>
        <p:nvPicPr>
          <p:cNvPr id="15" name="Grafik 12" descr="Mill 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05150" y="2350596"/>
            <a:ext cx="1816777" cy="1578099"/>
          </a:xfrm>
          <a:prstGeom prst="rect">
            <a:avLst/>
          </a:prstGeom>
          <a:noFill/>
          <a:ln w="9525">
            <a:noFill/>
            <a:miter lim="800000"/>
            <a:headEnd/>
            <a:tailEnd/>
          </a:ln>
        </p:spPr>
      </p:pic>
      <p:pic>
        <p:nvPicPr>
          <p:cNvPr id="17" name="Grafik 15" descr="Pulp.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93028" y="3689810"/>
            <a:ext cx="950461" cy="737474"/>
          </a:xfrm>
          <a:prstGeom prst="rect">
            <a:avLst/>
          </a:prstGeom>
          <a:noFill/>
          <a:ln w="9525">
            <a:noFill/>
            <a:miter lim="800000"/>
            <a:headEnd/>
            <a:tailEnd/>
          </a:ln>
        </p:spPr>
      </p:pic>
      <p:sp>
        <p:nvSpPr>
          <p:cNvPr id="19" name="Textfeld 22"/>
          <p:cNvSpPr txBox="1">
            <a:spLocks noChangeArrowheads="1"/>
          </p:cNvSpPr>
          <p:nvPr/>
        </p:nvSpPr>
        <p:spPr bwMode="auto">
          <a:xfrm>
            <a:off x="364955" y="4537693"/>
            <a:ext cx="855812" cy="276999"/>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cs-CZ" sz="1200" b="1" dirty="0">
                <a:solidFill>
                  <a:srgbClr val="000000"/>
                </a:solidFill>
              </a:rPr>
              <a:t>Les</a:t>
            </a:r>
            <a:endParaRPr lang="en-GB" sz="1200" b="1" dirty="0">
              <a:solidFill>
                <a:srgbClr val="000000"/>
              </a:solidFill>
            </a:endParaRPr>
          </a:p>
        </p:txBody>
      </p:sp>
      <p:sp>
        <p:nvSpPr>
          <p:cNvPr id="20" name="Textfeld 23"/>
          <p:cNvSpPr txBox="1">
            <a:spLocks noChangeArrowheads="1"/>
          </p:cNvSpPr>
          <p:nvPr/>
        </p:nvSpPr>
        <p:spPr bwMode="auto">
          <a:xfrm>
            <a:off x="2230543" y="4528157"/>
            <a:ext cx="1093894" cy="276999"/>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cs-CZ" sz="1200" b="1" dirty="0">
                <a:solidFill>
                  <a:srgbClr val="000000"/>
                </a:solidFill>
              </a:rPr>
              <a:t>Celulózka</a:t>
            </a:r>
            <a:endParaRPr lang="en-GB" sz="1200" b="1" dirty="0">
              <a:solidFill>
                <a:srgbClr val="000000"/>
              </a:solidFill>
            </a:endParaRPr>
          </a:p>
        </p:txBody>
      </p:sp>
      <p:sp>
        <p:nvSpPr>
          <p:cNvPr id="21" name="Textfeld 24"/>
          <p:cNvSpPr txBox="1">
            <a:spLocks noChangeArrowheads="1"/>
          </p:cNvSpPr>
          <p:nvPr/>
        </p:nvSpPr>
        <p:spPr bwMode="auto">
          <a:xfrm>
            <a:off x="3303024" y="4522665"/>
            <a:ext cx="1593653" cy="276999"/>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cs-CZ" sz="1200" b="1" dirty="0">
                <a:solidFill>
                  <a:srgbClr val="000000"/>
                </a:solidFill>
              </a:rPr>
              <a:t>Celulóza</a:t>
            </a:r>
            <a:endParaRPr lang="en-GB" sz="1200" b="1" dirty="0">
              <a:solidFill>
                <a:srgbClr val="000000"/>
              </a:solidFill>
            </a:endParaRPr>
          </a:p>
        </p:txBody>
      </p:sp>
      <p:sp>
        <p:nvSpPr>
          <p:cNvPr id="22" name="Textfeld 27"/>
          <p:cNvSpPr txBox="1">
            <a:spLocks noChangeArrowheads="1"/>
          </p:cNvSpPr>
          <p:nvPr/>
        </p:nvSpPr>
        <p:spPr bwMode="auto">
          <a:xfrm>
            <a:off x="6165071" y="3821974"/>
            <a:ext cx="2273584" cy="276999"/>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cs-CZ" sz="1200" b="1" dirty="0">
                <a:solidFill>
                  <a:srgbClr val="000000"/>
                </a:solidFill>
              </a:rPr>
              <a:t>Papír</a:t>
            </a:r>
            <a:endParaRPr lang="en-GB" sz="1200" b="1" dirty="0">
              <a:solidFill>
                <a:srgbClr val="000000"/>
              </a:solidFill>
            </a:endParaRPr>
          </a:p>
        </p:txBody>
      </p:sp>
      <p:sp>
        <p:nvSpPr>
          <p:cNvPr id="23" name="Textfeld 28"/>
          <p:cNvSpPr txBox="1">
            <a:spLocks noChangeArrowheads="1"/>
          </p:cNvSpPr>
          <p:nvPr/>
        </p:nvSpPr>
        <p:spPr bwMode="auto">
          <a:xfrm>
            <a:off x="7607349" y="3813220"/>
            <a:ext cx="2612377" cy="276999"/>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cs-CZ" sz="1200" b="1" dirty="0">
                <a:solidFill>
                  <a:srgbClr val="000000"/>
                </a:solidFill>
              </a:rPr>
              <a:t>Zákazník</a:t>
            </a:r>
          </a:p>
        </p:txBody>
      </p:sp>
      <p:cxnSp>
        <p:nvCxnSpPr>
          <p:cNvPr id="25" name="Gerade Verbindung mit Pfeil 38"/>
          <p:cNvCxnSpPr/>
          <p:nvPr/>
        </p:nvCxnSpPr>
        <p:spPr bwMode="auto">
          <a:xfrm flipV="1">
            <a:off x="6287330" y="3736678"/>
            <a:ext cx="2029067" cy="2645"/>
          </a:xfrm>
          <a:prstGeom prst="straightConnector1">
            <a:avLst/>
          </a:prstGeom>
          <a:solidFill>
            <a:schemeClr val="accent1"/>
          </a:solidFill>
          <a:ln w="38100" cap="flat" cmpd="sng" algn="ctr">
            <a:solidFill>
              <a:schemeClr val="accent1"/>
            </a:solidFill>
            <a:prstDash val="solid"/>
            <a:round/>
            <a:headEnd type="none" w="med" len="med"/>
            <a:tailEnd type="triangle" w="med" len="med"/>
          </a:ln>
          <a:effectLst/>
        </p:spPr>
      </p:cxnSp>
      <p:cxnSp>
        <p:nvCxnSpPr>
          <p:cNvPr id="26" name="Gewinkelte Verbindung 51"/>
          <p:cNvCxnSpPr/>
          <p:nvPr/>
        </p:nvCxnSpPr>
        <p:spPr bwMode="auto">
          <a:xfrm flipV="1">
            <a:off x="3457902" y="3538357"/>
            <a:ext cx="1459201" cy="962525"/>
          </a:xfrm>
          <a:prstGeom prst="bentConnector3">
            <a:avLst>
              <a:gd name="adj1" fmla="val 80516"/>
            </a:avLst>
          </a:prstGeom>
          <a:solidFill>
            <a:schemeClr val="accent1"/>
          </a:solidFill>
          <a:ln w="38100" cap="rnd" cmpd="sng" algn="ctr">
            <a:solidFill>
              <a:schemeClr val="tx2"/>
            </a:solidFill>
            <a:prstDash val="solid"/>
            <a:round/>
            <a:headEnd type="none" w="med" len="med"/>
            <a:tailEnd type="triangle" w="med" len="med"/>
          </a:ln>
          <a:effectLst/>
        </p:spPr>
      </p:cxnSp>
      <p:pic>
        <p:nvPicPr>
          <p:cNvPr id="30" name="Obrázek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1539" y="3062176"/>
            <a:ext cx="476961" cy="509315"/>
          </a:xfrm>
          <a:prstGeom prst="rect">
            <a:avLst/>
          </a:prstGeom>
        </p:spPr>
      </p:pic>
      <p:sp>
        <p:nvSpPr>
          <p:cNvPr id="32" name="Titel 1"/>
          <p:cNvSpPr txBox="1">
            <a:spLocks/>
          </p:cNvSpPr>
          <p:nvPr/>
        </p:nvSpPr>
        <p:spPr bwMode="auto">
          <a:xfrm>
            <a:off x="681751" y="1091406"/>
            <a:ext cx="6877050" cy="335756"/>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600" b="1">
                <a:solidFill>
                  <a:schemeClr val="tx2"/>
                </a:solidFill>
                <a:latin typeface="+mj-lt"/>
                <a:ea typeface="+mj-ea"/>
                <a:cs typeface="+mj-cs"/>
              </a:defRPr>
            </a:lvl1pPr>
            <a:lvl2pPr algn="l" rtl="0" eaLnBrk="1" fontAlgn="base" hangingPunct="1">
              <a:spcBef>
                <a:spcPct val="0"/>
              </a:spcBef>
              <a:spcAft>
                <a:spcPct val="0"/>
              </a:spcAft>
              <a:defRPr sz="2600" b="1">
                <a:solidFill>
                  <a:schemeClr val="tx2"/>
                </a:solidFill>
                <a:latin typeface="Arial" charset="0"/>
              </a:defRPr>
            </a:lvl2pPr>
            <a:lvl3pPr algn="l" rtl="0" eaLnBrk="1" fontAlgn="base" hangingPunct="1">
              <a:spcBef>
                <a:spcPct val="0"/>
              </a:spcBef>
              <a:spcAft>
                <a:spcPct val="0"/>
              </a:spcAft>
              <a:defRPr sz="2600" b="1">
                <a:solidFill>
                  <a:schemeClr val="tx2"/>
                </a:solidFill>
                <a:latin typeface="Arial" charset="0"/>
              </a:defRPr>
            </a:lvl3pPr>
            <a:lvl4pPr algn="l" rtl="0" eaLnBrk="1" fontAlgn="base" hangingPunct="1">
              <a:spcBef>
                <a:spcPct val="0"/>
              </a:spcBef>
              <a:spcAft>
                <a:spcPct val="0"/>
              </a:spcAft>
              <a:defRPr sz="2600" b="1">
                <a:solidFill>
                  <a:schemeClr val="tx2"/>
                </a:solidFill>
                <a:latin typeface="Arial" charset="0"/>
              </a:defRPr>
            </a:lvl4pPr>
            <a:lvl5pPr algn="l" rtl="0" eaLnBrk="1" fontAlgn="base" hangingPunct="1">
              <a:spcBef>
                <a:spcPct val="0"/>
              </a:spcBef>
              <a:spcAft>
                <a:spcPct val="0"/>
              </a:spcAft>
              <a:defRPr sz="2600" b="1">
                <a:solidFill>
                  <a:schemeClr val="tx2"/>
                </a:solidFill>
                <a:latin typeface="Arial" charset="0"/>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a:lstStyle>
          <a:p>
            <a:pPr defTabSz="911808">
              <a:lnSpc>
                <a:spcPts val="3082"/>
              </a:lnSpc>
              <a:defRPr/>
            </a:pPr>
            <a:r>
              <a:rPr lang="cs-CZ" sz="1800" kern="0" dirty="0"/>
              <a:t>Výroba papíru a celulózy</a:t>
            </a:r>
            <a:endParaRPr lang="en-GB" sz="1800" kern="0" dirty="0"/>
          </a:p>
        </p:txBody>
      </p:sp>
      <p:pic>
        <p:nvPicPr>
          <p:cNvPr id="34" name="Obrázek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1448" y="3062177"/>
            <a:ext cx="465634" cy="497220"/>
          </a:xfrm>
          <a:prstGeom prst="rect">
            <a:avLst/>
          </a:prstGeom>
        </p:spPr>
      </p:pic>
      <p:sp>
        <p:nvSpPr>
          <p:cNvPr id="28" name="TextovéPole 27"/>
          <p:cNvSpPr txBox="1"/>
          <p:nvPr/>
        </p:nvSpPr>
        <p:spPr>
          <a:xfrm>
            <a:off x="578226" y="1625105"/>
            <a:ext cx="3424536" cy="738664"/>
          </a:xfrm>
          <a:prstGeom prst="rect">
            <a:avLst/>
          </a:prstGeom>
          <a:noFill/>
        </p:spPr>
        <p:txBody>
          <a:bodyPr wrap="square" rtlCol="0">
            <a:spAutoFit/>
          </a:bodyPr>
          <a:lstStyle/>
          <a:p>
            <a:r>
              <a:rPr lang="cs-CZ" sz="1200" b="1" dirty="0"/>
              <a:t>	</a:t>
            </a:r>
            <a:r>
              <a:rPr lang="cs-CZ" sz="1400" b="1" dirty="0"/>
              <a:t>                0,25t vody</a:t>
            </a:r>
          </a:p>
          <a:p>
            <a:r>
              <a:rPr lang="cs-CZ" sz="1400" b="1" dirty="0"/>
              <a:t>1t dřeva	                0,50t celulózy</a:t>
            </a:r>
          </a:p>
          <a:p>
            <a:r>
              <a:rPr lang="cs-CZ" sz="1400" b="1" dirty="0"/>
              <a:t>                                   0,25t ligninu</a:t>
            </a:r>
          </a:p>
        </p:txBody>
      </p:sp>
      <p:grpSp>
        <p:nvGrpSpPr>
          <p:cNvPr id="78" name="Skupina 77"/>
          <p:cNvGrpSpPr/>
          <p:nvPr/>
        </p:nvGrpSpPr>
        <p:grpSpPr>
          <a:xfrm>
            <a:off x="1732091" y="1739456"/>
            <a:ext cx="285789" cy="485824"/>
            <a:chOff x="1732091" y="1739456"/>
            <a:chExt cx="285789" cy="485824"/>
          </a:xfrm>
        </p:grpSpPr>
        <p:cxnSp>
          <p:nvCxnSpPr>
            <p:cNvPr id="29" name="Přímá spojnice se šipkou 28"/>
            <p:cNvCxnSpPr/>
            <p:nvPr/>
          </p:nvCxnSpPr>
          <p:spPr>
            <a:xfrm>
              <a:off x="1741157" y="1741177"/>
              <a:ext cx="2767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Přímá spojnice se šipkou 39"/>
            <p:cNvCxnSpPr/>
            <p:nvPr/>
          </p:nvCxnSpPr>
          <p:spPr>
            <a:xfrm>
              <a:off x="1732091" y="1994437"/>
              <a:ext cx="2767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a:off x="1741157" y="2225280"/>
              <a:ext cx="2767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Přímá spojnice 42"/>
            <p:cNvCxnSpPr/>
            <p:nvPr/>
          </p:nvCxnSpPr>
          <p:spPr>
            <a:xfrm>
              <a:off x="1732091" y="1739456"/>
              <a:ext cx="0" cy="485824"/>
            </a:xfrm>
            <a:prstGeom prst="line">
              <a:avLst/>
            </a:prstGeom>
            <a:ln w="6350"/>
          </p:spPr>
          <p:style>
            <a:lnRef idx="1">
              <a:schemeClr val="accent1"/>
            </a:lnRef>
            <a:fillRef idx="0">
              <a:schemeClr val="accent1"/>
            </a:fillRef>
            <a:effectRef idx="0">
              <a:schemeClr val="accent1"/>
            </a:effectRef>
            <a:fontRef idx="minor">
              <a:schemeClr val="tx1"/>
            </a:fontRef>
          </p:style>
        </p:cxnSp>
      </p:grpSp>
      <p:cxnSp>
        <p:nvCxnSpPr>
          <p:cNvPr id="47" name="Přímá spojnice se šipkou 46"/>
          <p:cNvCxnSpPr/>
          <p:nvPr/>
        </p:nvCxnSpPr>
        <p:spPr>
          <a:xfrm>
            <a:off x="9513245" y="3736678"/>
            <a:ext cx="1198298" cy="0"/>
          </a:xfrm>
          <a:prstGeom prst="straightConnector1">
            <a:avLst/>
          </a:prstGeom>
          <a:ln w="38100" cap="rnd">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5" name="TextovéPole 54"/>
          <p:cNvSpPr txBox="1"/>
          <p:nvPr/>
        </p:nvSpPr>
        <p:spPr>
          <a:xfrm>
            <a:off x="5359264" y="5698958"/>
            <a:ext cx="1434263" cy="252388"/>
          </a:xfrm>
          <a:prstGeom prst="rect">
            <a:avLst/>
          </a:prstGeom>
          <a:noFill/>
        </p:spPr>
        <p:txBody>
          <a:bodyPr wrap="none" rtlCol="0">
            <a:noAutofit/>
          </a:bodyPr>
          <a:lstStyle/>
          <a:p>
            <a:pPr algn="l">
              <a:lnSpc>
                <a:spcPct val="90000"/>
              </a:lnSpc>
              <a:spcAft>
                <a:spcPts val="600"/>
              </a:spcAft>
              <a:buClr>
                <a:schemeClr val="accent1"/>
              </a:buClr>
              <a:buSzPct val="120000"/>
            </a:pPr>
            <a:r>
              <a:rPr lang="cs-CZ" sz="1200" b="1" dirty="0"/>
              <a:t>Odpadní papír</a:t>
            </a:r>
          </a:p>
        </p:txBody>
      </p:sp>
      <p:pic>
        <p:nvPicPr>
          <p:cNvPr id="2" name="Obrázek 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529323" y="4866413"/>
            <a:ext cx="552950" cy="1179003"/>
          </a:xfrm>
          <a:prstGeom prst="rect">
            <a:avLst/>
          </a:prstGeom>
        </p:spPr>
      </p:pic>
      <p:pic>
        <p:nvPicPr>
          <p:cNvPr id="13" name="Obrázek 12"/>
          <p:cNvPicPr>
            <a:picLocks noChangeAspect="1"/>
          </p:cNvPicPr>
          <p:nvPr/>
        </p:nvPicPr>
        <p:blipFill rotWithShape="1">
          <a:blip r:embed="rId7" cstate="print">
            <a:extLst>
              <a:ext uri="{28A0092B-C50C-407E-A947-70E740481C1C}">
                <a14:useLocalDpi xmlns:a14="http://schemas.microsoft.com/office/drawing/2010/main" val="0"/>
              </a:ext>
            </a:extLst>
          </a:blip>
          <a:srcRect r="17436" b="18759"/>
          <a:stretch/>
        </p:blipFill>
        <p:spPr>
          <a:xfrm>
            <a:off x="265284" y="3309902"/>
            <a:ext cx="1285237" cy="1272952"/>
          </a:xfrm>
          <a:prstGeom prst="rect">
            <a:avLst/>
          </a:prstGeom>
        </p:spPr>
      </p:pic>
      <p:cxnSp>
        <p:nvCxnSpPr>
          <p:cNvPr id="24" name="Gerade Verbindung mit Pfeil 31"/>
          <p:cNvCxnSpPr/>
          <p:nvPr/>
        </p:nvCxnSpPr>
        <p:spPr bwMode="auto">
          <a:xfrm>
            <a:off x="1233127" y="4500883"/>
            <a:ext cx="921477" cy="12936"/>
          </a:xfrm>
          <a:prstGeom prst="straightConnector1">
            <a:avLst/>
          </a:prstGeom>
          <a:solidFill>
            <a:schemeClr val="accent1"/>
          </a:solidFill>
          <a:ln w="38100" cap="rnd" cmpd="sng" algn="ctr">
            <a:solidFill>
              <a:schemeClr val="tx2"/>
            </a:solidFill>
            <a:prstDash val="solid"/>
            <a:round/>
            <a:headEnd type="none" w="med" len="med"/>
            <a:tailEnd type="triangle" w="med" len="med"/>
          </a:ln>
          <a:effectLst/>
        </p:spPr>
      </p:cxnSp>
      <p:pic>
        <p:nvPicPr>
          <p:cNvPr id="27" name="Obrázek 26"/>
          <p:cNvPicPr>
            <a:picLocks noChangeAspect="1"/>
          </p:cNvPicPr>
          <p:nvPr/>
        </p:nvPicPr>
        <p:blipFill rotWithShape="1">
          <a:blip r:embed="rId8" cstate="print">
            <a:extLst>
              <a:ext uri="{28A0092B-C50C-407E-A947-70E740481C1C}">
                <a14:useLocalDpi xmlns:a14="http://schemas.microsoft.com/office/drawing/2010/main" val="0"/>
              </a:ext>
            </a:extLst>
          </a:blip>
          <a:srcRect l="19372" t="6507" r="11288" b="9506"/>
          <a:stretch/>
        </p:blipFill>
        <p:spPr>
          <a:xfrm>
            <a:off x="5052229" y="2069945"/>
            <a:ext cx="1201480" cy="1701210"/>
          </a:xfrm>
          <a:prstGeom prst="rect">
            <a:avLst/>
          </a:prstGeom>
        </p:spPr>
      </p:pic>
      <p:pic>
        <p:nvPicPr>
          <p:cNvPr id="31" name="Obrázek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31436" y="3302192"/>
            <a:ext cx="735114" cy="810899"/>
          </a:xfrm>
          <a:prstGeom prst="rect">
            <a:avLst/>
          </a:prstGeom>
        </p:spPr>
      </p:pic>
      <p:pic>
        <p:nvPicPr>
          <p:cNvPr id="37" name="Obrázek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39526" y="4774176"/>
            <a:ext cx="1347787" cy="930237"/>
          </a:xfrm>
          <a:prstGeom prst="rect">
            <a:avLst/>
          </a:prstGeom>
        </p:spPr>
      </p:pic>
      <p:cxnSp>
        <p:nvCxnSpPr>
          <p:cNvPr id="60" name="Pravoúhlá spojnice 59"/>
          <p:cNvCxnSpPr>
            <a:endCxn id="37" idx="3"/>
          </p:cNvCxnSpPr>
          <p:nvPr/>
        </p:nvCxnSpPr>
        <p:spPr>
          <a:xfrm rot="5400000">
            <a:off x="10407095" y="4493309"/>
            <a:ext cx="1126204" cy="365768"/>
          </a:xfrm>
          <a:prstGeom prst="bentConnector2">
            <a:avLst/>
          </a:prstGeom>
          <a:ln w="38100" cap="rnd">
            <a:tailEnd type="triangle"/>
          </a:ln>
        </p:spPr>
        <p:style>
          <a:lnRef idx="1">
            <a:schemeClr val="accent1"/>
          </a:lnRef>
          <a:fillRef idx="0">
            <a:schemeClr val="accent1"/>
          </a:fillRef>
          <a:effectRef idx="0">
            <a:schemeClr val="accent1"/>
          </a:effectRef>
          <a:fontRef idx="minor">
            <a:schemeClr val="tx1"/>
          </a:fontRef>
        </p:style>
      </p:cxnSp>
      <p:cxnSp>
        <p:nvCxnSpPr>
          <p:cNvPr id="64" name="Přímá spojnice se šipkou 63"/>
          <p:cNvCxnSpPr/>
          <p:nvPr/>
        </p:nvCxnSpPr>
        <p:spPr>
          <a:xfrm flipH="1">
            <a:off x="7301863" y="5448301"/>
            <a:ext cx="1867538" cy="24670"/>
          </a:xfrm>
          <a:prstGeom prst="straightConnector1">
            <a:avLst/>
          </a:prstGeom>
          <a:ln w="38100" cap="rnd">
            <a:tailEnd type="triangle"/>
          </a:ln>
        </p:spPr>
        <p:style>
          <a:lnRef idx="1">
            <a:schemeClr val="accent1"/>
          </a:lnRef>
          <a:fillRef idx="0">
            <a:schemeClr val="accent1"/>
          </a:fillRef>
          <a:effectRef idx="0">
            <a:schemeClr val="accent1"/>
          </a:effectRef>
          <a:fontRef idx="minor">
            <a:schemeClr val="tx1"/>
          </a:fontRef>
        </p:style>
      </p:cxnSp>
      <p:pic>
        <p:nvPicPr>
          <p:cNvPr id="67" name="Obrázek 6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55580" y="5125405"/>
            <a:ext cx="1063499" cy="461844"/>
          </a:xfrm>
          <a:prstGeom prst="rect">
            <a:avLst/>
          </a:prstGeom>
        </p:spPr>
      </p:pic>
      <p:sp>
        <p:nvSpPr>
          <p:cNvPr id="70" name="Obdélník 69"/>
          <p:cNvSpPr/>
          <p:nvPr/>
        </p:nvSpPr>
        <p:spPr>
          <a:xfrm>
            <a:off x="11226800" y="4155377"/>
            <a:ext cx="816249" cy="461665"/>
          </a:xfrm>
          <a:prstGeom prst="rect">
            <a:avLst/>
          </a:prstGeom>
        </p:spPr>
        <p:txBody>
          <a:bodyPr wrap="none">
            <a:spAutoFit/>
          </a:bodyPr>
          <a:lstStyle/>
          <a:p>
            <a:r>
              <a:rPr lang="cs-CZ" sz="1200" b="1" dirty="0"/>
              <a:t>Finální </a:t>
            </a:r>
          </a:p>
          <a:p>
            <a:r>
              <a:rPr lang="cs-CZ" sz="1200" b="1" dirty="0"/>
              <a:t>zákazník</a:t>
            </a:r>
          </a:p>
        </p:txBody>
      </p:sp>
      <p:sp>
        <p:nvSpPr>
          <p:cNvPr id="71" name="Obdélník 70"/>
          <p:cNvSpPr/>
          <p:nvPr/>
        </p:nvSpPr>
        <p:spPr>
          <a:xfrm>
            <a:off x="9567503" y="5672933"/>
            <a:ext cx="1040670" cy="276999"/>
          </a:xfrm>
          <a:prstGeom prst="rect">
            <a:avLst/>
          </a:prstGeom>
        </p:spPr>
        <p:txBody>
          <a:bodyPr wrap="none">
            <a:spAutoFit/>
          </a:bodyPr>
          <a:lstStyle/>
          <a:p>
            <a:r>
              <a:rPr lang="cs-CZ" sz="1200" b="1" dirty="0"/>
              <a:t>Sběr papíru</a:t>
            </a:r>
          </a:p>
        </p:txBody>
      </p:sp>
      <p:cxnSp>
        <p:nvCxnSpPr>
          <p:cNvPr id="73" name="Přímá spojnice se šipkou 72"/>
          <p:cNvCxnSpPr/>
          <p:nvPr/>
        </p:nvCxnSpPr>
        <p:spPr>
          <a:xfrm flipV="1">
            <a:off x="5917712" y="4177076"/>
            <a:ext cx="6087" cy="807562"/>
          </a:xfrm>
          <a:prstGeom prst="straightConnector1">
            <a:avLst/>
          </a:prstGeom>
          <a:ln w="38100" cap="rnd">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1550521" y="4774175"/>
            <a:ext cx="914400" cy="914400"/>
          </a:xfrm>
          <a:prstGeom prst="rect">
            <a:avLst/>
          </a:prstGeom>
          <a:noFill/>
        </p:spPr>
        <p:txBody>
          <a:bodyPr wrap="none" rtlCol="0">
            <a:noAutofit/>
          </a:bodyPr>
          <a:lstStyle/>
          <a:p>
            <a:pPr marL="285750" indent="-285750" algn="l">
              <a:lnSpc>
                <a:spcPct val="90000"/>
              </a:lnSpc>
              <a:spcAft>
                <a:spcPts val="600"/>
              </a:spcAft>
              <a:buClr>
                <a:schemeClr val="accent1"/>
              </a:buClr>
              <a:buSzPct val="120000"/>
              <a:buFont typeface="Arial" panose="020B0604020202020204" pitchFamily="34" charset="0"/>
              <a:buChar char="●"/>
            </a:pPr>
            <a:endParaRPr lang="cs-CZ" sz="1400" dirty="0"/>
          </a:p>
        </p:txBody>
      </p:sp>
      <p:sp>
        <p:nvSpPr>
          <p:cNvPr id="44" name="Textfeld 22"/>
          <p:cNvSpPr txBox="1">
            <a:spLocks noChangeArrowheads="1"/>
          </p:cNvSpPr>
          <p:nvPr/>
        </p:nvSpPr>
        <p:spPr bwMode="auto">
          <a:xfrm>
            <a:off x="1220171" y="4535832"/>
            <a:ext cx="855812" cy="276999"/>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cs-CZ" sz="1200" b="1" dirty="0">
                <a:solidFill>
                  <a:srgbClr val="000000"/>
                </a:solidFill>
              </a:rPr>
              <a:t>Dřevo</a:t>
            </a:r>
            <a:endParaRPr lang="en-GB" sz="1200" b="1" dirty="0">
              <a:solidFill>
                <a:srgbClr val="000000"/>
              </a:solidFill>
            </a:endParaRPr>
          </a:p>
        </p:txBody>
      </p:sp>
      <p:sp>
        <p:nvSpPr>
          <p:cNvPr id="63" name="Textfeld 22"/>
          <p:cNvSpPr txBox="1">
            <a:spLocks noChangeArrowheads="1"/>
          </p:cNvSpPr>
          <p:nvPr/>
        </p:nvSpPr>
        <p:spPr bwMode="auto">
          <a:xfrm>
            <a:off x="1184753" y="5021196"/>
            <a:ext cx="1113605" cy="46166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cs-CZ" sz="1200" b="1" dirty="0">
                <a:solidFill>
                  <a:srgbClr val="000000"/>
                </a:solidFill>
              </a:rPr>
              <a:t>Biomasa, louh</a:t>
            </a:r>
            <a:endParaRPr lang="en-GB" sz="1200" b="1" dirty="0">
              <a:solidFill>
                <a:srgbClr val="000000"/>
              </a:solidFill>
            </a:endParaRPr>
          </a:p>
        </p:txBody>
      </p:sp>
      <p:cxnSp>
        <p:nvCxnSpPr>
          <p:cNvPr id="59" name="Pravoúhlá spojnice 58"/>
          <p:cNvCxnSpPr/>
          <p:nvPr/>
        </p:nvCxnSpPr>
        <p:spPr>
          <a:xfrm rot="16200000" flipH="1">
            <a:off x="1920853" y="5228051"/>
            <a:ext cx="1019998" cy="174207"/>
          </a:xfrm>
          <a:prstGeom prst="bentConnector3">
            <a:avLst>
              <a:gd name="adj1" fmla="val 98982"/>
            </a:avLst>
          </a:prstGeom>
          <a:ln w="38100" cap="rnd">
            <a:solidFill>
              <a:schemeClr val="accent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68" name="Pravoúhlá spojnice 67"/>
          <p:cNvCxnSpPr/>
          <p:nvPr/>
        </p:nvCxnSpPr>
        <p:spPr>
          <a:xfrm flipV="1">
            <a:off x="3198087" y="4123165"/>
            <a:ext cx="2115990" cy="1679512"/>
          </a:xfrm>
          <a:prstGeom prst="bentConnector3">
            <a:avLst>
              <a:gd name="adj1" fmla="val 99896"/>
            </a:avLst>
          </a:prstGeom>
          <a:ln w="38100" cap="rnd">
            <a:solidFill>
              <a:srgbClr val="00B050"/>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7" name="Přímá spojnice 76"/>
          <p:cNvCxnSpPr/>
          <p:nvPr/>
        </p:nvCxnSpPr>
        <p:spPr>
          <a:xfrm flipV="1">
            <a:off x="3268341" y="4765618"/>
            <a:ext cx="0" cy="1028502"/>
          </a:xfrm>
          <a:prstGeom prst="line">
            <a:avLst/>
          </a:prstGeom>
          <a:ln w="38100" cap="rnd">
            <a:solidFill>
              <a:srgbClr val="00B050"/>
            </a:solidFill>
            <a:round/>
            <a:tailEnd type="triangle"/>
          </a:ln>
        </p:spPr>
        <p:style>
          <a:lnRef idx="1">
            <a:schemeClr val="accent1"/>
          </a:lnRef>
          <a:fillRef idx="0">
            <a:schemeClr val="accent1"/>
          </a:fillRef>
          <a:effectRef idx="0">
            <a:schemeClr val="accent1"/>
          </a:effectRef>
          <a:fontRef idx="minor">
            <a:schemeClr val="tx1"/>
          </a:fontRef>
        </p:style>
      </p:cxnSp>
      <p:sp>
        <p:nvSpPr>
          <p:cNvPr id="80" name="Textfeld 24"/>
          <p:cNvSpPr txBox="1">
            <a:spLocks noChangeArrowheads="1"/>
          </p:cNvSpPr>
          <p:nvPr/>
        </p:nvSpPr>
        <p:spPr bwMode="auto">
          <a:xfrm>
            <a:off x="3303024" y="5485042"/>
            <a:ext cx="1593653" cy="276999"/>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cs-CZ" sz="1200" b="1" dirty="0">
                <a:solidFill>
                  <a:srgbClr val="000000"/>
                </a:solidFill>
              </a:rPr>
              <a:t>Energie</a:t>
            </a:r>
            <a:endParaRPr lang="en-GB" sz="1200" b="1" dirty="0">
              <a:solidFill>
                <a:srgbClr val="000000"/>
              </a:solidFill>
            </a:endParaRPr>
          </a:p>
        </p:txBody>
      </p:sp>
      <p:pic>
        <p:nvPicPr>
          <p:cNvPr id="48" name="Picture 9">
            <a:extLst>
              <a:ext uri="{FF2B5EF4-FFF2-40B4-BE49-F238E27FC236}">
                <a16:creationId xmlns:a16="http://schemas.microsoft.com/office/drawing/2014/main" id="{7717CFA8-E15A-4731-8990-0AEB45D7183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591481" y="821675"/>
            <a:ext cx="576073" cy="108966"/>
          </a:xfrm>
          <a:prstGeom prst="rect">
            <a:avLst/>
          </a:prstGeom>
        </p:spPr>
      </p:pic>
    </p:spTree>
    <p:extLst>
      <p:ext uri="{BB962C8B-B14F-4D97-AF65-F5344CB8AC3E}">
        <p14:creationId xmlns:p14="http://schemas.microsoft.com/office/powerpoint/2010/main" val="104423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oranžová, Barevnost, umění, astronomie&#10;&#10;Popis byl vytvořen automaticky">
            <a:extLst>
              <a:ext uri="{FF2B5EF4-FFF2-40B4-BE49-F238E27FC236}">
                <a16:creationId xmlns:a16="http://schemas.microsoft.com/office/drawing/2014/main" id="{55B86E54-1EFB-60F3-F37E-F3878C3B65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4931"/>
            <a:ext cx="12570053" cy="6093069"/>
          </a:xfrm>
          <a:prstGeom prst="rect">
            <a:avLst/>
          </a:prstGeom>
        </p:spPr>
      </p:pic>
      <p:sp>
        <p:nvSpPr>
          <p:cNvPr id="3" name="Nadpis 2">
            <a:extLst>
              <a:ext uri="{FF2B5EF4-FFF2-40B4-BE49-F238E27FC236}">
                <a16:creationId xmlns:a16="http://schemas.microsoft.com/office/drawing/2014/main" id="{27B1A65A-2936-D2EF-F1FB-2466DE50BB54}"/>
              </a:ext>
            </a:extLst>
          </p:cNvPr>
          <p:cNvSpPr>
            <a:spLocks noGrp="1"/>
          </p:cNvSpPr>
          <p:nvPr>
            <p:ph type="title"/>
          </p:nvPr>
        </p:nvSpPr>
        <p:spPr>
          <a:xfrm>
            <a:off x="2129403" y="4680826"/>
            <a:ext cx="7228242" cy="660295"/>
          </a:xfrm>
        </p:spPr>
        <p:txBody>
          <a:bodyPr>
            <a:normAutofit/>
          </a:bodyPr>
          <a:lstStyle/>
          <a:p>
            <a:r>
              <a:rPr lang="cs-CZ" dirty="0"/>
              <a:t>Děkuji za pozornost!</a:t>
            </a:r>
          </a:p>
        </p:txBody>
      </p:sp>
    </p:spTree>
    <p:extLst>
      <p:ext uri="{BB962C8B-B14F-4D97-AF65-F5344CB8AC3E}">
        <p14:creationId xmlns:p14="http://schemas.microsoft.com/office/powerpoint/2010/main" val="31892244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31E51CA-7E0E-FA60-17EF-27ECE402F8A6}"/>
              </a:ext>
            </a:extLst>
          </p:cNvPr>
          <p:cNvGrpSpPr/>
          <p:nvPr/>
        </p:nvGrpSpPr>
        <p:grpSpPr>
          <a:xfrm>
            <a:off x="476487" y="1089025"/>
            <a:ext cx="5641714" cy="4787900"/>
            <a:chOff x="476487" y="1089025"/>
            <a:chExt cx="5641714" cy="4787900"/>
          </a:xfrm>
        </p:grpSpPr>
        <p:sp>
          <p:nvSpPr>
            <p:cNvPr id="2" name="Rectangle 1">
              <a:extLst>
                <a:ext uri="{FF2B5EF4-FFF2-40B4-BE49-F238E27FC236}">
                  <a16:creationId xmlns:a16="http://schemas.microsoft.com/office/drawing/2014/main" id="{B516CC62-98DC-89EC-F312-F3566937663A}"/>
                </a:ext>
              </a:extLst>
            </p:cNvPr>
            <p:cNvSpPr>
              <a:spLocks/>
            </p:cNvSpPr>
            <p:nvPr/>
          </p:nvSpPr>
          <p:spPr>
            <a:xfrm>
              <a:off x="476487" y="1089025"/>
              <a:ext cx="5641714" cy="4782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0055A4"/>
                  </a:solidFill>
                  <a:effectLst/>
                  <a:uLnTx/>
                  <a:uFillTx/>
                  <a:latin typeface="Arial"/>
                  <a:ea typeface="+mn-ea"/>
                  <a:cs typeface="+mn-cs"/>
                </a:rPr>
                <a:t>Europe</a:t>
              </a:r>
            </a:p>
          </p:txBody>
        </p:sp>
        <p:grpSp>
          <p:nvGrpSpPr>
            <p:cNvPr id="7" name="Group 6">
              <a:extLst>
                <a:ext uri="{FF2B5EF4-FFF2-40B4-BE49-F238E27FC236}">
                  <a16:creationId xmlns:a16="http://schemas.microsoft.com/office/drawing/2014/main" id="{F733A572-32F8-1944-43E3-8BD6E436CD2F}"/>
                </a:ext>
              </a:extLst>
            </p:cNvPr>
            <p:cNvGrpSpPr>
              <a:grpSpLocks/>
            </p:cNvGrpSpPr>
            <p:nvPr/>
          </p:nvGrpSpPr>
          <p:grpSpPr>
            <a:xfrm>
              <a:off x="1954995" y="1089025"/>
              <a:ext cx="4163206" cy="4787900"/>
              <a:chOff x="1946529" y="1089025"/>
              <a:chExt cx="4163206" cy="4787900"/>
            </a:xfrm>
          </p:grpSpPr>
          <p:pic>
            <p:nvPicPr>
              <p:cNvPr id="652" name="Graphic 651">
                <a:extLst>
                  <a:ext uri="{FF2B5EF4-FFF2-40B4-BE49-F238E27FC236}">
                    <a16:creationId xmlns:a16="http://schemas.microsoft.com/office/drawing/2014/main" id="{ACBEC060-D9FA-0DF1-E375-04B60F35CBD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670" r="18817" b="4597"/>
              <a:stretch/>
            </p:blipFill>
            <p:spPr>
              <a:xfrm>
                <a:off x="1946529" y="1089025"/>
                <a:ext cx="4163206" cy="4787900"/>
              </a:xfrm>
              <a:prstGeom prst="rect">
                <a:avLst/>
              </a:prstGeom>
            </p:spPr>
          </p:pic>
          <p:sp>
            <p:nvSpPr>
              <p:cNvPr id="653" name="Freeform: Shape 652">
                <a:extLst>
                  <a:ext uri="{FF2B5EF4-FFF2-40B4-BE49-F238E27FC236}">
                    <a16:creationId xmlns:a16="http://schemas.microsoft.com/office/drawing/2014/main" id="{2552DA0E-06C3-04D5-2C03-9BDE73DF1028}"/>
                  </a:ext>
                </a:extLst>
              </p:cNvPr>
              <p:cNvSpPr>
                <a:spLocks/>
              </p:cNvSpPr>
              <p:nvPr/>
            </p:nvSpPr>
            <p:spPr>
              <a:xfrm>
                <a:off x="4212187" y="4280345"/>
                <a:ext cx="75600" cy="75600"/>
              </a:xfrm>
              <a:custGeom>
                <a:avLst/>
                <a:gdLst>
                  <a:gd name="connsiteX0" fmla="*/ 48663 w 97326"/>
                  <a:gd name="connsiteY0" fmla="*/ 97592 h 97592"/>
                  <a:gd name="connsiteX1" fmla="*/ 97326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6" y="75750"/>
                      <a:pt x="97326" y="48796"/>
                    </a:cubicBezTo>
                    <a:cubicBezTo>
                      <a:pt x="97326" y="21842"/>
                      <a:pt x="75551" y="0"/>
                      <a:pt x="48663" y="0"/>
                    </a:cubicBezTo>
                    <a:cubicBezTo>
                      <a:pt x="21776" y="0"/>
                      <a:pt x="0" y="21842"/>
                      <a:pt x="0" y="48796"/>
                    </a:cubicBezTo>
                    <a:cubicBezTo>
                      <a:pt x="0" y="75750"/>
                      <a:pt x="21776" y="97592"/>
                      <a:pt x="48663" y="97592"/>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54" name="Freeform: Shape 653">
                <a:extLst>
                  <a:ext uri="{FF2B5EF4-FFF2-40B4-BE49-F238E27FC236}">
                    <a16:creationId xmlns:a16="http://schemas.microsoft.com/office/drawing/2014/main" id="{4F023420-6B9E-E217-BEB6-A40EA0BB8EE0}"/>
                  </a:ext>
                </a:extLst>
              </p:cNvPr>
              <p:cNvSpPr>
                <a:spLocks/>
              </p:cNvSpPr>
              <p:nvPr/>
            </p:nvSpPr>
            <p:spPr>
              <a:xfrm>
                <a:off x="4239855" y="4331406"/>
                <a:ext cx="75600" cy="75600"/>
              </a:xfrm>
              <a:custGeom>
                <a:avLst/>
                <a:gdLst>
                  <a:gd name="connsiteX0" fmla="*/ 47033 w 97385"/>
                  <a:gd name="connsiteY0" fmla="*/ 97489 h 97518"/>
                  <a:gd name="connsiteX1" fmla="*/ 97356 w 97385"/>
                  <a:gd name="connsiteY1" fmla="*/ 50419 h 97518"/>
                  <a:gd name="connsiteX2" fmla="*/ 50353 w 97385"/>
                  <a:gd name="connsiteY2" fmla="*/ 30 h 97518"/>
                  <a:gd name="connsiteX3" fmla="*/ 30 w 97385"/>
                  <a:gd name="connsiteY3" fmla="*/ 47100 h 97518"/>
                  <a:gd name="connsiteX4" fmla="*/ 47033 w 97385"/>
                  <a:gd name="connsiteY4" fmla="*/ 97489 h 97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85" h="97518">
                    <a:moveTo>
                      <a:pt x="47033" y="97489"/>
                    </a:moveTo>
                    <a:cubicBezTo>
                      <a:pt x="73921" y="98418"/>
                      <a:pt x="96427" y="77373"/>
                      <a:pt x="97356" y="50419"/>
                    </a:cubicBezTo>
                    <a:cubicBezTo>
                      <a:pt x="98286" y="23532"/>
                      <a:pt x="77240" y="959"/>
                      <a:pt x="50353" y="30"/>
                    </a:cubicBezTo>
                    <a:cubicBezTo>
                      <a:pt x="23465" y="-900"/>
                      <a:pt x="959" y="20212"/>
                      <a:pt x="30" y="47100"/>
                    </a:cubicBezTo>
                    <a:cubicBezTo>
                      <a:pt x="-900" y="74054"/>
                      <a:pt x="20146" y="96560"/>
                      <a:pt x="47033" y="97489"/>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58" name="Freeform: Shape 657">
                <a:extLst>
                  <a:ext uri="{FF2B5EF4-FFF2-40B4-BE49-F238E27FC236}">
                    <a16:creationId xmlns:a16="http://schemas.microsoft.com/office/drawing/2014/main" id="{9E83A615-AD76-C92D-3ECB-F5611C276C3C}"/>
                  </a:ext>
                </a:extLst>
              </p:cNvPr>
              <p:cNvSpPr>
                <a:spLocks/>
              </p:cNvSpPr>
              <p:nvPr/>
            </p:nvSpPr>
            <p:spPr>
              <a:xfrm>
                <a:off x="4519669" y="2374701"/>
                <a:ext cx="97866" cy="84890"/>
              </a:xfrm>
              <a:custGeom>
                <a:avLst/>
                <a:gdLst>
                  <a:gd name="connsiteX0" fmla="*/ 61808 w 123683"/>
                  <a:gd name="connsiteY0" fmla="*/ 107285 h 107284"/>
                  <a:gd name="connsiteX1" fmla="*/ 123683 w 123683"/>
                  <a:gd name="connsiteY1" fmla="*/ 107285 h 107284"/>
                  <a:gd name="connsiteX2" fmla="*/ 92746 w 123683"/>
                  <a:gd name="connsiteY2" fmla="*/ 53642 h 107284"/>
                  <a:gd name="connsiteX3" fmla="*/ 61808 w 123683"/>
                  <a:gd name="connsiteY3" fmla="*/ 0 h 107284"/>
                  <a:gd name="connsiteX4" fmla="*/ 30871 w 123683"/>
                  <a:gd name="connsiteY4" fmla="*/ 53642 h 107284"/>
                  <a:gd name="connsiteX5" fmla="*/ 0 w 123683"/>
                  <a:gd name="connsiteY5" fmla="*/ 107285 h 107284"/>
                  <a:gd name="connsiteX6" fmla="*/ 61808 w 123683"/>
                  <a:gd name="connsiteY6" fmla="*/ 107285 h 10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83" h="107284">
                    <a:moveTo>
                      <a:pt x="61808" y="107285"/>
                    </a:moveTo>
                    <a:lnTo>
                      <a:pt x="123683" y="107285"/>
                    </a:lnTo>
                    <a:lnTo>
                      <a:pt x="92746" y="53642"/>
                    </a:lnTo>
                    <a:lnTo>
                      <a:pt x="61808" y="0"/>
                    </a:lnTo>
                    <a:lnTo>
                      <a:pt x="30871" y="53642"/>
                    </a:lnTo>
                    <a:lnTo>
                      <a:pt x="0" y="107285"/>
                    </a:lnTo>
                    <a:lnTo>
                      <a:pt x="61808" y="107285"/>
                    </a:lnTo>
                    <a:close/>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59" name="Freeform: Shape 658">
                <a:extLst>
                  <a:ext uri="{FF2B5EF4-FFF2-40B4-BE49-F238E27FC236}">
                    <a16:creationId xmlns:a16="http://schemas.microsoft.com/office/drawing/2014/main" id="{FA3D4E90-9894-18D3-CF84-E42E142E42DC}"/>
                  </a:ext>
                </a:extLst>
              </p:cNvPr>
              <p:cNvSpPr>
                <a:spLocks/>
              </p:cNvSpPr>
              <p:nvPr/>
            </p:nvSpPr>
            <p:spPr>
              <a:xfrm>
                <a:off x="4329845" y="2894348"/>
                <a:ext cx="77011" cy="77223"/>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60" name="Freeform: Shape 659">
                <a:extLst>
                  <a:ext uri="{FF2B5EF4-FFF2-40B4-BE49-F238E27FC236}">
                    <a16:creationId xmlns:a16="http://schemas.microsoft.com/office/drawing/2014/main" id="{3A6EA8E1-82BA-0991-BD17-E64EA795CB2E}"/>
                  </a:ext>
                </a:extLst>
              </p:cNvPr>
              <p:cNvSpPr>
                <a:spLocks/>
              </p:cNvSpPr>
              <p:nvPr/>
            </p:nvSpPr>
            <p:spPr>
              <a:xfrm>
                <a:off x="3799538" y="3826309"/>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61" name="Freeform: Shape 660">
                <a:extLst>
                  <a:ext uri="{FF2B5EF4-FFF2-40B4-BE49-F238E27FC236}">
                    <a16:creationId xmlns:a16="http://schemas.microsoft.com/office/drawing/2014/main" id="{A075E48C-4537-9C22-0C95-62032629CFAD}"/>
                  </a:ext>
                </a:extLst>
              </p:cNvPr>
              <p:cNvSpPr>
                <a:spLocks/>
              </p:cNvSpPr>
              <p:nvPr/>
            </p:nvSpPr>
            <p:spPr>
              <a:xfrm>
                <a:off x="4070939" y="4294639"/>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62" name="Freeform: Shape 661">
                <a:extLst>
                  <a:ext uri="{FF2B5EF4-FFF2-40B4-BE49-F238E27FC236}">
                    <a16:creationId xmlns:a16="http://schemas.microsoft.com/office/drawing/2014/main" id="{CF978B73-A3DB-8DF0-3F53-39C0ACE298F6}"/>
                  </a:ext>
                </a:extLst>
              </p:cNvPr>
              <p:cNvSpPr>
                <a:spLocks/>
              </p:cNvSpPr>
              <p:nvPr/>
            </p:nvSpPr>
            <p:spPr>
              <a:xfrm>
                <a:off x="3635697" y="3931621"/>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63" name="Freeform: Shape 662">
                <a:extLst>
                  <a:ext uri="{FF2B5EF4-FFF2-40B4-BE49-F238E27FC236}">
                    <a16:creationId xmlns:a16="http://schemas.microsoft.com/office/drawing/2014/main" id="{61896C55-C291-2A7E-90A5-4F867DE75476}"/>
                  </a:ext>
                </a:extLst>
              </p:cNvPr>
              <p:cNvSpPr>
                <a:spLocks/>
              </p:cNvSpPr>
              <p:nvPr/>
            </p:nvSpPr>
            <p:spPr>
              <a:xfrm>
                <a:off x="3553477" y="3931621"/>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64" name="Freeform: Shape 663">
                <a:extLst>
                  <a:ext uri="{FF2B5EF4-FFF2-40B4-BE49-F238E27FC236}">
                    <a16:creationId xmlns:a16="http://schemas.microsoft.com/office/drawing/2014/main" id="{61249991-F98A-067B-7001-6E0BA9FAB4AE}"/>
                  </a:ext>
                </a:extLst>
              </p:cNvPr>
              <p:cNvSpPr>
                <a:spLocks/>
              </p:cNvSpPr>
              <p:nvPr/>
            </p:nvSpPr>
            <p:spPr>
              <a:xfrm>
                <a:off x="2906762" y="4876129"/>
                <a:ext cx="75600" cy="75600"/>
              </a:xfrm>
              <a:custGeom>
                <a:avLst/>
                <a:gdLst>
                  <a:gd name="connsiteX0" fmla="*/ 48663 w 97326"/>
                  <a:gd name="connsiteY0" fmla="*/ 97592 h 97591"/>
                  <a:gd name="connsiteX1" fmla="*/ 97326 w 97326"/>
                  <a:gd name="connsiteY1" fmla="*/ 48796 h 97591"/>
                  <a:gd name="connsiteX2" fmla="*/ 48663 w 97326"/>
                  <a:gd name="connsiteY2" fmla="*/ 0 h 97591"/>
                  <a:gd name="connsiteX3" fmla="*/ 0 w 97326"/>
                  <a:gd name="connsiteY3" fmla="*/ 48796 h 97591"/>
                  <a:gd name="connsiteX4" fmla="*/ 48663 w 97326"/>
                  <a:gd name="connsiteY4" fmla="*/ 97592 h 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1">
                    <a:moveTo>
                      <a:pt x="48663" y="97592"/>
                    </a:moveTo>
                    <a:cubicBezTo>
                      <a:pt x="75551" y="97592"/>
                      <a:pt x="97326" y="75750"/>
                      <a:pt x="97326" y="48796"/>
                    </a:cubicBezTo>
                    <a:cubicBezTo>
                      <a:pt x="97326"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65" name="Freeform: Shape 664">
                <a:extLst>
                  <a:ext uri="{FF2B5EF4-FFF2-40B4-BE49-F238E27FC236}">
                    <a16:creationId xmlns:a16="http://schemas.microsoft.com/office/drawing/2014/main" id="{288F39BE-C9B4-1F4F-5D4F-06BCAD95B9DD}"/>
                  </a:ext>
                </a:extLst>
              </p:cNvPr>
              <p:cNvSpPr>
                <a:spLocks/>
              </p:cNvSpPr>
              <p:nvPr/>
            </p:nvSpPr>
            <p:spPr>
              <a:xfrm>
                <a:off x="3264482" y="5027274"/>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66" name="Freeform: Shape 665">
                <a:extLst>
                  <a:ext uri="{FF2B5EF4-FFF2-40B4-BE49-F238E27FC236}">
                    <a16:creationId xmlns:a16="http://schemas.microsoft.com/office/drawing/2014/main" id="{6A599084-3383-C65C-D231-2CA4EC343350}"/>
                  </a:ext>
                </a:extLst>
              </p:cNvPr>
              <p:cNvSpPr>
                <a:spLocks/>
              </p:cNvSpPr>
              <p:nvPr/>
            </p:nvSpPr>
            <p:spPr>
              <a:xfrm>
                <a:off x="4176101" y="4868282"/>
                <a:ext cx="75600" cy="75600"/>
              </a:xfrm>
              <a:custGeom>
                <a:avLst/>
                <a:gdLst>
                  <a:gd name="connsiteX0" fmla="*/ 48663 w 97326"/>
                  <a:gd name="connsiteY0" fmla="*/ 97592 h 97592"/>
                  <a:gd name="connsiteX1" fmla="*/ 97326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6" y="75750"/>
                      <a:pt x="97326" y="48796"/>
                    </a:cubicBezTo>
                    <a:cubicBezTo>
                      <a:pt x="97326"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67" name="Freeform: Shape 666">
                <a:extLst>
                  <a:ext uri="{FF2B5EF4-FFF2-40B4-BE49-F238E27FC236}">
                    <a16:creationId xmlns:a16="http://schemas.microsoft.com/office/drawing/2014/main" id="{71E8402E-98C9-F682-BAF3-8DBF9498645E}"/>
                  </a:ext>
                </a:extLst>
              </p:cNvPr>
              <p:cNvSpPr>
                <a:spLocks/>
              </p:cNvSpPr>
              <p:nvPr/>
            </p:nvSpPr>
            <p:spPr>
              <a:xfrm>
                <a:off x="3443367" y="4148492"/>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68" name="Freeform: Shape 667">
                <a:extLst>
                  <a:ext uri="{FF2B5EF4-FFF2-40B4-BE49-F238E27FC236}">
                    <a16:creationId xmlns:a16="http://schemas.microsoft.com/office/drawing/2014/main" id="{3E420245-0614-4B01-74A6-F8A5A28DF0F4}"/>
                  </a:ext>
                </a:extLst>
              </p:cNvPr>
              <p:cNvSpPr>
                <a:spLocks/>
              </p:cNvSpPr>
              <p:nvPr/>
            </p:nvSpPr>
            <p:spPr>
              <a:xfrm>
                <a:off x="4125869" y="3904881"/>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69" name="Freeform: Shape 668">
                <a:extLst>
                  <a:ext uri="{FF2B5EF4-FFF2-40B4-BE49-F238E27FC236}">
                    <a16:creationId xmlns:a16="http://schemas.microsoft.com/office/drawing/2014/main" id="{A5A5CB26-D0CB-6106-CF0A-8CA0EF00DB4E}"/>
                  </a:ext>
                </a:extLst>
              </p:cNvPr>
              <p:cNvSpPr>
                <a:spLocks/>
              </p:cNvSpPr>
              <p:nvPr/>
            </p:nvSpPr>
            <p:spPr>
              <a:xfrm>
                <a:off x="4050547" y="4074619"/>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70" name="Freeform: Shape 669">
                <a:extLst>
                  <a:ext uri="{FF2B5EF4-FFF2-40B4-BE49-F238E27FC236}">
                    <a16:creationId xmlns:a16="http://schemas.microsoft.com/office/drawing/2014/main" id="{AA13737E-8E95-09C1-CEB7-9AC9B6227D96}"/>
                  </a:ext>
                </a:extLst>
              </p:cNvPr>
              <p:cNvSpPr>
                <a:spLocks/>
              </p:cNvSpPr>
              <p:nvPr/>
            </p:nvSpPr>
            <p:spPr>
              <a:xfrm>
                <a:off x="3942286" y="4140645"/>
                <a:ext cx="75600" cy="75600"/>
              </a:xfrm>
              <a:custGeom>
                <a:avLst/>
                <a:gdLst>
                  <a:gd name="connsiteX0" fmla="*/ 48663 w 97326"/>
                  <a:gd name="connsiteY0" fmla="*/ 97592 h 97592"/>
                  <a:gd name="connsiteX1" fmla="*/ 97326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6" y="75750"/>
                      <a:pt x="97326" y="48796"/>
                    </a:cubicBezTo>
                    <a:cubicBezTo>
                      <a:pt x="97326" y="21842"/>
                      <a:pt x="75551" y="0"/>
                      <a:pt x="48663" y="0"/>
                    </a:cubicBezTo>
                    <a:cubicBezTo>
                      <a:pt x="21776" y="0"/>
                      <a:pt x="0" y="21842"/>
                      <a:pt x="0" y="48796"/>
                    </a:cubicBezTo>
                    <a:cubicBezTo>
                      <a:pt x="0" y="75750"/>
                      <a:pt x="21776" y="97592"/>
                      <a:pt x="48663" y="97592"/>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71" name="Freeform: Shape 670">
                <a:extLst>
                  <a:ext uri="{FF2B5EF4-FFF2-40B4-BE49-F238E27FC236}">
                    <a16:creationId xmlns:a16="http://schemas.microsoft.com/office/drawing/2014/main" id="{130D3CDC-FCDF-F203-27A1-3111F616F6DB}"/>
                  </a:ext>
                </a:extLst>
              </p:cNvPr>
              <p:cNvSpPr>
                <a:spLocks/>
              </p:cNvSpPr>
              <p:nvPr/>
            </p:nvSpPr>
            <p:spPr>
              <a:xfrm>
                <a:off x="3896802" y="4063625"/>
                <a:ext cx="75600" cy="75600"/>
              </a:xfrm>
              <a:custGeom>
                <a:avLst/>
                <a:gdLst>
                  <a:gd name="connsiteX0" fmla="*/ 48663 w 97326"/>
                  <a:gd name="connsiteY0" fmla="*/ 97592 h 97591"/>
                  <a:gd name="connsiteX1" fmla="*/ 97327 w 97326"/>
                  <a:gd name="connsiteY1" fmla="*/ 48796 h 97591"/>
                  <a:gd name="connsiteX2" fmla="*/ 48663 w 97326"/>
                  <a:gd name="connsiteY2" fmla="*/ 0 h 97591"/>
                  <a:gd name="connsiteX3" fmla="*/ 0 w 97326"/>
                  <a:gd name="connsiteY3" fmla="*/ 48796 h 97591"/>
                  <a:gd name="connsiteX4" fmla="*/ 48663 w 97326"/>
                  <a:gd name="connsiteY4" fmla="*/ 97592 h 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1">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72" name="Freeform: Shape 671">
                <a:extLst>
                  <a:ext uri="{FF2B5EF4-FFF2-40B4-BE49-F238E27FC236}">
                    <a16:creationId xmlns:a16="http://schemas.microsoft.com/office/drawing/2014/main" id="{B6EF9D00-43A3-DCC0-7DB1-F752774ECA44}"/>
                  </a:ext>
                </a:extLst>
              </p:cNvPr>
              <p:cNvSpPr>
                <a:spLocks/>
              </p:cNvSpPr>
              <p:nvPr/>
            </p:nvSpPr>
            <p:spPr>
              <a:xfrm>
                <a:off x="3834025" y="4167336"/>
                <a:ext cx="75600" cy="75600"/>
              </a:xfrm>
              <a:custGeom>
                <a:avLst/>
                <a:gdLst>
                  <a:gd name="connsiteX0" fmla="*/ 48663 w 97326"/>
                  <a:gd name="connsiteY0" fmla="*/ 97592 h 97591"/>
                  <a:gd name="connsiteX1" fmla="*/ 97327 w 97326"/>
                  <a:gd name="connsiteY1" fmla="*/ 48796 h 97591"/>
                  <a:gd name="connsiteX2" fmla="*/ 48663 w 97326"/>
                  <a:gd name="connsiteY2" fmla="*/ 0 h 97591"/>
                  <a:gd name="connsiteX3" fmla="*/ 0 w 97326"/>
                  <a:gd name="connsiteY3" fmla="*/ 48796 h 97591"/>
                  <a:gd name="connsiteX4" fmla="*/ 48663 w 97326"/>
                  <a:gd name="connsiteY4" fmla="*/ 97592 h 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1">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73" name="Freeform: Shape 672">
                <a:extLst>
                  <a:ext uri="{FF2B5EF4-FFF2-40B4-BE49-F238E27FC236}">
                    <a16:creationId xmlns:a16="http://schemas.microsoft.com/office/drawing/2014/main" id="{CD84D1D7-DA8B-4552-AD7D-7B2ADD8BE084}"/>
                  </a:ext>
                </a:extLst>
              </p:cNvPr>
              <p:cNvSpPr>
                <a:spLocks/>
              </p:cNvSpPr>
              <p:nvPr/>
            </p:nvSpPr>
            <p:spPr>
              <a:xfrm>
                <a:off x="3341354" y="3955163"/>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74" name="Freeform: Shape 673">
                <a:extLst>
                  <a:ext uri="{FF2B5EF4-FFF2-40B4-BE49-F238E27FC236}">
                    <a16:creationId xmlns:a16="http://schemas.microsoft.com/office/drawing/2014/main" id="{0CAA9B97-C400-41BF-C7CA-12E2050A4392}"/>
                  </a:ext>
                </a:extLst>
              </p:cNvPr>
              <p:cNvSpPr>
                <a:spLocks/>
              </p:cNvSpPr>
              <p:nvPr/>
            </p:nvSpPr>
            <p:spPr>
              <a:xfrm>
                <a:off x="3868563" y="4618672"/>
                <a:ext cx="75600" cy="75600"/>
              </a:xfrm>
              <a:custGeom>
                <a:avLst/>
                <a:gdLst>
                  <a:gd name="connsiteX0" fmla="*/ 48663 w 97326"/>
                  <a:gd name="connsiteY0" fmla="*/ 97592 h 97592"/>
                  <a:gd name="connsiteX1" fmla="*/ 97326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6" y="75750"/>
                      <a:pt x="97326" y="48796"/>
                    </a:cubicBezTo>
                    <a:cubicBezTo>
                      <a:pt x="97326"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75" name="Freeform: Shape 674">
                <a:extLst>
                  <a:ext uri="{FF2B5EF4-FFF2-40B4-BE49-F238E27FC236}">
                    <a16:creationId xmlns:a16="http://schemas.microsoft.com/office/drawing/2014/main" id="{7F5D188B-8752-90E2-5279-92881BF976EF}"/>
                  </a:ext>
                </a:extLst>
              </p:cNvPr>
              <p:cNvSpPr>
                <a:spLocks/>
              </p:cNvSpPr>
              <p:nvPr/>
            </p:nvSpPr>
            <p:spPr>
              <a:xfrm>
                <a:off x="4030154" y="4601078"/>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76" name="Freeform: Shape 675">
                <a:extLst>
                  <a:ext uri="{FF2B5EF4-FFF2-40B4-BE49-F238E27FC236}">
                    <a16:creationId xmlns:a16="http://schemas.microsoft.com/office/drawing/2014/main" id="{2FE0EB9F-A700-ABAC-44C0-AE967F16818D}"/>
                  </a:ext>
                </a:extLst>
              </p:cNvPr>
              <p:cNvSpPr>
                <a:spLocks/>
              </p:cNvSpPr>
              <p:nvPr/>
            </p:nvSpPr>
            <p:spPr>
              <a:xfrm>
                <a:off x="4143863" y="4550197"/>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78" name="Freeform: Shape 677">
                <a:extLst>
                  <a:ext uri="{FF2B5EF4-FFF2-40B4-BE49-F238E27FC236}">
                    <a16:creationId xmlns:a16="http://schemas.microsoft.com/office/drawing/2014/main" id="{5BCD65EF-DC2D-C8A8-4503-79C6FF7AA5A5}"/>
                  </a:ext>
                </a:extLst>
              </p:cNvPr>
              <p:cNvSpPr>
                <a:spLocks/>
              </p:cNvSpPr>
              <p:nvPr/>
            </p:nvSpPr>
            <p:spPr>
              <a:xfrm>
                <a:off x="4899389" y="3818462"/>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79" name="Freeform: Shape 678">
                <a:extLst>
                  <a:ext uri="{FF2B5EF4-FFF2-40B4-BE49-F238E27FC236}">
                    <a16:creationId xmlns:a16="http://schemas.microsoft.com/office/drawing/2014/main" id="{5BBDD5FF-44B9-C1B9-2D5B-BD09E0B43BBC}"/>
                  </a:ext>
                </a:extLst>
              </p:cNvPr>
              <p:cNvSpPr>
                <a:spLocks/>
              </p:cNvSpPr>
              <p:nvPr/>
            </p:nvSpPr>
            <p:spPr>
              <a:xfrm>
                <a:off x="4690714" y="4374810"/>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80" name="Freeform: Shape 679">
                <a:extLst>
                  <a:ext uri="{FF2B5EF4-FFF2-40B4-BE49-F238E27FC236}">
                    <a16:creationId xmlns:a16="http://schemas.microsoft.com/office/drawing/2014/main" id="{14952448-5E06-A699-41C1-4E41CFA5958D}"/>
                  </a:ext>
                </a:extLst>
              </p:cNvPr>
              <p:cNvSpPr>
                <a:spLocks/>
              </p:cNvSpPr>
              <p:nvPr/>
            </p:nvSpPr>
            <p:spPr>
              <a:xfrm>
                <a:off x="4855455" y="4497366"/>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81" name="Freeform: Shape 680">
                <a:extLst>
                  <a:ext uri="{FF2B5EF4-FFF2-40B4-BE49-F238E27FC236}">
                    <a16:creationId xmlns:a16="http://schemas.microsoft.com/office/drawing/2014/main" id="{CB2F6D34-CA71-A649-981A-C2FEB6D5C6AC}"/>
                  </a:ext>
                </a:extLst>
              </p:cNvPr>
              <p:cNvSpPr>
                <a:spLocks/>
              </p:cNvSpPr>
              <p:nvPr/>
            </p:nvSpPr>
            <p:spPr>
              <a:xfrm>
                <a:off x="4403569" y="4236511"/>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82" name="Freeform: Shape 681">
                <a:extLst>
                  <a:ext uri="{FF2B5EF4-FFF2-40B4-BE49-F238E27FC236}">
                    <a16:creationId xmlns:a16="http://schemas.microsoft.com/office/drawing/2014/main" id="{493AD63F-4E36-D56A-ADAE-EAD8E45A0989}"/>
                  </a:ext>
                </a:extLst>
              </p:cNvPr>
              <p:cNvSpPr>
                <a:spLocks/>
              </p:cNvSpPr>
              <p:nvPr/>
            </p:nvSpPr>
            <p:spPr>
              <a:xfrm>
                <a:off x="4888393" y="4343372"/>
                <a:ext cx="75600" cy="75600"/>
              </a:xfrm>
              <a:custGeom>
                <a:avLst/>
                <a:gdLst>
                  <a:gd name="connsiteX0" fmla="*/ 48663 w 97326"/>
                  <a:gd name="connsiteY0" fmla="*/ 97592 h 97592"/>
                  <a:gd name="connsiteX1" fmla="*/ 97326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6" y="75750"/>
                      <a:pt x="97326" y="48796"/>
                    </a:cubicBezTo>
                    <a:cubicBezTo>
                      <a:pt x="97326" y="21842"/>
                      <a:pt x="75551" y="0"/>
                      <a:pt x="48663" y="0"/>
                    </a:cubicBezTo>
                    <a:cubicBezTo>
                      <a:pt x="21775" y="0"/>
                      <a:pt x="0" y="21842"/>
                      <a:pt x="0" y="48796"/>
                    </a:cubicBezTo>
                    <a:cubicBezTo>
                      <a:pt x="0" y="75750"/>
                      <a:pt x="21775"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83" name="Freeform: Shape 682">
                <a:extLst>
                  <a:ext uri="{FF2B5EF4-FFF2-40B4-BE49-F238E27FC236}">
                    <a16:creationId xmlns:a16="http://schemas.microsoft.com/office/drawing/2014/main" id="{BEB383E5-ED65-13F2-FDD1-9F97BBB03B6D}"/>
                  </a:ext>
                </a:extLst>
              </p:cNvPr>
              <p:cNvSpPr>
                <a:spLocks/>
              </p:cNvSpPr>
              <p:nvPr/>
            </p:nvSpPr>
            <p:spPr>
              <a:xfrm>
                <a:off x="4287461" y="3667567"/>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84" name="Freeform: Shape 683">
                <a:extLst>
                  <a:ext uri="{FF2B5EF4-FFF2-40B4-BE49-F238E27FC236}">
                    <a16:creationId xmlns:a16="http://schemas.microsoft.com/office/drawing/2014/main" id="{3D808A13-F62C-200A-736B-2E20430449B3}"/>
                  </a:ext>
                </a:extLst>
              </p:cNvPr>
              <p:cNvSpPr>
                <a:spLocks/>
              </p:cNvSpPr>
              <p:nvPr/>
            </p:nvSpPr>
            <p:spPr>
              <a:xfrm>
                <a:off x="5104915" y="4164188"/>
                <a:ext cx="75600" cy="75600"/>
              </a:xfrm>
              <a:custGeom>
                <a:avLst/>
                <a:gdLst>
                  <a:gd name="connsiteX0" fmla="*/ 48663 w 97326"/>
                  <a:gd name="connsiteY0" fmla="*/ 97592 h 97591"/>
                  <a:gd name="connsiteX1" fmla="*/ 97326 w 97326"/>
                  <a:gd name="connsiteY1" fmla="*/ 48796 h 97591"/>
                  <a:gd name="connsiteX2" fmla="*/ 48663 w 97326"/>
                  <a:gd name="connsiteY2" fmla="*/ 0 h 97591"/>
                  <a:gd name="connsiteX3" fmla="*/ 0 w 97326"/>
                  <a:gd name="connsiteY3" fmla="*/ 48796 h 97591"/>
                  <a:gd name="connsiteX4" fmla="*/ 48663 w 97326"/>
                  <a:gd name="connsiteY4" fmla="*/ 97592 h 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1">
                    <a:moveTo>
                      <a:pt x="48663" y="97592"/>
                    </a:moveTo>
                    <a:cubicBezTo>
                      <a:pt x="75550" y="97592"/>
                      <a:pt x="97326" y="75750"/>
                      <a:pt x="97326" y="48796"/>
                    </a:cubicBezTo>
                    <a:cubicBezTo>
                      <a:pt x="97326" y="21842"/>
                      <a:pt x="75550" y="0"/>
                      <a:pt x="48663" y="0"/>
                    </a:cubicBezTo>
                    <a:cubicBezTo>
                      <a:pt x="21775" y="0"/>
                      <a:pt x="0" y="21842"/>
                      <a:pt x="0" y="48796"/>
                    </a:cubicBezTo>
                    <a:cubicBezTo>
                      <a:pt x="0" y="75750"/>
                      <a:pt x="21775"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85" name="Freeform: Shape 684">
                <a:extLst>
                  <a:ext uri="{FF2B5EF4-FFF2-40B4-BE49-F238E27FC236}">
                    <a16:creationId xmlns:a16="http://schemas.microsoft.com/office/drawing/2014/main" id="{FD473D30-AB64-5C16-24E0-39AE2D6223B1}"/>
                  </a:ext>
                </a:extLst>
              </p:cNvPr>
              <p:cNvSpPr>
                <a:spLocks/>
              </p:cNvSpPr>
              <p:nvPr/>
            </p:nvSpPr>
            <p:spPr>
              <a:xfrm>
                <a:off x="5041987" y="4006694"/>
                <a:ext cx="75600" cy="75600"/>
              </a:xfrm>
              <a:custGeom>
                <a:avLst/>
                <a:gdLst>
                  <a:gd name="connsiteX0" fmla="*/ 48663 w 97326"/>
                  <a:gd name="connsiteY0" fmla="*/ 97592 h 97592"/>
                  <a:gd name="connsiteX1" fmla="*/ 97326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6" y="75750"/>
                      <a:pt x="97326" y="48796"/>
                    </a:cubicBezTo>
                    <a:cubicBezTo>
                      <a:pt x="97326" y="21842"/>
                      <a:pt x="75551" y="0"/>
                      <a:pt x="48663" y="0"/>
                    </a:cubicBezTo>
                    <a:cubicBezTo>
                      <a:pt x="21775" y="0"/>
                      <a:pt x="0" y="21842"/>
                      <a:pt x="0" y="48796"/>
                    </a:cubicBezTo>
                    <a:cubicBezTo>
                      <a:pt x="0" y="75750"/>
                      <a:pt x="21775" y="97592"/>
                      <a:pt x="48663" y="97592"/>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86" name="Freeform: Shape 685">
                <a:extLst>
                  <a:ext uri="{FF2B5EF4-FFF2-40B4-BE49-F238E27FC236}">
                    <a16:creationId xmlns:a16="http://schemas.microsoft.com/office/drawing/2014/main" id="{583DBC56-CAB8-ADB7-0721-112773FA0F4A}"/>
                  </a:ext>
                </a:extLst>
              </p:cNvPr>
              <p:cNvSpPr>
                <a:spLocks/>
              </p:cNvSpPr>
              <p:nvPr/>
            </p:nvSpPr>
            <p:spPr>
              <a:xfrm>
                <a:off x="4893991" y="4034333"/>
                <a:ext cx="75600" cy="75600"/>
              </a:xfrm>
              <a:custGeom>
                <a:avLst/>
                <a:gdLst>
                  <a:gd name="connsiteX0" fmla="*/ 48663 w 97326"/>
                  <a:gd name="connsiteY0" fmla="*/ 97592 h 97592"/>
                  <a:gd name="connsiteX1" fmla="*/ 97326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6" y="75750"/>
                      <a:pt x="97326" y="48796"/>
                    </a:cubicBezTo>
                    <a:cubicBezTo>
                      <a:pt x="97326" y="21842"/>
                      <a:pt x="75551" y="0"/>
                      <a:pt x="48663" y="0"/>
                    </a:cubicBezTo>
                    <a:cubicBezTo>
                      <a:pt x="21775" y="0"/>
                      <a:pt x="0" y="21842"/>
                      <a:pt x="0" y="48796"/>
                    </a:cubicBezTo>
                    <a:cubicBezTo>
                      <a:pt x="0" y="75750"/>
                      <a:pt x="21775"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87" name="Freeform: Shape 686">
                <a:extLst>
                  <a:ext uri="{FF2B5EF4-FFF2-40B4-BE49-F238E27FC236}">
                    <a16:creationId xmlns:a16="http://schemas.microsoft.com/office/drawing/2014/main" id="{FADEA6D1-EB69-1C4E-3C49-39137EAECBB8}"/>
                  </a:ext>
                </a:extLst>
              </p:cNvPr>
              <p:cNvSpPr>
                <a:spLocks/>
              </p:cNvSpPr>
              <p:nvPr/>
            </p:nvSpPr>
            <p:spPr>
              <a:xfrm>
                <a:off x="4559712" y="4008544"/>
                <a:ext cx="75600" cy="75600"/>
              </a:xfrm>
              <a:custGeom>
                <a:avLst/>
                <a:gdLst>
                  <a:gd name="connsiteX0" fmla="*/ 48663 w 97326"/>
                  <a:gd name="connsiteY0" fmla="*/ 97592 h 97592"/>
                  <a:gd name="connsiteX1" fmla="*/ 97326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6" y="75750"/>
                      <a:pt x="97326" y="48796"/>
                    </a:cubicBezTo>
                    <a:cubicBezTo>
                      <a:pt x="97326" y="21842"/>
                      <a:pt x="75551" y="0"/>
                      <a:pt x="48663" y="0"/>
                    </a:cubicBezTo>
                    <a:cubicBezTo>
                      <a:pt x="21775" y="0"/>
                      <a:pt x="0" y="21842"/>
                      <a:pt x="0" y="48796"/>
                    </a:cubicBezTo>
                    <a:cubicBezTo>
                      <a:pt x="0" y="75750"/>
                      <a:pt x="21775"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88" name="Freeform: Shape 687">
                <a:extLst>
                  <a:ext uri="{FF2B5EF4-FFF2-40B4-BE49-F238E27FC236}">
                    <a16:creationId xmlns:a16="http://schemas.microsoft.com/office/drawing/2014/main" id="{45CC79B7-257B-A263-5C57-C7DBD082A2DC}"/>
                  </a:ext>
                </a:extLst>
              </p:cNvPr>
              <p:cNvSpPr>
                <a:spLocks/>
              </p:cNvSpPr>
              <p:nvPr/>
            </p:nvSpPr>
            <p:spPr>
              <a:xfrm>
                <a:off x="4874547" y="3931621"/>
                <a:ext cx="75600" cy="75600"/>
              </a:xfrm>
              <a:custGeom>
                <a:avLst/>
                <a:gdLst>
                  <a:gd name="connsiteX0" fmla="*/ 48663 w 97326"/>
                  <a:gd name="connsiteY0" fmla="*/ 97592 h 97592"/>
                  <a:gd name="connsiteX1" fmla="*/ 97326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6" y="75750"/>
                      <a:pt x="97326" y="48796"/>
                    </a:cubicBezTo>
                    <a:cubicBezTo>
                      <a:pt x="97326" y="21842"/>
                      <a:pt x="75551" y="0"/>
                      <a:pt x="48663" y="0"/>
                    </a:cubicBezTo>
                    <a:cubicBezTo>
                      <a:pt x="21775" y="0"/>
                      <a:pt x="0" y="21842"/>
                      <a:pt x="0" y="48796"/>
                    </a:cubicBezTo>
                    <a:cubicBezTo>
                      <a:pt x="0" y="75750"/>
                      <a:pt x="21775"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89" name="Freeform: Shape 688">
                <a:extLst>
                  <a:ext uri="{FF2B5EF4-FFF2-40B4-BE49-F238E27FC236}">
                    <a16:creationId xmlns:a16="http://schemas.microsoft.com/office/drawing/2014/main" id="{C20A4B22-3A50-481B-8ED3-2CAC1EE0F3EA}"/>
                  </a:ext>
                </a:extLst>
              </p:cNvPr>
              <p:cNvSpPr>
                <a:spLocks/>
              </p:cNvSpPr>
              <p:nvPr/>
            </p:nvSpPr>
            <p:spPr>
              <a:xfrm>
                <a:off x="4502432" y="4010193"/>
                <a:ext cx="75600" cy="75600"/>
              </a:xfrm>
              <a:custGeom>
                <a:avLst/>
                <a:gdLst>
                  <a:gd name="connsiteX0" fmla="*/ 48663 w 97326"/>
                  <a:gd name="connsiteY0" fmla="*/ 97592 h 97591"/>
                  <a:gd name="connsiteX1" fmla="*/ 97327 w 97326"/>
                  <a:gd name="connsiteY1" fmla="*/ 48796 h 97591"/>
                  <a:gd name="connsiteX2" fmla="*/ 48663 w 97326"/>
                  <a:gd name="connsiteY2" fmla="*/ 0 h 97591"/>
                  <a:gd name="connsiteX3" fmla="*/ 0 w 97326"/>
                  <a:gd name="connsiteY3" fmla="*/ 48796 h 97591"/>
                  <a:gd name="connsiteX4" fmla="*/ 48663 w 97326"/>
                  <a:gd name="connsiteY4" fmla="*/ 97592 h 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1">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90" name="Freeform: Shape 689">
                <a:extLst>
                  <a:ext uri="{FF2B5EF4-FFF2-40B4-BE49-F238E27FC236}">
                    <a16:creationId xmlns:a16="http://schemas.microsoft.com/office/drawing/2014/main" id="{52FA22FE-D9E0-1610-3CE3-8590C0E147B9}"/>
                  </a:ext>
                </a:extLst>
              </p:cNvPr>
              <p:cNvSpPr>
                <a:spLocks/>
              </p:cNvSpPr>
              <p:nvPr/>
            </p:nvSpPr>
            <p:spPr>
              <a:xfrm>
                <a:off x="4229432" y="4148492"/>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77" name="Freeform: Shape 676">
                <a:extLst>
                  <a:ext uri="{FF2B5EF4-FFF2-40B4-BE49-F238E27FC236}">
                    <a16:creationId xmlns:a16="http://schemas.microsoft.com/office/drawing/2014/main" id="{63948C9F-41DA-55B7-DBBD-A93F28A17EC3}"/>
                  </a:ext>
                </a:extLst>
              </p:cNvPr>
              <p:cNvSpPr>
                <a:spLocks/>
              </p:cNvSpPr>
              <p:nvPr/>
            </p:nvSpPr>
            <p:spPr>
              <a:xfrm>
                <a:off x="3078223" y="3871814"/>
                <a:ext cx="102752" cy="74332"/>
              </a:xfrm>
              <a:custGeom>
                <a:avLst/>
                <a:gdLst>
                  <a:gd name="connsiteX0" fmla="*/ 129857 w 129857"/>
                  <a:gd name="connsiteY0" fmla="*/ 0 h 93940"/>
                  <a:gd name="connsiteX1" fmla="*/ 97393 w 129857"/>
                  <a:gd name="connsiteY1" fmla="*/ 44149 h 93940"/>
                  <a:gd name="connsiteX2" fmla="*/ 129857 w 129857"/>
                  <a:gd name="connsiteY2" fmla="*/ 93940 h 93940"/>
                  <a:gd name="connsiteX3" fmla="*/ 0 w 129857"/>
                  <a:gd name="connsiteY3" fmla="*/ 93940 h 93940"/>
                  <a:gd name="connsiteX4" fmla="*/ 0 w 129857"/>
                  <a:gd name="connsiteY4" fmla="*/ 0 h 93940"/>
                  <a:gd name="connsiteX5" fmla="*/ 129857 w 129857"/>
                  <a:gd name="connsiteY5" fmla="*/ 0 h 9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857" h="93940">
                    <a:moveTo>
                      <a:pt x="129857" y="0"/>
                    </a:moveTo>
                    <a:lnTo>
                      <a:pt x="97393" y="44149"/>
                    </a:lnTo>
                    <a:lnTo>
                      <a:pt x="129857" y="93940"/>
                    </a:lnTo>
                    <a:lnTo>
                      <a:pt x="0" y="93940"/>
                    </a:lnTo>
                    <a:lnTo>
                      <a:pt x="0" y="0"/>
                    </a:lnTo>
                    <a:lnTo>
                      <a:pt x="129857" y="0"/>
                    </a:lnTo>
                    <a:close/>
                  </a:path>
                </a:pathLst>
              </a:custGeom>
              <a:solidFill>
                <a:srgbClr val="191817">
                  <a:alpha val="89000"/>
                </a:srgbClr>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91" name="Freeform: Shape 690">
                <a:extLst>
                  <a:ext uri="{FF2B5EF4-FFF2-40B4-BE49-F238E27FC236}">
                    <a16:creationId xmlns:a16="http://schemas.microsoft.com/office/drawing/2014/main" id="{C87A7AA6-3B2C-7D7E-7073-CF91A1521851}"/>
                  </a:ext>
                </a:extLst>
              </p:cNvPr>
              <p:cNvSpPr>
                <a:spLocks/>
              </p:cNvSpPr>
              <p:nvPr/>
            </p:nvSpPr>
            <p:spPr>
              <a:xfrm>
                <a:off x="4394948" y="4271218"/>
                <a:ext cx="102699" cy="74332"/>
              </a:xfrm>
              <a:custGeom>
                <a:avLst/>
                <a:gdLst>
                  <a:gd name="connsiteX0" fmla="*/ 129791 w 129790"/>
                  <a:gd name="connsiteY0" fmla="*/ 0 h 93940"/>
                  <a:gd name="connsiteX1" fmla="*/ 97327 w 129790"/>
                  <a:gd name="connsiteY1" fmla="*/ 44082 h 93940"/>
                  <a:gd name="connsiteX2" fmla="*/ 129791 w 129790"/>
                  <a:gd name="connsiteY2" fmla="*/ 93941 h 93940"/>
                  <a:gd name="connsiteX3" fmla="*/ 0 w 129790"/>
                  <a:gd name="connsiteY3" fmla="*/ 93941 h 93940"/>
                  <a:gd name="connsiteX4" fmla="*/ 0 w 129790"/>
                  <a:gd name="connsiteY4" fmla="*/ 0 h 93940"/>
                  <a:gd name="connsiteX5" fmla="*/ 129791 w 129790"/>
                  <a:gd name="connsiteY5" fmla="*/ 0 h 9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790" h="93940">
                    <a:moveTo>
                      <a:pt x="129791" y="0"/>
                    </a:moveTo>
                    <a:lnTo>
                      <a:pt x="97327" y="44082"/>
                    </a:lnTo>
                    <a:lnTo>
                      <a:pt x="129791" y="93941"/>
                    </a:lnTo>
                    <a:lnTo>
                      <a:pt x="0" y="93941"/>
                    </a:lnTo>
                    <a:lnTo>
                      <a:pt x="0" y="0"/>
                    </a:lnTo>
                    <a:lnTo>
                      <a:pt x="129791" y="0"/>
                    </a:lnTo>
                    <a:close/>
                  </a:path>
                </a:pathLst>
              </a:custGeom>
              <a:solidFill>
                <a:srgbClr val="191817">
                  <a:alpha val="89000"/>
                </a:srgbClr>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92" name="Freeform: Shape 691">
                <a:extLst>
                  <a:ext uri="{FF2B5EF4-FFF2-40B4-BE49-F238E27FC236}">
                    <a16:creationId xmlns:a16="http://schemas.microsoft.com/office/drawing/2014/main" id="{554768DE-9CC8-D00C-8345-8FF7E79C1ECE}"/>
                  </a:ext>
                </a:extLst>
              </p:cNvPr>
              <p:cNvSpPr>
                <a:spLocks/>
              </p:cNvSpPr>
              <p:nvPr/>
            </p:nvSpPr>
            <p:spPr>
              <a:xfrm>
                <a:off x="5505119" y="5145631"/>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93" name="Freeform: Shape 692">
                <a:extLst>
                  <a:ext uri="{FF2B5EF4-FFF2-40B4-BE49-F238E27FC236}">
                    <a16:creationId xmlns:a16="http://schemas.microsoft.com/office/drawing/2014/main" id="{F8CA709B-82A3-A3EA-CB98-855AF89E0CCE}"/>
                  </a:ext>
                </a:extLst>
              </p:cNvPr>
              <p:cNvSpPr>
                <a:spLocks/>
              </p:cNvSpPr>
              <p:nvPr/>
            </p:nvSpPr>
            <p:spPr>
              <a:xfrm>
                <a:off x="5464184" y="5099598"/>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94" name="Freeform: Shape 693">
                <a:extLst>
                  <a:ext uri="{FF2B5EF4-FFF2-40B4-BE49-F238E27FC236}">
                    <a16:creationId xmlns:a16="http://schemas.microsoft.com/office/drawing/2014/main" id="{7574062F-2B4E-3979-5097-04BD0D9A5950}"/>
                  </a:ext>
                </a:extLst>
              </p:cNvPr>
              <p:cNvSpPr>
                <a:spLocks/>
              </p:cNvSpPr>
              <p:nvPr/>
            </p:nvSpPr>
            <p:spPr>
              <a:xfrm>
                <a:off x="5427496" y="5204209"/>
                <a:ext cx="75600" cy="75600"/>
              </a:xfrm>
              <a:custGeom>
                <a:avLst/>
                <a:gdLst>
                  <a:gd name="connsiteX0" fmla="*/ 48663 w 97326"/>
                  <a:gd name="connsiteY0" fmla="*/ 97592 h 97592"/>
                  <a:gd name="connsiteX1" fmla="*/ 97326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6" y="75750"/>
                      <a:pt x="97326" y="48796"/>
                    </a:cubicBezTo>
                    <a:cubicBezTo>
                      <a:pt x="97326" y="21842"/>
                      <a:pt x="75551" y="0"/>
                      <a:pt x="48663" y="0"/>
                    </a:cubicBezTo>
                    <a:cubicBezTo>
                      <a:pt x="21775" y="0"/>
                      <a:pt x="0" y="21842"/>
                      <a:pt x="0" y="48796"/>
                    </a:cubicBezTo>
                    <a:cubicBezTo>
                      <a:pt x="0" y="75750"/>
                      <a:pt x="21775" y="97592"/>
                      <a:pt x="48663" y="97592"/>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95" name="Freeform: Shape 694">
                <a:extLst>
                  <a:ext uri="{FF2B5EF4-FFF2-40B4-BE49-F238E27FC236}">
                    <a16:creationId xmlns:a16="http://schemas.microsoft.com/office/drawing/2014/main" id="{43C850EF-55DF-25B7-CA3D-65B8740E84A0}"/>
                  </a:ext>
                </a:extLst>
              </p:cNvPr>
              <p:cNvSpPr>
                <a:spLocks/>
              </p:cNvSpPr>
              <p:nvPr/>
            </p:nvSpPr>
            <p:spPr>
              <a:xfrm>
                <a:off x="5314939" y="5464415"/>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96" name="Freeform: Shape 695">
                <a:extLst>
                  <a:ext uri="{FF2B5EF4-FFF2-40B4-BE49-F238E27FC236}">
                    <a16:creationId xmlns:a16="http://schemas.microsoft.com/office/drawing/2014/main" id="{3AE1349C-3EC1-A02F-8DC3-196751CA96B5}"/>
                  </a:ext>
                </a:extLst>
              </p:cNvPr>
              <p:cNvSpPr>
                <a:spLocks/>
              </p:cNvSpPr>
              <p:nvPr/>
            </p:nvSpPr>
            <p:spPr>
              <a:xfrm>
                <a:off x="4866450" y="4802255"/>
                <a:ext cx="75600" cy="75600"/>
              </a:xfrm>
              <a:custGeom>
                <a:avLst/>
                <a:gdLst>
                  <a:gd name="connsiteX0" fmla="*/ 48663 w 97326"/>
                  <a:gd name="connsiteY0" fmla="*/ 97592 h 97592"/>
                  <a:gd name="connsiteX1" fmla="*/ 97326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6" y="75750"/>
                      <a:pt x="97326" y="48796"/>
                    </a:cubicBezTo>
                    <a:cubicBezTo>
                      <a:pt x="97326" y="21842"/>
                      <a:pt x="75551" y="0"/>
                      <a:pt x="48663" y="0"/>
                    </a:cubicBezTo>
                    <a:cubicBezTo>
                      <a:pt x="21775" y="0"/>
                      <a:pt x="0" y="21842"/>
                      <a:pt x="0" y="48796"/>
                    </a:cubicBezTo>
                    <a:cubicBezTo>
                      <a:pt x="0" y="75750"/>
                      <a:pt x="21775"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97" name="Freeform: Shape 696">
                <a:extLst>
                  <a:ext uri="{FF2B5EF4-FFF2-40B4-BE49-F238E27FC236}">
                    <a16:creationId xmlns:a16="http://schemas.microsoft.com/office/drawing/2014/main" id="{002DCACD-AB66-4168-144D-CE1CA4AC0B84}"/>
                  </a:ext>
                </a:extLst>
              </p:cNvPr>
              <p:cNvSpPr>
                <a:spLocks/>
              </p:cNvSpPr>
              <p:nvPr/>
            </p:nvSpPr>
            <p:spPr>
              <a:xfrm>
                <a:off x="4733349" y="4701692"/>
                <a:ext cx="75600" cy="75600"/>
              </a:xfrm>
              <a:custGeom>
                <a:avLst/>
                <a:gdLst>
                  <a:gd name="connsiteX0" fmla="*/ 48663 w 97326"/>
                  <a:gd name="connsiteY0" fmla="*/ 97592 h 97592"/>
                  <a:gd name="connsiteX1" fmla="*/ 97326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6" y="75750"/>
                      <a:pt x="97326" y="48796"/>
                    </a:cubicBezTo>
                    <a:cubicBezTo>
                      <a:pt x="97326" y="21842"/>
                      <a:pt x="75551" y="0"/>
                      <a:pt x="48663" y="0"/>
                    </a:cubicBezTo>
                    <a:cubicBezTo>
                      <a:pt x="21775" y="0"/>
                      <a:pt x="0" y="21842"/>
                      <a:pt x="0" y="48796"/>
                    </a:cubicBezTo>
                    <a:cubicBezTo>
                      <a:pt x="0" y="75750"/>
                      <a:pt x="21775"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98" name="Freeform: Shape 697">
                <a:extLst>
                  <a:ext uri="{FF2B5EF4-FFF2-40B4-BE49-F238E27FC236}">
                    <a16:creationId xmlns:a16="http://schemas.microsoft.com/office/drawing/2014/main" id="{CAFEB6A2-56C3-B1B6-C293-6AC10192763F}"/>
                  </a:ext>
                </a:extLst>
              </p:cNvPr>
              <p:cNvSpPr>
                <a:spLocks/>
              </p:cNvSpPr>
              <p:nvPr/>
            </p:nvSpPr>
            <p:spPr>
              <a:xfrm>
                <a:off x="5313638" y="5078855"/>
                <a:ext cx="75600" cy="75600"/>
              </a:xfrm>
              <a:custGeom>
                <a:avLst/>
                <a:gdLst>
                  <a:gd name="connsiteX0" fmla="*/ 48663 w 97326"/>
                  <a:gd name="connsiteY0" fmla="*/ 97592 h 97591"/>
                  <a:gd name="connsiteX1" fmla="*/ 97327 w 97326"/>
                  <a:gd name="connsiteY1" fmla="*/ 48796 h 97591"/>
                  <a:gd name="connsiteX2" fmla="*/ 48663 w 97326"/>
                  <a:gd name="connsiteY2" fmla="*/ 0 h 97591"/>
                  <a:gd name="connsiteX3" fmla="*/ 0 w 97326"/>
                  <a:gd name="connsiteY3" fmla="*/ 48796 h 97591"/>
                  <a:gd name="connsiteX4" fmla="*/ 48663 w 97326"/>
                  <a:gd name="connsiteY4" fmla="*/ 97592 h 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1">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99" name="Freeform: Shape 698">
                <a:extLst>
                  <a:ext uri="{FF2B5EF4-FFF2-40B4-BE49-F238E27FC236}">
                    <a16:creationId xmlns:a16="http://schemas.microsoft.com/office/drawing/2014/main" id="{02C4BE5C-476F-E3BB-33CD-AB4BF312208A}"/>
                  </a:ext>
                </a:extLst>
              </p:cNvPr>
              <p:cNvSpPr>
                <a:spLocks/>
              </p:cNvSpPr>
              <p:nvPr/>
            </p:nvSpPr>
            <p:spPr>
              <a:xfrm>
                <a:off x="5762676" y="5537689"/>
                <a:ext cx="75600" cy="75600"/>
              </a:xfrm>
              <a:custGeom>
                <a:avLst/>
                <a:gdLst>
                  <a:gd name="connsiteX0" fmla="*/ 48663 w 97326"/>
                  <a:gd name="connsiteY0" fmla="*/ 97592 h 97592"/>
                  <a:gd name="connsiteX1" fmla="*/ 97326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6" y="75750"/>
                      <a:pt x="97326" y="48796"/>
                    </a:cubicBezTo>
                    <a:cubicBezTo>
                      <a:pt x="97326" y="21842"/>
                      <a:pt x="75551" y="0"/>
                      <a:pt x="48663" y="0"/>
                    </a:cubicBezTo>
                    <a:cubicBezTo>
                      <a:pt x="21775" y="0"/>
                      <a:pt x="0" y="21842"/>
                      <a:pt x="0" y="48796"/>
                    </a:cubicBezTo>
                    <a:cubicBezTo>
                      <a:pt x="0" y="75750"/>
                      <a:pt x="21775" y="97592"/>
                      <a:pt x="48663" y="97592"/>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00" name="Freeform: Shape 699">
                <a:extLst>
                  <a:ext uri="{FF2B5EF4-FFF2-40B4-BE49-F238E27FC236}">
                    <a16:creationId xmlns:a16="http://schemas.microsoft.com/office/drawing/2014/main" id="{5AA4AF50-22D0-DFA8-075B-0D5427115222}"/>
                  </a:ext>
                </a:extLst>
              </p:cNvPr>
              <p:cNvSpPr>
                <a:spLocks/>
              </p:cNvSpPr>
              <p:nvPr/>
            </p:nvSpPr>
            <p:spPr>
              <a:xfrm>
                <a:off x="5882633" y="5547686"/>
                <a:ext cx="75600" cy="75600"/>
              </a:xfrm>
              <a:custGeom>
                <a:avLst/>
                <a:gdLst>
                  <a:gd name="connsiteX0" fmla="*/ 48663 w 97326"/>
                  <a:gd name="connsiteY0" fmla="*/ 97526 h 97525"/>
                  <a:gd name="connsiteX1" fmla="*/ 97326 w 97326"/>
                  <a:gd name="connsiteY1" fmla="*/ 48729 h 97525"/>
                  <a:gd name="connsiteX2" fmla="*/ 48663 w 97326"/>
                  <a:gd name="connsiteY2" fmla="*/ 0 h 97525"/>
                  <a:gd name="connsiteX3" fmla="*/ 0 w 97326"/>
                  <a:gd name="connsiteY3" fmla="*/ 48729 h 97525"/>
                  <a:gd name="connsiteX4" fmla="*/ 48663 w 97326"/>
                  <a:gd name="connsiteY4" fmla="*/ 97526 h 9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25">
                    <a:moveTo>
                      <a:pt x="48663" y="97526"/>
                    </a:moveTo>
                    <a:cubicBezTo>
                      <a:pt x="75551" y="97526"/>
                      <a:pt x="97326" y="75683"/>
                      <a:pt x="97326" y="48729"/>
                    </a:cubicBezTo>
                    <a:cubicBezTo>
                      <a:pt x="97326" y="21775"/>
                      <a:pt x="75484" y="0"/>
                      <a:pt x="48663" y="0"/>
                    </a:cubicBezTo>
                    <a:cubicBezTo>
                      <a:pt x="21842" y="0"/>
                      <a:pt x="0" y="21842"/>
                      <a:pt x="0" y="48729"/>
                    </a:cubicBezTo>
                    <a:cubicBezTo>
                      <a:pt x="0" y="75617"/>
                      <a:pt x="21775" y="97526"/>
                      <a:pt x="48663" y="97526"/>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01" name="Freeform: Shape 700">
                <a:extLst>
                  <a:ext uri="{FF2B5EF4-FFF2-40B4-BE49-F238E27FC236}">
                    <a16:creationId xmlns:a16="http://schemas.microsoft.com/office/drawing/2014/main" id="{38D47064-1EB5-7760-5CD6-7DCCCEDFC1E2}"/>
                  </a:ext>
                </a:extLst>
              </p:cNvPr>
              <p:cNvSpPr>
                <a:spLocks/>
              </p:cNvSpPr>
              <p:nvPr/>
            </p:nvSpPr>
            <p:spPr>
              <a:xfrm>
                <a:off x="5862241" y="5232851"/>
                <a:ext cx="75600" cy="75600"/>
              </a:xfrm>
              <a:custGeom>
                <a:avLst/>
                <a:gdLst>
                  <a:gd name="connsiteX0" fmla="*/ 48663 w 97326"/>
                  <a:gd name="connsiteY0" fmla="*/ 97526 h 97525"/>
                  <a:gd name="connsiteX1" fmla="*/ 97327 w 97326"/>
                  <a:gd name="connsiteY1" fmla="*/ 48729 h 97525"/>
                  <a:gd name="connsiteX2" fmla="*/ 48663 w 97326"/>
                  <a:gd name="connsiteY2" fmla="*/ 0 h 97525"/>
                  <a:gd name="connsiteX3" fmla="*/ 0 w 97326"/>
                  <a:gd name="connsiteY3" fmla="*/ 48729 h 97525"/>
                  <a:gd name="connsiteX4" fmla="*/ 48663 w 97326"/>
                  <a:gd name="connsiteY4" fmla="*/ 97526 h 9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25">
                    <a:moveTo>
                      <a:pt x="48663" y="97526"/>
                    </a:moveTo>
                    <a:cubicBezTo>
                      <a:pt x="75551" y="97526"/>
                      <a:pt x="97327" y="75683"/>
                      <a:pt x="97327" y="48729"/>
                    </a:cubicBezTo>
                    <a:cubicBezTo>
                      <a:pt x="97327" y="21775"/>
                      <a:pt x="75484" y="0"/>
                      <a:pt x="48663" y="0"/>
                    </a:cubicBezTo>
                    <a:cubicBezTo>
                      <a:pt x="21842" y="0"/>
                      <a:pt x="0" y="21842"/>
                      <a:pt x="0" y="48729"/>
                    </a:cubicBezTo>
                    <a:cubicBezTo>
                      <a:pt x="0" y="75683"/>
                      <a:pt x="21776" y="97526"/>
                      <a:pt x="48663" y="97526"/>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02" name="Freeform: Shape 701">
                <a:extLst>
                  <a:ext uri="{FF2B5EF4-FFF2-40B4-BE49-F238E27FC236}">
                    <a16:creationId xmlns:a16="http://schemas.microsoft.com/office/drawing/2014/main" id="{AE18D10A-B080-321D-06D7-5B4C8ED47B47}"/>
                  </a:ext>
                </a:extLst>
              </p:cNvPr>
              <p:cNvSpPr>
                <a:spLocks/>
              </p:cNvSpPr>
              <p:nvPr/>
            </p:nvSpPr>
            <p:spPr>
              <a:xfrm>
                <a:off x="4295309" y="5503202"/>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03" name="Freeform: Shape 702">
                <a:extLst>
                  <a:ext uri="{FF2B5EF4-FFF2-40B4-BE49-F238E27FC236}">
                    <a16:creationId xmlns:a16="http://schemas.microsoft.com/office/drawing/2014/main" id="{1CA81A75-6088-D1A0-0452-EE8441D4EEC3}"/>
                  </a:ext>
                </a:extLst>
              </p:cNvPr>
              <p:cNvSpPr>
                <a:spLocks/>
              </p:cNvSpPr>
              <p:nvPr/>
            </p:nvSpPr>
            <p:spPr>
              <a:xfrm>
                <a:off x="4604647" y="3644276"/>
                <a:ext cx="75600" cy="75600"/>
              </a:xfrm>
              <a:custGeom>
                <a:avLst/>
                <a:gdLst>
                  <a:gd name="connsiteX0" fmla="*/ 48663 w 97326"/>
                  <a:gd name="connsiteY0" fmla="*/ 97592 h 97592"/>
                  <a:gd name="connsiteX1" fmla="*/ 97326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6" y="75750"/>
                      <a:pt x="97326" y="48796"/>
                    </a:cubicBezTo>
                    <a:cubicBezTo>
                      <a:pt x="97326" y="21842"/>
                      <a:pt x="75551" y="0"/>
                      <a:pt x="48663" y="0"/>
                    </a:cubicBezTo>
                    <a:cubicBezTo>
                      <a:pt x="21775" y="0"/>
                      <a:pt x="0" y="21842"/>
                      <a:pt x="0" y="48796"/>
                    </a:cubicBezTo>
                    <a:cubicBezTo>
                      <a:pt x="0" y="75750"/>
                      <a:pt x="21775" y="97592"/>
                      <a:pt x="48663" y="97592"/>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04" name="Freeform: Shape 703">
                <a:extLst>
                  <a:ext uri="{FF2B5EF4-FFF2-40B4-BE49-F238E27FC236}">
                    <a16:creationId xmlns:a16="http://schemas.microsoft.com/office/drawing/2014/main" id="{74A0CFD2-74C4-17EC-A8F8-C8DEDB0DE260}"/>
                  </a:ext>
                </a:extLst>
              </p:cNvPr>
              <p:cNvSpPr>
                <a:spLocks/>
              </p:cNvSpPr>
              <p:nvPr/>
            </p:nvSpPr>
            <p:spPr>
              <a:xfrm>
                <a:off x="4212739" y="3978754"/>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05" name="Freeform: Shape 704">
                <a:extLst>
                  <a:ext uri="{FF2B5EF4-FFF2-40B4-BE49-F238E27FC236}">
                    <a16:creationId xmlns:a16="http://schemas.microsoft.com/office/drawing/2014/main" id="{E9804D74-0357-B650-AD7D-839288DE5085}"/>
                  </a:ext>
                </a:extLst>
              </p:cNvPr>
              <p:cNvSpPr>
                <a:spLocks/>
              </p:cNvSpPr>
              <p:nvPr/>
            </p:nvSpPr>
            <p:spPr>
              <a:xfrm>
                <a:off x="4306355" y="4351170"/>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06" name="Freeform: Shape 705">
                <a:extLst>
                  <a:ext uri="{FF2B5EF4-FFF2-40B4-BE49-F238E27FC236}">
                    <a16:creationId xmlns:a16="http://schemas.microsoft.com/office/drawing/2014/main" id="{D88B4F81-63C6-A83C-D0FC-471390BF9D80}"/>
                  </a:ext>
                </a:extLst>
              </p:cNvPr>
              <p:cNvSpPr>
                <a:spLocks/>
              </p:cNvSpPr>
              <p:nvPr/>
            </p:nvSpPr>
            <p:spPr>
              <a:xfrm>
                <a:off x="3783844" y="3772879"/>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07" name="Freeform: Shape 706">
                <a:extLst>
                  <a:ext uri="{FF2B5EF4-FFF2-40B4-BE49-F238E27FC236}">
                    <a16:creationId xmlns:a16="http://schemas.microsoft.com/office/drawing/2014/main" id="{9CCE4039-BB1A-5995-73D0-FE037800CBF6}"/>
                  </a:ext>
                </a:extLst>
              </p:cNvPr>
              <p:cNvSpPr>
                <a:spLocks/>
              </p:cNvSpPr>
              <p:nvPr/>
            </p:nvSpPr>
            <p:spPr>
              <a:xfrm>
                <a:off x="4846809" y="3842804"/>
                <a:ext cx="75600" cy="75600"/>
              </a:xfrm>
              <a:custGeom>
                <a:avLst/>
                <a:gdLst>
                  <a:gd name="connsiteX0" fmla="*/ 48663 w 97326"/>
                  <a:gd name="connsiteY0" fmla="*/ 97592 h 97592"/>
                  <a:gd name="connsiteX1" fmla="*/ 97326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6" y="75750"/>
                      <a:pt x="97326" y="48796"/>
                    </a:cubicBezTo>
                    <a:cubicBezTo>
                      <a:pt x="97326" y="21842"/>
                      <a:pt x="75551" y="0"/>
                      <a:pt x="48663" y="0"/>
                    </a:cubicBezTo>
                    <a:cubicBezTo>
                      <a:pt x="21775" y="0"/>
                      <a:pt x="0" y="21842"/>
                      <a:pt x="0" y="48796"/>
                    </a:cubicBezTo>
                    <a:cubicBezTo>
                      <a:pt x="0" y="75750"/>
                      <a:pt x="21775" y="97592"/>
                      <a:pt x="48663" y="97592"/>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08" name="Freeform: Shape 707">
                <a:extLst>
                  <a:ext uri="{FF2B5EF4-FFF2-40B4-BE49-F238E27FC236}">
                    <a16:creationId xmlns:a16="http://schemas.microsoft.com/office/drawing/2014/main" id="{F5517B5A-2064-2588-A376-8DFC806FC5DC}"/>
                  </a:ext>
                </a:extLst>
              </p:cNvPr>
              <p:cNvSpPr>
                <a:spLocks/>
              </p:cNvSpPr>
              <p:nvPr/>
            </p:nvSpPr>
            <p:spPr>
              <a:xfrm>
                <a:off x="4659327" y="3636128"/>
                <a:ext cx="75600" cy="75600"/>
              </a:xfrm>
              <a:custGeom>
                <a:avLst/>
                <a:gdLst>
                  <a:gd name="connsiteX0" fmla="*/ 48663 w 97326"/>
                  <a:gd name="connsiteY0" fmla="*/ 97592 h 97592"/>
                  <a:gd name="connsiteX1" fmla="*/ 97326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6" y="75750"/>
                      <a:pt x="97326" y="48796"/>
                    </a:cubicBezTo>
                    <a:cubicBezTo>
                      <a:pt x="97326" y="21842"/>
                      <a:pt x="75551" y="0"/>
                      <a:pt x="48663" y="0"/>
                    </a:cubicBezTo>
                    <a:cubicBezTo>
                      <a:pt x="21775" y="0"/>
                      <a:pt x="0" y="21842"/>
                      <a:pt x="0" y="48796"/>
                    </a:cubicBezTo>
                    <a:cubicBezTo>
                      <a:pt x="0" y="75750"/>
                      <a:pt x="21775"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09" name="Freeform: Shape 708">
                <a:extLst>
                  <a:ext uri="{FF2B5EF4-FFF2-40B4-BE49-F238E27FC236}">
                    <a16:creationId xmlns:a16="http://schemas.microsoft.com/office/drawing/2014/main" id="{B19CDAB7-171F-9600-8FE6-0BDE0CB27803}"/>
                  </a:ext>
                </a:extLst>
              </p:cNvPr>
              <p:cNvSpPr>
                <a:spLocks/>
              </p:cNvSpPr>
              <p:nvPr/>
            </p:nvSpPr>
            <p:spPr>
              <a:xfrm>
                <a:off x="4442555" y="3763432"/>
                <a:ext cx="75600" cy="75600"/>
              </a:xfrm>
              <a:custGeom>
                <a:avLst/>
                <a:gdLst>
                  <a:gd name="connsiteX0" fmla="*/ 48663 w 97326"/>
                  <a:gd name="connsiteY0" fmla="*/ 97592 h 97591"/>
                  <a:gd name="connsiteX1" fmla="*/ 97326 w 97326"/>
                  <a:gd name="connsiteY1" fmla="*/ 48796 h 97591"/>
                  <a:gd name="connsiteX2" fmla="*/ 48663 w 97326"/>
                  <a:gd name="connsiteY2" fmla="*/ 0 h 97591"/>
                  <a:gd name="connsiteX3" fmla="*/ 0 w 97326"/>
                  <a:gd name="connsiteY3" fmla="*/ 48796 h 97591"/>
                  <a:gd name="connsiteX4" fmla="*/ 48663 w 97326"/>
                  <a:gd name="connsiteY4" fmla="*/ 97592 h 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1">
                    <a:moveTo>
                      <a:pt x="48663" y="97592"/>
                    </a:moveTo>
                    <a:cubicBezTo>
                      <a:pt x="75551" y="97592"/>
                      <a:pt x="97326" y="75750"/>
                      <a:pt x="97326" y="48796"/>
                    </a:cubicBezTo>
                    <a:cubicBezTo>
                      <a:pt x="97326"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0" name="Freeform: Shape 709">
                <a:extLst>
                  <a:ext uri="{FF2B5EF4-FFF2-40B4-BE49-F238E27FC236}">
                    <a16:creationId xmlns:a16="http://schemas.microsoft.com/office/drawing/2014/main" id="{3224EC1E-46AD-2692-4A1E-AB938C16B7D2}"/>
                  </a:ext>
                </a:extLst>
              </p:cNvPr>
              <p:cNvSpPr>
                <a:spLocks/>
              </p:cNvSpPr>
              <p:nvPr/>
            </p:nvSpPr>
            <p:spPr>
              <a:xfrm>
                <a:off x="4473944" y="3795820"/>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1" name="Freeform: Shape 710">
                <a:extLst>
                  <a:ext uri="{FF2B5EF4-FFF2-40B4-BE49-F238E27FC236}">
                    <a16:creationId xmlns:a16="http://schemas.microsoft.com/office/drawing/2014/main" id="{0CE9AB64-4E1F-38F7-5D56-86A5074BC767}"/>
                  </a:ext>
                </a:extLst>
              </p:cNvPr>
              <p:cNvSpPr>
                <a:spLocks/>
              </p:cNvSpPr>
              <p:nvPr/>
            </p:nvSpPr>
            <p:spPr>
              <a:xfrm>
                <a:off x="4265670" y="3956062"/>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2" name="Freeform: Shape 711">
                <a:extLst>
                  <a:ext uri="{FF2B5EF4-FFF2-40B4-BE49-F238E27FC236}">
                    <a16:creationId xmlns:a16="http://schemas.microsoft.com/office/drawing/2014/main" id="{C262925A-E84B-9755-668B-1B0B5DBFEC56}"/>
                  </a:ext>
                </a:extLst>
              </p:cNvPr>
              <p:cNvSpPr>
                <a:spLocks/>
              </p:cNvSpPr>
              <p:nvPr/>
            </p:nvSpPr>
            <p:spPr>
              <a:xfrm>
                <a:off x="4358936" y="4352370"/>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3" name="Freeform: Shape 712">
                <a:extLst>
                  <a:ext uri="{FF2B5EF4-FFF2-40B4-BE49-F238E27FC236}">
                    <a16:creationId xmlns:a16="http://schemas.microsoft.com/office/drawing/2014/main" id="{E91657A5-B2E1-4B22-D6D5-6329B303BEF9}"/>
                  </a:ext>
                </a:extLst>
              </p:cNvPr>
              <p:cNvSpPr>
                <a:spLocks/>
              </p:cNvSpPr>
              <p:nvPr/>
            </p:nvSpPr>
            <p:spPr>
              <a:xfrm>
                <a:off x="3545979" y="3889187"/>
                <a:ext cx="75600" cy="75600"/>
              </a:xfrm>
              <a:custGeom>
                <a:avLst/>
                <a:gdLst>
                  <a:gd name="connsiteX0" fmla="*/ 48663 w 97326"/>
                  <a:gd name="connsiteY0" fmla="*/ 97592 h 97592"/>
                  <a:gd name="connsiteX1" fmla="*/ 97327 w 97326"/>
                  <a:gd name="connsiteY1" fmla="*/ 48796 h 97592"/>
                  <a:gd name="connsiteX2" fmla="*/ 48663 w 97326"/>
                  <a:gd name="connsiteY2" fmla="*/ 0 h 97592"/>
                  <a:gd name="connsiteX3" fmla="*/ 0 w 97326"/>
                  <a:gd name="connsiteY3" fmla="*/ 48796 h 97592"/>
                  <a:gd name="connsiteX4" fmla="*/ 48663 w 97326"/>
                  <a:gd name="connsiteY4" fmla="*/ 97592 h 9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2">
                    <a:moveTo>
                      <a:pt x="48663" y="97592"/>
                    </a:moveTo>
                    <a:cubicBezTo>
                      <a:pt x="75551" y="97592"/>
                      <a:pt x="97327" y="75750"/>
                      <a:pt x="97327" y="48796"/>
                    </a:cubicBezTo>
                    <a:cubicBezTo>
                      <a:pt x="97327" y="21842"/>
                      <a:pt x="75551" y="0"/>
                      <a:pt x="48663" y="0"/>
                    </a:cubicBezTo>
                    <a:cubicBezTo>
                      <a:pt x="21776" y="0"/>
                      <a:pt x="0" y="21842"/>
                      <a:pt x="0" y="48796"/>
                    </a:cubicBezTo>
                    <a:cubicBezTo>
                      <a:pt x="0" y="75750"/>
                      <a:pt x="21776"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4" name="Freeform: Shape 713">
                <a:extLst>
                  <a:ext uri="{FF2B5EF4-FFF2-40B4-BE49-F238E27FC236}">
                    <a16:creationId xmlns:a16="http://schemas.microsoft.com/office/drawing/2014/main" id="{56ADE4EE-FFB2-3534-0EDF-7779C8A30A74}"/>
                  </a:ext>
                </a:extLst>
              </p:cNvPr>
              <p:cNvSpPr>
                <a:spLocks/>
              </p:cNvSpPr>
              <p:nvPr/>
            </p:nvSpPr>
            <p:spPr>
              <a:xfrm>
                <a:off x="5370068" y="5078855"/>
                <a:ext cx="75600" cy="75600"/>
              </a:xfrm>
              <a:custGeom>
                <a:avLst/>
                <a:gdLst>
                  <a:gd name="connsiteX0" fmla="*/ 48663 w 97326"/>
                  <a:gd name="connsiteY0" fmla="*/ 97592 h 97591"/>
                  <a:gd name="connsiteX1" fmla="*/ 97326 w 97326"/>
                  <a:gd name="connsiteY1" fmla="*/ 48796 h 97591"/>
                  <a:gd name="connsiteX2" fmla="*/ 48663 w 97326"/>
                  <a:gd name="connsiteY2" fmla="*/ 0 h 97591"/>
                  <a:gd name="connsiteX3" fmla="*/ 0 w 97326"/>
                  <a:gd name="connsiteY3" fmla="*/ 48796 h 97591"/>
                  <a:gd name="connsiteX4" fmla="*/ 48663 w 97326"/>
                  <a:gd name="connsiteY4" fmla="*/ 97592 h 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6" h="97591">
                    <a:moveTo>
                      <a:pt x="48663" y="97592"/>
                    </a:moveTo>
                    <a:cubicBezTo>
                      <a:pt x="75551" y="97592"/>
                      <a:pt x="97326" y="75750"/>
                      <a:pt x="97326" y="48796"/>
                    </a:cubicBezTo>
                    <a:cubicBezTo>
                      <a:pt x="97326" y="21842"/>
                      <a:pt x="75551" y="0"/>
                      <a:pt x="48663" y="0"/>
                    </a:cubicBezTo>
                    <a:cubicBezTo>
                      <a:pt x="21775" y="0"/>
                      <a:pt x="0" y="21842"/>
                      <a:pt x="0" y="48796"/>
                    </a:cubicBezTo>
                    <a:cubicBezTo>
                      <a:pt x="0" y="75750"/>
                      <a:pt x="21775" y="97592"/>
                      <a:pt x="48663" y="975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5" name="Freeform: Shape 714">
                <a:extLst>
                  <a:ext uri="{FF2B5EF4-FFF2-40B4-BE49-F238E27FC236}">
                    <a16:creationId xmlns:a16="http://schemas.microsoft.com/office/drawing/2014/main" id="{23164AF9-837F-D4B3-3716-11C8B0E459FD}"/>
                  </a:ext>
                </a:extLst>
              </p:cNvPr>
              <p:cNvSpPr>
                <a:spLocks/>
              </p:cNvSpPr>
              <p:nvPr/>
            </p:nvSpPr>
            <p:spPr>
              <a:xfrm>
                <a:off x="5347556" y="5033404"/>
                <a:ext cx="75600" cy="75600"/>
              </a:xfrm>
              <a:custGeom>
                <a:avLst/>
                <a:gdLst>
                  <a:gd name="connsiteX0" fmla="*/ 47095 w 97377"/>
                  <a:gd name="connsiteY0" fmla="*/ 97485 h 97551"/>
                  <a:gd name="connsiteX1" fmla="*/ 97352 w 97377"/>
                  <a:gd name="connsiteY1" fmla="*/ 50349 h 97551"/>
                  <a:gd name="connsiteX2" fmla="*/ 50282 w 97377"/>
                  <a:gd name="connsiteY2" fmla="*/ 26 h 97551"/>
                  <a:gd name="connsiteX3" fmla="*/ 26 w 97377"/>
                  <a:gd name="connsiteY3" fmla="*/ 47228 h 97551"/>
                  <a:gd name="connsiteX4" fmla="*/ 47095 w 97377"/>
                  <a:gd name="connsiteY4" fmla="*/ 97551 h 97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77" h="97551">
                    <a:moveTo>
                      <a:pt x="47095" y="97485"/>
                    </a:moveTo>
                    <a:cubicBezTo>
                      <a:pt x="73983" y="98348"/>
                      <a:pt x="96489" y="77236"/>
                      <a:pt x="97352" y="50349"/>
                    </a:cubicBezTo>
                    <a:cubicBezTo>
                      <a:pt x="98215" y="23395"/>
                      <a:pt x="77170" y="889"/>
                      <a:pt x="50282" y="26"/>
                    </a:cubicBezTo>
                    <a:cubicBezTo>
                      <a:pt x="23394" y="-838"/>
                      <a:pt x="889" y="20274"/>
                      <a:pt x="26" y="47228"/>
                    </a:cubicBezTo>
                    <a:cubicBezTo>
                      <a:pt x="-837" y="74116"/>
                      <a:pt x="20208" y="96688"/>
                      <a:pt x="47095" y="97551"/>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6" name="Freeform: Shape 715">
                <a:extLst>
                  <a:ext uri="{FF2B5EF4-FFF2-40B4-BE49-F238E27FC236}">
                    <a16:creationId xmlns:a16="http://schemas.microsoft.com/office/drawing/2014/main" id="{B9600AEF-6261-E13C-77C9-612DF561E543}"/>
                  </a:ext>
                </a:extLst>
              </p:cNvPr>
              <p:cNvSpPr>
                <a:spLocks/>
              </p:cNvSpPr>
              <p:nvPr/>
            </p:nvSpPr>
            <p:spPr>
              <a:xfrm>
                <a:off x="5335674" y="2440577"/>
                <a:ext cx="97866" cy="84890"/>
              </a:xfrm>
              <a:custGeom>
                <a:avLst/>
                <a:gdLst>
                  <a:gd name="connsiteX0" fmla="*/ 61875 w 123683"/>
                  <a:gd name="connsiteY0" fmla="*/ 107285 h 107284"/>
                  <a:gd name="connsiteX1" fmla="*/ 123683 w 123683"/>
                  <a:gd name="connsiteY1" fmla="*/ 107285 h 107284"/>
                  <a:gd name="connsiteX2" fmla="*/ 92812 w 123683"/>
                  <a:gd name="connsiteY2" fmla="*/ 53643 h 107284"/>
                  <a:gd name="connsiteX3" fmla="*/ 61875 w 123683"/>
                  <a:gd name="connsiteY3" fmla="*/ 0 h 107284"/>
                  <a:gd name="connsiteX4" fmla="*/ 30938 w 123683"/>
                  <a:gd name="connsiteY4" fmla="*/ 53643 h 107284"/>
                  <a:gd name="connsiteX5" fmla="*/ 0 w 123683"/>
                  <a:gd name="connsiteY5" fmla="*/ 107285 h 107284"/>
                  <a:gd name="connsiteX6" fmla="*/ 61875 w 123683"/>
                  <a:gd name="connsiteY6" fmla="*/ 107285 h 10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83" h="107284">
                    <a:moveTo>
                      <a:pt x="61875" y="107285"/>
                    </a:moveTo>
                    <a:lnTo>
                      <a:pt x="123683" y="107285"/>
                    </a:lnTo>
                    <a:lnTo>
                      <a:pt x="92812" y="53643"/>
                    </a:lnTo>
                    <a:lnTo>
                      <a:pt x="61875" y="0"/>
                    </a:lnTo>
                    <a:lnTo>
                      <a:pt x="30938" y="53643"/>
                    </a:lnTo>
                    <a:lnTo>
                      <a:pt x="0" y="107285"/>
                    </a:lnTo>
                    <a:lnTo>
                      <a:pt x="61875" y="107285"/>
                    </a:lnTo>
                    <a:close/>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55" name="Freeform: Shape 654">
                <a:extLst>
                  <a:ext uri="{FF2B5EF4-FFF2-40B4-BE49-F238E27FC236}">
                    <a16:creationId xmlns:a16="http://schemas.microsoft.com/office/drawing/2014/main" id="{277559A7-206F-1187-F2BF-E0F415909C5C}"/>
                  </a:ext>
                </a:extLst>
              </p:cNvPr>
              <p:cNvSpPr>
                <a:spLocks/>
              </p:cNvSpPr>
              <p:nvPr/>
            </p:nvSpPr>
            <p:spPr>
              <a:xfrm>
                <a:off x="4293600" y="4244872"/>
                <a:ext cx="97866" cy="84890"/>
              </a:xfrm>
              <a:custGeom>
                <a:avLst/>
                <a:gdLst>
                  <a:gd name="connsiteX0" fmla="*/ 61875 w 123683"/>
                  <a:gd name="connsiteY0" fmla="*/ 107285 h 107284"/>
                  <a:gd name="connsiteX1" fmla="*/ 123683 w 123683"/>
                  <a:gd name="connsiteY1" fmla="*/ 107285 h 107284"/>
                  <a:gd name="connsiteX2" fmla="*/ 92746 w 123683"/>
                  <a:gd name="connsiteY2" fmla="*/ 53642 h 107284"/>
                  <a:gd name="connsiteX3" fmla="*/ 61875 w 123683"/>
                  <a:gd name="connsiteY3" fmla="*/ 0 h 107284"/>
                  <a:gd name="connsiteX4" fmla="*/ 30937 w 123683"/>
                  <a:gd name="connsiteY4" fmla="*/ 53642 h 107284"/>
                  <a:gd name="connsiteX5" fmla="*/ 0 w 123683"/>
                  <a:gd name="connsiteY5" fmla="*/ 107285 h 107284"/>
                  <a:gd name="connsiteX6" fmla="*/ 61875 w 123683"/>
                  <a:gd name="connsiteY6" fmla="*/ 107285 h 10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83" h="107284">
                    <a:moveTo>
                      <a:pt x="61875" y="107285"/>
                    </a:moveTo>
                    <a:lnTo>
                      <a:pt x="123683" y="107285"/>
                    </a:lnTo>
                    <a:lnTo>
                      <a:pt x="92746" y="53642"/>
                    </a:lnTo>
                    <a:lnTo>
                      <a:pt x="61875" y="0"/>
                    </a:lnTo>
                    <a:lnTo>
                      <a:pt x="30937" y="53642"/>
                    </a:lnTo>
                    <a:lnTo>
                      <a:pt x="0" y="107285"/>
                    </a:lnTo>
                    <a:lnTo>
                      <a:pt x="61875" y="107285"/>
                    </a:lnTo>
                    <a:close/>
                  </a:path>
                </a:pathLst>
              </a:custGeom>
              <a:solidFill>
                <a:srgbClr val="0657A3">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56" name="Freeform: Shape 655">
                <a:extLst>
                  <a:ext uri="{FF2B5EF4-FFF2-40B4-BE49-F238E27FC236}">
                    <a16:creationId xmlns:a16="http://schemas.microsoft.com/office/drawing/2014/main" id="{A3A61175-6EFF-AA5E-F279-6290C1A69D43}"/>
                  </a:ext>
                </a:extLst>
              </p:cNvPr>
              <p:cNvSpPr>
                <a:spLocks/>
              </p:cNvSpPr>
              <p:nvPr/>
            </p:nvSpPr>
            <p:spPr>
              <a:xfrm>
                <a:off x="4680161" y="4132413"/>
                <a:ext cx="97866" cy="84890"/>
              </a:xfrm>
              <a:custGeom>
                <a:avLst/>
                <a:gdLst>
                  <a:gd name="connsiteX0" fmla="*/ 61808 w 123683"/>
                  <a:gd name="connsiteY0" fmla="*/ 107285 h 107284"/>
                  <a:gd name="connsiteX1" fmla="*/ 123683 w 123683"/>
                  <a:gd name="connsiteY1" fmla="*/ 107285 h 107284"/>
                  <a:gd name="connsiteX2" fmla="*/ 92745 w 123683"/>
                  <a:gd name="connsiteY2" fmla="*/ 53642 h 107284"/>
                  <a:gd name="connsiteX3" fmla="*/ 61808 w 123683"/>
                  <a:gd name="connsiteY3" fmla="*/ 0 h 107284"/>
                  <a:gd name="connsiteX4" fmla="*/ 30871 w 123683"/>
                  <a:gd name="connsiteY4" fmla="*/ 53642 h 107284"/>
                  <a:gd name="connsiteX5" fmla="*/ 0 w 123683"/>
                  <a:gd name="connsiteY5" fmla="*/ 107285 h 107284"/>
                  <a:gd name="connsiteX6" fmla="*/ 61808 w 123683"/>
                  <a:gd name="connsiteY6" fmla="*/ 107285 h 10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83" h="107284">
                    <a:moveTo>
                      <a:pt x="61808" y="107285"/>
                    </a:moveTo>
                    <a:lnTo>
                      <a:pt x="123683" y="107285"/>
                    </a:lnTo>
                    <a:lnTo>
                      <a:pt x="92745" y="53642"/>
                    </a:lnTo>
                    <a:lnTo>
                      <a:pt x="61808" y="0"/>
                    </a:lnTo>
                    <a:lnTo>
                      <a:pt x="30871" y="53642"/>
                    </a:lnTo>
                    <a:lnTo>
                      <a:pt x="0" y="107285"/>
                    </a:lnTo>
                    <a:lnTo>
                      <a:pt x="61808" y="107285"/>
                    </a:lnTo>
                    <a:close/>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57" name="Freeform: Shape 656">
                <a:extLst>
                  <a:ext uri="{FF2B5EF4-FFF2-40B4-BE49-F238E27FC236}">
                    <a16:creationId xmlns:a16="http://schemas.microsoft.com/office/drawing/2014/main" id="{67231C19-7CB3-323F-FC0A-3A5B82A76BB0}"/>
                  </a:ext>
                </a:extLst>
              </p:cNvPr>
              <p:cNvSpPr>
                <a:spLocks/>
              </p:cNvSpPr>
              <p:nvPr/>
            </p:nvSpPr>
            <p:spPr>
              <a:xfrm>
                <a:off x="5169933" y="4999698"/>
                <a:ext cx="97866" cy="84890"/>
              </a:xfrm>
              <a:custGeom>
                <a:avLst/>
                <a:gdLst>
                  <a:gd name="connsiteX0" fmla="*/ 61808 w 123683"/>
                  <a:gd name="connsiteY0" fmla="*/ 107285 h 107285"/>
                  <a:gd name="connsiteX1" fmla="*/ 123683 w 123683"/>
                  <a:gd name="connsiteY1" fmla="*/ 107285 h 107285"/>
                  <a:gd name="connsiteX2" fmla="*/ 92745 w 123683"/>
                  <a:gd name="connsiteY2" fmla="*/ 53643 h 107285"/>
                  <a:gd name="connsiteX3" fmla="*/ 61808 w 123683"/>
                  <a:gd name="connsiteY3" fmla="*/ 0 h 107285"/>
                  <a:gd name="connsiteX4" fmla="*/ 30937 w 123683"/>
                  <a:gd name="connsiteY4" fmla="*/ 53643 h 107285"/>
                  <a:gd name="connsiteX5" fmla="*/ 0 w 123683"/>
                  <a:gd name="connsiteY5" fmla="*/ 107285 h 107285"/>
                  <a:gd name="connsiteX6" fmla="*/ 61808 w 123683"/>
                  <a:gd name="connsiteY6" fmla="*/ 107285 h 1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83" h="107285">
                    <a:moveTo>
                      <a:pt x="61808" y="107285"/>
                    </a:moveTo>
                    <a:lnTo>
                      <a:pt x="123683" y="107285"/>
                    </a:lnTo>
                    <a:lnTo>
                      <a:pt x="92745" y="53643"/>
                    </a:lnTo>
                    <a:lnTo>
                      <a:pt x="61808" y="0"/>
                    </a:lnTo>
                    <a:lnTo>
                      <a:pt x="30937" y="53643"/>
                    </a:lnTo>
                    <a:lnTo>
                      <a:pt x="0" y="107285"/>
                    </a:lnTo>
                    <a:lnTo>
                      <a:pt x="61808" y="107285"/>
                    </a:lnTo>
                    <a:close/>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7" name="Freeform: Shape 716">
                <a:extLst>
                  <a:ext uri="{FF2B5EF4-FFF2-40B4-BE49-F238E27FC236}">
                    <a16:creationId xmlns:a16="http://schemas.microsoft.com/office/drawing/2014/main" id="{27F1B904-F101-1A58-9F44-19101397AC52}"/>
                  </a:ext>
                </a:extLst>
              </p:cNvPr>
              <p:cNvSpPr>
                <a:spLocks/>
              </p:cNvSpPr>
              <p:nvPr/>
            </p:nvSpPr>
            <p:spPr>
              <a:xfrm>
                <a:off x="5364463" y="5386158"/>
                <a:ext cx="97866" cy="84890"/>
              </a:xfrm>
              <a:custGeom>
                <a:avLst/>
                <a:gdLst>
                  <a:gd name="connsiteX0" fmla="*/ 61875 w 123683"/>
                  <a:gd name="connsiteY0" fmla="*/ 107285 h 107285"/>
                  <a:gd name="connsiteX1" fmla="*/ 123683 w 123683"/>
                  <a:gd name="connsiteY1" fmla="*/ 107285 h 107285"/>
                  <a:gd name="connsiteX2" fmla="*/ 92812 w 123683"/>
                  <a:gd name="connsiteY2" fmla="*/ 53643 h 107285"/>
                  <a:gd name="connsiteX3" fmla="*/ 61875 w 123683"/>
                  <a:gd name="connsiteY3" fmla="*/ 0 h 107285"/>
                  <a:gd name="connsiteX4" fmla="*/ 30937 w 123683"/>
                  <a:gd name="connsiteY4" fmla="*/ 53643 h 107285"/>
                  <a:gd name="connsiteX5" fmla="*/ 0 w 123683"/>
                  <a:gd name="connsiteY5" fmla="*/ 107285 h 107285"/>
                  <a:gd name="connsiteX6" fmla="*/ 61875 w 123683"/>
                  <a:gd name="connsiteY6" fmla="*/ 107285 h 1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83" h="107285">
                    <a:moveTo>
                      <a:pt x="61875" y="107285"/>
                    </a:moveTo>
                    <a:lnTo>
                      <a:pt x="123683" y="107285"/>
                    </a:lnTo>
                    <a:lnTo>
                      <a:pt x="92812" y="53643"/>
                    </a:lnTo>
                    <a:lnTo>
                      <a:pt x="61875" y="0"/>
                    </a:lnTo>
                    <a:lnTo>
                      <a:pt x="30937" y="53643"/>
                    </a:lnTo>
                    <a:lnTo>
                      <a:pt x="0" y="107285"/>
                    </a:lnTo>
                    <a:lnTo>
                      <a:pt x="61875" y="107285"/>
                    </a:lnTo>
                    <a:close/>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8" name="Freeform: Shape 717">
                <a:extLst>
                  <a:ext uri="{FF2B5EF4-FFF2-40B4-BE49-F238E27FC236}">
                    <a16:creationId xmlns:a16="http://schemas.microsoft.com/office/drawing/2014/main" id="{D22C902F-F75E-6AA2-9EA8-2036C51FEE19}"/>
                  </a:ext>
                </a:extLst>
              </p:cNvPr>
              <p:cNvSpPr>
                <a:spLocks/>
              </p:cNvSpPr>
              <p:nvPr/>
            </p:nvSpPr>
            <p:spPr>
              <a:xfrm>
                <a:off x="4313295" y="4385572"/>
                <a:ext cx="97866" cy="84890"/>
              </a:xfrm>
              <a:custGeom>
                <a:avLst/>
                <a:gdLst>
                  <a:gd name="connsiteX0" fmla="*/ 61808 w 123683"/>
                  <a:gd name="connsiteY0" fmla="*/ 107285 h 107285"/>
                  <a:gd name="connsiteX1" fmla="*/ 123683 w 123683"/>
                  <a:gd name="connsiteY1" fmla="*/ 107285 h 107285"/>
                  <a:gd name="connsiteX2" fmla="*/ 92746 w 123683"/>
                  <a:gd name="connsiteY2" fmla="*/ 53643 h 107285"/>
                  <a:gd name="connsiteX3" fmla="*/ 61808 w 123683"/>
                  <a:gd name="connsiteY3" fmla="*/ 0 h 107285"/>
                  <a:gd name="connsiteX4" fmla="*/ 30871 w 123683"/>
                  <a:gd name="connsiteY4" fmla="*/ 53643 h 107285"/>
                  <a:gd name="connsiteX5" fmla="*/ 0 w 123683"/>
                  <a:gd name="connsiteY5" fmla="*/ 107285 h 107285"/>
                  <a:gd name="connsiteX6" fmla="*/ 61808 w 123683"/>
                  <a:gd name="connsiteY6" fmla="*/ 107285 h 1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83" h="107285">
                    <a:moveTo>
                      <a:pt x="61808" y="107285"/>
                    </a:moveTo>
                    <a:lnTo>
                      <a:pt x="123683" y="107285"/>
                    </a:lnTo>
                    <a:lnTo>
                      <a:pt x="92746" y="53643"/>
                    </a:lnTo>
                    <a:lnTo>
                      <a:pt x="61808" y="0"/>
                    </a:lnTo>
                    <a:lnTo>
                      <a:pt x="30871" y="53643"/>
                    </a:lnTo>
                    <a:lnTo>
                      <a:pt x="0" y="107285"/>
                    </a:lnTo>
                    <a:lnTo>
                      <a:pt x="61808" y="107285"/>
                    </a:lnTo>
                    <a:close/>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9" name="Freeform: Shape 718">
                <a:extLst>
                  <a:ext uri="{FF2B5EF4-FFF2-40B4-BE49-F238E27FC236}">
                    <a16:creationId xmlns:a16="http://schemas.microsoft.com/office/drawing/2014/main" id="{DD1B09D2-A2EB-2987-EC74-E05858238550}"/>
                  </a:ext>
                </a:extLst>
              </p:cNvPr>
              <p:cNvSpPr>
                <a:spLocks/>
              </p:cNvSpPr>
              <p:nvPr/>
            </p:nvSpPr>
            <p:spPr>
              <a:xfrm>
                <a:off x="4240371" y="4011957"/>
                <a:ext cx="97866" cy="84890"/>
              </a:xfrm>
              <a:custGeom>
                <a:avLst/>
                <a:gdLst>
                  <a:gd name="connsiteX0" fmla="*/ 61875 w 123683"/>
                  <a:gd name="connsiteY0" fmla="*/ 107285 h 107285"/>
                  <a:gd name="connsiteX1" fmla="*/ 123683 w 123683"/>
                  <a:gd name="connsiteY1" fmla="*/ 107285 h 107285"/>
                  <a:gd name="connsiteX2" fmla="*/ 92812 w 123683"/>
                  <a:gd name="connsiteY2" fmla="*/ 53643 h 107285"/>
                  <a:gd name="connsiteX3" fmla="*/ 61875 w 123683"/>
                  <a:gd name="connsiteY3" fmla="*/ 0 h 107285"/>
                  <a:gd name="connsiteX4" fmla="*/ 30937 w 123683"/>
                  <a:gd name="connsiteY4" fmla="*/ 53643 h 107285"/>
                  <a:gd name="connsiteX5" fmla="*/ 0 w 123683"/>
                  <a:gd name="connsiteY5" fmla="*/ 107285 h 107285"/>
                  <a:gd name="connsiteX6" fmla="*/ 61875 w 123683"/>
                  <a:gd name="connsiteY6" fmla="*/ 107285 h 1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83" h="107285">
                    <a:moveTo>
                      <a:pt x="61875" y="107285"/>
                    </a:moveTo>
                    <a:lnTo>
                      <a:pt x="123683" y="107285"/>
                    </a:lnTo>
                    <a:lnTo>
                      <a:pt x="92812" y="53643"/>
                    </a:lnTo>
                    <a:lnTo>
                      <a:pt x="61875" y="0"/>
                    </a:lnTo>
                    <a:lnTo>
                      <a:pt x="30937" y="53643"/>
                    </a:lnTo>
                    <a:lnTo>
                      <a:pt x="0" y="107285"/>
                    </a:lnTo>
                    <a:lnTo>
                      <a:pt x="61875" y="107285"/>
                    </a:lnTo>
                    <a:close/>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20" name="Freeform: Shape 719">
                <a:extLst>
                  <a:ext uri="{FF2B5EF4-FFF2-40B4-BE49-F238E27FC236}">
                    <a16:creationId xmlns:a16="http://schemas.microsoft.com/office/drawing/2014/main" id="{CC21C6D8-3130-72A5-86D9-BC6BB7897081}"/>
                  </a:ext>
                </a:extLst>
              </p:cNvPr>
              <p:cNvSpPr>
                <a:spLocks/>
              </p:cNvSpPr>
              <p:nvPr/>
            </p:nvSpPr>
            <p:spPr>
              <a:xfrm>
                <a:off x="4620281" y="3679236"/>
                <a:ext cx="85626" cy="74280"/>
              </a:xfrm>
              <a:custGeom>
                <a:avLst/>
                <a:gdLst>
                  <a:gd name="connsiteX0" fmla="*/ 54107 w 108214"/>
                  <a:gd name="connsiteY0" fmla="*/ 93874 h 93874"/>
                  <a:gd name="connsiteX1" fmla="*/ 108214 w 108214"/>
                  <a:gd name="connsiteY1" fmla="*/ 93874 h 93874"/>
                  <a:gd name="connsiteX2" fmla="*/ 81194 w 108214"/>
                  <a:gd name="connsiteY2" fmla="*/ 46937 h 93874"/>
                  <a:gd name="connsiteX3" fmla="*/ 54107 w 108214"/>
                  <a:gd name="connsiteY3" fmla="*/ 0 h 93874"/>
                  <a:gd name="connsiteX4" fmla="*/ 27087 w 108214"/>
                  <a:gd name="connsiteY4" fmla="*/ 46937 h 93874"/>
                  <a:gd name="connsiteX5" fmla="*/ 0 w 108214"/>
                  <a:gd name="connsiteY5" fmla="*/ 93874 h 93874"/>
                  <a:gd name="connsiteX6" fmla="*/ 54107 w 108214"/>
                  <a:gd name="connsiteY6" fmla="*/ 93874 h 9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14" h="93874">
                    <a:moveTo>
                      <a:pt x="54107" y="93874"/>
                    </a:moveTo>
                    <a:lnTo>
                      <a:pt x="108214" y="93874"/>
                    </a:lnTo>
                    <a:lnTo>
                      <a:pt x="81194" y="46937"/>
                    </a:lnTo>
                    <a:lnTo>
                      <a:pt x="54107" y="0"/>
                    </a:lnTo>
                    <a:lnTo>
                      <a:pt x="27087" y="46937"/>
                    </a:lnTo>
                    <a:lnTo>
                      <a:pt x="0" y="93874"/>
                    </a:lnTo>
                    <a:lnTo>
                      <a:pt x="54107" y="93874"/>
                    </a:lnTo>
                    <a:close/>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21" name="Freeform: Shape 720">
                <a:extLst>
                  <a:ext uri="{FF2B5EF4-FFF2-40B4-BE49-F238E27FC236}">
                    <a16:creationId xmlns:a16="http://schemas.microsoft.com/office/drawing/2014/main" id="{C8FD7072-134E-45EF-535E-EC6703DB0D56}"/>
                  </a:ext>
                </a:extLst>
              </p:cNvPr>
              <p:cNvSpPr>
                <a:spLocks/>
              </p:cNvSpPr>
              <p:nvPr/>
            </p:nvSpPr>
            <p:spPr>
              <a:xfrm>
                <a:off x="4266111" y="4259719"/>
                <a:ext cx="97866" cy="84839"/>
              </a:xfrm>
              <a:custGeom>
                <a:avLst/>
                <a:gdLst>
                  <a:gd name="connsiteX0" fmla="*/ 61808 w 123683"/>
                  <a:gd name="connsiteY0" fmla="*/ 107219 h 107218"/>
                  <a:gd name="connsiteX1" fmla="*/ 123683 w 123683"/>
                  <a:gd name="connsiteY1" fmla="*/ 107219 h 107218"/>
                  <a:gd name="connsiteX2" fmla="*/ 92746 w 123683"/>
                  <a:gd name="connsiteY2" fmla="*/ 53643 h 107218"/>
                  <a:gd name="connsiteX3" fmla="*/ 61808 w 123683"/>
                  <a:gd name="connsiteY3" fmla="*/ 0 h 107218"/>
                  <a:gd name="connsiteX4" fmla="*/ 30871 w 123683"/>
                  <a:gd name="connsiteY4" fmla="*/ 53643 h 107218"/>
                  <a:gd name="connsiteX5" fmla="*/ 0 w 123683"/>
                  <a:gd name="connsiteY5" fmla="*/ 107219 h 107218"/>
                  <a:gd name="connsiteX6" fmla="*/ 61808 w 123683"/>
                  <a:gd name="connsiteY6" fmla="*/ 107219 h 10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83" h="107218">
                    <a:moveTo>
                      <a:pt x="61808" y="107219"/>
                    </a:moveTo>
                    <a:lnTo>
                      <a:pt x="123683" y="107219"/>
                    </a:lnTo>
                    <a:lnTo>
                      <a:pt x="92746" y="53643"/>
                    </a:lnTo>
                    <a:lnTo>
                      <a:pt x="61808" y="0"/>
                    </a:lnTo>
                    <a:lnTo>
                      <a:pt x="30871" y="53643"/>
                    </a:lnTo>
                    <a:lnTo>
                      <a:pt x="0" y="107219"/>
                    </a:lnTo>
                    <a:lnTo>
                      <a:pt x="61808" y="107219"/>
                    </a:lnTo>
                    <a:close/>
                  </a:path>
                </a:pathLst>
              </a:custGeom>
              <a:solidFill>
                <a:srgbClr val="0657A3">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22" name="Freeform: Shape 721">
                <a:extLst>
                  <a:ext uri="{FF2B5EF4-FFF2-40B4-BE49-F238E27FC236}">
                    <a16:creationId xmlns:a16="http://schemas.microsoft.com/office/drawing/2014/main" id="{3EEF8EFA-C4AF-7AF7-63A5-ACC91C325331}"/>
                  </a:ext>
                </a:extLst>
              </p:cNvPr>
              <p:cNvSpPr>
                <a:spLocks/>
              </p:cNvSpPr>
              <p:nvPr/>
            </p:nvSpPr>
            <p:spPr>
              <a:xfrm>
                <a:off x="4711350" y="4145956"/>
                <a:ext cx="97866" cy="84890"/>
              </a:xfrm>
              <a:custGeom>
                <a:avLst/>
                <a:gdLst>
                  <a:gd name="connsiteX0" fmla="*/ 61808 w 123683"/>
                  <a:gd name="connsiteY0" fmla="*/ 107285 h 107285"/>
                  <a:gd name="connsiteX1" fmla="*/ 123683 w 123683"/>
                  <a:gd name="connsiteY1" fmla="*/ 107285 h 107285"/>
                  <a:gd name="connsiteX2" fmla="*/ 92745 w 123683"/>
                  <a:gd name="connsiteY2" fmla="*/ 53643 h 107285"/>
                  <a:gd name="connsiteX3" fmla="*/ 61808 w 123683"/>
                  <a:gd name="connsiteY3" fmla="*/ 0 h 107285"/>
                  <a:gd name="connsiteX4" fmla="*/ 30871 w 123683"/>
                  <a:gd name="connsiteY4" fmla="*/ 53643 h 107285"/>
                  <a:gd name="connsiteX5" fmla="*/ 0 w 123683"/>
                  <a:gd name="connsiteY5" fmla="*/ 107285 h 107285"/>
                  <a:gd name="connsiteX6" fmla="*/ 61808 w 123683"/>
                  <a:gd name="connsiteY6" fmla="*/ 107285 h 1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83" h="107285">
                    <a:moveTo>
                      <a:pt x="61808" y="107285"/>
                    </a:moveTo>
                    <a:lnTo>
                      <a:pt x="123683" y="107285"/>
                    </a:lnTo>
                    <a:lnTo>
                      <a:pt x="92745" y="53643"/>
                    </a:lnTo>
                    <a:lnTo>
                      <a:pt x="61808" y="0"/>
                    </a:lnTo>
                    <a:lnTo>
                      <a:pt x="30871" y="53643"/>
                    </a:lnTo>
                    <a:lnTo>
                      <a:pt x="0" y="107285"/>
                    </a:lnTo>
                    <a:lnTo>
                      <a:pt x="61808" y="107285"/>
                    </a:lnTo>
                    <a:close/>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23" name="Freeform: Shape 722">
                <a:extLst>
                  <a:ext uri="{FF2B5EF4-FFF2-40B4-BE49-F238E27FC236}">
                    <a16:creationId xmlns:a16="http://schemas.microsoft.com/office/drawing/2014/main" id="{F85B9A4D-E923-8742-79B1-26D496435D4F}"/>
                  </a:ext>
                </a:extLst>
              </p:cNvPr>
              <p:cNvSpPr>
                <a:spLocks/>
              </p:cNvSpPr>
              <p:nvPr/>
            </p:nvSpPr>
            <p:spPr>
              <a:xfrm>
                <a:off x="4744337" y="4158601"/>
                <a:ext cx="97866" cy="84890"/>
              </a:xfrm>
              <a:custGeom>
                <a:avLst/>
                <a:gdLst>
                  <a:gd name="connsiteX0" fmla="*/ 61875 w 123683"/>
                  <a:gd name="connsiteY0" fmla="*/ 107285 h 107284"/>
                  <a:gd name="connsiteX1" fmla="*/ 123683 w 123683"/>
                  <a:gd name="connsiteY1" fmla="*/ 107285 h 107284"/>
                  <a:gd name="connsiteX2" fmla="*/ 92746 w 123683"/>
                  <a:gd name="connsiteY2" fmla="*/ 53643 h 107284"/>
                  <a:gd name="connsiteX3" fmla="*/ 61875 w 123683"/>
                  <a:gd name="connsiteY3" fmla="*/ 0 h 107284"/>
                  <a:gd name="connsiteX4" fmla="*/ 30938 w 123683"/>
                  <a:gd name="connsiteY4" fmla="*/ 53643 h 107284"/>
                  <a:gd name="connsiteX5" fmla="*/ 0 w 123683"/>
                  <a:gd name="connsiteY5" fmla="*/ 107285 h 107284"/>
                  <a:gd name="connsiteX6" fmla="*/ 61875 w 123683"/>
                  <a:gd name="connsiteY6" fmla="*/ 107285 h 10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83" h="107284">
                    <a:moveTo>
                      <a:pt x="61875" y="107285"/>
                    </a:moveTo>
                    <a:lnTo>
                      <a:pt x="123683" y="107285"/>
                    </a:lnTo>
                    <a:lnTo>
                      <a:pt x="92746" y="53643"/>
                    </a:lnTo>
                    <a:lnTo>
                      <a:pt x="61875" y="0"/>
                    </a:lnTo>
                    <a:lnTo>
                      <a:pt x="30938" y="53643"/>
                    </a:lnTo>
                    <a:lnTo>
                      <a:pt x="0" y="107285"/>
                    </a:lnTo>
                    <a:lnTo>
                      <a:pt x="61875" y="107285"/>
                    </a:lnTo>
                    <a:close/>
                  </a:path>
                </a:pathLst>
              </a:custGeom>
              <a:solidFill>
                <a:srgbClr val="0657A3">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24" name="Freeform: Shape 723">
                <a:extLst>
                  <a:ext uri="{FF2B5EF4-FFF2-40B4-BE49-F238E27FC236}">
                    <a16:creationId xmlns:a16="http://schemas.microsoft.com/office/drawing/2014/main" id="{BB50DF14-39EE-EC89-998E-31111E5AD88F}"/>
                  </a:ext>
                </a:extLst>
              </p:cNvPr>
              <p:cNvSpPr>
                <a:spLocks/>
              </p:cNvSpPr>
              <p:nvPr/>
            </p:nvSpPr>
            <p:spPr>
              <a:xfrm>
                <a:off x="4144003" y="4566964"/>
                <a:ext cx="97866" cy="84890"/>
              </a:xfrm>
              <a:custGeom>
                <a:avLst/>
                <a:gdLst>
                  <a:gd name="connsiteX0" fmla="*/ 61808 w 123683"/>
                  <a:gd name="connsiteY0" fmla="*/ 107285 h 107284"/>
                  <a:gd name="connsiteX1" fmla="*/ 123683 w 123683"/>
                  <a:gd name="connsiteY1" fmla="*/ 107285 h 107284"/>
                  <a:gd name="connsiteX2" fmla="*/ 92746 w 123683"/>
                  <a:gd name="connsiteY2" fmla="*/ 53642 h 107284"/>
                  <a:gd name="connsiteX3" fmla="*/ 61808 w 123683"/>
                  <a:gd name="connsiteY3" fmla="*/ 0 h 107284"/>
                  <a:gd name="connsiteX4" fmla="*/ 30871 w 123683"/>
                  <a:gd name="connsiteY4" fmla="*/ 53642 h 107284"/>
                  <a:gd name="connsiteX5" fmla="*/ 0 w 123683"/>
                  <a:gd name="connsiteY5" fmla="*/ 107285 h 107284"/>
                  <a:gd name="connsiteX6" fmla="*/ 61808 w 123683"/>
                  <a:gd name="connsiteY6" fmla="*/ 107285 h 10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83" h="107284">
                    <a:moveTo>
                      <a:pt x="61808" y="107285"/>
                    </a:moveTo>
                    <a:lnTo>
                      <a:pt x="123683" y="107285"/>
                    </a:lnTo>
                    <a:lnTo>
                      <a:pt x="92746" y="53642"/>
                    </a:lnTo>
                    <a:lnTo>
                      <a:pt x="61808" y="0"/>
                    </a:lnTo>
                    <a:lnTo>
                      <a:pt x="30871" y="53642"/>
                    </a:lnTo>
                    <a:lnTo>
                      <a:pt x="0" y="107285"/>
                    </a:lnTo>
                    <a:lnTo>
                      <a:pt x="61808" y="107285"/>
                    </a:lnTo>
                    <a:close/>
                  </a:path>
                </a:pathLst>
              </a:custGeom>
              <a:solidFill>
                <a:srgbClr val="EB6924">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52" name="Group 751">
              <a:extLst>
                <a:ext uri="{FF2B5EF4-FFF2-40B4-BE49-F238E27FC236}">
                  <a16:creationId xmlns:a16="http://schemas.microsoft.com/office/drawing/2014/main" id="{8775484F-45AE-A7A5-C63E-B3F985E6EDF5}"/>
                </a:ext>
              </a:extLst>
            </p:cNvPr>
            <p:cNvGrpSpPr>
              <a:grpSpLocks/>
            </p:cNvGrpSpPr>
            <p:nvPr/>
          </p:nvGrpSpPr>
          <p:grpSpPr>
            <a:xfrm>
              <a:off x="608016" y="1561941"/>
              <a:ext cx="1435793" cy="3107574"/>
              <a:chOff x="608016" y="1530191"/>
              <a:chExt cx="1435793" cy="3107574"/>
            </a:xfrm>
          </p:grpSpPr>
          <p:graphicFrame>
            <p:nvGraphicFramePr>
              <p:cNvPr id="322" name="Table 25">
                <a:extLst>
                  <a:ext uri="{FF2B5EF4-FFF2-40B4-BE49-F238E27FC236}">
                    <a16:creationId xmlns:a16="http://schemas.microsoft.com/office/drawing/2014/main" id="{7AB80D30-A9B2-046A-8177-A5D357B22E37}"/>
                  </a:ext>
                </a:extLst>
              </p:cNvPr>
              <p:cNvGraphicFramePr>
                <a:graphicFrameLocks/>
              </p:cNvGraphicFramePr>
              <p:nvPr/>
            </p:nvGraphicFramePr>
            <p:xfrm>
              <a:off x="608016" y="1530191"/>
              <a:ext cx="1435793" cy="3107574"/>
            </p:xfrm>
            <a:graphic>
              <a:graphicData uri="http://schemas.openxmlformats.org/drawingml/2006/table">
                <a:tbl>
                  <a:tblPr firstRow="1" bandRow="1">
                    <a:tableStyleId>{69012ECD-51FC-41F1-AA8D-1B2483CD663E}</a:tableStyleId>
                  </a:tblPr>
                  <a:tblGrid>
                    <a:gridCol w="1435793">
                      <a:extLst>
                        <a:ext uri="{9D8B030D-6E8A-4147-A177-3AD203B41FA5}">
                          <a16:colId xmlns:a16="http://schemas.microsoft.com/office/drawing/2014/main" val="1152399470"/>
                        </a:ext>
                      </a:extLst>
                    </a:gridCol>
                  </a:tblGrid>
                  <a:tr h="172643">
                    <a:tc>
                      <a:txBody>
                        <a:bodyPr/>
                        <a:lstStyle/>
                        <a:p>
                          <a:r>
                            <a:rPr lang="en-GB" sz="800" b="1">
                              <a:solidFill>
                                <a:schemeClr val="tx1"/>
                              </a:solidFill>
                            </a:rPr>
                            <a:t>Production sites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55880"/>
                      </a:ext>
                    </a:extLst>
                  </a:tr>
                  <a:tr h="172643">
                    <a:tc>
                      <a:txBody>
                        <a:bodyPr/>
                        <a:lstStyle/>
                        <a:p>
                          <a:r>
                            <a:rPr lang="en-GB" sz="800">
                              <a:solidFill>
                                <a:schemeClr val="tx1"/>
                              </a:solidFill>
                            </a:rPr>
                            <a:t>Austria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193504"/>
                      </a:ext>
                    </a:extLst>
                  </a:tr>
                  <a:tr h="172643">
                    <a:tc>
                      <a:txBody>
                        <a:bodyPr/>
                        <a:lstStyle/>
                        <a:p>
                          <a:r>
                            <a:rPr lang="en-GB" sz="800">
                              <a:solidFill>
                                <a:schemeClr val="tx1"/>
                              </a:solidFill>
                            </a:rPr>
                            <a:t>Belgium</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146741"/>
                      </a:ext>
                    </a:extLst>
                  </a:tr>
                  <a:tr h="172643">
                    <a:tc>
                      <a:txBody>
                        <a:bodyPr/>
                        <a:lstStyle/>
                        <a:p>
                          <a:r>
                            <a:rPr lang="en-GB" sz="800">
                              <a:solidFill>
                                <a:schemeClr val="tx1"/>
                              </a:solidFill>
                            </a:rPr>
                            <a:t>Bulgaria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2912140"/>
                      </a:ext>
                    </a:extLst>
                  </a:tr>
                  <a:tr h="172643">
                    <a:tc>
                      <a:txBody>
                        <a:bodyPr/>
                        <a:lstStyle/>
                        <a:p>
                          <a:r>
                            <a:rPr lang="en-GB" sz="800">
                              <a:solidFill>
                                <a:schemeClr val="tx1"/>
                              </a:solidFill>
                            </a:rPr>
                            <a:t>Czech Republic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7182173"/>
                      </a:ext>
                    </a:extLst>
                  </a:tr>
                  <a:tr h="172643">
                    <a:tc>
                      <a:txBody>
                        <a:bodyPr/>
                        <a:lstStyle/>
                        <a:p>
                          <a:r>
                            <a:rPr lang="en-GB" sz="800">
                              <a:solidFill>
                                <a:schemeClr val="tx1"/>
                              </a:solidFill>
                            </a:rPr>
                            <a:t>Finland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8486969"/>
                      </a:ext>
                    </a:extLst>
                  </a:tr>
                  <a:tr h="172643">
                    <a:tc>
                      <a:txBody>
                        <a:bodyPr/>
                        <a:lstStyle/>
                        <a:p>
                          <a:r>
                            <a:rPr lang="en-GB" sz="800">
                              <a:solidFill>
                                <a:schemeClr val="tx1"/>
                              </a:solidFill>
                            </a:rPr>
                            <a:t>France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DADEE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313920"/>
                      </a:ext>
                    </a:extLst>
                  </a:tr>
                  <a:tr h="172643">
                    <a:tc>
                      <a:txBody>
                        <a:bodyPr/>
                        <a:lstStyle/>
                        <a:p>
                          <a:r>
                            <a:rPr lang="en-GB" sz="800">
                              <a:solidFill>
                                <a:schemeClr val="tx1"/>
                              </a:solidFill>
                            </a:rPr>
                            <a:t>Germany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ADEE5"/>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048624"/>
                      </a:ext>
                    </a:extLst>
                  </a:tr>
                  <a:tr h="1726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chemeClr val="tx1"/>
                              </a:solidFill>
                            </a:rPr>
                            <a:t>Hungary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7484511"/>
                      </a:ext>
                    </a:extLst>
                  </a:tr>
                  <a:tr h="1726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chemeClr val="tx1"/>
                              </a:solidFill>
                            </a:rPr>
                            <a:t>Italy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0704373"/>
                      </a:ext>
                    </a:extLst>
                  </a:tr>
                  <a:tr h="1726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chemeClr val="tx1"/>
                              </a:solidFill>
                            </a:rPr>
                            <a:t>Netherlands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6165470"/>
                      </a:ext>
                    </a:extLst>
                  </a:tr>
                  <a:tr h="1726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chemeClr val="tx1"/>
                              </a:solidFill>
                            </a:rPr>
                            <a:t>Poland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DADEE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7968358"/>
                      </a:ext>
                    </a:extLst>
                  </a:tr>
                  <a:tr h="172643">
                    <a:tc>
                      <a:txBody>
                        <a:bodyPr/>
                        <a:lstStyle/>
                        <a:p>
                          <a:r>
                            <a:rPr lang="en-GB" sz="800">
                              <a:solidFill>
                                <a:schemeClr val="tx1"/>
                              </a:solidFill>
                            </a:rPr>
                            <a:t>Serbia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ADEE5"/>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389719"/>
                      </a:ext>
                    </a:extLst>
                  </a:tr>
                  <a:tr h="172643">
                    <a:tc>
                      <a:txBody>
                        <a:bodyPr/>
                        <a:lstStyle/>
                        <a:p>
                          <a:r>
                            <a:rPr lang="en-GB" sz="800">
                              <a:solidFill>
                                <a:schemeClr val="tx1"/>
                              </a:solidFill>
                            </a:rPr>
                            <a:t>Slovakia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129242"/>
                      </a:ext>
                    </a:extLst>
                  </a:tr>
                  <a:tr h="172643">
                    <a:tc>
                      <a:txBody>
                        <a:bodyPr/>
                        <a:lstStyle/>
                        <a:p>
                          <a:r>
                            <a:rPr lang="en-GB" sz="800">
                              <a:solidFill>
                                <a:schemeClr val="tx1"/>
                              </a:solidFill>
                            </a:rPr>
                            <a:t>Spain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3169697"/>
                      </a:ext>
                    </a:extLst>
                  </a:tr>
                  <a:tr h="172643">
                    <a:tc>
                      <a:txBody>
                        <a:bodyPr/>
                        <a:lstStyle/>
                        <a:p>
                          <a:r>
                            <a:rPr lang="en-GB" sz="800">
                              <a:solidFill>
                                <a:schemeClr val="tx1"/>
                              </a:solidFill>
                            </a:rPr>
                            <a:t>Sweden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2935435"/>
                      </a:ext>
                    </a:extLst>
                  </a:tr>
                  <a:tr h="172643">
                    <a:tc>
                      <a:txBody>
                        <a:bodyPr/>
                        <a:lstStyle/>
                        <a:p>
                          <a:r>
                            <a:rPr lang="en-GB" sz="800">
                              <a:solidFill>
                                <a:schemeClr val="tx1"/>
                              </a:solidFill>
                            </a:rPr>
                            <a:t>Türkiye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6227106"/>
                      </a:ext>
                    </a:extLst>
                  </a:tr>
                  <a:tr h="172643">
                    <a:tc>
                      <a:txBody>
                        <a:bodyPr/>
                        <a:lstStyle/>
                        <a:p>
                          <a:r>
                            <a:rPr lang="en-GB" sz="800">
                              <a:solidFill>
                                <a:schemeClr val="tx1"/>
                              </a:solidFill>
                            </a:rPr>
                            <a:t>Ukraine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DADEE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8926099"/>
                      </a:ext>
                    </a:extLst>
                  </a:tr>
                </a:tbl>
              </a:graphicData>
            </a:graphic>
          </p:graphicFrame>
          <p:sp>
            <p:nvSpPr>
              <p:cNvPr id="346" name="Isosceles Triangle 345">
                <a:extLst>
                  <a:ext uri="{FF2B5EF4-FFF2-40B4-BE49-F238E27FC236}">
                    <a16:creationId xmlns:a16="http://schemas.microsoft.com/office/drawing/2014/main" id="{4467E8E7-F470-3E9F-E06D-5C35EB1CAB83}"/>
                  </a:ext>
                </a:extLst>
              </p:cNvPr>
              <p:cNvSpPr>
                <a:spLocks noChangeAspect="1"/>
              </p:cNvSpPr>
              <p:nvPr/>
            </p:nvSpPr>
            <p:spPr>
              <a:xfrm>
                <a:off x="1895995" y="3818032"/>
                <a:ext cx="79200" cy="79200"/>
              </a:xfrm>
              <a:prstGeom prst="triangle">
                <a:avLst/>
              </a:prstGeom>
              <a:solidFill>
                <a:srgbClr val="0657A3">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323" name="Isosceles Triangle 322">
                <a:extLst>
                  <a:ext uri="{FF2B5EF4-FFF2-40B4-BE49-F238E27FC236}">
                    <a16:creationId xmlns:a16="http://schemas.microsoft.com/office/drawing/2014/main" id="{4078E217-1961-20DA-32E5-F856829D3A43}"/>
                  </a:ext>
                </a:extLst>
              </p:cNvPr>
              <p:cNvSpPr>
                <a:spLocks/>
              </p:cNvSpPr>
              <p:nvPr/>
            </p:nvSpPr>
            <p:spPr>
              <a:xfrm>
                <a:off x="1895995" y="1744448"/>
                <a:ext cx="79532" cy="79532"/>
              </a:xfrm>
              <a:prstGeom prst="triangle">
                <a:avLst/>
              </a:prstGeom>
              <a:solidFill>
                <a:srgbClr val="0657A3">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726" name="Group 725">
                <a:extLst>
                  <a:ext uri="{FF2B5EF4-FFF2-40B4-BE49-F238E27FC236}">
                    <a16:creationId xmlns:a16="http://schemas.microsoft.com/office/drawing/2014/main" id="{FA826DCA-F507-9C9C-57C7-E1D77DA089E5}"/>
                  </a:ext>
                </a:extLst>
              </p:cNvPr>
              <p:cNvGrpSpPr>
                <a:grpSpLocks/>
              </p:cNvGrpSpPr>
              <p:nvPr/>
            </p:nvGrpSpPr>
            <p:grpSpPr>
              <a:xfrm>
                <a:off x="1647023" y="1744448"/>
                <a:ext cx="328504" cy="2847911"/>
                <a:chOff x="1647023" y="1744448"/>
                <a:chExt cx="328504" cy="2847911"/>
              </a:xfrm>
              <a:solidFill>
                <a:srgbClr val="864693"/>
              </a:solidFill>
            </p:grpSpPr>
            <p:sp>
              <p:nvSpPr>
                <p:cNvPr id="324" name="Oval 323">
                  <a:extLst>
                    <a:ext uri="{FF2B5EF4-FFF2-40B4-BE49-F238E27FC236}">
                      <a16:creationId xmlns:a16="http://schemas.microsoft.com/office/drawing/2014/main" id="{A844D643-4018-9230-1659-20E90C7E0F37}"/>
                    </a:ext>
                  </a:extLst>
                </p:cNvPr>
                <p:cNvSpPr>
                  <a:spLocks/>
                </p:cNvSpPr>
                <p:nvPr/>
              </p:nvSpPr>
              <p:spPr>
                <a:xfrm>
                  <a:off x="1895995" y="1926250"/>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25" name="Isosceles Triangle 324">
                  <a:extLst>
                    <a:ext uri="{FF2B5EF4-FFF2-40B4-BE49-F238E27FC236}">
                      <a16:creationId xmlns:a16="http://schemas.microsoft.com/office/drawing/2014/main" id="{8D4DE393-A4E3-D145-FA74-D9EB55F4CC4B}"/>
                    </a:ext>
                  </a:extLst>
                </p:cNvPr>
                <p:cNvSpPr>
                  <a:spLocks/>
                </p:cNvSpPr>
                <p:nvPr/>
              </p:nvSpPr>
              <p:spPr>
                <a:xfrm>
                  <a:off x="1895995" y="2098524"/>
                  <a:ext cx="79532" cy="79532"/>
                </a:xfrm>
                <a:prstGeom prs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28" name="Oval 327">
                  <a:extLst>
                    <a:ext uri="{FF2B5EF4-FFF2-40B4-BE49-F238E27FC236}">
                      <a16:creationId xmlns:a16="http://schemas.microsoft.com/office/drawing/2014/main" id="{8CACAD63-4780-3C5F-CD30-DB913346FC7C}"/>
                    </a:ext>
                  </a:extLst>
                </p:cNvPr>
                <p:cNvSpPr>
                  <a:spLocks/>
                </p:cNvSpPr>
                <p:nvPr/>
              </p:nvSpPr>
              <p:spPr>
                <a:xfrm>
                  <a:off x="1895995" y="2610783"/>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30" name="Oval 329">
                  <a:extLst>
                    <a:ext uri="{FF2B5EF4-FFF2-40B4-BE49-F238E27FC236}">
                      <a16:creationId xmlns:a16="http://schemas.microsoft.com/office/drawing/2014/main" id="{09D956E7-66C3-C97D-0E68-ACD47FA54B14}"/>
                    </a:ext>
                  </a:extLst>
                </p:cNvPr>
                <p:cNvSpPr>
                  <a:spLocks/>
                </p:cNvSpPr>
                <p:nvPr/>
              </p:nvSpPr>
              <p:spPr>
                <a:xfrm>
                  <a:off x="1895995" y="2954472"/>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31" name="Oval 330">
                  <a:extLst>
                    <a:ext uri="{FF2B5EF4-FFF2-40B4-BE49-F238E27FC236}">
                      <a16:creationId xmlns:a16="http://schemas.microsoft.com/office/drawing/2014/main" id="{1429DA7C-5894-162B-2456-305F88AC7992}"/>
                    </a:ext>
                  </a:extLst>
                </p:cNvPr>
                <p:cNvSpPr>
                  <a:spLocks/>
                </p:cNvSpPr>
                <p:nvPr/>
              </p:nvSpPr>
              <p:spPr>
                <a:xfrm>
                  <a:off x="1895995" y="3303160"/>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41" name="Oval 340">
                  <a:extLst>
                    <a:ext uri="{FF2B5EF4-FFF2-40B4-BE49-F238E27FC236}">
                      <a16:creationId xmlns:a16="http://schemas.microsoft.com/office/drawing/2014/main" id="{BB75F950-4427-7BBC-0357-F9AD117E63D8}"/>
                    </a:ext>
                  </a:extLst>
                </p:cNvPr>
                <p:cNvSpPr>
                  <a:spLocks/>
                </p:cNvSpPr>
                <p:nvPr/>
              </p:nvSpPr>
              <p:spPr>
                <a:xfrm>
                  <a:off x="1895995" y="3475906"/>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45" name="Oval 344">
                  <a:extLst>
                    <a:ext uri="{FF2B5EF4-FFF2-40B4-BE49-F238E27FC236}">
                      <a16:creationId xmlns:a16="http://schemas.microsoft.com/office/drawing/2014/main" id="{F303314E-467A-3C78-0859-DC0B0D7E184D}"/>
                    </a:ext>
                  </a:extLst>
                </p:cNvPr>
                <p:cNvSpPr>
                  <a:spLocks/>
                </p:cNvSpPr>
                <p:nvPr/>
              </p:nvSpPr>
              <p:spPr>
                <a:xfrm>
                  <a:off x="1895995" y="3649471"/>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47" name="Oval 346">
                  <a:extLst>
                    <a:ext uri="{FF2B5EF4-FFF2-40B4-BE49-F238E27FC236}">
                      <a16:creationId xmlns:a16="http://schemas.microsoft.com/office/drawing/2014/main" id="{3739526E-49AE-E527-F799-9B20910E4A42}"/>
                    </a:ext>
                  </a:extLst>
                </p:cNvPr>
                <p:cNvSpPr>
                  <a:spLocks/>
                </p:cNvSpPr>
                <p:nvPr/>
              </p:nvSpPr>
              <p:spPr>
                <a:xfrm>
                  <a:off x="1895995" y="3995828"/>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48" name="Oval 347">
                  <a:extLst>
                    <a:ext uri="{FF2B5EF4-FFF2-40B4-BE49-F238E27FC236}">
                      <a16:creationId xmlns:a16="http://schemas.microsoft.com/office/drawing/2014/main" id="{4EA977EA-713F-7539-063F-1BF0E800603D}"/>
                    </a:ext>
                  </a:extLst>
                </p:cNvPr>
                <p:cNvSpPr>
                  <a:spLocks/>
                </p:cNvSpPr>
                <p:nvPr/>
              </p:nvSpPr>
              <p:spPr>
                <a:xfrm>
                  <a:off x="1895995" y="4168934"/>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49" name="Oval 348">
                  <a:extLst>
                    <a:ext uri="{FF2B5EF4-FFF2-40B4-BE49-F238E27FC236}">
                      <a16:creationId xmlns:a16="http://schemas.microsoft.com/office/drawing/2014/main" id="{E2546C24-58D2-A3BF-D47B-BB14858A9661}"/>
                    </a:ext>
                  </a:extLst>
                </p:cNvPr>
                <p:cNvSpPr>
                  <a:spLocks/>
                </p:cNvSpPr>
                <p:nvPr/>
              </p:nvSpPr>
              <p:spPr>
                <a:xfrm>
                  <a:off x="1895995" y="4332877"/>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55" name="Oval 354">
                  <a:extLst>
                    <a:ext uri="{FF2B5EF4-FFF2-40B4-BE49-F238E27FC236}">
                      <a16:creationId xmlns:a16="http://schemas.microsoft.com/office/drawing/2014/main" id="{549F5198-502B-32D6-4180-8A697A0AEA9C}"/>
                    </a:ext>
                  </a:extLst>
                </p:cNvPr>
                <p:cNvSpPr>
                  <a:spLocks/>
                </p:cNvSpPr>
                <p:nvPr/>
              </p:nvSpPr>
              <p:spPr>
                <a:xfrm>
                  <a:off x="1895995" y="4512827"/>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59" name="Oval 358">
                  <a:extLst>
                    <a:ext uri="{FF2B5EF4-FFF2-40B4-BE49-F238E27FC236}">
                      <a16:creationId xmlns:a16="http://schemas.microsoft.com/office/drawing/2014/main" id="{F2247DBA-7564-5D0E-D261-D0259790CEC8}"/>
                    </a:ext>
                  </a:extLst>
                </p:cNvPr>
                <p:cNvSpPr>
                  <a:spLocks/>
                </p:cNvSpPr>
                <p:nvPr/>
              </p:nvSpPr>
              <p:spPr>
                <a:xfrm>
                  <a:off x="1895995" y="3126891"/>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33" name="Isosceles Triangle 332">
                  <a:extLst>
                    <a:ext uri="{FF2B5EF4-FFF2-40B4-BE49-F238E27FC236}">
                      <a16:creationId xmlns:a16="http://schemas.microsoft.com/office/drawing/2014/main" id="{184BE653-7B0A-78F3-1B64-421D866531F0}"/>
                    </a:ext>
                  </a:extLst>
                </p:cNvPr>
                <p:cNvSpPr>
                  <a:spLocks/>
                </p:cNvSpPr>
                <p:nvPr/>
              </p:nvSpPr>
              <p:spPr>
                <a:xfrm>
                  <a:off x="1647023" y="1744448"/>
                  <a:ext cx="79532" cy="79532"/>
                </a:xfrm>
                <a:prstGeom prs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32" name="Oval 331">
                  <a:extLst>
                    <a:ext uri="{FF2B5EF4-FFF2-40B4-BE49-F238E27FC236}">
                      <a16:creationId xmlns:a16="http://schemas.microsoft.com/office/drawing/2014/main" id="{9747E211-710D-EB5C-5B7F-BAF6F69D35E8}"/>
                    </a:ext>
                  </a:extLst>
                </p:cNvPr>
                <p:cNvSpPr>
                  <a:spLocks/>
                </p:cNvSpPr>
                <p:nvPr/>
              </p:nvSpPr>
              <p:spPr>
                <a:xfrm>
                  <a:off x="1774347" y="1744448"/>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26" name="Oval 325">
                  <a:extLst>
                    <a:ext uri="{FF2B5EF4-FFF2-40B4-BE49-F238E27FC236}">
                      <a16:creationId xmlns:a16="http://schemas.microsoft.com/office/drawing/2014/main" id="{98C34B6B-B265-5721-6DCA-F8873E63B9A0}"/>
                    </a:ext>
                  </a:extLst>
                </p:cNvPr>
                <p:cNvSpPr>
                  <a:spLocks/>
                </p:cNvSpPr>
                <p:nvPr/>
              </p:nvSpPr>
              <p:spPr>
                <a:xfrm>
                  <a:off x="1895995" y="2267997"/>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36" name="Isosceles Triangle 335">
                  <a:extLst>
                    <a:ext uri="{FF2B5EF4-FFF2-40B4-BE49-F238E27FC236}">
                      <a16:creationId xmlns:a16="http://schemas.microsoft.com/office/drawing/2014/main" id="{9EA0A023-C191-2EF1-1B38-9BC4013F430F}"/>
                    </a:ext>
                  </a:extLst>
                </p:cNvPr>
                <p:cNvSpPr>
                  <a:spLocks/>
                </p:cNvSpPr>
                <p:nvPr/>
              </p:nvSpPr>
              <p:spPr>
                <a:xfrm>
                  <a:off x="1774347" y="2267997"/>
                  <a:ext cx="79532" cy="79532"/>
                </a:xfrm>
                <a:prstGeom prs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29" name="Oval 328">
                  <a:extLst>
                    <a:ext uri="{FF2B5EF4-FFF2-40B4-BE49-F238E27FC236}">
                      <a16:creationId xmlns:a16="http://schemas.microsoft.com/office/drawing/2014/main" id="{33218DCE-2BE9-17CE-7072-B2E8F9F1CED1}"/>
                    </a:ext>
                  </a:extLst>
                </p:cNvPr>
                <p:cNvSpPr>
                  <a:spLocks/>
                </p:cNvSpPr>
                <p:nvPr/>
              </p:nvSpPr>
              <p:spPr>
                <a:xfrm>
                  <a:off x="1895995" y="2789772"/>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50" name="Isosceles Triangle 349">
                  <a:extLst>
                    <a:ext uri="{FF2B5EF4-FFF2-40B4-BE49-F238E27FC236}">
                      <a16:creationId xmlns:a16="http://schemas.microsoft.com/office/drawing/2014/main" id="{96F5E71B-BDDB-45F8-9445-7AFEBF14658A}"/>
                    </a:ext>
                  </a:extLst>
                </p:cNvPr>
                <p:cNvSpPr>
                  <a:spLocks/>
                </p:cNvSpPr>
                <p:nvPr/>
              </p:nvSpPr>
              <p:spPr>
                <a:xfrm>
                  <a:off x="1774347" y="3818032"/>
                  <a:ext cx="79532" cy="79532"/>
                </a:xfrm>
                <a:prstGeom prs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51" name="Isosceles Triangle 350">
                  <a:extLst>
                    <a:ext uri="{FF2B5EF4-FFF2-40B4-BE49-F238E27FC236}">
                      <a16:creationId xmlns:a16="http://schemas.microsoft.com/office/drawing/2014/main" id="{212CB2D0-5917-E382-090C-81B624F647EF}"/>
                    </a:ext>
                  </a:extLst>
                </p:cNvPr>
                <p:cNvSpPr>
                  <a:spLocks/>
                </p:cNvSpPr>
                <p:nvPr/>
              </p:nvSpPr>
              <p:spPr>
                <a:xfrm>
                  <a:off x="1774347" y="4168934"/>
                  <a:ext cx="79532" cy="79532"/>
                </a:xfrm>
                <a:prstGeom prs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725" name="Group 724">
                <a:extLst>
                  <a:ext uri="{FF2B5EF4-FFF2-40B4-BE49-F238E27FC236}">
                    <a16:creationId xmlns:a16="http://schemas.microsoft.com/office/drawing/2014/main" id="{48CC67FB-2859-B736-0BCD-F3CC8BC7F49B}"/>
                  </a:ext>
                </a:extLst>
              </p:cNvPr>
              <p:cNvGrpSpPr>
                <a:grpSpLocks/>
              </p:cNvGrpSpPr>
              <p:nvPr/>
            </p:nvGrpSpPr>
            <p:grpSpPr>
              <a:xfrm>
                <a:off x="1514791" y="1744448"/>
                <a:ext cx="460736" cy="2667961"/>
                <a:chOff x="1514791" y="1744448"/>
                <a:chExt cx="460736" cy="2667961"/>
              </a:xfrm>
              <a:solidFill>
                <a:schemeClr val="accent1"/>
              </a:solidFill>
            </p:grpSpPr>
            <p:sp>
              <p:nvSpPr>
                <p:cNvPr id="344" name="Isosceles Triangle 343">
                  <a:extLst>
                    <a:ext uri="{FF2B5EF4-FFF2-40B4-BE49-F238E27FC236}">
                      <a16:creationId xmlns:a16="http://schemas.microsoft.com/office/drawing/2014/main" id="{F765FD75-6946-7FD5-DBC4-CE404E22C901}"/>
                    </a:ext>
                  </a:extLst>
                </p:cNvPr>
                <p:cNvSpPr>
                  <a:spLocks/>
                </p:cNvSpPr>
                <p:nvPr/>
              </p:nvSpPr>
              <p:spPr>
                <a:xfrm>
                  <a:off x="1647023" y="3475906"/>
                  <a:ext cx="79532" cy="79532"/>
                </a:xfrm>
                <a:prstGeom prs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53" name="Isosceles Triangle 352">
                  <a:extLst>
                    <a:ext uri="{FF2B5EF4-FFF2-40B4-BE49-F238E27FC236}">
                      <a16:creationId xmlns:a16="http://schemas.microsoft.com/office/drawing/2014/main" id="{E7EDC302-2CD7-6BE7-8E7B-FCE24CE1E95E}"/>
                    </a:ext>
                  </a:extLst>
                </p:cNvPr>
                <p:cNvSpPr>
                  <a:spLocks/>
                </p:cNvSpPr>
                <p:nvPr/>
              </p:nvSpPr>
              <p:spPr>
                <a:xfrm>
                  <a:off x="1647023" y="3818032"/>
                  <a:ext cx="79532" cy="79532"/>
                </a:xfrm>
                <a:prstGeom prs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54" name="Isosceles Triangle 353">
                  <a:extLst>
                    <a:ext uri="{FF2B5EF4-FFF2-40B4-BE49-F238E27FC236}">
                      <a16:creationId xmlns:a16="http://schemas.microsoft.com/office/drawing/2014/main" id="{D40354E8-DF29-5300-7C85-3A2BEDCBC94B}"/>
                    </a:ext>
                  </a:extLst>
                </p:cNvPr>
                <p:cNvSpPr>
                  <a:spLocks/>
                </p:cNvSpPr>
                <p:nvPr/>
              </p:nvSpPr>
              <p:spPr>
                <a:xfrm>
                  <a:off x="1647023" y="4332877"/>
                  <a:ext cx="79532" cy="79532"/>
                </a:xfrm>
                <a:prstGeom prs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27" name="Isosceles Triangle 326">
                  <a:extLst>
                    <a:ext uri="{FF2B5EF4-FFF2-40B4-BE49-F238E27FC236}">
                      <a16:creationId xmlns:a16="http://schemas.microsoft.com/office/drawing/2014/main" id="{255E23A4-5035-E038-D3B4-004B2E083F0A}"/>
                    </a:ext>
                  </a:extLst>
                </p:cNvPr>
                <p:cNvSpPr>
                  <a:spLocks/>
                </p:cNvSpPr>
                <p:nvPr/>
              </p:nvSpPr>
              <p:spPr>
                <a:xfrm>
                  <a:off x="1895995" y="2436371"/>
                  <a:ext cx="79532" cy="79532"/>
                </a:xfrm>
                <a:prstGeom prs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34" name="Oval 333">
                  <a:extLst>
                    <a:ext uri="{FF2B5EF4-FFF2-40B4-BE49-F238E27FC236}">
                      <a16:creationId xmlns:a16="http://schemas.microsoft.com/office/drawing/2014/main" id="{CFA8A350-4FD1-CD7E-E8F5-10BA61714785}"/>
                    </a:ext>
                  </a:extLst>
                </p:cNvPr>
                <p:cNvSpPr>
                  <a:spLocks/>
                </p:cNvSpPr>
                <p:nvPr/>
              </p:nvSpPr>
              <p:spPr>
                <a:xfrm>
                  <a:off x="1514791" y="1744448"/>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37" name="Oval 336">
                  <a:extLst>
                    <a:ext uri="{FF2B5EF4-FFF2-40B4-BE49-F238E27FC236}">
                      <a16:creationId xmlns:a16="http://schemas.microsoft.com/office/drawing/2014/main" id="{7C0619F8-573C-C543-11F9-D2A69E49A3EE}"/>
                    </a:ext>
                  </a:extLst>
                </p:cNvPr>
                <p:cNvSpPr>
                  <a:spLocks/>
                </p:cNvSpPr>
                <p:nvPr/>
              </p:nvSpPr>
              <p:spPr>
                <a:xfrm>
                  <a:off x="1647023" y="2267997"/>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38" name="Oval 337">
                  <a:extLst>
                    <a:ext uri="{FF2B5EF4-FFF2-40B4-BE49-F238E27FC236}">
                      <a16:creationId xmlns:a16="http://schemas.microsoft.com/office/drawing/2014/main" id="{568E0C9D-932E-F3C8-C705-A53FAC3BA9AD}"/>
                    </a:ext>
                  </a:extLst>
                </p:cNvPr>
                <p:cNvSpPr>
                  <a:spLocks/>
                </p:cNvSpPr>
                <p:nvPr/>
              </p:nvSpPr>
              <p:spPr>
                <a:xfrm>
                  <a:off x="1774347" y="2789772"/>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43" name="Oval 342">
                  <a:extLst>
                    <a:ext uri="{FF2B5EF4-FFF2-40B4-BE49-F238E27FC236}">
                      <a16:creationId xmlns:a16="http://schemas.microsoft.com/office/drawing/2014/main" id="{894400C0-454E-72A1-611D-C53B8A855A7B}"/>
                    </a:ext>
                  </a:extLst>
                </p:cNvPr>
                <p:cNvSpPr>
                  <a:spLocks/>
                </p:cNvSpPr>
                <p:nvPr/>
              </p:nvSpPr>
              <p:spPr>
                <a:xfrm>
                  <a:off x="1774347" y="3475906"/>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52" name="Oval 351">
                  <a:extLst>
                    <a:ext uri="{FF2B5EF4-FFF2-40B4-BE49-F238E27FC236}">
                      <a16:creationId xmlns:a16="http://schemas.microsoft.com/office/drawing/2014/main" id="{8448681D-AE38-5AF2-A7AD-85A091C1D731}"/>
                    </a:ext>
                  </a:extLst>
                </p:cNvPr>
                <p:cNvSpPr>
                  <a:spLocks/>
                </p:cNvSpPr>
                <p:nvPr/>
              </p:nvSpPr>
              <p:spPr>
                <a:xfrm>
                  <a:off x="1774347" y="4332877"/>
                  <a:ext cx="79532" cy="79532"/>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60" name="Isosceles Triangle 359">
                  <a:extLst>
                    <a:ext uri="{FF2B5EF4-FFF2-40B4-BE49-F238E27FC236}">
                      <a16:creationId xmlns:a16="http://schemas.microsoft.com/office/drawing/2014/main" id="{4BEED06A-92FB-141F-CD38-619D8EC9FAFC}"/>
                    </a:ext>
                  </a:extLst>
                </p:cNvPr>
                <p:cNvSpPr>
                  <a:spLocks/>
                </p:cNvSpPr>
                <p:nvPr/>
              </p:nvSpPr>
              <p:spPr>
                <a:xfrm>
                  <a:off x="1774347" y="3126891"/>
                  <a:ext cx="79532" cy="79532"/>
                </a:xfrm>
                <a:prstGeom prst="triangl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grpSp>
        </p:grpSp>
        <p:grpSp>
          <p:nvGrpSpPr>
            <p:cNvPr id="753" name="Group 752">
              <a:extLst>
                <a:ext uri="{FF2B5EF4-FFF2-40B4-BE49-F238E27FC236}">
                  <a16:creationId xmlns:a16="http://schemas.microsoft.com/office/drawing/2014/main" id="{2023825A-2913-74A3-4A8E-597389D065DC}"/>
                </a:ext>
              </a:extLst>
            </p:cNvPr>
            <p:cNvGrpSpPr>
              <a:grpSpLocks/>
            </p:cNvGrpSpPr>
            <p:nvPr/>
          </p:nvGrpSpPr>
          <p:grpSpPr>
            <a:xfrm>
              <a:off x="2236414" y="1561941"/>
              <a:ext cx="1435793" cy="517929"/>
              <a:chOff x="2236414" y="1530191"/>
              <a:chExt cx="1435793" cy="517929"/>
            </a:xfrm>
          </p:grpSpPr>
          <p:pic>
            <p:nvPicPr>
              <p:cNvPr id="357" name="Picture 356">
                <a:extLst>
                  <a:ext uri="{FF2B5EF4-FFF2-40B4-BE49-F238E27FC236}">
                    <a16:creationId xmlns:a16="http://schemas.microsoft.com/office/drawing/2014/main" id="{35714001-DBBD-3FEA-9785-4F44ABD5BE2C}"/>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a:off x="3523728" y="1752788"/>
                <a:ext cx="108000" cy="62853"/>
              </a:xfrm>
              <a:prstGeom prst="rect">
                <a:avLst/>
              </a:prstGeom>
            </p:spPr>
          </p:pic>
          <p:graphicFrame>
            <p:nvGraphicFramePr>
              <p:cNvPr id="374" name="Table 25">
                <a:extLst>
                  <a:ext uri="{FF2B5EF4-FFF2-40B4-BE49-F238E27FC236}">
                    <a16:creationId xmlns:a16="http://schemas.microsoft.com/office/drawing/2014/main" id="{FDD3803E-007F-676D-A3D7-F1ADE0AFE178}"/>
                  </a:ext>
                </a:extLst>
              </p:cNvPr>
              <p:cNvGraphicFramePr>
                <a:graphicFrameLocks/>
              </p:cNvGraphicFramePr>
              <p:nvPr/>
            </p:nvGraphicFramePr>
            <p:xfrm>
              <a:off x="2236414" y="1530191"/>
              <a:ext cx="1435793" cy="517929"/>
            </p:xfrm>
            <a:graphic>
              <a:graphicData uri="http://schemas.openxmlformats.org/drawingml/2006/table">
                <a:tbl>
                  <a:tblPr firstRow="1" bandRow="1">
                    <a:tableStyleId>{69012ECD-51FC-41F1-AA8D-1B2483CD663E}</a:tableStyleId>
                  </a:tblPr>
                  <a:tblGrid>
                    <a:gridCol w="1435793">
                      <a:extLst>
                        <a:ext uri="{9D8B030D-6E8A-4147-A177-3AD203B41FA5}">
                          <a16:colId xmlns:a16="http://schemas.microsoft.com/office/drawing/2014/main" val="1152399470"/>
                        </a:ext>
                      </a:extLst>
                    </a:gridCol>
                  </a:tblGrid>
                  <a:tr h="172643">
                    <a:tc>
                      <a:txBody>
                        <a:bodyPr/>
                        <a:lstStyle/>
                        <a:p>
                          <a:r>
                            <a:rPr lang="en-GB" sz="800" b="1">
                              <a:solidFill>
                                <a:schemeClr val="tx1"/>
                              </a:solidFill>
                            </a:rPr>
                            <a:t>Group offices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55880"/>
                      </a:ext>
                    </a:extLst>
                  </a:tr>
                  <a:tr h="172643">
                    <a:tc>
                      <a:txBody>
                        <a:bodyPr/>
                        <a:lstStyle/>
                        <a:p>
                          <a:r>
                            <a:rPr lang="en-GB" sz="800">
                              <a:solidFill>
                                <a:schemeClr val="tx1"/>
                              </a:solidFill>
                            </a:rPr>
                            <a:t>London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193504"/>
                      </a:ext>
                    </a:extLst>
                  </a:tr>
                  <a:tr h="172643">
                    <a:tc>
                      <a:txBody>
                        <a:bodyPr/>
                        <a:lstStyle/>
                        <a:p>
                          <a:r>
                            <a:rPr lang="en-GB" sz="800">
                              <a:solidFill>
                                <a:schemeClr val="tx1"/>
                              </a:solidFill>
                            </a:rPr>
                            <a:t>Vienna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146741"/>
                      </a:ext>
                    </a:extLst>
                  </a:tr>
                </a:tbl>
              </a:graphicData>
            </a:graphic>
          </p:graphicFrame>
          <p:pic>
            <p:nvPicPr>
              <p:cNvPr id="375" name="Picture 374">
                <a:extLst>
                  <a:ext uri="{FF2B5EF4-FFF2-40B4-BE49-F238E27FC236}">
                    <a16:creationId xmlns:a16="http://schemas.microsoft.com/office/drawing/2014/main" id="{5A4DA009-3498-7357-4D10-F071207C1710}"/>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a:off x="3523728" y="1939163"/>
                <a:ext cx="108000" cy="62853"/>
              </a:xfrm>
              <a:prstGeom prst="rect">
                <a:avLst/>
              </a:prstGeom>
            </p:spPr>
          </p:pic>
        </p:grpSp>
      </p:grpSp>
      <p:grpSp>
        <p:nvGrpSpPr>
          <p:cNvPr id="19" name="Group 18">
            <a:extLst>
              <a:ext uri="{FF2B5EF4-FFF2-40B4-BE49-F238E27FC236}">
                <a16:creationId xmlns:a16="http://schemas.microsoft.com/office/drawing/2014/main" id="{50876F6B-06BE-216D-7E38-51CB026CD0DA}"/>
              </a:ext>
            </a:extLst>
          </p:cNvPr>
          <p:cNvGrpSpPr/>
          <p:nvPr/>
        </p:nvGrpSpPr>
        <p:grpSpPr>
          <a:xfrm>
            <a:off x="6245203" y="1089024"/>
            <a:ext cx="2697754" cy="4219976"/>
            <a:chOff x="6245203" y="1089024"/>
            <a:chExt cx="2697754" cy="4219976"/>
          </a:xfrm>
        </p:grpSpPr>
        <p:sp>
          <p:nvSpPr>
            <p:cNvPr id="380" name="Rectangle 379">
              <a:extLst>
                <a:ext uri="{FF2B5EF4-FFF2-40B4-BE49-F238E27FC236}">
                  <a16:creationId xmlns:a16="http://schemas.microsoft.com/office/drawing/2014/main" id="{08A20DDD-A6DB-95DB-F8B0-F30BE9A80198}"/>
                </a:ext>
              </a:extLst>
            </p:cNvPr>
            <p:cNvSpPr>
              <a:spLocks/>
            </p:cNvSpPr>
            <p:nvPr/>
          </p:nvSpPr>
          <p:spPr>
            <a:xfrm>
              <a:off x="6245203" y="1089024"/>
              <a:ext cx="2697754" cy="4219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0055A4"/>
                  </a:solidFill>
                  <a:effectLst/>
                  <a:uLnTx/>
                  <a:uFillTx/>
                  <a:latin typeface="Arial"/>
                  <a:ea typeface="+mn-ea"/>
                  <a:cs typeface="+mn-cs"/>
                </a:rPr>
                <a:t>North and South America</a:t>
              </a:r>
            </a:p>
          </p:txBody>
        </p:sp>
        <p:pic>
          <p:nvPicPr>
            <p:cNvPr id="727" name="Graphic 726">
              <a:extLst>
                <a:ext uri="{FF2B5EF4-FFF2-40B4-BE49-F238E27FC236}">
                  <a16:creationId xmlns:a16="http://schemas.microsoft.com/office/drawing/2014/main" id="{4311F2CF-5355-BF83-0BE2-9A933D629C9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673" r="3925" b="38712"/>
            <a:stretch/>
          </p:blipFill>
          <p:spPr>
            <a:xfrm>
              <a:off x="6250882" y="2334829"/>
              <a:ext cx="2684220" cy="2969142"/>
            </a:xfrm>
            <a:prstGeom prst="rect">
              <a:avLst/>
            </a:prstGeom>
          </p:spPr>
        </p:pic>
        <p:sp>
          <p:nvSpPr>
            <p:cNvPr id="729" name="Freeform: Shape 728">
              <a:extLst>
                <a:ext uri="{FF2B5EF4-FFF2-40B4-BE49-F238E27FC236}">
                  <a16:creationId xmlns:a16="http://schemas.microsoft.com/office/drawing/2014/main" id="{E917EF61-A998-8F35-F48A-74F1DC776E69}"/>
                </a:ext>
              </a:extLst>
            </p:cNvPr>
            <p:cNvSpPr>
              <a:spLocks/>
            </p:cNvSpPr>
            <p:nvPr/>
          </p:nvSpPr>
          <p:spPr>
            <a:xfrm>
              <a:off x="7211134" y="4123583"/>
              <a:ext cx="75124" cy="73818"/>
            </a:xfrm>
            <a:custGeom>
              <a:avLst/>
              <a:gdLst>
                <a:gd name="connsiteX0" fmla="*/ 42294 w 84587"/>
                <a:gd name="connsiteY0" fmla="*/ 84792 h 84791"/>
                <a:gd name="connsiteX1" fmla="*/ 84587 w 84587"/>
                <a:gd name="connsiteY1" fmla="*/ 42396 h 84791"/>
                <a:gd name="connsiteX2" fmla="*/ 42294 w 84587"/>
                <a:gd name="connsiteY2" fmla="*/ 0 h 84791"/>
                <a:gd name="connsiteX3" fmla="*/ 0 w 84587"/>
                <a:gd name="connsiteY3" fmla="*/ 42396 h 84791"/>
                <a:gd name="connsiteX4" fmla="*/ 42294 w 84587"/>
                <a:gd name="connsiteY4" fmla="*/ 84792 h 8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7" h="84791">
                  <a:moveTo>
                    <a:pt x="42294" y="84792"/>
                  </a:moveTo>
                  <a:cubicBezTo>
                    <a:pt x="65665" y="84792"/>
                    <a:pt x="84587" y="65818"/>
                    <a:pt x="84587" y="42396"/>
                  </a:cubicBezTo>
                  <a:cubicBezTo>
                    <a:pt x="84587" y="18973"/>
                    <a:pt x="65665" y="0"/>
                    <a:pt x="42294" y="0"/>
                  </a:cubicBezTo>
                  <a:cubicBezTo>
                    <a:pt x="18922" y="0"/>
                    <a:pt x="0" y="18973"/>
                    <a:pt x="0" y="42396"/>
                  </a:cubicBezTo>
                  <a:cubicBezTo>
                    <a:pt x="0" y="65818"/>
                    <a:pt x="18922" y="84792"/>
                    <a:pt x="42294" y="847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0" name="Freeform: Shape 729">
              <a:extLst>
                <a:ext uri="{FF2B5EF4-FFF2-40B4-BE49-F238E27FC236}">
                  <a16:creationId xmlns:a16="http://schemas.microsoft.com/office/drawing/2014/main" id="{E02A1B8B-5A3C-49AE-069C-22ED26BF8894}"/>
                </a:ext>
              </a:extLst>
            </p:cNvPr>
            <p:cNvSpPr>
              <a:spLocks/>
            </p:cNvSpPr>
            <p:nvPr/>
          </p:nvSpPr>
          <p:spPr>
            <a:xfrm>
              <a:off x="7766076" y="4074017"/>
              <a:ext cx="75124" cy="73818"/>
            </a:xfrm>
            <a:custGeom>
              <a:avLst/>
              <a:gdLst>
                <a:gd name="connsiteX0" fmla="*/ 42294 w 84587"/>
                <a:gd name="connsiteY0" fmla="*/ 84792 h 84791"/>
                <a:gd name="connsiteX1" fmla="*/ 84587 w 84587"/>
                <a:gd name="connsiteY1" fmla="*/ 42396 h 84791"/>
                <a:gd name="connsiteX2" fmla="*/ 42294 w 84587"/>
                <a:gd name="connsiteY2" fmla="*/ 0 h 84791"/>
                <a:gd name="connsiteX3" fmla="*/ 0 w 84587"/>
                <a:gd name="connsiteY3" fmla="*/ 42396 h 84791"/>
                <a:gd name="connsiteX4" fmla="*/ 42294 w 84587"/>
                <a:gd name="connsiteY4" fmla="*/ 84792 h 8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7" h="84791">
                  <a:moveTo>
                    <a:pt x="42294" y="84792"/>
                  </a:moveTo>
                  <a:cubicBezTo>
                    <a:pt x="65665" y="84792"/>
                    <a:pt x="84587" y="65818"/>
                    <a:pt x="84587" y="42396"/>
                  </a:cubicBezTo>
                  <a:cubicBezTo>
                    <a:pt x="84587" y="18973"/>
                    <a:pt x="65665" y="0"/>
                    <a:pt x="42294" y="0"/>
                  </a:cubicBezTo>
                  <a:cubicBezTo>
                    <a:pt x="18922" y="0"/>
                    <a:pt x="0" y="18973"/>
                    <a:pt x="0" y="42396"/>
                  </a:cubicBezTo>
                  <a:cubicBezTo>
                    <a:pt x="0" y="65818"/>
                    <a:pt x="18922" y="84792"/>
                    <a:pt x="42294" y="847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1" name="Freeform: Shape 730">
              <a:extLst>
                <a:ext uri="{FF2B5EF4-FFF2-40B4-BE49-F238E27FC236}">
                  <a16:creationId xmlns:a16="http://schemas.microsoft.com/office/drawing/2014/main" id="{281EF77C-F213-BF90-EFD6-5E18322B4976}"/>
                </a:ext>
              </a:extLst>
            </p:cNvPr>
            <p:cNvSpPr>
              <a:spLocks/>
            </p:cNvSpPr>
            <p:nvPr/>
          </p:nvSpPr>
          <p:spPr>
            <a:xfrm>
              <a:off x="8085979" y="4129977"/>
              <a:ext cx="75124" cy="73818"/>
            </a:xfrm>
            <a:custGeom>
              <a:avLst/>
              <a:gdLst>
                <a:gd name="connsiteX0" fmla="*/ 42294 w 84587"/>
                <a:gd name="connsiteY0" fmla="*/ 84792 h 84791"/>
                <a:gd name="connsiteX1" fmla="*/ 84587 w 84587"/>
                <a:gd name="connsiteY1" fmla="*/ 42396 h 84791"/>
                <a:gd name="connsiteX2" fmla="*/ 42294 w 84587"/>
                <a:gd name="connsiteY2" fmla="*/ 0 h 84791"/>
                <a:gd name="connsiteX3" fmla="*/ 0 w 84587"/>
                <a:gd name="connsiteY3" fmla="*/ 42396 h 84791"/>
                <a:gd name="connsiteX4" fmla="*/ 42294 w 84587"/>
                <a:gd name="connsiteY4" fmla="*/ 84792 h 8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7" h="84791">
                  <a:moveTo>
                    <a:pt x="42294" y="84792"/>
                  </a:moveTo>
                  <a:cubicBezTo>
                    <a:pt x="65665" y="84792"/>
                    <a:pt x="84587" y="65819"/>
                    <a:pt x="84587" y="42396"/>
                  </a:cubicBezTo>
                  <a:cubicBezTo>
                    <a:pt x="84587" y="18973"/>
                    <a:pt x="65665" y="0"/>
                    <a:pt x="42294" y="0"/>
                  </a:cubicBezTo>
                  <a:cubicBezTo>
                    <a:pt x="18922" y="0"/>
                    <a:pt x="0" y="18973"/>
                    <a:pt x="0" y="42396"/>
                  </a:cubicBezTo>
                  <a:cubicBezTo>
                    <a:pt x="0" y="65819"/>
                    <a:pt x="18922" y="84792"/>
                    <a:pt x="42294" y="847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2" name="Freeform: Shape 731">
              <a:extLst>
                <a:ext uri="{FF2B5EF4-FFF2-40B4-BE49-F238E27FC236}">
                  <a16:creationId xmlns:a16="http://schemas.microsoft.com/office/drawing/2014/main" id="{953DB387-5960-D7D4-5876-0A822D13692B}"/>
                </a:ext>
              </a:extLst>
            </p:cNvPr>
            <p:cNvSpPr>
              <a:spLocks/>
            </p:cNvSpPr>
            <p:nvPr/>
          </p:nvSpPr>
          <p:spPr>
            <a:xfrm>
              <a:off x="7540320" y="4824223"/>
              <a:ext cx="75124" cy="73818"/>
            </a:xfrm>
            <a:custGeom>
              <a:avLst/>
              <a:gdLst>
                <a:gd name="connsiteX0" fmla="*/ 42294 w 84587"/>
                <a:gd name="connsiteY0" fmla="*/ 84792 h 84791"/>
                <a:gd name="connsiteX1" fmla="*/ 84587 w 84587"/>
                <a:gd name="connsiteY1" fmla="*/ 42396 h 84791"/>
                <a:gd name="connsiteX2" fmla="*/ 42294 w 84587"/>
                <a:gd name="connsiteY2" fmla="*/ 0 h 84791"/>
                <a:gd name="connsiteX3" fmla="*/ 0 w 84587"/>
                <a:gd name="connsiteY3" fmla="*/ 42396 h 84791"/>
                <a:gd name="connsiteX4" fmla="*/ 42294 w 84587"/>
                <a:gd name="connsiteY4" fmla="*/ 84792 h 8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7" h="84791">
                  <a:moveTo>
                    <a:pt x="42294" y="84792"/>
                  </a:moveTo>
                  <a:cubicBezTo>
                    <a:pt x="65665" y="84792"/>
                    <a:pt x="84587" y="65818"/>
                    <a:pt x="84587" y="42396"/>
                  </a:cubicBezTo>
                  <a:cubicBezTo>
                    <a:pt x="84587" y="18973"/>
                    <a:pt x="65665" y="0"/>
                    <a:pt x="42294" y="0"/>
                  </a:cubicBezTo>
                  <a:cubicBezTo>
                    <a:pt x="18922" y="0"/>
                    <a:pt x="0" y="18973"/>
                    <a:pt x="0" y="42396"/>
                  </a:cubicBezTo>
                  <a:cubicBezTo>
                    <a:pt x="0" y="65818"/>
                    <a:pt x="18922" y="84792"/>
                    <a:pt x="42294" y="847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3" name="Freeform: Shape 732">
              <a:extLst>
                <a:ext uri="{FF2B5EF4-FFF2-40B4-BE49-F238E27FC236}">
                  <a16:creationId xmlns:a16="http://schemas.microsoft.com/office/drawing/2014/main" id="{EE93A1DC-7530-3019-9858-AC4317E046A8}"/>
                </a:ext>
              </a:extLst>
            </p:cNvPr>
            <p:cNvSpPr>
              <a:spLocks/>
            </p:cNvSpPr>
            <p:nvPr/>
          </p:nvSpPr>
          <p:spPr>
            <a:xfrm>
              <a:off x="8068313" y="5074943"/>
              <a:ext cx="75124" cy="73818"/>
            </a:xfrm>
            <a:custGeom>
              <a:avLst/>
              <a:gdLst>
                <a:gd name="connsiteX0" fmla="*/ 42294 w 84587"/>
                <a:gd name="connsiteY0" fmla="*/ 84791 h 84791"/>
                <a:gd name="connsiteX1" fmla="*/ 84587 w 84587"/>
                <a:gd name="connsiteY1" fmla="*/ 42396 h 84791"/>
                <a:gd name="connsiteX2" fmla="*/ 42294 w 84587"/>
                <a:gd name="connsiteY2" fmla="*/ 0 h 84791"/>
                <a:gd name="connsiteX3" fmla="*/ 0 w 84587"/>
                <a:gd name="connsiteY3" fmla="*/ 42396 h 84791"/>
                <a:gd name="connsiteX4" fmla="*/ 42294 w 84587"/>
                <a:gd name="connsiteY4" fmla="*/ 84791 h 8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7" h="84791">
                  <a:moveTo>
                    <a:pt x="42294" y="84791"/>
                  </a:moveTo>
                  <a:cubicBezTo>
                    <a:pt x="65665" y="84791"/>
                    <a:pt x="84587" y="65818"/>
                    <a:pt x="84587" y="42396"/>
                  </a:cubicBezTo>
                  <a:cubicBezTo>
                    <a:pt x="84587" y="18973"/>
                    <a:pt x="65665" y="0"/>
                    <a:pt x="42294" y="0"/>
                  </a:cubicBezTo>
                  <a:cubicBezTo>
                    <a:pt x="18922" y="0"/>
                    <a:pt x="0" y="18973"/>
                    <a:pt x="0" y="42396"/>
                  </a:cubicBezTo>
                  <a:cubicBezTo>
                    <a:pt x="0" y="65818"/>
                    <a:pt x="18922" y="84791"/>
                    <a:pt x="42294" y="84791"/>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4" name="Freeform: Shape 733">
              <a:extLst>
                <a:ext uri="{FF2B5EF4-FFF2-40B4-BE49-F238E27FC236}">
                  <a16:creationId xmlns:a16="http://schemas.microsoft.com/office/drawing/2014/main" id="{7DEBB1C3-8137-CD43-4B6D-17C71B11A344}"/>
                </a:ext>
              </a:extLst>
            </p:cNvPr>
            <p:cNvSpPr>
              <a:spLocks/>
            </p:cNvSpPr>
            <p:nvPr/>
          </p:nvSpPr>
          <p:spPr>
            <a:xfrm>
              <a:off x="7478580" y="4600527"/>
              <a:ext cx="75124" cy="73818"/>
            </a:xfrm>
            <a:custGeom>
              <a:avLst/>
              <a:gdLst>
                <a:gd name="connsiteX0" fmla="*/ 42294 w 84587"/>
                <a:gd name="connsiteY0" fmla="*/ 84791 h 84791"/>
                <a:gd name="connsiteX1" fmla="*/ 84587 w 84587"/>
                <a:gd name="connsiteY1" fmla="*/ 42396 h 84791"/>
                <a:gd name="connsiteX2" fmla="*/ 42294 w 84587"/>
                <a:gd name="connsiteY2" fmla="*/ 0 h 84791"/>
                <a:gd name="connsiteX3" fmla="*/ 0 w 84587"/>
                <a:gd name="connsiteY3" fmla="*/ 42396 h 84791"/>
                <a:gd name="connsiteX4" fmla="*/ 42294 w 84587"/>
                <a:gd name="connsiteY4" fmla="*/ 84791 h 8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7" h="84791">
                  <a:moveTo>
                    <a:pt x="42294" y="84791"/>
                  </a:moveTo>
                  <a:cubicBezTo>
                    <a:pt x="65665" y="84791"/>
                    <a:pt x="84587" y="65818"/>
                    <a:pt x="84587" y="42396"/>
                  </a:cubicBezTo>
                  <a:cubicBezTo>
                    <a:pt x="84587" y="18973"/>
                    <a:pt x="65665" y="0"/>
                    <a:pt x="42294" y="0"/>
                  </a:cubicBezTo>
                  <a:cubicBezTo>
                    <a:pt x="18922" y="0"/>
                    <a:pt x="0" y="18973"/>
                    <a:pt x="0" y="42396"/>
                  </a:cubicBezTo>
                  <a:cubicBezTo>
                    <a:pt x="0" y="65818"/>
                    <a:pt x="18922" y="84791"/>
                    <a:pt x="42294" y="84791"/>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5" name="Freeform: Shape 734">
              <a:extLst>
                <a:ext uri="{FF2B5EF4-FFF2-40B4-BE49-F238E27FC236}">
                  <a16:creationId xmlns:a16="http://schemas.microsoft.com/office/drawing/2014/main" id="{46D56165-1A6E-7960-CC9B-3B469E702507}"/>
                </a:ext>
              </a:extLst>
            </p:cNvPr>
            <p:cNvSpPr>
              <a:spLocks/>
            </p:cNvSpPr>
            <p:nvPr/>
          </p:nvSpPr>
          <p:spPr>
            <a:xfrm>
              <a:off x="7340829" y="4500023"/>
              <a:ext cx="75124" cy="73818"/>
            </a:xfrm>
            <a:custGeom>
              <a:avLst/>
              <a:gdLst>
                <a:gd name="connsiteX0" fmla="*/ 42294 w 84587"/>
                <a:gd name="connsiteY0" fmla="*/ 84792 h 84791"/>
                <a:gd name="connsiteX1" fmla="*/ 84587 w 84587"/>
                <a:gd name="connsiteY1" fmla="*/ 42396 h 84791"/>
                <a:gd name="connsiteX2" fmla="*/ 42294 w 84587"/>
                <a:gd name="connsiteY2" fmla="*/ 0 h 84791"/>
                <a:gd name="connsiteX3" fmla="*/ 0 w 84587"/>
                <a:gd name="connsiteY3" fmla="*/ 42396 h 84791"/>
                <a:gd name="connsiteX4" fmla="*/ 42294 w 84587"/>
                <a:gd name="connsiteY4" fmla="*/ 84792 h 8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7" h="84791">
                  <a:moveTo>
                    <a:pt x="42294" y="84792"/>
                  </a:moveTo>
                  <a:cubicBezTo>
                    <a:pt x="65665" y="84792"/>
                    <a:pt x="84587" y="65818"/>
                    <a:pt x="84587" y="42396"/>
                  </a:cubicBezTo>
                  <a:cubicBezTo>
                    <a:pt x="84587" y="18973"/>
                    <a:pt x="65665" y="0"/>
                    <a:pt x="42294" y="0"/>
                  </a:cubicBezTo>
                  <a:cubicBezTo>
                    <a:pt x="18922" y="0"/>
                    <a:pt x="0" y="18973"/>
                    <a:pt x="0" y="42396"/>
                  </a:cubicBezTo>
                  <a:cubicBezTo>
                    <a:pt x="0" y="65818"/>
                    <a:pt x="18922" y="84792"/>
                    <a:pt x="42294" y="847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6" name="Freeform: Shape 735">
              <a:extLst>
                <a:ext uri="{FF2B5EF4-FFF2-40B4-BE49-F238E27FC236}">
                  <a16:creationId xmlns:a16="http://schemas.microsoft.com/office/drawing/2014/main" id="{E9BBDD31-E177-5726-69B3-CBD2B3ACE6C4}"/>
                </a:ext>
              </a:extLst>
            </p:cNvPr>
            <p:cNvSpPr>
              <a:spLocks/>
            </p:cNvSpPr>
            <p:nvPr/>
          </p:nvSpPr>
          <p:spPr>
            <a:xfrm>
              <a:off x="7893098" y="4418304"/>
              <a:ext cx="75124" cy="73818"/>
            </a:xfrm>
            <a:custGeom>
              <a:avLst/>
              <a:gdLst>
                <a:gd name="connsiteX0" fmla="*/ 42294 w 84587"/>
                <a:gd name="connsiteY0" fmla="*/ 84791 h 84791"/>
                <a:gd name="connsiteX1" fmla="*/ 84587 w 84587"/>
                <a:gd name="connsiteY1" fmla="*/ 42396 h 84791"/>
                <a:gd name="connsiteX2" fmla="*/ 42294 w 84587"/>
                <a:gd name="connsiteY2" fmla="*/ 0 h 84791"/>
                <a:gd name="connsiteX3" fmla="*/ 0 w 84587"/>
                <a:gd name="connsiteY3" fmla="*/ 42396 h 84791"/>
                <a:gd name="connsiteX4" fmla="*/ 42294 w 84587"/>
                <a:gd name="connsiteY4" fmla="*/ 84791 h 8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7" h="84791">
                  <a:moveTo>
                    <a:pt x="42294" y="84791"/>
                  </a:moveTo>
                  <a:cubicBezTo>
                    <a:pt x="65665" y="84791"/>
                    <a:pt x="84587" y="65818"/>
                    <a:pt x="84587" y="42396"/>
                  </a:cubicBezTo>
                  <a:cubicBezTo>
                    <a:pt x="84587" y="18973"/>
                    <a:pt x="65665" y="0"/>
                    <a:pt x="42294" y="0"/>
                  </a:cubicBezTo>
                  <a:cubicBezTo>
                    <a:pt x="18922" y="0"/>
                    <a:pt x="0" y="18973"/>
                    <a:pt x="0" y="42396"/>
                  </a:cubicBezTo>
                  <a:cubicBezTo>
                    <a:pt x="0" y="65818"/>
                    <a:pt x="18922" y="84791"/>
                    <a:pt x="42294" y="84791"/>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 name="Freeform: Shape 736">
              <a:extLst>
                <a:ext uri="{FF2B5EF4-FFF2-40B4-BE49-F238E27FC236}">
                  <a16:creationId xmlns:a16="http://schemas.microsoft.com/office/drawing/2014/main" id="{8D8A21D8-0B26-923E-6467-E8E1E79C6648}"/>
                </a:ext>
              </a:extLst>
            </p:cNvPr>
            <p:cNvSpPr>
              <a:spLocks/>
            </p:cNvSpPr>
            <p:nvPr/>
          </p:nvSpPr>
          <p:spPr>
            <a:xfrm>
              <a:off x="7680492" y="4328566"/>
              <a:ext cx="75124" cy="73818"/>
            </a:xfrm>
            <a:custGeom>
              <a:avLst/>
              <a:gdLst>
                <a:gd name="connsiteX0" fmla="*/ 42294 w 84587"/>
                <a:gd name="connsiteY0" fmla="*/ 84792 h 84791"/>
                <a:gd name="connsiteX1" fmla="*/ 84587 w 84587"/>
                <a:gd name="connsiteY1" fmla="*/ 42396 h 84791"/>
                <a:gd name="connsiteX2" fmla="*/ 42294 w 84587"/>
                <a:gd name="connsiteY2" fmla="*/ 0 h 84791"/>
                <a:gd name="connsiteX3" fmla="*/ 0 w 84587"/>
                <a:gd name="connsiteY3" fmla="*/ 42396 h 84791"/>
                <a:gd name="connsiteX4" fmla="*/ 42294 w 84587"/>
                <a:gd name="connsiteY4" fmla="*/ 84792 h 8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7" h="84791">
                  <a:moveTo>
                    <a:pt x="42294" y="84792"/>
                  </a:moveTo>
                  <a:cubicBezTo>
                    <a:pt x="65665" y="84792"/>
                    <a:pt x="84587" y="65818"/>
                    <a:pt x="84587" y="42396"/>
                  </a:cubicBezTo>
                  <a:cubicBezTo>
                    <a:pt x="84587" y="18973"/>
                    <a:pt x="65665" y="0"/>
                    <a:pt x="42294" y="0"/>
                  </a:cubicBezTo>
                  <a:cubicBezTo>
                    <a:pt x="18922" y="0"/>
                    <a:pt x="0" y="18973"/>
                    <a:pt x="0" y="42396"/>
                  </a:cubicBezTo>
                  <a:cubicBezTo>
                    <a:pt x="0" y="65818"/>
                    <a:pt x="18922" y="84792"/>
                    <a:pt x="42294" y="847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8" name="Freeform: Shape 737">
              <a:extLst>
                <a:ext uri="{FF2B5EF4-FFF2-40B4-BE49-F238E27FC236}">
                  <a16:creationId xmlns:a16="http://schemas.microsoft.com/office/drawing/2014/main" id="{4A72E9A6-E4BC-5604-54C3-64D6D3EAB4DA}"/>
                </a:ext>
              </a:extLst>
            </p:cNvPr>
            <p:cNvSpPr>
              <a:spLocks/>
            </p:cNvSpPr>
            <p:nvPr/>
          </p:nvSpPr>
          <p:spPr>
            <a:xfrm>
              <a:off x="7699025" y="4240128"/>
              <a:ext cx="75124" cy="73818"/>
            </a:xfrm>
            <a:custGeom>
              <a:avLst/>
              <a:gdLst>
                <a:gd name="connsiteX0" fmla="*/ 42294 w 84587"/>
                <a:gd name="connsiteY0" fmla="*/ 84792 h 84791"/>
                <a:gd name="connsiteX1" fmla="*/ 84587 w 84587"/>
                <a:gd name="connsiteY1" fmla="*/ 42396 h 84791"/>
                <a:gd name="connsiteX2" fmla="*/ 42294 w 84587"/>
                <a:gd name="connsiteY2" fmla="*/ 0 h 84791"/>
                <a:gd name="connsiteX3" fmla="*/ 0 w 84587"/>
                <a:gd name="connsiteY3" fmla="*/ 42396 h 84791"/>
                <a:gd name="connsiteX4" fmla="*/ 42294 w 84587"/>
                <a:gd name="connsiteY4" fmla="*/ 84792 h 8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7" h="84791">
                  <a:moveTo>
                    <a:pt x="42294" y="84792"/>
                  </a:moveTo>
                  <a:cubicBezTo>
                    <a:pt x="65665" y="84792"/>
                    <a:pt x="84587" y="65818"/>
                    <a:pt x="84587" y="42396"/>
                  </a:cubicBezTo>
                  <a:cubicBezTo>
                    <a:pt x="84587" y="18973"/>
                    <a:pt x="65665" y="0"/>
                    <a:pt x="42294" y="0"/>
                  </a:cubicBezTo>
                  <a:cubicBezTo>
                    <a:pt x="18922" y="0"/>
                    <a:pt x="0" y="18973"/>
                    <a:pt x="0" y="42396"/>
                  </a:cubicBezTo>
                  <a:cubicBezTo>
                    <a:pt x="0" y="65818"/>
                    <a:pt x="18922" y="84792"/>
                    <a:pt x="42294" y="847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9" name="Freeform: Shape 738">
              <a:extLst>
                <a:ext uri="{FF2B5EF4-FFF2-40B4-BE49-F238E27FC236}">
                  <a16:creationId xmlns:a16="http://schemas.microsoft.com/office/drawing/2014/main" id="{CFE3D3A0-EA2D-D873-FBE7-D44BADD72EF8}"/>
                </a:ext>
              </a:extLst>
            </p:cNvPr>
            <p:cNvSpPr>
              <a:spLocks/>
            </p:cNvSpPr>
            <p:nvPr/>
          </p:nvSpPr>
          <p:spPr>
            <a:xfrm>
              <a:off x="7962642" y="4179868"/>
              <a:ext cx="75124" cy="73818"/>
            </a:xfrm>
            <a:custGeom>
              <a:avLst/>
              <a:gdLst>
                <a:gd name="connsiteX0" fmla="*/ 42294 w 84587"/>
                <a:gd name="connsiteY0" fmla="*/ 84791 h 84791"/>
                <a:gd name="connsiteX1" fmla="*/ 84587 w 84587"/>
                <a:gd name="connsiteY1" fmla="*/ 42396 h 84791"/>
                <a:gd name="connsiteX2" fmla="*/ 42294 w 84587"/>
                <a:gd name="connsiteY2" fmla="*/ 0 h 84791"/>
                <a:gd name="connsiteX3" fmla="*/ 0 w 84587"/>
                <a:gd name="connsiteY3" fmla="*/ 42396 h 84791"/>
                <a:gd name="connsiteX4" fmla="*/ 42294 w 84587"/>
                <a:gd name="connsiteY4" fmla="*/ 84791 h 8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7" h="84791">
                  <a:moveTo>
                    <a:pt x="42294" y="84791"/>
                  </a:moveTo>
                  <a:cubicBezTo>
                    <a:pt x="65665" y="84791"/>
                    <a:pt x="84587" y="65818"/>
                    <a:pt x="84587" y="42396"/>
                  </a:cubicBezTo>
                  <a:cubicBezTo>
                    <a:pt x="84587" y="18973"/>
                    <a:pt x="65665" y="0"/>
                    <a:pt x="42294" y="0"/>
                  </a:cubicBezTo>
                  <a:cubicBezTo>
                    <a:pt x="18922" y="0"/>
                    <a:pt x="0" y="18973"/>
                    <a:pt x="0" y="42396"/>
                  </a:cubicBezTo>
                  <a:cubicBezTo>
                    <a:pt x="0" y="65818"/>
                    <a:pt x="18922" y="84791"/>
                    <a:pt x="42294" y="84791"/>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40" name="Freeform: Shape 739">
              <a:extLst>
                <a:ext uri="{FF2B5EF4-FFF2-40B4-BE49-F238E27FC236}">
                  <a16:creationId xmlns:a16="http://schemas.microsoft.com/office/drawing/2014/main" id="{B894BB48-B7E7-C72F-639F-A6914D83565A}"/>
                </a:ext>
              </a:extLst>
            </p:cNvPr>
            <p:cNvSpPr>
              <a:spLocks/>
            </p:cNvSpPr>
            <p:nvPr/>
          </p:nvSpPr>
          <p:spPr>
            <a:xfrm>
              <a:off x="7745737" y="4244101"/>
              <a:ext cx="75124" cy="73818"/>
            </a:xfrm>
            <a:custGeom>
              <a:avLst/>
              <a:gdLst>
                <a:gd name="connsiteX0" fmla="*/ 42293 w 84587"/>
                <a:gd name="connsiteY0" fmla="*/ 84792 h 84791"/>
                <a:gd name="connsiteX1" fmla="*/ 84587 w 84587"/>
                <a:gd name="connsiteY1" fmla="*/ 42396 h 84791"/>
                <a:gd name="connsiteX2" fmla="*/ 42293 w 84587"/>
                <a:gd name="connsiteY2" fmla="*/ 0 h 84791"/>
                <a:gd name="connsiteX3" fmla="*/ 0 w 84587"/>
                <a:gd name="connsiteY3" fmla="*/ 42396 h 84791"/>
                <a:gd name="connsiteX4" fmla="*/ 42293 w 84587"/>
                <a:gd name="connsiteY4" fmla="*/ 84792 h 8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7" h="84791">
                  <a:moveTo>
                    <a:pt x="42293" y="84792"/>
                  </a:moveTo>
                  <a:cubicBezTo>
                    <a:pt x="65665" y="84792"/>
                    <a:pt x="84587" y="65818"/>
                    <a:pt x="84587" y="42396"/>
                  </a:cubicBezTo>
                  <a:cubicBezTo>
                    <a:pt x="84587" y="18973"/>
                    <a:pt x="65665" y="0"/>
                    <a:pt x="42293" y="0"/>
                  </a:cubicBezTo>
                  <a:cubicBezTo>
                    <a:pt x="18922" y="0"/>
                    <a:pt x="0" y="18973"/>
                    <a:pt x="0" y="42396"/>
                  </a:cubicBezTo>
                  <a:cubicBezTo>
                    <a:pt x="0" y="65818"/>
                    <a:pt x="18922" y="84792"/>
                    <a:pt x="42293" y="847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41" name="Freeform: Shape 740">
              <a:extLst>
                <a:ext uri="{FF2B5EF4-FFF2-40B4-BE49-F238E27FC236}">
                  <a16:creationId xmlns:a16="http://schemas.microsoft.com/office/drawing/2014/main" id="{07262E3A-4E4A-AB8B-C861-116250C34D91}"/>
                </a:ext>
              </a:extLst>
            </p:cNvPr>
            <p:cNvSpPr>
              <a:spLocks/>
            </p:cNvSpPr>
            <p:nvPr/>
          </p:nvSpPr>
          <p:spPr>
            <a:xfrm>
              <a:off x="8106932" y="4115707"/>
              <a:ext cx="75124" cy="73818"/>
            </a:xfrm>
            <a:custGeom>
              <a:avLst/>
              <a:gdLst>
                <a:gd name="connsiteX0" fmla="*/ 42294 w 84587"/>
                <a:gd name="connsiteY0" fmla="*/ 84792 h 84791"/>
                <a:gd name="connsiteX1" fmla="*/ 84587 w 84587"/>
                <a:gd name="connsiteY1" fmla="*/ 42396 h 84791"/>
                <a:gd name="connsiteX2" fmla="*/ 42294 w 84587"/>
                <a:gd name="connsiteY2" fmla="*/ 0 h 84791"/>
                <a:gd name="connsiteX3" fmla="*/ 0 w 84587"/>
                <a:gd name="connsiteY3" fmla="*/ 42396 h 84791"/>
                <a:gd name="connsiteX4" fmla="*/ 42294 w 84587"/>
                <a:gd name="connsiteY4" fmla="*/ 84792 h 8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7" h="84791">
                  <a:moveTo>
                    <a:pt x="42294" y="84792"/>
                  </a:moveTo>
                  <a:cubicBezTo>
                    <a:pt x="65665" y="84792"/>
                    <a:pt x="84587" y="65818"/>
                    <a:pt x="84587" y="42396"/>
                  </a:cubicBezTo>
                  <a:cubicBezTo>
                    <a:pt x="84587" y="18973"/>
                    <a:pt x="65665" y="0"/>
                    <a:pt x="42294" y="0"/>
                  </a:cubicBezTo>
                  <a:cubicBezTo>
                    <a:pt x="18922" y="0"/>
                    <a:pt x="0" y="18973"/>
                    <a:pt x="0" y="42396"/>
                  </a:cubicBezTo>
                  <a:cubicBezTo>
                    <a:pt x="0" y="65818"/>
                    <a:pt x="18922" y="84792"/>
                    <a:pt x="42294" y="847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42" name="Freeform: Shape 741">
              <a:extLst>
                <a:ext uri="{FF2B5EF4-FFF2-40B4-BE49-F238E27FC236}">
                  <a16:creationId xmlns:a16="http://schemas.microsoft.com/office/drawing/2014/main" id="{C140D079-7A90-D1E5-874F-4FFB4E0F22C1}"/>
                </a:ext>
              </a:extLst>
            </p:cNvPr>
            <p:cNvSpPr>
              <a:spLocks/>
            </p:cNvSpPr>
            <p:nvPr/>
          </p:nvSpPr>
          <p:spPr>
            <a:xfrm>
              <a:off x="7992555" y="4230373"/>
              <a:ext cx="75124" cy="73818"/>
            </a:xfrm>
            <a:custGeom>
              <a:avLst/>
              <a:gdLst>
                <a:gd name="connsiteX0" fmla="*/ 42293 w 84587"/>
                <a:gd name="connsiteY0" fmla="*/ 84792 h 84791"/>
                <a:gd name="connsiteX1" fmla="*/ 84587 w 84587"/>
                <a:gd name="connsiteY1" fmla="*/ 42396 h 84791"/>
                <a:gd name="connsiteX2" fmla="*/ 42293 w 84587"/>
                <a:gd name="connsiteY2" fmla="*/ 0 h 84791"/>
                <a:gd name="connsiteX3" fmla="*/ 0 w 84587"/>
                <a:gd name="connsiteY3" fmla="*/ 42396 h 84791"/>
                <a:gd name="connsiteX4" fmla="*/ 42293 w 84587"/>
                <a:gd name="connsiteY4" fmla="*/ 84792 h 8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7" h="84791">
                  <a:moveTo>
                    <a:pt x="42293" y="84792"/>
                  </a:moveTo>
                  <a:cubicBezTo>
                    <a:pt x="65665" y="84792"/>
                    <a:pt x="84587" y="65818"/>
                    <a:pt x="84587" y="42396"/>
                  </a:cubicBezTo>
                  <a:cubicBezTo>
                    <a:pt x="84587" y="18973"/>
                    <a:pt x="65665" y="0"/>
                    <a:pt x="42293" y="0"/>
                  </a:cubicBezTo>
                  <a:cubicBezTo>
                    <a:pt x="18922" y="0"/>
                    <a:pt x="0" y="18973"/>
                    <a:pt x="0" y="42396"/>
                  </a:cubicBezTo>
                  <a:cubicBezTo>
                    <a:pt x="0" y="65818"/>
                    <a:pt x="18922" y="84792"/>
                    <a:pt x="42293" y="84792"/>
                  </a:cubicBezTo>
                </a:path>
              </a:pathLst>
            </a:custGeom>
            <a:solidFill>
              <a:srgbClr val="7F338B">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771" name="Group 770">
              <a:extLst>
                <a:ext uri="{FF2B5EF4-FFF2-40B4-BE49-F238E27FC236}">
                  <a16:creationId xmlns:a16="http://schemas.microsoft.com/office/drawing/2014/main" id="{73A3D4CF-EED3-818C-6814-97ED5A99C896}"/>
                </a:ext>
              </a:extLst>
            </p:cNvPr>
            <p:cNvGrpSpPr>
              <a:grpSpLocks/>
            </p:cNvGrpSpPr>
            <p:nvPr/>
          </p:nvGrpSpPr>
          <p:grpSpPr>
            <a:xfrm>
              <a:off x="6369501" y="1549241"/>
              <a:ext cx="1435793" cy="863215"/>
              <a:chOff x="6339334" y="1534408"/>
              <a:chExt cx="1435793" cy="863215"/>
            </a:xfrm>
          </p:grpSpPr>
          <p:graphicFrame>
            <p:nvGraphicFramePr>
              <p:cNvPr id="429" name="Table 25">
                <a:extLst>
                  <a:ext uri="{FF2B5EF4-FFF2-40B4-BE49-F238E27FC236}">
                    <a16:creationId xmlns:a16="http://schemas.microsoft.com/office/drawing/2014/main" id="{D87704AE-3EA3-959F-5A67-45E6DDB81ACF}"/>
                  </a:ext>
                </a:extLst>
              </p:cNvPr>
              <p:cNvGraphicFramePr>
                <a:graphicFrameLocks/>
              </p:cNvGraphicFramePr>
              <p:nvPr/>
            </p:nvGraphicFramePr>
            <p:xfrm>
              <a:off x="6339334" y="1534408"/>
              <a:ext cx="1435793" cy="863215"/>
            </p:xfrm>
            <a:graphic>
              <a:graphicData uri="http://schemas.openxmlformats.org/drawingml/2006/table">
                <a:tbl>
                  <a:tblPr firstRow="1" bandRow="1">
                    <a:tableStyleId>{69012ECD-51FC-41F1-AA8D-1B2483CD663E}</a:tableStyleId>
                  </a:tblPr>
                  <a:tblGrid>
                    <a:gridCol w="1435793">
                      <a:extLst>
                        <a:ext uri="{9D8B030D-6E8A-4147-A177-3AD203B41FA5}">
                          <a16:colId xmlns:a16="http://schemas.microsoft.com/office/drawing/2014/main" val="1152399470"/>
                        </a:ext>
                      </a:extLst>
                    </a:gridCol>
                  </a:tblGrid>
                  <a:tr h="172643">
                    <a:tc>
                      <a:txBody>
                        <a:bodyPr/>
                        <a:lstStyle/>
                        <a:p>
                          <a:r>
                            <a:rPr lang="en-GB" sz="800" b="1">
                              <a:solidFill>
                                <a:schemeClr val="tx1"/>
                              </a:solidFill>
                            </a:rPr>
                            <a:t>Production sites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55880"/>
                      </a:ext>
                    </a:extLst>
                  </a:tr>
                  <a:tr h="172643">
                    <a:tc>
                      <a:txBody>
                        <a:bodyPr/>
                        <a:lstStyle/>
                        <a:p>
                          <a:r>
                            <a:rPr lang="en-GB" sz="800">
                              <a:solidFill>
                                <a:schemeClr val="tx1"/>
                              </a:solidFill>
                            </a:rPr>
                            <a:t>Canada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193504"/>
                      </a:ext>
                    </a:extLst>
                  </a:tr>
                  <a:tr h="172643">
                    <a:tc>
                      <a:txBody>
                        <a:bodyPr/>
                        <a:lstStyle/>
                        <a:p>
                          <a:r>
                            <a:rPr lang="en-GB" sz="800">
                              <a:solidFill>
                                <a:schemeClr val="tx1"/>
                              </a:solidFill>
                            </a:rPr>
                            <a:t>Colombia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146741"/>
                      </a:ext>
                    </a:extLst>
                  </a:tr>
                  <a:tr h="172643">
                    <a:tc>
                      <a:txBody>
                        <a:bodyPr/>
                        <a:lstStyle/>
                        <a:p>
                          <a:r>
                            <a:rPr lang="en-GB" sz="800">
                              <a:solidFill>
                                <a:schemeClr val="tx1"/>
                              </a:solidFill>
                            </a:rPr>
                            <a:t>Mexico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2912140"/>
                      </a:ext>
                    </a:extLst>
                  </a:tr>
                  <a:tr h="172643">
                    <a:tc>
                      <a:txBody>
                        <a:bodyPr/>
                        <a:lstStyle/>
                        <a:p>
                          <a:r>
                            <a:rPr lang="en-GB" sz="800">
                              <a:solidFill>
                                <a:schemeClr val="tx1"/>
                              </a:solidFill>
                            </a:rPr>
                            <a:t>USA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7182173"/>
                      </a:ext>
                    </a:extLst>
                  </a:tr>
                </a:tbl>
              </a:graphicData>
            </a:graphic>
          </p:graphicFrame>
          <p:sp>
            <p:nvSpPr>
              <p:cNvPr id="431" name="Oval 430">
                <a:extLst>
                  <a:ext uri="{FF2B5EF4-FFF2-40B4-BE49-F238E27FC236}">
                    <a16:creationId xmlns:a16="http://schemas.microsoft.com/office/drawing/2014/main" id="{05550B29-9250-DDAF-2715-4D082AA9ED06}"/>
                  </a:ext>
                </a:extLst>
              </p:cNvPr>
              <p:cNvSpPr>
                <a:spLocks noChangeAspect="1"/>
              </p:cNvSpPr>
              <p:nvPr/>
            </p:nvSpPr>
            <p:spPr>
              <a:xfrm>
                <a:off x="7641236" y="1934233"/>
                <a:ext cx="79200" cy="79200"/>
              </a:xfrm>
              <a:prstGeom prst="ellipse">
                <a:avLst/>
              </a:prstGeom>
              <a:solidFill>
                <a:srgbClr val="8646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432" name="Oval 431">
                <a:extLst>
                  <a:ext uri="{FF2B5EF4-FFF2-40B4-BE49-F238E27FC236}">
                    <a16:creationId xmlns:a16="http://schemas.microsoft.com/office/drawing/2014/main" id="{87FA3491-0BB7-A74C-8D29-1F048BC1B198}"/>
                  </a:ext>
                </a:extLst>
              </p:cNvPr>
              <p:cNvSpPr>
                <a:spLocks noChangeAspect="1"/>
              </p:cNvSpPr>
              <p:nvPr/>
            </p:nvSpPr>
            <p:spPr>
              <a:xfrm>
                <a:off x="7641236" y="2106507"/>
                <a:ext cx="79200" cy="79200"/>
              </a:xfrm>
              <a:prstGeom prst="ellipse">
                <a:avLst/>
              </a:prstGeom>
              <a:solidFill>
                <a:srgbClr val="8646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433" name="Oval 432">
                <a:extLst>
                  <a:ext uri="{FF2B5EF4-FFF2-40B4-BE49-F238E27FC236}">
                    <a16:creationId xmlns:a16="http://schemas.microsoft.com/office/drawing/2014/main" id="{935E408E-5CD4-C1CE-D8CF-887707D115EE}"/>
                  </a:ext>
                </a:extLst>
              </p:cNvPr>
              <p:cNvSpPr>
                <a:spLocks noChangeAspect="1"/>
              </p:cNvSpPr>
              <p:nvPr/>
            </p:nvSpPr>
            <p:spPr>
              <a:xfrm>
                <a:off x="7641236" y="2275980"/>
                <a:ext cx="79200" cy="79200"/>
              </a:xfrm>
              <a:prstGeom prst="ellipse">
                <a:avLst/>
              </a:prstGeom>
              <a:solidFill>
                <a:srgbClr val="8646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grpSp>
        <p:sp>
          <p:nvSpPr>
            <p:cNvPr id="749" name="Freeform: Shape 748">
              <a:extLst>
                <a:ext uri="{FF2B5EF4-FFF2-40B4-BE49-F238E27FC236}">
                  <a16:creationId xmlns:a16="http://schemas.microsoft.com/office/drawing/2014/main" id="{ED8CD219-6B51-67F5-9364-E8D3BDEFADDA}"/>
                </a:ext>
              </a:extLst>
            </p:cNvPr>
            <p:cNvSpPr>
              <a:spLocks/>
            </p:cNvSpPr>
            <p:nvPr/>
          </p:nvSpPr>
          <p:spPr>
            <a:xfrm>
              <a:off x="7038464" y="3660969"/>
              <a:ext cx="97866" cy="84890"/>
            </a:xfrm>
            <a:custGeom>
              <a:avLst/>
              <a:gdLst>
                <a:gd name="connsiteX0" fmla="*/ 61808 w 123683"/>
                <a:gd name="connsiteY0" fmla="*/ 107285 h 107285"/>
                <a:gd name="connsiteX1" fmla="*/ 123683 w 123683"/>
                <a:gd name="connsiteY1" fmla="*/ 107285 h 107285"/>
                <a:gd name="connsiteX2" fmla="*/ 92745 w 123683"/>
                <a:gd name="connsiteY2" fmla="*/ 53643 h 107285"/>
                <a:gd name="connsiteX3" fmla="*/ 61808 w 123683"/>
                <a:gd name="connsiteY3" fmla="*/ 0 h 107285"/>
                <a:gd name="connsiteX4" fmla="*/ 30937 w 123683"/>
                <a:gd name="connsiteY4" fmla="*/ 53643 h 107285"/>
                <a:gd name="connsiteX5" fmla="*/ 0 w 123683"/>
                <a:gd name="connsiteY5" fmla="*/ 107285 h 107285"/>
                <a:gd name="connsiteX6" fmla="*/ 61808 w 123683"/>
                <a:gd name="connsiteY6" fmla="*/ 107285 h 1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83" h="107285">
                  <a:moveTo>
                    <a:pt x="61808" y="107285"/>
                  </a:moveTo>
                  <a:lnTo>
                    <a:pt x="123683" y="107285"/>
                  </a:lnTo>
                  <a:lnTo>
                    <a:pt x="92745" y="53643"/>
                  </a:lnTo>
                  <a:lnTo>
                    <a:pt x="61808" y="0"/>
                  </a:lnTo>
                  <a:lnTo>
                    <a:pt x="30937" y="53643"/>
                  </a:lnTo>
                  <a:lnTo>
                    <a:pt x="0" y="107285"/>
                  </a:lnTo>
                  <a:lnTo>
                    <a:pt x="61808" y="107285"/>
                  </a:lnTo>
                  <a:close/>
                </a:path>
              </a:pathLst>
            </a:custGeom>
            <a:solidFill>
              <a:srgbClr val="7F338B">
                <a:alpha val="89000"/>
              </a:srgbClr>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3" name="Isosceles Triangle 324">
              <a:extLst>
                <a:ext uri="{FF2B5EF4-FFF2-40B4-BE49-F238E27FC236}">
                  <a16:creationId xmlns:a16="http://schemas.microsoft.com/office/drawing/2014/main" id="{52B5668C-EF34-C61C-D983-1B134D87A2B2}"/>
                </a:ext>
              </a:extLst>
            </p:cNvPr>
            <p:cNvSpPr>
              <a:spLocks/>
            </p:cNvSpPr>
            <p:nvPr/>
          </p:nvSpPr>
          <p:spPr>
            <a:xfrm>
              <a:off x="7671403" y="1777685"/>
              <a:ext cx="79532" cy="79532"/>
            </a:xfrm>
            <a:prstGeom prst="triangle">
              <a:avLst/>
            </a:prstGeom>
            <a:solidFill>
              <a:srgbClr val="8646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AF955223-B3BE-CD2E-5782-DFBEFF05F085}"/>
              </a:ext>
            </a:extLst>
          </p:cNvPr>
          <p:cNvGrpSpPr/>
          <p:nvPr/>
        </p:nvGrpSpPr>
        <p:grpSpPr>
          <a:xfrm>
            <a:off x="9066329" y="1089024"/>
            <a:ext cx="2646248" cy="4214947"/>
            <a:chOff x="9066329" y="1089024"/>
            <a:chExt cx="2646248" cy="4214947"/>
          </a:xfrm>
        </p:grpSpPr>
        <p:sp>
          <p:nvSpPr>
            <p:cNvPr id="376" name="Rectangle 375">
              <a:extLst>
                <a:ext uri="{FF2B5EF4-FFF2-40B4-BE49-F238E27FC236}">
                  <a16:creationId xmlns:a16="http://schemas.microsoft.com/office/drawing/2014/main" id="{804743CC-BF10-7619-51FF-DC04D7C30662}"/>
                </a:ext>
              </a:extLst>
            </p:cNvPr>
            <p:cNvSpPr>
              <a:spLocks/>
            </p:cNvSpPr>
            <p:nvPr/>
          </p:nvSpPr>
          <p:spPr>
            <a:xfrm>
              <a:off x="9066329" y="1089024"/>
              <a:ext cx="2646248" cy="4214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0055A4"/>
                  </a:solidFill>
                  <a:effectLst/>
                  <a:uLnTx/>
                  <a:uFillTx/>
                  <a:latin typeface="Arial"/>
                  <a:ea typeface="+mn-ea"/>
                  <a:cs typeface="+mn-cs"/>
                </a:rPr>
                <a:t>Africa and Middle East</a:t>
              </a:r>
            </a:p>
          </p:txBody>
        </p:sp>
        <p:pic>
          <p:nvPicPr>
            <p:cNvPr id="755" name="Graphic 754">
              <a:extLst>
                <a:ext uri="{FF2B5EF4-FFF2-40B4-BE49-F238E27FC236}">
                  <a16:creationId xmlns:a16="http://schemas.microsoft.com/office/drawing/2014/main" id="{BA5C8670-DF98-EF05-DEC6-E54CD04F93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60257" y="2552497"/>
              <a:ext cx="2501049" cy="2603293"/>
            </a:xfrm>
            <a:prstGeom prst="rect">
              <a:avLst/>
            </a:prstGeom>
          </p:spPr>
        </p:pic>
        <p:sp>
          <p:nvSpPr>
            <p:cNvPr id="761" name="Freeform: Shape 760">
              <a:extLst>
                <a:ext uri="{FF2B5EF4-FFF2-40B4-BE49-F238E27FC236}">
                  <a16:creationId xmlns:a16="http://schemas.microsoft.com/office/drawing/2014/main" id="{573EB061-C08F-03C4-D9E5-A3FF088550AC}"/>
                </a:ext>
              </a:extLst>
            </p:cNvPr>
            <p:cNvSpPr>
              <a:spLocks/>
            </p:cNvSpPr>
            <p:nvPr/>
          </p:nvSpPr>
          <p:spPr>
            <a:xfrm>
              <a:off x="9472697" y="3733815"/>
              <a:ext cx="73841" cy="74022"/>
            </a:xfrm>
            <a:custGeom>
              <a:avLst/>
              <a:gdLst>
                <a:gd name="connsiteX0" fmla="*/ 82945 w 165890"/>
                <a:gd name="connsiteY0" fmla="*/ 166305 h 166304"/>
                <a:gd name="connsiteX1" fmla="*/ 165890 w 165890"/>
                <a:gd name="connsiteY1" fmla="*/ 83152 h 166304"/>
                <a:gd name="connsiteX2" fmla="*/ 82945 w 165890"/>
                <a:gd name="connsiteY2" fmla="*/ 0 h 166304"/>
                <a:gd name="connsiteX3" fmla="*/ 0 w 165890"/>
                <a:gd name="connsiteY3" fmla="*/ 83152 h 166304"/>
                <a:gd name="connsiteX4" fmla="*/ 82945 w 165890"/>
                <a:gd name="connsiteY4" fmla="*/ 166305 h 16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0" h="166304">
                  <a:moveTo>
                    <a:pt x="82945" y="166305"/>
                  </a:moveTo>
                  <a:cubicBezTo>
                    <a:pt x="128734" y="166305"/>
                    <a:pt x="165890" y="129080"/>
                    <a:pt x="165890" y="83152"/>
                  </a:cubicBezTo>
                  <a:cubicBezTo>
                    <a:pt x="165890" y="37225"/>
                    <a:pt x="128734" y="0"/>
                    <a:pt x="82945" y="0"/>
                  </a:cubicBezTo>
                  <a:cubicBezTo>
                    <a:pt x="37156" y="0"/>
                    <a:pt x="0" y="37225"/>
                    <a:pt x="0" y="83152"/>
                  </a:cubicBezTo>
                  <a:cubicBezTo>
                    <a:pt x="0" y="129080"/>
                    <a:pt x="37156" y="166305"/>
                    <a:pt x="82945" y="166305"/>
                  </a:cubicBezTo>
                </a:path>
              </a:pathLst>
            </a:custGeom>
            <a:solidFill>
              <a:srgbClr val="7F348C"/>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62" name="Freeform: Shape 761">
              <a:extLst>
                <a:ext uri="{FF2B5EF4-FFF2-40B4-BE49-F238E27FC236}">
                  <a16:creationId xmlns:a16="http://schemas.microsoft.com/office/drawing/2014/main" id="{76D774DD-51A2-5BD2-A810-A8F5DF1FB212}"/>
                </a:ext>
              </a:extLst>
            </p:cNvPr>
            <p:cNvSpPr>
              <a:spLocks/>
            </p:cNvSpPr>
            <p:nvPr/>
          </p:nvSpPr>
          <p:spPr>
            <a:xfrm>
              <a:off x="11181459" y="3116497"/>
              <a:ext cx="73841" cy="74022"/>
            </a:xfrm>
            <a:custGeom>
              <a:avLst/>
              <a:gdLst>
                <a:gd name="connsiteX0" fmla="*/ 82945 w 165890"/>
                <a:gd name="connsiteY0" fmla="*/ 166305 h 166304"/>
                <a:gd name="connsiteX1" fmla="*/ 165891 w 165890"/>
                <a:gd name="connsiteY1" fmla="*/ 83152 h 166304"/>
                <a:gd name="connsiteX2" fmla="*/ 82945 w 165890"/>
                <a:gd name="connsiteY2" fmla="*/ 0 h 166304"/>
                <a:gd name="connsiteX3" fmla="*/ 0 w 165890"/>
                <a:gd name="connsiteY3" fmla="*/ 83152 h 166304"/>
                <a:gd name="connsiteX4" fmla="*/ 82945 w 165890"/>
                <a:gd name="connsiteY4" fmla="*/ 166305 h 16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0" h="166304">
                  <a:moveTo>
                    <a:pt x="82945" y="166305"/>
                  </a:moveTo>
                  <a:cubicBezTo>
                    <a:pt x="128734" y="166305"/>
                    <a:pt x="165891" y="129079"/>
                    <a:pt x="165891" y="83152"/>
                  </a:cubicBezTo>
                  <a:cubicBezTo>
                    <a:pt x="165891" y="37225"/>
                    <a:pt x="128734" y="0"/>
                    <a:pt x="82945" y="0"/>
                  </a:cubicBezTo>
                  <a:cubicBezTo>
                    <a:pt x="37156" y="0"/>
                    <a:pt x="0" y="37225"/>
                    <a:pt x="0" y="83152"/>
                  </a:cubicBezTo>
                  <a:cubicBezTo>
                    <a:pt x="0" y="129079"/>
                    <a:pt x="37156" y="166305"/>
                    <a:pt x="82945" y="166305"/>
                  </a:cubicBezTo>
                </a:path>
              </a:pathLst>
            </a:custGeom>
            <a:solidFill>
              <a:srgbClr val="7F348C"/>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63" name="Freeform: Shape 762">
              <a:extLst>
                <a:ext uri="{FF2B5EF4-FFF2-40B4-BE49-F238E27FC236}">
                  <a16:creationId xmlns:a16="http://schemas.microsoft.com/office/drawing/2014/main" id="{BD36313E-FD5A-EBDF-39A4-5657AB862ECC}"/>
                </a:ext>
              </a:extLst>
            </p:cNvPr>
            <p:cNvSpPr>
              <a:spLocks/>
            </p:cNvSpPr>
            <p:nvPr/>
          </p:nvSpPr>
          <p:spPr>
            <a:xfrm>
              <a:off x="10836057" y="2669585"/>
              <a:ext cx="73841" cy="74022"/>
            </a:xfrm>
            <a:custGeom>
              <a:avLst/>
              <a:gdLst>
                <a:gd name="connsiteX0" fmla="*/ 82945 w 165890"/>
                <a:gd name="connsiteY0" fmla="*/ 166305 h 166304"/>
                <a:gd name="connsiteX1" fmla="*/ 165891 w 165890"/>
                <a:gd name="connsiteY1" fmla="*/ 83152 h 166304"/>
                <a:gd name="connsiteX2" fmla="*/ 82945 w 165890"/>
                <a:gd name="connsiteY2" fmla="*/ 0 h 166304"/>
                <a:gd name="connsiteX3" fmla="*/ 0 w 165890"/>
                <a:gd name="connsiteY3" fmla="*/ 83152 h 166304"/>
                <a:gd name="connsiteX4" fmla="*/ 82945 w 165890"/>
                <a:gd name="connsiteY4" fmla="*/ 166305 h 16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0" h="166304">
                  <a:moveTo>
                    <a:pt x="82945" y="166305"/>
                  </a:moveTo>
                  <a:cubicBezTo>
                    <a:pt x="128734" y="166305"/>
                    <a:pt x="165891" y="129080"/>
                    <a:pt x="165891" y="83152"/>
                  </a:cubicBezTo>
                  <a:cubicBezTo>
                    <a:pt x="165891" y="37225"/>
                    <a:pt x="128734" y="0"/>
                    <a:pt x="82945" y="0"/>
                  </a:cubicBezTo>
                  <a:cubicBezTo>
                    <a:pt x="37156" y="0"/>
                    <a:pt x="0" y="37225"/>
                    <a:pt x="0" y="83152"/>
                  </a:cubicBezTo>
                  <a:cubicBezTo>
                    <a:pt x="0" y="129080"/>
                    <a:pt x="37156" y="166305"/>
                    <a:pt x="82945" y="166305"/>
                  </a:cubicBezTo>
                </a:path>
              </a:pathLst>
            </a:custGeom>
            <a:solidFill>
              <a:srgbClr val="7F348C"/>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64" name="Freeform: Shape 763">
              <a:extLst>
                <a:ext uri="{FF2B5EF4-FFF2-40B4-BE49-F238E27FC236}">
                  <a16:creationId xmlns:a16="http://schemas.microsoft.com/office/drawing/2014/main" id="{384D638B-A62A-6A91-2100-65D92373477D}"/>
                </a:ext>
              </a:extLst>
            </p:cNvPr>
            <p:cNvSpPr>
              <a:spLocks/>
            </p:cNvSpPr>
            <p:nvPr/>
          </p:nvSpPr>
          <p:spPr>
            <a:xfrm>
              <a:off x="10579241" y="2728808"/>
              <a:ext cx="73841" cy="74022"/>
            </a:xfrm>
            <a:custGeom>
              <a:avLst/>
              <a:gdLst>
                <a:gd name="connsiteX0" fmla="*/ 82945 w 165890"/>
                <a:gd name="connsiteY0" fmla="*/ 166305 h 166304"/>
                <a:gd name="connsiteX1" fmla="*/ 165890 w 165890"/>
                <a:gd name="connsiteY1" fmla="*/ 83152 h 166304"/>
                <a:gd name="connsiteX2" fmla="*/ 82945 w 165890"/>
                <a:gd name="connsiteY2" fmla="*/ 0 h 166304"/>
                <a:gd name="connsiteX3" fmla="*/ 0 w 165890"/>
                <a:gd name="connsiteY3" fmla="*/ 83152 h 166304"/>
                <a:gd name="connsiteX4" fmla="*/ 82945 w 165890"/>
                <a:gd name="connsiteY4" fmla="*/ 166305 h 16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0" h="166304">
                  <a:moveTo>
                    <a:pt x="82945" y="166305"/>
                  </a:moveTo>
                  <a:cubicBezTo>
                    <a:pt x="128734" y="166305"/>
                    <a:pt x="165890" y="129080"/>
                    <a:pt x="165890" y="83152"/>
                  </a:cubicBezTo>
                  <a:cubicBezTo>
                    <a:pt x="165890" y="37225"/>
                    <a:pt x="128734" y="0"/>
                    <a:pt x="82945" y="0"/>
                  </a:cubicBezTo>
                  <a:cubicBezTo>
                    <a:pt x="37156" y="0"/>
                    <a:pt x="0" y="37225"/>
                    <a:pt x="0" y="83152"/>
                  </a:cubicBezTo>
                  <a:cubicBezTo>
                    <a:pt x="0" y="129080"/>
                    <a:pt x="37156" y="166305"/>
                    <a:pt x="82945" y="166305"/>
                  </a:cubicBezTo>
                </a:path>
              </a:pathLst>
            </a:custGeom>
            <a:solidFill>
              <a:srgbClr val="7F348C"/>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65" name="Freeform: Shape 764">
              <a:extLst>
                <a:ext uri="{FF2B5EF4-FFF2-40B4-BE49-F238E27FC236}">
                  <a16:creationId xmlns:a16="http://schemas.microsoft.com/office/drawing/2014/main" id="{5EA8C548-6460-16FC-362F-E790ACB7F935}"/>
                </a:ext>
              </a:extLst>
            </p:cNvPr>
            <p:cNvSpPr>
              <a:spLocks/>
            </p:cNvSpPr>
            <p:nvPr/>
          </p:nvSpPr>
          <p:spPr>
            <a:xfrm>
              <a:off x="10584196" y="2830974"/>
              <a:ext cx="73841" cy="74022"/>
            </a:xfrm>
            <a:custGeom>
              <a:avLst/>
              <a:gdLst>
                <a:gd name="connsiteX0" fmla="*/ 82945 w 165890"/>
                <a:gd name="connsiteY0" fmla="*/ 166305 h 166304"/>
                <a:gd name="connsiteX1" fmla="*/ 165891 w 165890"/>
                <a:gd name="connsiteY1" fmla="*/ 83152 h 166304"/>
                <a:gd name="connsiteX2" fmla="*/ 82945 w 165890"/>
                <a:gd name="connsiteY2" fmla="*/ 0 h 166304"/>
                <a:gd name="connsiteX3" fmla="*/ 0 w 165890"/>
                <a:gd name="connsiteY3" fmla="*/ 83152 h 166304"/>
                <a:gd name="connsiteX4" fmla="*/ 82945 w 165890"/>
                <a:gd name="connsiteY4" fmla="*/ 166305 h 16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0" h="166304">
                  <a:moveTo>
                    <a:pt x="82945" y="166305"/>
                  </a:moveTo>
                  <a:cubicBezTo>
                    <a:pt x="128734" y="166305"/>
                    <a:pt x="165891" y="129080"/>
                    <a:pt x="165891" y="83152"/>
                  </a:cubicBezTo>
                  <a:cubicBezTo>
                    <a:pt x="165891" y="37225"/>
                    <a:pt x="128734" y="0"/>
                    <a:pt x="82945" y="0"/>
                  </a:cubicBezTo>
                  <a:cubicBezTo>
                    <a:pt x="37156" y="0"/>
                    <a:pt x="0" y="37225"/>
                    <a:pt x="0" y="83152"/>
                  </a:cubicBezTo>
                  <a:cubicBezTo>
                    <a:pt x="0" y="129080"/>
                    <a:pt x="37156" y="166305"/>
                    <a:pt x="82945" y="166305"/>
                  </a:cubicBezTo>
                </a:path>
              </a:pathLst>
            </a:custGeom>
            <a:solidFill>
              <a:srgbClr val="7F348C"/>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66" name="Freeform: Shape 765">
              <a:extLst>
                <a:ext uri="{FF2B5EF4-FFF2-40B4-BE49-F238E27FC236}">
                  <a16:creationId xmlns:a16="http://schemas.microsoft.com/office/drawing/2014/main" id="{AC876FB0-56FB-D7D9-7183-E19375108722}"/>
                </a:ext>
              </a:extLst>
            </p:cNvPr>
            <p:cNvSpPr>
              <a:spLocks/>
            </p:cNvSpPr>
            <p:nvPr/>
          </p:nvSpPr>
          <p:spPr>
            <a:xfrm>
              <a:off x="9345967" y="2874414"/>
              <a:ext cx="73841" cy="74022"/>
            </a:xfrm>
            <a:custGeom>
              <a:avLst/>
              <a:gdLst>
                <a:gd name="connsiteX0" fmla="*/ 82945 w 165890"/>
                <a:gd name="connsiteY0" fmla="*/ 166305 h 166304"/>
                <a:gd name="connsiteX1" fmla="*/ 165890 w 165890"/>
                <a:gd name="connsiteY1" fmla="*/ 83152 h 166304"/>
                <a:gd name="connsiteX2" fmla="*/ 82945 w 165890"/>
                <a:gd name="connsiteY2" fmla="*/ 0 h 166304"/>
                <a:gd name="connsiteX3" fmla="*/ 0 w 165890"/>
                <a:gd name="connsiteY3" fmla="*/ 83152 h 166304"/>
                <a:gd name="connsiteX4" fmla="*/ 82945 w 165890"/>
                <a:gd name="connsiteY4" fmla="*/ 166305 h 16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0" h="166304">
                  <a:moveTo>
                    <a:pt x="82945" y="166305"/>
                  </a:moveTo>
                  <a:cubicBezTo>
                    <a:pt x="128734" y="166305"/>
                    <a:pt x="165890" y="129080"/>
                    <a:pt x="165890" y="83152"/>
                  </a:cubicBezTo>
                  <a:cubicBezTo>
                    <a:pt x="165890" y="37225"/>
                    <a:pt x="128734" y="0"/>
                    <a:pt x="82945" y="0"/>
                  </a:cubicBezTo>
                  <a:cubicBezTo>
                    <a:pt x="37156" y="0"/>
                    <a:pt x="0" y="37225"/>
                    <a:pt x="0" y="83152"/>
                  </a:cubicBezTo>
                  <a:cubicBezTo>
                    <a:pt x="0" y="129080"/>
                    <a:pt x="37156" y="166305"/>
                    <a:pt x="82945" y="166305"/>
                  </a:cubicBezTo>
                </a:path>
              </a:pathLst>
            </a:custGeom>
            <a:solidFill>
              <a:srgbClr val="7F348C"/>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67" name="Freeform: Shape 766">
              <a:extLst>
                <a:ext uri="{FF2B5EF4-FFF2-40B4-BE49-F238E27FC236}">
                  <a16:creationId xmlns:a16="http://schemas.microsoft.com/office/drawing/2014/main" id="{A07C274B-BE9E-FBA3-267B-3D9798446999}"/>
                </a:ext>
              </a:extLst>
            </p:cNvPr>
            <p:cNvSpPr>
              <a:spLocks/>
            </p:cNvSpPr>
            <p:nvPr/>
          </p:nvSpPr>
          <p:spPr>
            <a:xfrm>
              <a:off x="9398636" y="2761133"/>
              <a:ext cx="73841" cy="74022"/>
            </a:xfrm>
            <a:custGeom>
              <a:avLst/>
              <a:gdLst>
                <a:gd name="connsiteX0" fmla="*/ 82945 w 165890"/>
                <a:gd name="connsiteY0" fmla="*/ 166305 h 166304"/>
                <a:gd name="connsiteX1" fmla="*/ 165890 w 165890"/>
                <a:gd name="connsiteY1" fmla="*/ 83152 h 166304"/>
                <a:gd name="connsiteX2" fmla="*/ 82945 w 165890"/>
                <a:gd name="connsiteY2" fmla="*/ 0 h 166304"/>
                <a:gd name="connsiteX3" fmla="*/ 0 w 165890"/>
                <a:gd name="connsiteY3" fmla="*/ 83152 h 166304"/>
                <a:gd name="connsiteX4" fmla="*/ 82945 w 165890"/>
                <a:gd name="connsiteY4" fmla="*/ 166305 h 16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0" h="166304">
                  <a:moveTo>
                    <a:pt x="82945" y="166305"/>
                  </a:moveTo>
                  <a:cubicBezTo>
                    <a:pt x="128734" y="166305"/>
                    <a:pt x="165890" y="129080"/>
                    <a:pt x="165890" y="83152"/>
                  </a:cubicBezTo>
                  <a:cubicBezTo>
                    <a:pt x="165890" y="37225"/>
                    <a:pt x="128734" y="0"/>
                    <a:pt x="82945" y="0"/>
                  </a:cubicBezTo>
                  <a:cubicBezTo>
                    <a:pt x="37156" y="0"/>
                    <a:pt x="0" y="37225"/>
                    <a:pt x="0" y="83152"/>
                  </a:cubicBezTo>
                  <a:cubicBezTo>
                    <a:pt x="0" y="129080"/>
                    <a:pt x="37156" y="166305"/>
                    <a:pt x="82945" y="166305"/>
                  </a:cubicBezTo>
                </a:path>
              </a:pathLst>
            </a:custGeom>
            <a:solidFill>
              <a:srgbClr val="7F348C"/>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68" name="Freeform: Shape 767">
              <a:extLst>
                <a:ext uri="{FF2B5EF4-FFF2-40B4-BE49-F238E27FC236}">
                  <a16:creationId xmlns:a16="http://schemas.microsoft.com/office/drawing/2014/main" id="{CE2F612A-C0A1-3CBC-48EE-E1D954045CA3}"/>
                </a:ext>
              </a:extLst>
            </p:cNvPr>
            <p:cNvSpPr>
              <a:spLocks/>
            </p:cNvSpPr>
            <p:nvPr/>
          </p:nvSpPr>
          <p:spPr>
            <a:xfrm>
              <a:off x="9476368" y="2693363"/>
              <a:ext cx="73841" cy="74022"/>
            </a:xfrm>
            <a:custGeom>
              <a:avLst/>
              <a:gdLst>
                <a:gd name="connsiteX0" fmla="*/ 82945 w 165890"/>
                <a:gd name="connsiteY0" fmla="*/ 166305 h 166304"/>
                <a:gd name="connsiteX1" fmla="*/ 165890 w 165890"/>
                <a:gd name="connsiteY1" fmla="*/ 83152 h 166304"/>
                <a:gd name="connsiteX2" fmla="*/ 82945 w 165890"/>
                <a:gd name="connsiteY2" fmla="*/ 0 h 166304"/>
                <a:gd name="connsiteX3" fmla="*/ 0 w 165890"/>
                <a:gd name="connsiteY3" fmla="*/ 83152 h 166304"/>
                <a:gd name="connsiteX4" fmla="*/ 82945 w 165890"/>
                <a:gd name="connsiteY4" fmla="*/ 166305 h 16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0" h="166304">
                  <a:moveTo>
                    <a:pt x="82945" y="166305"/>
                  </a:moveTo>
                  <a:cubicBezTo>
                    <a:pt x="128734" y="166305"/>
                    <a:pt x="165890" y="129080"/>
                    <a:pt x="165890" y="83152"/>
                  </a:cubicBezTo>
                  <a:cubicBezTo>
                    <a:pt x="165890" y="37225"/>
                    <a:pt x="128734" y="0"/>
                    <a:pt x="82945" y="0"/>
                  </a:cubicBezTo>
                  <a:cubicBezTo>
                    <a:pt x="37156" y="0"/>
                    <a:pt x="0" y="37225"/>
                    <a:pt x="0" y="83152"/>
                  </a:cubicBezTo>
                  <a:cubicBezTo>
                    <a:pt x="0" y="129080"/>
                    <a:pt x="37156" y="166305"/>
                    <a:pt x="82945" y="166305"/>
                  </a:cubicBezTo>
                </a:path>
              </a:pathLst>
            </a:custGeom>
            <a:solidFill>
              <a:srgbClr val="7F348C"/>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69" name="Freeform: Shape 768">
              <a:extLst>
                <a:ext uri="{FF2B5EF4-FFF2-40B4-BE49-F238E27FC236}">
                  <a16:creationId xmlns:a16="http://schemas.microsoft.com/office/drawing/2014/main" id="{EADA8FAD-87AF-EF6D-C454-5BBB82AB66CA}"/>
                </a:ext>
              </a:extLst>
            </p:cNvPr>
            <p:cNvSpPr>
              <a:spLocks/>
            </p:cNvSpPr>
            <p:nvPr/>
          </p:nvSpPr>
          <p:spPr>
            <a:xfrm>
              <a:off x="10427684" y="2869800"/>
              <a:ext cx="73841" cy="74022"/>
            </a:xfrm>
            <a:custGeom>
              <a:avLst/>
              <a:gdLst>
                <a:gd name="connsiteX0" fmla="*/ 82945 w 165890"/>
                <a:gd name="connsiteY0" fmla="*/ 166305 h 166304"/>
                <a:gd name="connsiteX1" fmla="*/ 165891 w 165890"/>
                <a:gd name="connsiteY1" fmla="*/ 83152 h 166304"/>
                <a:gd name="connsiteX2" fmla="*/ 82945 w 165890"/>
                <a:gd name="connsiteY2" fmla="*/ 0 h 166304"/>
                <a:gd name="connsiteX3" fmla="*/ 0 w 165890"/>
                <a:gd name="connsiteY3" fmla="*/ 83152 h 166304"/>
                <a:gd name="connsiteX4" fmla="*/ 82945 w 165890"/>
                <a:gd name="connsiteY4" fmla="*/ 166305 h 16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0" h="166304">
                  <a:moveTo>
                    <a:pt x="82945" y="166305"/>
                  </a:moveTo>
                  <a:cubicBezTo>
                    <a:pt x="128734" y="166305"/>
                    <a:pt x="165891" y="129080"/>
                    <a:pt x="165891" y="83152"/>
                  </a:cubicBezTo>
                  <a:cubicBezTo>
                    <a:pt x="165891" y="37225"/>
                    <a:pt x="128734" y="0"/>
                    <a:pt x="82945" y="0"/>
                  </a:cubicBezTo>
                  <a:cubicBezTo>
                    <a:pt x="37156" y="0"/>
                    <a:pt x="0" y="37225"/>
                    <a:pt x="0" y="83152"/>
                  </a:cubicBezTo>
                  <a:cubicBezTo>
                    <a:pt x="0" y="129080"/>
                    <a:pt x="37156" y="166305"/>
                    <a:pt x="82945" y="166305"/>
                  </a:cubicBezTo>
                </a:path>
              </a:pathLst>
            </a:custGeom>
            <a:solidFill>
              <a:srgbClr val="7F348C"/>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70" name="Freeform: Shape 769">
              <a:extLst>
                <a:ext uri="{FF2B5EF4-FFF2-40B4-BE49-F238E27FC236}">
                  <a16:creationId xmlns:a16="http://schemas.microsoft.com/office/drawing/2014/main" id="{12626F40-8D5E-8FA2-4C0A-EE69C2CEEBAD}"/>
                </a:ext>
              </a:extLst>
            </p:cNvPr>
            <p:cNvSpPr>
              <a:spLocks/>
            </p:cNvSpPr>
            <p:nvPr/>
          </p:nvSpPr>
          <p:spPr>
            <a:xfrm>
              <a:off x="10466851" y="2878346"/>
              <a:ext cx="73841" cy="74022"/>
            </a:xfrm>
            <a:custGeom>
              <a:avLst/>
              <a:gdLst>
                <a:gd name="connsiteX0" fmla="*/ 82945 w 165890"/>
                <a:gd name="connsiteY0" fmla="*/ 166305 h 166304"/>
                <a:gd name="connsiteX1" fmla="*/ 165890 w 165890"/>
                <a:gd name="connsiteY1" fmla="*/ 83152 h 166304"/>
                <a:gd name="connsiteX2" fmla="*/ 82945 w 165890"/>
                <a:gd name="connsiteY2" fmla="*/ 0 h 166304"/>
                <a:gd name="connsiteX3" fmla="*/ 0 w 165890"/>
                <a:gd name="connsiteY3" fmla="*/ 83152 h 166304"/>
                <a:gd name="connsiteX4" fmla="*/ 82945 w 165890"/>
                <a:gd name="connsiteY4" fmla="*/ 166305 h 16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0" h="166304">
                  <a:moveTo>
                    <a:pt x="82945" y="166305"/>
                  </a:moveTo>
                  <a:cubicBezTo>
                    <a:pt x="128734" y="166305"/>
                    <a:pt x="165890" y="129080"/>
                    <a:pt x="165890" y="83152"/>
                  </a:cubicBezTo>
                  <a:cubicBezTo>
                    <a:pt x="165890" y="37225"/>
                    <a:pt x="128734" y="0"/>
                    <a:pt x="82945" y="0"/>
                  </a:cubicBezTo>
                  <a:cubicBezTo>
                    <a:pt x="37156" y="0"/>
                    <a:pt x="0" y="37225"/>
                    <a:pt x="0" y="83152"/>
                  </a:cubicBezTo>
                  <a:cubicBezTo>
                    <a:pt x="0" y="129080"/>
                    <a:pt x="37156" y="166305"/>
                    <a:pt x="82945" y="166305"/>
                  </a:cubicBezTo>
                </a:path>
              </a:pathLst>
            </a:custGeom>
            <a:solidFill>
              <a:srgbClr val="7F348C"/>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58" name="Freeform: Shape 757">
              <a:extLst>
                <a:ext uri="{FF2B5EF4-FFF2-40B4-BE49-F238E27FC236}">
                  <a16:creationId xmlns:a16="http://schemas.microsoft.com/office/drawing/2014/main" id="{31BC6730-77A0-109E-33CE-CD70E9B82628}"/>
                </a:ext>
              </a:extLst>
            </p:cNvPr>
            <p:cNvSpPr>
              <a:spLocks/>
            </p:cNvSpPr>
            <p:nvPr/>
          </p:nvSpPr>
          <p:spPr>
            <a:xfrm>
              <a:off x="10443175" y="4867051"/>
              <a:ext cx="95708" cy="84706"/>
            </a:xfrm>
            <a:custGeom>
              <a:avLst/>
              <a:gdLst>
                <a:gd name="connsiteX0" fmla="*/ 105391 w 210781"/>
                <a:gd name="connsiteY0" fmla="*/ 182880 h 182879"/>
                <a:gd name="connsiteX1" fmla="*/ 210782 w 210781"/>
                <a:gd name="connsiteY1" fmla="*/ 182880 h 182879"/>
                <a:gd name="connsiteX2" fmla="*/ 158086 w 210781"/>
                <a:gd name="connsiteY2" fmla="*/ 91440 h 182879"/>
                <a:gd name="connsiteX3" fmla="*/ 105391 w 210781"/>
                <a:gd name="connsiteY3" fmla="*/ 0 h 182879"/>
                <a:gd name="connsiteX4" fmla="*/ 52695 w 210781"/>
                <a:gd name="connsiteY4" fmla="*/ 91440 h 182879"/>
                <a:gd name="connsiteX5" fmla="*/ 0 w 210781"/>
                <a:gd name="connsiteY5" fmla="*/ 182880 h 182879"/>
                <a:gd name="connsiteX6" fmla="*/ 105391 w 210781"/>
                <a:gd name="connsiteY6" fmla="*/ 182880 h 18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81" h="182879">
                  <a:moveTo>
                    <a:pt x="105391" y="182880"/>
                  </a:moveTo>
                  <a:lnTo>
                    <a:pt x="210782" y="182880"/>
                  </a:lnTo>
                  <a:lnTo>
                    <a:pt x="158086" y="91440"/>
                  </a:lnTo>
                  <a:lnTo>
                    <a:pt x="105391" y="0"/>
                  </a:lnTo>
                  <a:lnTo>
                    <a:pt x="52695" y="91440"/>
                  </a:lnTo>
                  <a:lnTo>
                    <a:pt x="0" y="182880"/>
                  </a:lnTo>
                  <a:lnTo>
                    <a:pt x="105391" y="182880"/>
                  </a:lnTo>
                  <a:close/>
                </a:path>
              </a:pathLst>
            </a:custGeom>
            <a:solidFill>
              <a:srgbClr val="0657A3"/>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59" name="Freeform: Shape 758">
              <a:extLst>
                <a:ext uri="{FF2B5EF4-FFF2-40B4-BE49-F238E27FC236}">
                  <a16:creationId xmlns:a16="http://schemas.microsoft.com/office/drawing/2014/main" id="{6036A784-C126-CC8A-5479-A557B3195BDB}"/>
                </a:ext>
              </a:extLst>
            </p:cNvPr>
            <p:cNvSpPr>
              <a:spLocks/>
            </p:cNvSpPr>
            <p:nvPr/>
          </p:nvSpPr>
          <p:spPr>
            <a:xfrm>
              <a:off x="10460030" y="4880762"/>
              <a:ext cx="95708" cy="84706"/>
            </a:xfrm>
            <a:custGeom>
              <a:avLst/>
              <a:gdLst>
                <a:gd name="connsiteX0" fmla="*/ 105391 w 210781"/>
                <a:gd name="connsiteY0" fmla="*/ 182880 h 182879"/>
                <a:gd name="connsiteX1" fmla="*/ 210782 w 210781"/>
                <a:gd name="connsiteY1" fmla="*/ 182880 h 182879"/>
                <a:gd name="connsiteX2" fmla="*/ 158086 w 210781"/>
                <a:gd name="connsiteY2" fmla="*/ 91440 h 182879"/>
                <a:gd name="connsiteX3" fmla="*/ 105391 w 210781"/>
                <a:gd name="connsiteY3" fmla="*/ 0 h 182879"/>
                <a:gd name="connsiteX4" fmla="*/ 52695 w 210781"/>
                <a:gd name="connsiteY4" fmla="*/ 91440 h 182879"/>
                <a:gd name="connsiteX5" fmla="*/ 0 w 210781"/>
                <a:gd name="connsiteY5" fmla="*/ 182880 h 182879"/>
                <a:gd name="connsiteX6" fmla="*/ 105391 w 210781"/>
                <a:gd name="connsiteY6" fmla="*/ 182880 h 18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81" h="182879">
                  <a:moveTo>
                    <a:pt x="105391" y="182880"/>
                  </a:moveTo>
                  <a:lnTo>
                    <a:pt x="210782" y="182880"/>
                  </a:lnTo>
                  <a:lnTo>
                    <a:pt x="158086" y="91440"/>
                  </a:lnTo>
                  <a:lnTo>
                    <a:pt x="105391" y="0"/>
                  </a:lnTo>
                  <a:lnTo>
                    <a:pt x="52695" y="91440"/>
                  </a:lnTo>
                  <a:lnTo>
                    <a:pt x="0" y="182880"/>
                  </a:lnTo>
                  <a:lnTo>
                    <a:pt x="105391" y="182880"/>
                  </a:lnTo>
                  <a:close/>
                </a:path>
              </a:pathLst>
            </a:custGeom>
            <a:solidFill>
              <a:srgbClr val="EB6924"/>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60" name="Freeform: Shape 759">
              <a:extLst>
                <a:ext uri="{FF2B5EF4-FFF2-40B4-BE49-F238E27FC236}">
                  <a16:creationId xmlns:a16="http://schemas.microsoft.com/office/drawing/2014/main" id="{5E1A8142-3C22-095C-BFED-DCBF8B7CF285}"/>
                </a:ext>
              </a:extLst>
            </p:cNvPr>
            <p:cNvSpPr>
              <a:spLocks/>
            </p:cNvSpPr>
            <p:nvPr/>
          </p:nvSpPr>
          <p:spPr>
            <a:xfrm>
              <a:off x="10419188" y="4941979"/>
              <a:ext cx="95675" cy="84706"/>
            </a:xfrm>
            <a:custGeom>
              <a:avLst/>
              <a:gdLst>
                <a:gd name="connsiteX0" fmla="*/ 105391 w 210712"/>
                <a:gd name="connsiteY0" fmla="*/ 182880 h 182880"/>
                <a:gd name="connsiteX1" fmla="*/ 210713 w 210712"/>
                <a:gd name="connsiteY1" fmla="*/ 182880 h 182880"/>
                <a:gd name="connsiteX2" fmla="*/ 158086 w 210712"/>
                <a:gd name="connsiteY2" fmla="*/ 91440 h 182880"/>
                <a:gd name="connsiteX3" fmla="*/ 105391 w 210712"/>
                <a:gd name="connsiteY3" fmla="*/ 0 h 182880"/>
                <a:gd name="connsiteX4" fmla="*/ 52695 w 210712"/>
                <a:gd name="connsiteY4" fmla="*/ 91440 h 182880"/>
                <a:gd name="connsiteX5" fmla="*/ 0 w 210712"/>
                <a:gd name="connsiteY5" fmla="*/ 182880 h 182880"/>
                <a:gd name="connsiteX6" fmla="*/ 105391 w 210712"/>
                <a:gd name="connsiteY6" fmla="*/ 18288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12" h="182880">
                  <a:moveTo>
                    <a:pt x="105391" y="182880"/>
                  </a:moveTo>
                  <a:lnTo>
                    <a:pt x="210713" y="182880"/>
                  </a:lnTo>
                  <a:lnTo>
                    <a:pt x="158086" y="91440"/>
                  </a:lnTo>
                  <a:lnTo>
                    <a:pt x="105391" y="0"/>
                  </a:lnTo>
                  <a:lnTo>
                    <a:pt x="52695" y="91440"/>
                  </a:lnTo>
                  <a:lnTo>
                    <a:pt x="0" y="182880"/>
                  </a:lnTo>
                  <a:lnTo>
                    <a:pt x="105391" y="182880"/>
                  </a:lnTo>
                  <a:close/>
                </a:path>
              </a:pathLst>
            </a:custGeom>
            <a:solidFill>
              <a:srgbClr val="0657A3"/>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772" name="Group 771">
              <a:extLst>
                <a:ext uri="{FF2B5EF4-FFF2-40B4-BE49-F238E27FC236}">
                  <a16:creationId xmlns:a16="http://schemas.microsoft.com/office/drawing/2014/main" id="{A51FA3A0-FC16-FA8E-803E-AC931CDF5AF9}"/>
                </a:ext>
              </a:extLst>
            </p:cNvPr>
            <p:cNvGrpSpPr>
              <a:grpSpLocks/>
            </p:cNvGrpSpPr>
            <p:nvPr/>
          </p:nvGrpSpPr>
          <p:grpSpPr>
            <a:xfrm>
              <a:off x="9174851" y="1549241"/>
              <a:ext cx="2400344" cy="863215"/>
              <a:chOff x="9174849" y="1428591"/>
              <a:chExt cx="2400344" cy="863215"/>
            </a:xfrm>
          </p:grpSpPr>
          <p:graphicFrame>
            <p:nvGraphicFramePr>
              <p:cNvPr id="417" name="Table 25">
                <a:extLst>
                  <a:ext uri="{FF2B5EF4-FFF2-40B4-BE49-F238E27FC236}">
                    <a16:creationId xmlns:a16="http://schemas.microsoft.com/office/drawing/2014/main" id="{6F69D1E9-FE45-8874-94FA-A95DCF79F167}"/>
                  </a:ext>
                </a:extLst>
              </p:cNvPr>
              <p:cNvGraphicFramePr>
                <a:graphicFrameLocks/>
              </p:cNvGraphicFramePr>
              <p:nvPr/>
            </p:nvGraphicFramePr>
            <p:xfrm>
              <a:off x="9174849" y="1428591"/>
              <a:ext cx="2400344" cy="863215"/>
            </p:xfrm>
            <a:graphic>
              <a:graphicData uri="http://schemas.openxmlformats.org/drawingml/2006/table">
                <a:tbl>
                  <a:tblPr firstRow="1" bandRow="1">
                    <a:tableStyleId>{69012ECD-51FC-41F1-AA8D-1B2483CD663E}</a:tableStyleId>
                  </a:tblPr>
                  <a:tblGrid>
                    <a:gridCol w="1210122">
                      <a:extLst>
                        <a:ext uri="{9D8B030D-6E8A-4147-A177-3AD203B41FA5}">
                          <a16:colId xmlns:a16="http://schemas.microsoft.com/office/drawing/2014/main" val="1152399470"/>
                        </a:ext>
                      </a:extLst>
                    </a:gridCol>
                    <a:gridCol w="1190222">
                      <a:extLst>
                        <a:ext uri="{9D8B030D-6E8A-4147-A177-3AD203B41FA5}">
                          <a16:colId xmlns:a16="http://schemas.microsoft.com/office/drawing/2014/main" val="347701645"/>
                        </a:ext>
                      </a:extLst>
                    </a:gridCol>
                  </a:tblGrid>
                  <a:tr h="172643">
                    <a:tc>
                      <a:txBody>
                        <a:bodyPr/>
                        <a:lstStyle/>
                        <a:p>
                          <a:r>
                            <a:rPr lang="en-GB" sz="800" b="1">
                              <a:solidFill>
                                <a:schemeClr val="tx1"/>
                              </a:solidFill>
                            </a:rPr>
                            <a:t>Production sites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800" b="1">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55880"/>
                      </a:ext>
                    </a:extLst>
                  </a:tr>
                  <a:tr h="172643">
                    <a:tc>
                      <a:txBody>
                        <a:bodyPr/>
                        <a:lstStyle/>
                        <a:p>
                          <a:r>
                            <a:rPr lang="en-GB" sz="800">
                              <a:solidFill>
                                <a:schemeClr val="tx1"/>
                              </a:solidFill>
                            </a:rPr>
                            <a:t>Côte d’Ivoire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a:solidFill>
                                <a:schemeClr val="tx1"/>
                              </a:solidFill>
                            </a:rPr>
                            <a:t>Lebanon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193504"/>
                      </a:ext>
                    </a:extLst>
                  </a:tr>
                  <a:tr h="172643">
                    <a:tc>
                      <a:txBody>
                        <a:bodyPr/>
                        <a:lstStyle/>
                        <a:p>
                          <a:r>
                            <a:rPr lang="en-GB" sz="800">
                              <a:solidFill>
                                <a:schemeClr val="tx1"/>
                              </a:solidFill>
                            </a:rPr>
                            <a:t>Egypt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a:solidFill>
                                <a:schemeClr val="tx1"/>
                              </a:solidFill>
                            </a:rPr>
                            <a:t>Morocco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146741"/>
                      </a:ext>
                    </a:extLst>
                  </a:tr>
                  <a:tr h="172643">
                    <a:tc>
                      <a:txBody>
                        <a:bodyPr/>
                        <a:lstStyle/>
                        <a:p>
                          <a:r>
                            <a:rPr lang="en-GB" sz="800">
                              <a:solidFill>
                                <a:schemeClr val="tx1"/>
                              </a:solidFill>
                            </a:rPr>
                            <a:t>Iraq</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a:solidFill>
                                <a:schemeClr val="tx1"/>
                              </a:solidFill>
                            </a:rPr>
                            <a:t>Oman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2912140"/>
                      </a:ext>
                    </a:extLst>
                  </a:tr>
                  <a:tr h="172643">
                    <a:tc>
                      <a:txBody>
                        <a:bodyPr/>
                        <a:lstStyle/>
                        <a:p>
                          <a:r>
                            <a:rPr lang="en-GB" sz="800">
                              <a:solidFill>
                                <a:schemeClr val="tx1"/>
                              </a:solidFill>
                            </a:rPr>
                            <a:t>Jordon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a:solidFill>
                                <a:schemeClr val="tx1"/>
                              </a:solidFill>
                            </a:rPr>
                            <a:t>South Africa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7182173"/>
                      </a:ext>
                    </a:extLst>
                  </a:tr>
                </a:tbl>
              </a:graphicData>
            </a:graphic>
          </p:graphicFrame>
          <p:sp>
            <p:nvSpPr>
              <p:cNvPr id="437" name="Oval 436">
                <a:extLst>
                  <a:ext uri="{FF2B5EF4-FFF2-40B4-BE49-F238E27FC236}">
                    <a16:creationId xmlns:a16="http://schemas.microsoft.com/office/drawing/2014/main" id="{E3C53AD9-B78E-7CCB-C9D0-330D8682631F}"/>
                  </a:ext>
                </a:extLst>
              </p:cNvPr>
              <p:cNvSpPr>
                <a:spLocks noChangeAspect="1"/>
              </p:cNvSpPr>
              <p:nvPr/>
            </p:nvSpPr>
            <p:spPr>
              <a:xfrm>
                <a:off x="10169903" y="1828416"/>
                <a:ext cx="79200" cy="79200"/>
              </a:xfrm>
              <a:prstGeom prst="ellipse">
                <a:avLst/>
              </a:prstGeom>
              <a:solidFill>
                <a:srgbClr val="8646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438" name="Oval 437">
                <a:extLst>
                  <a:ext uri="{FF2B5EF4-FFF2-40B4-BE49-F238E27FC236}">
                    <a16:creationId xmlns:a16="http://schemas.microsoft.com/office/drawing/2014/main" id="{B6140EA3-EC2B-0D88-DD6F-A8B1EA077B82}"/>
                  </a:ext>
                </a:extLst>
              </p:cNvPr>
              <p:cNvSpPr>
                <a:spLocks noChangeAspect="1"/>
              </p:cNvSpPr>
              <p:nvPr/>
            </p:nvSpPr>
            <p:spPr>
              <a:xfrm>
                <a:off x="10169903" y="2000690"/>
                <a:ext cx="79200" cy="79200"/>
              </a:xfrm>
              <a:prstGeom prst="ellipse">
                <a:avLst/>
              </a:prstGeom>
              <a:solidFill>
                <a:srgbClr val="8646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439" name="Oval 438">
                <a:extLst>
                  <a:ext uri="{FF2B5EF4-FFF2-40B4-BE49-F238E27FC236}">
                    <a16:creationId xmlns:a16="http://schemas.microsoft.com/office/drawing/2014/main" id="{9BD64213-470C-383D-C339-9A59B08595C7}"/>
                  </a:ext>
                </a:extLst>
              </p:cNvPr>
              <p:cNvSpPr>
                <a:spLocks noChangeAspect="1"/>
              </p:cNvSpPr>
              <p:nvPr/>
            </p:nvSpPr>
            <p:spPr>
              <a:xfrm>
                <a:off x="10169903" y="2170163"/>
                <a:ext cx="79200" cy="79200"/>
              </a:xfrm>
              <a:prstGeom prst="ellipse">
                <a:avLst/>
              </a:prstGeom>
              <a:solidFill>
                <a:srgbClr val="8646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441" name="Oval 440">
                <a:extLst>
                  <a:ext uri="{FF2B5EF4-FFF2-40B4-BE49-F238E27FC236}">
                    <a16:creationId xmlns:a16="http://schemas.microsoft.com/office/drawing/2014/main" id="{6C45E812-F48C-3FBB-6B6B-5CC15D6FC573}"/>
                  </a:ext>
                </a:extLst>
              </p:cNvPr>
              <p:cNvSpPr>
                <a:spLocks noChangeAspect="1"/>
              </p:cNvSpPr>
              <p:nvPr/>
            </p:nvSpPr>
            <p:spPr>
              <a:xfrm>
                <a:off x="11436728" y="1646614"/>
                <a:ext cx="79200" cy="79200"/>
              </a:xfrm>
              <a:prstGeom prst="ellipse">
                <a:avLst/>
              </a:prstGeom>
              <a:solidFill>
                <a:srgbClr val="8646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442" name="Oval 441">
                <a:extLst>
                  <a:ext uri="{FF2B5EF4-FFF2-40B4-BE49-F238E27FC236}">
                    <a16:creationId xmlns:a16="http://schemas.microsoft.com/office/drawing/2014/main" id="{4F44CF69-7D92-6A56-A617-D60E5AB1E72F}"/>
                  </a:ext>
                </a:extLst>
              </p:cNvPr>
              <p:cNvSpPr>
                <a:spLocks noChangeAspect="1"/>
              </p:cNvSpPr>
              <p:nvPr/>
            </p:nvSpPr>
            <p:spPr>
              <a:xfrm>
                <a:off x="11436728" y="1828416"/>
                <a:ext cx="79200" cy="79200"/>
              </a:xfrm>
              <a:prstGeom prst="ellipse">
                <a:avLst/>
              </a:prstGeom>
              <a:solidFill>
                <a:srgbClr val="8646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443" name="Oval 442">
                <a:extLst>
                  <a:ext uri="{FF2B5EF4-FFF2-40B4-BE49-F238E27FC236}">
                    <a16:creationId xmlns:a16="http://schemas.microsoft.com/office/drawing/2014/main" id="{E3585D60-E503-BCE8-605F-16F25A8FF9C8}"/>
                  </a:ext>
                </a:extLst>
              </p:cNvPr>
              <p:cNvSpPr>
                <a:spLocks noChangeAspect="1"/>
              </p:cNvSpPr>
              <p:nvPr/>
            </p:nvSpPr>
            <p:spPr>
              <a:xfrm>
                <a:off x="11436728" y="2000690"/>
                <a:ext cx="79200" cy="79200"/>
              </a:xfrm>
              <a:prstGeom prst="ellipse">
                <a:avLst/>
              </a:prstGeom>
              <a:solidFill>
                <a:srgbClr val="8646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445" name="Isosceles Triangle 444">
                <a:extLst>
                  <a:ext uri="{FF2B5EF4-FFF2-40B4-BE49-F238E27FC236}">
                    <a16:creationId xmlns:a16="http://schemas.microsoft.com/office/drawing/2014/main" id="{11441A8C-95C8-59CB-ED61-F636DB73438A}"/>
                  </a:ext>
                </a:extLst>
              </p:cNvPr>
              <p:cNvSpPr>
                <a:spLocks noChangeAspect="1"/>
              </p:cNvSpPr>
              <p:nvPr/>
            </p:nvSpPr>
            <p:spPr>
              <a:xfrm>
                <a:off x="11316594" y="2166316"/>
                <a:ext cx="79200" cy="79200"/>
              </a:xfrm>
              <a:prstGeom prst="triangle">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Oval 10">
              <a:extLst>
                <a:ext uri="{FF2B5EF4-FFF2-40B4-BE49-F238E27FC236}">
                  <a16:creationId xmlns:a16="http://schemas.microsoft.com/office/drawing/2014/main" id="{6A24469A-C9A7-2A01-51B2-FA0BB21E1FB4}"/>
                </a:ext>
              </a:extLst>
            </p:cNvPr>
            <p:cNvSpPr>
              <a:spLocks noChangeAspect="1"/>
            </p:cNvSpPr>
            <p:nvPr/>
          </p:nvSpPr>
          <p:spPr>
            <a:xfrm>
              <a:off x="10169905" y="1771030"/>
              <a:ext cx="79200" cy="79200"/>
            </a:xfrm>
            <a:prstGeom prst="ellipse">
              <a:avLst/>
            </a:prstGeom>
            <a:solidFill>
              <a:srgbClr val="8646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25" name="Isosceles Triangle 345">
              <a:extLst>
                <a:ext uri="{FF2B5EF4-FFF2-40B4-BE49-F238E27FC236}">
                  <a16:creationId xmlns:a16="http://schemas.microsoft.com/office/drawing/2014/main" id="{756690A4-632B-1966-BA5B-F24598576D32}"/>
                </a:ext>
              </a:extLst>
            </p:cNvPr>
            <p:cNvSpPr>
              <a:spLocks noChangeAspect="1"/>
            </p:cNvSpPr>
            <p:nvPr/>
          </p:nvSpPr>
          <p:spPr>
            <a:xfrm>
              <a:off x="11441852" y="2286966"/>
              <a:ext cx="79200" cy="79200"/>
            </a:xfrm>
            <a:prstGeom prst="triangle">
              <a:avLst/>
            </a:prstGeom>
            <a:solidFill>
              <a:srgbClr val="0657A3">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 name="Group 4">
            <a:extLst>
              <a:ext uri="{FF2B5EF4-FFF2-40B4-BE49-F238E27FC236}">
                <a16:creationId xmlns:a16="http://schemas.microsoft.com/office/drawing/2014/main" id="{83E258A2-501D-3A85-4E4A-46DD6931A69F}"/>
              </a:ext>
            </a:extLst>
          </p:cNvPr>
          <p:cNvGrpSpPr>
            <a:grpSpLocks/>
          </p:cNvGrpSpPr>
          <p:nvPr/>
        </p:nvGrpSpPr>
        <p:grpSpPr>
          <a:xfrm>
            <a:off x="6265333" y="5353879"/>
            <a:ext cx="5455936" cy="517929"/>
            <a:chOff x="6265333" y="5353879"/>
            <a:chExt cx="5455936" cy="517929"/>
          </a:xfrm>
        </p:grpSpPr>
        <p:graphicFrame>
          <p:nvGraphicFramePr>
            <p:cNvPr id="428" name="Table 25">
              <a:extLst>
                <a:ext uri="{FF2B5EF4-FFF2-40B4-BE49-F238E27FC236}">
                  <a16:creationId xmlns:a16="http://schemas.microsoft.com/office/drawing/2014/main" id="{4AF28D12-D2E5-C808-C7FD-98002AFDFD0C}"/>
                </a:ext>
              </a:extLst>
            </p:cNvPr>
            <p:cNvGraphicFramePr>
              <a:graphicFrameLocks/>
            </p:cNvGraphicFramePr>
            <p:nvPr/>
          </p:nvGraphicFramePr>
          <p:xfrm>
            <a:off x="6265333" y="5353879"/>
            <a:ext cx="5455936" cy="517929"/>
          </p:xfrm>
          <a:graphic>
            <a:graphicData uri="http://schemas.openxmlformats.org/drawingml/2006/table">
              <a:tbl>
                <a:tblPr firstRow="1" bandRow="1">
                  <a:tableStyleId>{69012ECD-51FC-41F1-AA8D-1B2483CD663E}</a:tableStyleId>
                </a:tblPr>
                <a:tblGrid>
                  <a:gridCol w="1363984">
                    <a:extLst>
                      <a:ext uri="{9D8B030D-6E8A-4147-A177-3AD203B41FA5}">
                        <a16:colId xmlns:a16="http://schemas.microsoft.com/office/drawing/2014/main" val="1152399470"/>
                      </a:ext>
                    </a:extLst>
                  </a:gridCol>
                  <a:gridCol w="1363984">
                    <a:extLst>
                      <a:ext uri="{9D8B030D-6E8A-4147-A177-3AD203B41FA5}">
                        <a16:colId xmlns:a16="http://schemas.microsoft.com/office/drawing/2014/main" val="2611029035"/>
                      </a:ext>
                    </a:extLst>
                  </a:gridCol>
                  <a:gridCol w="1363984">
                    <a:extLst>
                      <a:ext uri="{9D8B030D-6E8A-4147-A177-3AD203B41FA5}">
                        <a16:colId xmlns:a16="http://schemas.microsoft.com/office/drawing/2014/main" val="3124101543"/>
                      </a:ext>
                    </a:extLst>
                  </a:gridCol>
                  <a:gridCol w="1363984">
                    <a:extLst>
                      <a:ext uri="{9D8B030D-6E8A-4147-A177-3AD203B41FA5}">
                        <a16:colId xmlns:a16="http://schemas.microsoft.com/office/drawing/2014/main" val="740488532"/>
                      </a:ext>
                    </a:extLst>
                  </a:gridCol>
                </a:tblGrid>
                <a:tr h="172643">
                  <a:tc>
                    <a:txBody>
                      <a:bodyPr/>
                      <a:lstStyle/>
                      <a:p>
                        <a:r>
                          <a:rPr lang="en-GB" sz="800" b="1">
                            <a:solidFill>
                              <a:schemeClr val="tx1"/>
                            </a:solidFill>
                          </a:rPr>
                          <a:t>Production sites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1">
                            <a:solidFill>
                              <a:schemeClr val="accent1"/>
                            </a:solidFill>
                          </a:rPr>
                          <a:t>Corrugated Packaging</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1">
                            <a:solidFill>
                              <a:schemeClr val="accent3"/>
                            </a:solidFill>
                          </a:rPr>
                          <a:t>Flexible Packaging</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b="1">
                            <a:solidFill>
                              <a:schemeClr val="accent2"/>
                            </a:solidFill>
                          </a:rPr>
                          <a:t>Uncoated Fine Paper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55880"/>
                    </a:ext>
                  </a:extLst>
                </a:tr>
                <a:tr h="172643">
                  <a:tc>
                    <a:txBody>
                      <a:bodyPr/>
                      <a:lstStyle/>
                      <a:p>
                        <a:r>
                          <a:rPr lang="en-GB" sz="800" b="1">
                            <a:solidFill>
                              <a:schemeClr val="tx1"/>
                            </a:solidFill>
                          </a:rPr>
                          <a:t>Mill</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a:solidFill>
                              <a:schemeClr val="tx1"/>
                            </a:solidFill>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193504"/>
                    </a:ext>
                  </a:extLst>
                </a:tr>
                <a:tr h="172643">
                  <a:tc>
                    <a:txBody>
                      <a:bodyPr/>
                      <a:lstStyle/>
                      <a:p>
                        <a:r>
                          <a:rPr lang="en-GB" sz="800" b="1">
                            <a:solidFill>
                              <a:schemeClr val="tx1"/>
                            </a:solidFill>
                          </a:rPr>
                          <a:t>Converting plant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a:solidFill>
                              <a:schemeClr val="tx1"/>
                            </a:solidFill>
                          </a:rPr>
                          <a:t>  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a:solidFill>
                              <a:schemeClr val="tx1"/>
                            </a:solidFill>
                          </a:rPr>
                          <a:t>  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a:solidFill>
                              <a:schemeClr val="tx1"/>
                            </a:solidFill>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146741"/>
                    </a:ext>
                  </a:extLst>
                </a:tr>
              </a:tbl>
            </a:graphicData>
          </a:graphic>
        </p:graphicFrame>
        <p:sp>
          <p:nvSpPr>
            <p:cNvPr id="20" name="Isosceles Triangle 322">
              <a:extLst>
                <a:ext uri="{FF2B5EF4-FFF2-40B4-BE49-F238E27FC236}">
                  <a16:creationId xmlns:a16="http://schemas.microsoft.com/office/drawing/2014/main" id="{F48F7768-375E-92C4-1E3A-F4E9BE7B7B06}"/>
                </a:ext>
              </a:extLst>
            </p:cNvPr>
            <p:cNvSpPr>
              <a:spLocks/>
            </p:cNvSpPr>
            <p:nvPr/>
          </p:nvSpPr>
          <p:spPr>
            <a:xfrm>
              <a:off x="10909896" y="5572985"/>
              <a:ext cx="79532" cy="79532"/>
            </a:xfrm>
            <a:prstGeom prst="triangle">
              <a:avLst/>
            </a:prstGeom>
            <a:solidFill>
              <a:srgbClr val="0657A3">
                <a:alpha val="89000"/>
              </a:srgbClr>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Isosceles Triangle 324">
              <a:extLst>
                <a:ext uri="{FF2B5EF4-FFF2-40B4-BE49-F238E27FC236}">
                  <a16:creationId xmlns:a16="http://schemas.microsoft.com/office/drawing/2014/main" id="{56AE8C3B-A594-6040-D3AF-0CD521D43CCF}"/>
                </a:ext>
              </a:extLst>
            </p:cNvPr>
            <p:cNvSpPr>
              <a:spLocks/>
            </p:cNvSpPr>
            <p:nvPr/>
          </p:nvSpPr>
          <p:spPr>
            <a:xfrm>
              <a:off x="9532150" y="5572985"/>
              <a:ext cx="79532" cy="79532"/>
            </a:xfrm>
            <a:prstGeom prst="triangle">
              <a:avLst/>
            </a:prstGeom>
            <a:solidFill>
              <a:srgbClr val="8646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28" name="Isosceles Triangle 352">
              <a:extLst>
                <a:ext uri="{FF2B5EF4-FFF2-40B4-BE49-F238E27FC236}">
                  <a16:creationId xmlns:a16="http://schemas.microsoft.com/office/drawing/2014/main" id="{5DB909E7-003D-3AD5-6DB3-8A2C2E335C7F}"/>
                </a:ext>
              </a:extLst>
            </p:cNvPr>
            <p:cNvSpPr>
              <a:spLocks/>
            </p:cNvSpPr>
            <p:nvPr/>
          </p:nvSpPr>
          <p:spPr>
            <a:xfrm>
              <a:off x="8168142" y="5573368"/>
              <a:ext cx="79532" cy="79532"/>
            </a:xfrm>
            <a:prstGeom prst="triangle">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0" name="Oval 29">
              <a:extLst>
                <a:ext uri="{FF2B5EF4-FFF2-40B4-BE49-F238E27FC236}">
                  <a16:creationId xmlns:a16="http://schemas.microsoft.com/office/drawing/2014/main" id="{46BF9D93-0514-0193-D779-F6DF626DBF4F}"/>
                </a:ext>
              </a:extLst>
            </p:cNvPr>
            <p:cNvSpPr>
              <a:spLocks/>
            </p:cNvSpPr>
            <p:nvPr/>
          </p:nvSpPr>
          <p:spPr>
            <a:xfrm>
              <a:off x="8170149" y="5747988"/>
              <a:ext cx="79532" cy="79532"/>
            </a:xfrm>
            <a:prstGeom prst="ellipse">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1" name="Oval 30">
              <a:extLst>
                <a:ext uri="{FF2B5EF4-FFF2-40B4-BE49-F238E27FC236}">
                  <a16:creationId xmlns:a16="http://schemas.microsoft.com/office/drawing/2014/main" id="{89A707DF-6C08-C8AE-DD07-817944196ADF}"/>
                </a:ext>
              </a:extLst>
            </p:cNvPr>
            <p:cNvSpPr>
              <a:spLocks noChangeAspect="1"/>
            </p:cNvSpPr>
            <p:nvPr/>
          </p:nvSpPr>
          <p:spPr>
            <a:xfrm>
              <a:off x="9536653" y="5748320"/>
              <a:ext cx="79200" cy="79200"/>
            </a:xfrm>
            <a:prstGeom prst="ellipse">
              <a:avLst/>
            </a:prstGeom>
            <a:solidFill>
              <a:srgbClr val="8646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grpSp>
      <p:sp>
        <p:nvSpPr>
          <p:cNvPr id="3" name="Title 2">
            <a:extLst>
              <a:ext uri="{FF2B5EF4-FFF2-40B4-BE49-F238E27FC236}">
                <a16:creationId xmlns:a16="http://schemas.microsoft.com/office/drawing/2014/main" id="{4D1CE93C-9677-C7C0-0D9A-33F3B4817A3F}"/>
              </a:ext>
            </a:extLst>
          </p:cNvPr>
          <p:cNvSpPr>
            <a:spLocks noGrp="1"/>
          </p:cNvSpPr>
          <p:nvPr>
            <p:ph type="title"/>
          </p:nvPr>
        </p:nvSpPr>
        <p:spPr>
          <a:xfrm>
            <a:off x="393700" y="301054"/>
            <a:ext cx="11327569" cy="478409"/>
          </a:xfrm>
        </p:spPr>
        <p:txBody>
          <a:bodyPr/>
          <a:lstStyle/>
          <a:p>
            <a:r>
              <a:rPr lang="cs-CZ" dirty="0"/>
              <a:t>Světový leader ve výrobě papíru a obalových materiálů</a:t>
            </a:r>
            <a:endParaRPr lang="en-GB" dirty="0"/>
          </a:p>
        </p:txBody>
      </p:sp>
      <p:sp>
        <p:nvSpPr>
          <p:cNvPr id="4" name="Title 8">
            <a:extLst>
              <a:ext uri="{FF2B5EF4-FFF2-40B4-BE49-F238E27FC236}">
                <a16:creationId xmlns:a16="http://schemas.microsoft.com/office/drawing/2014/main" id="{D3BEB234-78F8-40D5-6164-C2CEAFB39BAC}"/>
              </a:ext>
            </a:extLst>
          </p:cNvPr>
          <p:cNvSpPr txBox="1">
            <a:spLocks/>
          </p:cNvSpPr>
          <p:nvPr/>
        </p:nvSpPr>
        <p:spPr>
          <a:xfrm>
            <a:off x="393700" y="301054"/>
            <a:ext cx="10363199" cy="478409"/>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spcAft>
                <a:spcPts val="0"/>
              </a:spcAft>
              <a:buNone/>
              <a:defRPr sz="2400" b="1" kern="1200">
                <a:solidFill>
                  <a:schemeClr val="tx1"/>
                </a:solidFill>
                <a:latin typeface="+mj-lt"/>
                <a:ea typeface="+mj-ea"/>
                <a:cs typeface="+mj-cs"/>
              </a:defRPr>
            </a:lvl1pPr>
          </a:lstStyle>
          <a:p>
            <a:r>
              <a:rPr lang="cs-CZ"/>
              <a:t>Světový leader ve výrobě papíru a obalových materiálů</a:t>
            </a:r>
            <a:endParaRPr lang="en-US" dirty="0"/>
          </a:p>
        </p:txBody>
      </p:sp>
      <p:pic>
        <p:nvPicPr>
          <p:cNvPr id="8" name="Picture 376">
            <a:extLst>
              <a:ext uri="{FF2B5EF4-FFF2-40B4-BE49-F238E27FC236}">
                <a16:creationId xmlns:a16="http://schemas.microsoft.com/office/drawing/2014/main" id="{1E3E4418-39C4-11A3-4ED4-0E90A1FB7F1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9839" y="618572"/>
            <a:ext cx="576073" cy="108966"/>
          </a:xfrm>
          <a:prstGeom prst="rect">
            <a:avLst/>
          </a:prstGeom>
        </p:spPr>
      </p:pic>
      <p:sp>
        <p:nvSpPr>
          <p:cNvPr id="9" name="Zástupný symbol pro datum 8">
            <a:extLst>
              <a:ext uri="{FF2B5EF4-FFF2-40B4-BE49-F238E27FC236}">
                <a16:creationId xmlns:a16="http://schemas.microsoft.com/office/drawing/2014/main" id="{A63F567F-AF25-85B6-4EA4-BC3DE4E41D6A}"/>
              </a:ext>
            </a:extLst>
          </p:cNvPr>
          <p:cNvSpPr>
            <a:spLocks noGrp="1"/>
          </p:cNvSpPr>
          <p:nvPr>
            <p:ph type="dt" sz="half" idx="15"/>
          </p:nvPr>
        </p:nvSpPr>
        <p:spPr/>
        <p:txBody>
          <a:bodyPr/>
          <a:lstStyle/>
          <a:p>
            <a:r>
              <a:rPr lang="en-GB"/>
              <a:t>26.9. 2024</a:t>
            </a:r>
          </a:p>
        </p:txBody>
      </p:sp>
      <p:sp>
        <p:nvSpPr>
          <p:cNvPr id="6" name="Rechteck 12">
            <a:extLst>
              <a:ext uri="{FF2B5EF4-FFF2-40B4-BE49-F238E27FC236}">
                <a16:creationId xmlns:a16="http://schemas.microsoft.com/office/drawing/2014/main" id="{01EC6F76-ECA3-3604-8D88-22D4B5E1D7CF}"/>
              </a:ext>
            </a:extLst>
          </p:cNvPr>
          <p:cNvSpPr/>
          <p:nvPr/>
        </p:nvSpPr>
        <p:spPr>
          <a:xfrm>
            <a:off x="470731" y="5638016"/>
            <a:ext cx="4976965" cy="10678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214313" indent="-214313" defTabSz="685800">
              <a:lnSpc>
                <a:spcPct val="90000"/>
              </a:lnSpc>
              <a:spcAft>
                <a:spcPts val="450"/>
              </a:spcAft>
              <a:buClr>
                <a:srgbClr val="EC6607"/>
              </a:buClr>
              <a:buSzPct val="120000"/>
              <a:buFont typeface="Arial" panose="020B0604020202020204" pitchFamily="34" charset="0"/>
              <a:buChar char="●"/>
            </a:pPr>
            <a:r>
              <a:rPr lang="cs-CZ" sz="1400" dirty="0">
                <a:solidFill>
                  <a:prstClr val="black"/>
                </a:solidFill>
              </a:rPr>
              <a:t>Působíme ve 100 závodech ve více než 30 zemích světa</a:t>
            </a:r>
          </a:p>
          <a:p>
            <a:pPr marL="214313" indent="-214313" defTabSz="685800">
              <a:lnSpc>
                <a:spcPct val="90000"/>
              </a:lnSpc>
              <a:spcAft>
                <a:spcPts val="450"/>
              </a:spcAft>
              <a:buClr>
                <a:srgbClr val="EC6607"/>
              </a:buClr>
              <a:buSzPct val="120000"/>
              <a:buFont typeface="Arial" panose="020B0604020202020204" pitchFamily="34" charset="0"/>
              <a:buChar char="●"/>
            </a:pPr>
            <a:r>
              <a:rPr lang="cs-CZ" sz="1400" dirty="0">
                <a:solidFill>
                  <a:prstClr val="black"/>
                </a:solidFill>
              </a:rPr>
              <a:t>Zaměstnáváme celosvětově 22 000 lidí</a:t>
            </a:r>
          </a:p>
        </p:txBody>
      </p:sp>
    </p:spTree>
    <p:extLst>
      <p:ext uri="{BB962C8B-B14F-4D97-AF65-F5344CB8AC3E}">
        <p14:creationId xmlns:p14="http://schemas.microsoft.com/office/powerpoint/2010/main" val="122580530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582613" y="164265"/>
            <a:ext cx="8734425" cy="517043"/>
          </a:xfrm>
        </p:spPr>
        <p:txBody>
          <a:bodyPr>
            <a:noAutofit/>
          </a:bodyPr>
          <a:lstStyle/>
          <a:p>
            <a:r>
              <a:rPr lang="cs-CZ" sz="3200" dirty="0"/>
              <a:t>Mondi Štětí - největší papírna v Čechách</a:t>
            </a:r>
          </a:p>
        </p:txBody>
      </p:sp>
      <p:sp>
        <p:nvSpPr>
          <p:cNvPr id="5" name="Zástupný symbol pro datum 4"/>
          <p:cNvSpPr>
            <a:spLocks noGrp="1"/>
          </p:cNvSpPr>
          <p:nvPr>
            <p:ph type="dt" sz="half" idx="41"/>
          </p:nvPr>
        </p:nvSpPr>
        <p:spPr/>
        <p:txBody>
          <a:bodyPr/>
          <a:lstStyle/>
          <a:p>
            <a:r>
              <a:rPr lang="en-GB"/>
              <a:t>26.9. 2024</a:t>
            </a:r>
            <a:endParaRPr lang="en-GB" dirty="0"/>
          </a:p>
        </p:txBody>
      </p:sp>
      <p:sp>
        <p:nvSpPr>
          <p:cNvPr id="8" name="Zástupný symbol pro text 7"/>
          <p:cNvSpPr>
            <a:spLocks noGrp="1"/>
          </p:cNvSpPr>
          <p:nvPr>
            <p:ph type="body" sz="quarter" idx="44"/>
          </p:nvPr>
        </p:nvSpPr>
        <p:spPr/>
        <p:txBody>
          <a:bodyPr/>
          <a:lstStyle/>
          <a:p>
            <a:endParaRPr lang="cs-CZ"/>
          </a:p>
        </p:txBody>
      </p:sp>
      <p:pic>
        <p:nvPicPr>
          <p:cNvPr id="9" name="Picture 9">
            <a:extLst>
              <a:ext uri="{FF2B5EF4-FFF2-40B4-BE49-F238E27FC236}">
                <a16:creationId xmlns:a16="http://schemas.microsoft.com/office/drawing/2014/main" id="{7717CFA8-E15A-4731-8990-0AEB45D718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0464" y="569326"/>
            <a:ext cx="908026" cy="120104"/>
          </a:xfrm>
          <a:prstGeom prst="rect">
            <a:avLst/>
          </a:prstGeom>
        </p:spPr>
      </p:pic>
      <p:pic>
        <p:nvPicPr>
          <p:cNvPr id="2" name="Obrázek 1" descr="Obsah obrázku text, venku&#10;&#10;Popis se vygeneroval automaticky.">
            <a:extLst>
              <a:ext uri="{FF2B5EF4-FFF2-40B4-BE49-F238E27FC236}">
                <a16:creationId xmlns:a16="http://schemas.microsoft.com/office/drawing/2014/main" id="{8EB7963D-976F-F5C5-A1B8-B360497E65FF}"/>
              </a:ext>
            </a:extLst>
          </p:cNvPr>
          <p:cNvPicPr>
            <a:picLocks noChangeAspect="1"/>
          </p:cNvPicPr>
          <p:nvPr/>
        </p:nvPicPr>
        <p:blipFill>
          <a:blip r:embed="rId3"/>
          <a:stretch>
            <a:fillRect/>
          </a:stretch>
        </p:blipFill>
        <p:spPr>
          <a:xfrm>
            <a:off x="587829" y="952282"/>
            <a:ext cx="11190515" cy="5508607"/>
          </a:xfrm>
          <a:prstGeom prst="rect">
            <a:avLst/>
          </a:prstGeom>
        </p:spPr>
      </p:pic>
    </p:spTree>
    <p:extLst>
      <p:ext uri="{BB962C8B-B14F-4D97-AF65-F5344CB8AC3E}">
        <p14:creationId xmlns:p14="http://schemas.microsoft.com/office/powerpoint/2010/main" val="17769449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8241422" y="3481144"/>
            <a:ext cx="3591813" cy="2274027"/>
          </a:xfrm>
          <a:prstGeom prst="rect">
            <a:avLst/>
          </a:prstGeom>
        </p:spPr>
      </p:pic>
      <p:sp>
        <p:nvSpPr>
          <p:cNvPr id="10" name="Nadpis 3"/>
          <p:cNvSpPr>
            <a:spLocks noGrp="1"/>
          </p:cNvSpPr>
          <p:nvPr>
            <p:ph type="title"/>
          </p:nvPr>
        </p:nvSpPr>
        <p:spPr>
          <a:xfrm>
            <a:off x="582613" y="397240"/>
            <a:ext cx="8734425" cy="267924"/>
          </a:xfrm>
        </p:spPr>
        <p:txBody>
          <a:bodyPr>
            <a:noAutofit/>
          </a:bodyPr>
          <a:lstStyle/>
          <a:p>
            <a:r>
              <a:rPr lang="cs-CZ" dirty="0">
                <a:cs typeface="Arial"/>
              </a:rPr>
              <a:t>Společenská odpovědnost</a:t>
            </a:r>
          </a:p>
        </p:txBody>
      </p:sp>
      <p:sp>
        <p:nvSpPr>
          <p:cNvPr id="5" name="Zástupný symbol pro datum 4"/>
          <p:cNvSpPr>
            <a:spLocks noGrp="1"/>
          </p:cNvSpPr>
          <p:nvPr>
            <p:ph type="dt" sz="half" idx="41"/>
          </p:nvPr>
        </p:nvSpPr>
        <p:spPr>
          <a:xfrm>
            <a:off x="9169400" y="6472451"/>
            <a:ext cx="1879600" cy="365125"/>
          </a:xfrm>
        </p:spPr>
        <p:txBody>
          <a:bodyPr/>
          <a:lstStyle/>
          <a:p>
            <a:r>
              <a:rPr lang="en-GB"/>
              <a:t>26.9. 2024</a:t>
            </a:r>
            <a:endParaRPr lang="en-GB" dirty="0"/>
          </a:p>
        </p:txBody>
      </p:sp>
      <p:sp>
        <p:nvSpPr>
          <p:cNvPr id="19" name="Zástupný text 18">
            <a:extLst>
              <a:ext uri="{FF2B5EF4-FFF2-40B4-BE49-F238E27FC236}">
                <a16:creationId xmlns:a16="http://schemas.microsoft.com/office/drawing/2014/main" id="{A4239529-2AD9-7234-D3D1-F429619DA89E}"/>
              </a:ext>
            </a:extLst>
          </p:cNvPr>
          <p:cNvSpPr>
            <a:spLocks noGrp="1"/>
          </p:cNvSpPr>
          <p:nvPr>
            <p:ph type="body" sz="quarter" idx="44"/>
          </p:nvPr>
        </p:nvSpPr>
        <p:spPr/>
        <p:txBody>
          <a:bodyPr/>
          <a:lstStyle/>
          <a:p>
            <a:endParaRPr lang="cs-CZ"/>
          </a:p>
        </p:txBody>
      </p:sp>
      <p:pic>
        <p:nvPicPr>
          <p:cNvPr id="2" name="Obrázek 1"/>
          <p:cNvPicPr>
            <a:picLocks noChangeAspect="1"/>
          </p:cNvPicPr>
          <p:nvPr/>
        </p:nvPicPr>
        <p:blipFill>
          <a:blip r:embed="rId3"/>
          <a:stretch>
            <a:fillRect/>
          </a:stretch>
        </p:blipFill>
        <p:spPr>
          <a:xfrm>
            <a:off x="10043182" y="900773"/>
            <a:ext cx="1800057" cy="2484992"/>
          </a:xfrm>
          <a:prstGeom prst="rect">
            <a:avLst/>
          </a:prstGeom>
        </p:spPr>
      </p:pic>
      <p:pic>
        <p:nvPicPr>
          <p:cNvPr id="9" name="Picture 9">
            <a:extLst>
              <a:ext uri="{FF2B5EF4-FFF2-40B4-BE49-F238E27FC236}">
                <a16:creationId xmlns:a16="http://schemas.microsoft.com/office/drawing/2014/main" id="{BDEAEE6E-4745-F8ED-D496-3406DC2D17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0787" y="664750"/>
            <a:ext cx="585745" cy="131941"/>
          </a:xfrm>
          <a:prstGeom prst="rect">
            <a:avLst/>
          </a:prstGeom>
        </p:spPr>
      </p:pic>
      <p:sp>
        <p:nvSpPr>
          <p:cNvPr id="14" name="TextovéPole 13">
            <a:extLst>
              <a:ext uri="{FF2B5EF4-FFF2-40B4-BE49-F238E27FC236}">
                <a16:creationId xmlns:a16="http://schemas.microsoft.com/office/drawing/2014/main" id="{405F8329-D37F-8D63-84CE-997D52E183B0}"/>
              </a:ext>
            </a:extLst>
          </p:cNvPr>
          <p:cNvSpPr txBox="1"/>
          <p:nvPr/>
        </p:nvSpPr>
        <p:spPr>
          <a:xfrm>
            <a:off x="547334" y="1524313"/>
            <a:ext cx="4178251" cy="21051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Aft>
                <a:spcPts val="600"/>
              </a:spcAft>
              <a:buClr>
                <a:schemeClr val="accent1"/>
              </a:buClr>
              <a:buSzPct val="120000"/>
              <a:buFont typeface="Arial" panose="020B0604020202020204" pitchFamily="34" charset="0"/>
              <a:buChar char="●"/>
            </a:pPr>
            <a:r>
              <a:rPr lang="cs-CZ" sz="1600" dirty="0">
                <a:cs typeface="Arial"/>
              </a:rPr>
              <a:t>Program Patriot</a:t>
            </a:r>
          </a:p>
          <a:p>
            <a:pPr marL="285750" indent="-285750">
              <a:lnSpc>
                <a:spcPct val="90000"/>
              </a:lnSpc>
              <a:spcAft>
                <a:spcPts val="600"/>
              </a:spcAft>
              <a:buClr>
                <a:schemeClr val="accent1"/>
              </a:buClr>
              <a:buSzPct val="120000"/>
              <a:buFont typeface="Arial" panose="020B0604020202020204" pitchFamily="34" charset="0"/>
              <a:buChar char="●"/>
            </a:pPr>
            <a:endParaRPr lang="cs-CZ" sz="1600" dirty="0">
              <a:cs typeface="Arial"/>
            </a:endParaRPr>
          </a:p>
          <a:p>
            <a:pPr marL="285750" indent="-285750">
              <a:lnSpc>
                <a:spcPct val="90000"/>
              </a:lnSpc>
              <a:spcAft>
                <a:spcPts val="600"/>
              </a:spcAft>
              <a:buClr>
                <a:schemeClr val="accent1"/>
              </a:buClr>
              <a:buSzPct val="120000"/>
              <a:buFont typeface="Arial" panose="020B0604020202020204" pitchFamily="34" charset="0"/>
              <a:buChar char="●"/>
            </a:pPr>
            <a:r>
              <a:rPr lang="cs-CZ" sz="1600" dirty="0">
                <a:cs typeface="Arial"/>
              </a:rPr>
              <a:t>Memorandum s městem Štětí</a:t>
            </a:r>
          </a:p>
          <a:p>
            <a:pPr marL="285750" indent="-285750">
              <a:lnSpc>
                <a:spcPct val="90000"/>
              </a:lnSpc>
              <a:spcAft>
                <a:spcPts val="600"/>
              </a:spcAft>
              <a:buClr>
                <a:schemeClr val="accent1"/>
              </a:buClr>
              <a:buSzPct val="120000"/>
              <a:buFont typeface="Arial" panose="020B0604020202020204" pitchFamily="34" charset="0"/>
              <a:buChar char="●"/>
            </a:pPr>
            <a:endParaRPr lang="cs-CZ" sz="1600" dirty="0">
              <a:cs typeface="Arial"/>
            </a:endParaRPr>
          </a:p>
          <a:p>
            <a:pPr marL="285750" indent="-285750">
              <a:lnSpc>
                <a:spcPct val="90000"/>
              </a:lnSpc>
              <a:spcAft>
                <a:spcPts val="600"/>
              </a:spcAft>
              <a:buClr>
                <a:schemeClr val="accent1"/>
              </a:buClr>
              <a:buSzPct val="120000"/>
              <a:buFont typeface="Arial" panose="020B0604020202020204" pitchFamily="34" charset="0"/>
              <a:buChar char="●"/>
            </a:pPr>
            <a:r>
              <a:rPr lang="cs-CZ" sz="1600" dirty="0">
                <a:cs typeface="Arial"/>
              </a:rPr>
              <a:t>Dobrovolnictví</a:t>
            </a:r>
          </a:p>
          <a:p>
            <a:pPr marL="285750" indent="-285750">
              <a:lnSpc>
                <a:spcPct val="90000"/>
              </a:lnSpc>
              <a:spcAft>
                <a:spcPts val="600"/>
              </a:spcAft>
              <a:buClr>
                <a:schemeClr val="accent1"/>
              </a:buClr>
              <a:buSzPct val="120000"/>
              <a:buFont typeface="Arial" panose="020B0604020202020204" pitchFamily="34" charset="0"/>
              <a:buChar char="●"/>
            </a:pPr>
            <a:endParaRPr lang="cs-CZ" sz="1600" dirty="0">
              <a:cs typeface="Arial"/>
            </a:endParaRPr>
          </a:p>
          <a:p>
            <a:pPr marL="285750" indent="-285750">
              <a:lnSpc>
                <a:spcPct val="90000"/>
              </a:lnSpc>
              <a:spcAft>
                <a:spcPts val="600"/>
              </a:spcAft>
              <a:buClr>
                <a:schemeClr val="accent1"/>
              </a:buClr>
              <a:buSzPct val="120000"/>
              <a:buFont typeface="Arial" panose="020B0604020202020204" pitchFamily="34" charset="0"/>
              <a:buChar char="●"/>
            </a:pPr>
            <a:r>
              <a:rPr lang="cs-CZ" sz="1600" dirty="0" err="1">
                <a:cs typeface="Arial"/>
              </a:rPr>
              <a:t>Ekodny</a:t>
            </a:r>
            <a:endParaRPr lang="cs-CZ" sz="1600" dirty="0">
              <a:cs typeface="Arial"/>
            </a:endParaRPr>
          </a:p>
        </p:txBody>
      </p:sp>
      <p:pic>
        <p:nvPicPr>
          <p:cNvPr id="16" name="Obrázek 15" descr="Obsah obrázku text, srdce&#10;&#10;Popis se vygeneroval automaticky.">
            <a:extLst>
              <a:ext uri="{FF2B5EF4-FFF2-40B4-BE49-F238E27FC236}">
                <a16:creationId xmlns:a16="http://schemas.microsoft.com/office/drawing/2014/main" id="{9759159C-5335-B9EC-C0D2-806892C64073}"/>
              </a:ext>
            </a:extLst>
          </p:cNvPr>
          <p:cNvPicPr>
            <a:picLocks noChangeAspect="1"/>
          </p:cNvPicPr>
          <p:nvPr/>
        </p:nvPicPr>
        <p:blipFill>
          <a:blip r:embed="rId5"/>
          <a:stretch>
            <a:fillRect/>
          </a:stretch>
        </p:blipFill>
        <p:spPr>
          <a:xfrm>
            <a:off x="4307557" y="898608"/>
            <a:ext cx="2704599" cy="2654469"/>
          </a:xfrm>
          <a:prstGeom prst="rect">
            <a:avLst/>
          </a:prstGeom>
        </p:spPr>
      </p:pic>
      <p:pic>
        <p:nvPicPr>
          <p:cNvPr id="17" name="Obrázek 16" descr="Obsah obrázku venku, obloha, oblečení, osoba&#10;&#10;Popis se vygeneroval automaticky.">
            <a:extLst>
              <a:ext uri="{FF2B5EF4-FFF2-40B4-BE49-F238E27FC236}">
                <a16:creationId xmlns:a16="http://schemas.microsoft.com/office/drawing/2014/main" id="{DACA1836-2874-B7FF-6901-7B56D8BE6B9F}"/>
              </a:ext>
            </a:extLst>
          </p:cNvPr>
          <p:cNvPicPr>
            <a:picLocks noChangeAspect="1"/>
          </p:cNvPicPr>
          <p:nvPr/>
        </p:nvPicPr>
        <p:blipFill>
          <a:blip r:embed="rId6"/>
          <a:srcRect l="2279" t="1193" r="118" b="10265"/>
          <a:stretch/>
        </p:blipFill>
        <p:spPr>
          <a:xfrm>
            <a:off x="4483497" y="3550462"/>
            <a:ext cx="3669817" cy="2140443"/>
          </a:xfrm>
          <a:prstGeom prst="rect">
            <a:avLst/>
          </a:prstGeom>
        </p:spPr>
      </p:pic>
      <p:pic>
        <p:nvPicPr>
          <p:cNvPr id="18" name="Obrázek 17" descr="Obsah obrázku oblečení, osoba, venku, rostlina&#10;&#10;Popis se vygeneroval automaticky.">
            <a:extLst>
              <a:ext uri="{FF2B5EF4-FFF2-40B4-BE49-F238E27FC236}">
                <a16:creationId xmlns:a16="http://schemas.microsoft.com/office/drawing/2014/main" id="{A72A6415-9AF2-946B-82DA-C9C53B7F25D1}"/>
              </a:ext>
            </a:extLst>
          </p:cNvPr>
          <p:cNvPicPr>
            <a:picLocks noChangeAspect="1"/>
          </p:cNvPicPr>
          <p:nvPr/>
        </p:nvPicPr>
        <p:blipFill>
          <a:blip r:embed="rId7"/>
          <a:stretch>
            <a:fillRect/>
          </a:stretch>
        </p:blipFill>
        <p:spPr>
          <a:xfrm>
            <a:off x="7002767" y="902369"/>
            <a:ext cx="2868756" cy="3138238"/>
          </a:xfrm>
          <a:prstGeom prst="rect">
            <a:avLst/>
          </a:prstGeom>
        </p:spPr>
      </p:pic>
      <p:pic>
        <p:nvPicPr>
          <p:cNvPr id="25" name="Obrázek 24" descr="Obsah obrázku Písmo, Grafika, typografie, design&#10;&#10;Popis se vygeneroval automaticky.">
            <a:extLst>
              <a:ext uri="{FF2B5EF4-FFF2-40B4-BE49-F238E27FC236}">
                <a16:creationId xmlns:a16="http://schemas.microsoft.com/office/drawing/2014/main" id="{85AF0192-EDC0-8770-EB5F-FE1BB5A1E5F0}"/>
              </a:ext>
            </a:extLst>
          </p:cNvPr>
          <p:cNvPicPr>
            <a:picLocks noChangeAspect="1"/>
          </p:cNvPicPr>
          <p:nvPr/>
        </p:nvPicPr>
        <p:blipFill>
          <a:blip r:embed="rId8"/>
          <a:stretch>
            <a:fillRect/>
          </a:stretch>
        </p:blipFill>
        <p:spPr>
          <a:xfrm>
            <a:off x="442662" y="5516981"/>
            <a:ext cx="10093493" cy="1438776"/>
          </a:xfrm>
          <a:prstGeom prst="rect">
            <a:avLst/>
          </a:prstGeom>
        </p:spPr>
      </p:pic>
    </p:spTree>
    <p:extLst>
      <p:ext uri="{BB962C8B-B14F-4D97-AF65-F5344CB8AC3E}">
        <p14:creationId xmlns:p14="http://schemas.microsoft.com/office/powerpoint/2010/main" val="33344339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5999" y="0"/>
            <a:ext cx="9035344" cy="896112"/>
          </a:xfrm>
        </p:spPr>
        <p:txBody>
          <a:bodyPr/>
          <a:lstStyle/>
          <a:p>
            <a:r>
              <a:rPr lang="cs-CZ" dirty="0"/>
              <a:t>Od dřeva po finální výrobky</a:t>
            </a:r>
            <a:endParaRPr lang="de-DE" dirty="0"/>
          </a:p>
        </p:txBody>
      </p:sp>
      <p:sp>
        <p:nvSpPr>
          <p:cNvPr id="3" name="Inhaltsplatzhalter 2"/>
          <p:cNvSpPr>
            <a:spLocks noGrp="1"/>
          </p:cNvSpPr>
          <p:nvPr>
            <p:ph idx="1"/>
          </p:nvPr>
        </p:nvSpPr>
        <p:spPr/>
        <p:txBody>
          <a:bodyPr>
            <a:normAutofit/>
          </a:bodyPr>
          <a:lstStyle/>
          <a:p>
            <a:pPr marL="0" indent="0">
              <a:buNone/>
            </a:pPr>
            <a:endParaRPr lang="cs-CZ" sz="4000" dirty="0"/>
          </a:p>
          <a:p>
            <a:pPr marL="0" indent="0">
              <a:buNone/>
            </a:pPr>
            <a:endParaRPr lang="cs-CZ" dirty="0"/>
          </a:p>
          <a:p>
            <a:pPr marL="342900" indent="-342900">
              <a:lnSpc>
                <a:spcPct val="150000"/>
              </a:lnSpc>
              <a:buClr>
                <a:srgbClr val="F14F12"/>
              </a:buClr>
              <a:buSzPct val="75000"/>
              <a:buFont typeface="Wingdings 2" charset="2"/>
              <a:buChar char=""/>
            </a:pPr>
            <a:endParaRPr lang="de-DE" dirty="0"/>
          </a:p>
        </p:txBody>
      </p:sp>
      <p:sp>
        <p:nvSpPr>
          <p:cNvPr id="6" name="Datumsplatzhalter 5"/>
          <p:cNvSpPr>
            <a:spLocks noGrp="1"/>
          </p:cNvSpPr>
          <p:nvPr>
            <p:ph type="dt" sz="half" idx="2"/>
          </p:nvPr>
        </p:nvSpPr>
        <p:spPr/>
        <p:txBody>
          <a:bodyPr/>
          <a:lstStyle/>
          <a:p>
            <a:r>
              <a:rPr lang="en-GB"/>
              <a:t>26.9. 2024</a:t>
            </a:r>
            <a:endParaRPr lang="en-US" dirty="0"/>
          </a:p>
        </p:txBody>
      </p:sp>
      <p:pic>
        <p:nvPicPr>
          <p:cNvPr id="8" name="Obrázek 7"/>
          <p:cNvPicPr>
            <a:picLocks noChangeAspect="1"/>
          </p:cNvPicPr>
          <p:nvPr/>
        </p:nvPicPr>
        <p:blipFill rotWithShape="1">
          <a:blip r:embed="rId2"/>
          <a:srcRect l="19622" t="30082" r="16900" b="14573"/>
          <a:stretch/>
        </p:blipFill>
        <p:spPr>
          <a:xfrm>
            <a:off x="336000" y="776217"/>
            <a:ext cx="11518901" cy="5980843"/>
          </a:xfrm>
          <a:prstGeom prst="rect">
            <a:avLst/>
          </a:prstGeom>
        </p:spPr>
      </p:pic>
      <p:pic>
        <p:nvPicPr>
          <p:cNvPr id="5" name="Picture 4"/>
          <p:cNvPicPr>
            <a:picLocks noChangeAspect="1"/>
          </p:cNvPicPr>
          <p:nvPr/>
        </p:nvPicPr>
        <p:blipFill>
          <a:blip r:embed="rId3"/>
          <a:stretch>
            <a:fillRect/>
          </a:stretch>
        </p:blipFill>
        <p:spPr>
          <a:xfrm>
            <a:off x="8795430" y="3745125"/>
            <a:ext cx="1509939" cy="730616"/>
          </a:xfrm>
          <a:prstGeom prst="rect">
            <a:avLst/>
          </a:prstGeom>
        </p:spPr>
      </p:pic>
    </p:spTree>
    <p:extLst>
      <p:ext uri="{BB962C8B-B14F-4D97-AF65-F5344CB8AC3E}">
        <p14:creationId xmlns:p14="http://schemas.microsoft.com/office/powerpoint/2010/main" val="38229201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7">
            <a:extLst>
              <a:ext uri="{FF2B5EF4-FFF2-40B4-BE49-F238E27FC236}">
                <a16:creationId xmlns:a16="http://schemas.microsoft.com/office/drawing/2014/main" id="{D9F1A17B-B223-D6C0-25B8-3ADA9EB12453}"/>
              </a:ext>
            </a:extLst>
          </p:cNvPr>
          <p:cNvPicPr>
            <a:picLocks noChangeAspect="1"/>
          </p:cNvPicPr>
          <p:nvPr/>
        </p:nvPicPr>
        <p:blipFill>
          <a:blip r:embed="rId2"/>
          <a:stretch>
            <a:fillRect/>
          </a:stretch>
        </p:blipFill>
        <p:spPr>
          <a:xfrm>
            <a:off x="19474" y="875294"/>
            <a:ext cx="9400443" cy="537168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429001"/>
            <a:ext cx="6096000" cy="3429000"/>
          </a:xfrm>
          <a:prstGeom prst="rect">
            <a:avLst/>
          </a:prstGeom>
        </p:spPr>
      </p:pic>
      <p:sp>
        <p:nvSpPr>
          <p:cNvPr id="8" name="object 8"/>
          <p:cNvSpPr txBox="1">
            <a:spLocks noGrp="1"/>
          </p:cNvSpPr>
          <p:nvPr>
            <p:ph type="title"/>
          </p:nvPr>
        </p:nvSpPr>
        <p:spPr>
          <a:xfrm>
            <a:off x="472541" y="325195"/>
            <a:ext cx="7418705" cy="381515"/>
          </a:xfrm>
          <a:prstGeom prst="rect">
            <a:avLst/>
          </a:prstGeom>
        </p:spPr>
        <p:txBody>
          <a:bodyPr vert="horz" wrap="square" lIns="0" tIns="12065" rIns="0" bIns="0" rtlCol="0">
            <a:spAutoFit/>
          </a:bodyPr>
          <a:lstStyle/>
          <a:p>
            <a:pPr marL="12700">
              <a:lnSpc>
                <a:spcPct val="100000"/>
              </a:lnSpc>
              <a:spcBef>
                <a:spcPts val="95"/>
              </a:spcBef>
            </a:pPr>
            <a:r>
              <a:rPr lang="cs-CZ" spc="-5" dirty="0">
                <a:solidFill>
                  <a:srgbClr val="000000"/>
                </a:solidFill>
              </a:rPr>
              <a:t>Papírenský stroj</a:t>
            </a:r>
            <a:endParaRPr spc="-5" dirty="0">
              <a:solidFill>
                <a:srgbClr val="000000"/>
              </a:solidFill>
            </a:endParaRPr>
          </a:p>
        </p:txBody>
      </p:sp>
      <p:sp>
        <p:nvSpPr>
          <p:cNvPr id="20" name="Rechteck 12"/>
          <p:cNvSpPr/>
          <p:nvPr/>
        </p:nvSpPr>
        <p:spPr>
          <a:xfrm>
            <a:off x="393698" y="1405226"/>
            <a:ext cx="8992317" cy="22966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1" defTabSz="685800">
              <a:lnSpc>
                <a:spcPct val="90000"/>
              </a:lnSpc>
              <a:spcAft>
                <a:spcPts val="450"/>
              </a:spcAft>
              <a:buClr>
                <a:srgbClr val="EC6607"/>
              </a:buClr>
              <a:buSzPct val="120000"/>
            </a:pPr>
            <a:endParaRPr lang="cs-CZ" sz="1400" b="1" dirty="0">
              <a:solidFill>
                <a:prstClr val="black"/>
              </a:solidFill>
            </a:endParaRPr>
          </a:p>
        </p:txBody>
      </p:sp>
      <p:pic>
        <p:nvPicPr>
          <p:cNvPr id="4" name="Picture 9">
            <a:extLst>
              <a:ext uri="{FF2B5EF4-FFF2-40B4-BE49-F238E27FC236}">
                <a16:creationId xmlns:a16="http://schemas.microsoft.com/office/drawing/2014/main" id="{B8AB2307-A215-3DD8-EF13-84E42A029D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4279" y="651426"/>
            <a:ext cx="705487" cy="131941"/>
          </a:xfrm>
          <a:prstGeom prst="rect">
            <a:avLst/>
          </a:prstGeom>
        </p:spPr>
      </p:pic>
      <p:sp>
        <p:nvSpPr>
          <p:cNvPr id="3" name="Zástupný symbol pro datum 2">
            <a:extLst>
              <a:ext uri="{FF2B5EF4-FFF2-40B4-BE49-F238E27FC236}">
                <a16:creationId xmlns:a16="http://schemas.microsoft.com/office/drawing/2014/main" id="{56890BCB-7C2E-CFA3-9785-DB92CF78ED94}"/>
              </a:ext>
            </a:extLst>
          </p:cNvPr>
          <p:cNvSpPr>
            <a:spLocks noGrp="1"/>
          </p:cNvSpPr>
          <p:nvPr>
            <p:ph type="dt" sz="half" idx="2"/>
          </p:nvPr>
        </p:nvSpPr>
        <p:spPr/>
        <p:txBody>
          <a:bodyPr/>
          <a:lstStyle/>
          <a:p>
            <a:r>
              <a:rPr lang="en-GB"/>
              <a:t>26.9. 2024</a:t>
            </a:r>
            <a:endParaRPr lang="en-US" dirty="0"/>
          </a:p>
        </p:txBody>
      </p:sp>
    </p:spTree>
    <p:extLst>
      <p:ext uri="{BB962C8B-B14F-4D97-AF65-F5344CB8AC3E}">
        <p14:creationId xmlns:p14="http://schemas.microsoft.com/office/powerpoint/2010/main" val="205628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Obrázek 3" descr="Obsah obrázku venku, budova, vozidlo, loď&#10;&#10;Popis se vygeneroval automaticky.">
            <a:extLst>
              <a:ext uri="{FF2B5EF4-FFF2-40B4-BE49-F238E27FC236}">
                <a16:creationId xmlns:a16="http://schemas.microsoft.com/office/drawing/2014/main" id="{992AD13A-92C7-1B78-B82C-2001DD3E2A00}"/>
              </a:ext>
            </a:extLst>
          </p:cNvPr>
          <p:cNvPicPr>
            <a:picLocks noChangeAspect="1"/>
          </p:cNvPicPr>
          <p:nvPr/>
        </p:nvPicPr>
        <p:blipFill>
          <a:blip r:embed="rId6"/>
          <a:stretch>
            <a:fillRect/>
          </a:stretch>
        </p:blipFill>
        <p:spPr>
          <a:xfrm>
            <a:off x="10026" y="10026"/>
            <a:ext cx="12181974" cy="6847975"/>
          </a:xfrm>
          <a:prstGeom prst="rect">
            <a:avLst/>
          </a:prstGeom>
        </p:spPr>
      </p:pic>
      <p:sp>
        <p:nvSpPr>
          <p:cNvPr id="2" name="object 8">
            <a:extLst>
              <a:ext uri="{FF2B5EF4-FFF2-40B4-BE49-F238E27FC236}">
                <a16:creationId xmlns:a16="http://schemas.microsoft.com/office/drawing/2014/main" id="{D94CB50C-A596-3D97-02F3-6BB5B018FBD4}"/>
              </a:ext>
            </a:extLst>
          </p:cNvPr>
          <p:cNvSpPr txBox="1">
            <a:spLocks noGrp="1"/>
          </p:cNvSpPr>
          <p:nvPr>
            <p:ph type="title"/>
          </p:nvPr>
        </p:nvSpPr>
        <p:spPr>
          <a:xfrm>
            <a:off x="9656140" y="258507"/>
            <a:ext cx="2193748" cy="981679"/>
          </a:xfrm>
          <a:prstGeom prst="rect">
            <a:avLst/>
          </a:prstGeom>
        </p:spPr>
        <p:txBody>
          <a:bodyPr vert="horz" wrap="square" lIns="0" tIns="12065" rIns="0" bIns="0" rtlCol="0">
            <a:spAutoFit/>
          </a:bodyPr>
          <a:lstStyle/>
          <a:p>
            <a:pPr marL="12700">
              <a:lnSpc>
                <a:spcPct val="100000"/>
              </a:lnSpc>
              <a:spcBef>
                <a:spcPts val="95"/>
              </a:spcBef>
            </a:pPr>
            <a:r>
              <a:rPr lang="cs-CZ" spc="-5" dirty="0">
                <a:solidFill>
                  <a:schemeClr val="bg1">
                    <a:lumMod val="95000"/>
                    <a:lumOff val="5000"/>
                  </a:schemeClr>
                </a:solidFill>
              </a:rPr>
              <a:t>PS 10</a:t>
            </a:r>
            <a:endParaRPr spc="-5" dirty="0">
              <a:solidFill>
                <a:schemeClr val="bg1">
                  <a:lumMod val="95000"/>
                  <a:lumOff val="5000"/>
                </a:schemeClr>
              </a:solidFill>
            </a:endParaRPr>
          </a:p>
        </p:txBody>
      </p:sp>
      <p:sp>
        <p:nvSpPr>
          <p:cNvPr id="3" name="Zástupný symbol pro datum 2">
            <a:extLst>
              <a:ext uri="{FF2B5EF4-FFF2-40B4-BE49-F238E27FC236}">
                <a16:creationId xmlns:a16="http://schemas.microsoft.com/office/drawing/2014/main" id="{603C66CF-A346-2DAF-6376-18A0CF35ECA0}"/>
              </a:ext>
            </a:extLst>
          </p:cNvPr>
          <p:cNvSpPr>
            <a:spLocks noGrp="1"/>
          </p:cNvSpPr>
          <p:nvPr>
            <p:ph type="dt" sz="half" idx="10"/>
          </p:nvPr>
        </p:nvSpPr>
        <p:spPr/>
        <p:txBody>
          <a:bodyPr/>
          <a:lstStyle/>
          <a:p>
            <a:r>
              <a:rPr lang="en-GB"/>
              <a:t>26.9. 2024</a:t>
            </a:r>
          </a:p>
        </p:txBody>
      </p:sp>
    </p:spTree>
    <p:extLst>
      <p:ext uri="{BB962C8B-B14F-4D97-AF65-F5344CB8AC3E}">
        <p14:creationId xmlns:p14="http://schemas.microsoft.com/office/powerpoint/2010/main" val="299057245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Obrázek 4" descr="Obsah obrázku Letecké snímkování, venku, ve vzduchu, Urbánní design&#10;&#10;Popis se vygeneroval automaticky.">
            <a:extLst>
              <a:ext uri="{FF2B5EF4-FFF2-40B4-BE49-F238E27FC236}">
                <a16:creationId xmlns:a16="http://schemas.microsoft.com/office/drawing/2014/main" id="{2AAE7435-3A5B-1C4C-5D0C-DE7112C1BD90}"/>
              </a:ext>
            </a:extLst>
          </p:cNvPr>
          <p:cNvPicPr>
            <a:picLocks noChangeAspect="1"/>
          </p:cNvPicPr>
          <p:nvPr/>
        </p:nvPicPr>
        <p:blipFill>
          <a:blip r:embed="rId6"/>
          <a:stretch>
            <a:fillRect/>
          </a:stretch>
        </p:blipFill>
        <p:spPr>
          <a:xfrm>
            <a:off x="10027" y="10027"/>
            <a:ext cx="12181973" cy="6847973"/>
          </a:xfrm>
          <a:prstGeom prst="rect">
            <a:avLst/>
          </a:prstGeom>
        </p:spPr>
      </p:pic>
      <p:sp>
        <p:nvSpPr>
          <p:cNvPr id="2" name="object 8">
            <a:extLst>
              <a:ext uri="{FF2B5EF4-FFF2-40B4-BE49-F238E27FC236}">
                <a16:creationId xmlns:a16="http://schemas.microsoft.com/office/drawing/2014/main" id="{D94CB50C-A596-3D97-02F3-6BB5B018FBD4}"/>
              </a:ext>
            </a:extLst>
          </p:cNvPr>
          <p:cNvSpPr txBox="1">
            <a:spLocks noGrp="1"/>
          </p:cNvSpPr>
          <p:nvPr>
            <p:ph type="title"/>
          </p:nvPr>
        </p:nvSpPr>
        <p:spPr>
          <a:xfrm>
            <a:off x="9656140" y="378823"/>
            <a:ext cx="2193748" cy="981679"/>
          </a:xfrm>
          <a:prstGeom prst="rect">
            <a:avLst/>
          </a:prstGeom>
        </p:spPr>
        <p:txBody>
          <a:bodyPr vert="horz" wrap="square" lIns="0" tIns="12065" rIns="0" bIns="0" rtlCol="0">
            <a:spAutoFit/>
          </a:bodyPr>
          <a:lstStyle/>
          <a:p>
            <a:pPr marL="12700">
              <a:lnSpc>
                <a:spcPct val="100000"/>
              </a:lnSpc>
              <a:spcBef>
                <a:spcPts val="95"/>
              </a:spcBef>
            </a:pPr>
            <a:r>
              <a:rPr lang="cs-CZ" spc="-5" dirty="0">
                <a:solidFill>
                  <a:schemeClr val="bg1">
                    <a:lumMod val="95000"/>
                    <a:lumOff val="5000"/>
                  </a:schemeClr>
                </a:solidFill>
              </a:rPr>
              <a:t>PS 10</a:t>
            </a:r>
            <a:endParaRPr spc="-5" dirty="0">
              <a:solidFill>
                <a:schemeClr val="bg1">
                  <a:lumMod val="95000"/>
                  <a:lumOff val="5000"/>
                </a:schemeClr>
              </a:solidFill>
            </a:endParaRPr>
          </a:p>
        </p:txBody>
      </p:sp>
      <p:sp>
        <p:nvSpPr>
          <p:cNvPr id="3" name="Zástupný symbol pro datum 2">
            <a:extLst>
              <a:ext uri="{FF2B5EF4-FFF2-40B4-BE49-F238E27FC236}">
                <a16:creationId xmlns:a16="http://schemas.microsoft.com/office/drawing/2014/main" id="{603C66CF-A346-2DAF-6376-18A0CF35ECA0}"/>
              </a:ext>
            </a:extLst>
          </p:cNvPr>
          <p:cNvSpPr>
            <a:spLocks noGrp="1"/>
          </p:cNvSpPr>
          <p:nvPr>
            <p:ph type="dt" sz="half" idx="10"/>
          </p:nvPr>
        </p:nvSpPr>
        <p:spPr/>
        <p:txBody>
          <a:bodyPr/>
          <a:lstStyle/>
          <a:p>
            <a:r>
              <a:rPr lang="en-GB"/>
              <a:t>26.9. 2024</a:t>
            </a:r>
          </a:p>
        </p:txBody>
      </p:sp>
    </p:spTree>
    <p:extLst>
      <p:ext uri="{BB962C8B-B14F-4D97-AF65-F5344CB8AC3E}">
        <p14:creationId xmlns:p14="http://schemas.microsoft.com/office/powerpoint/2010/main" val="225676625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mondigroup.com/media/10054/5_valve-group-photo.jpg?anchor=center&amp;mode=crop&amp;width=630&amp;height=630&amp;rnd=131897113140000000"/>
          <p:cNvPicPr>
            <a:picLocks noChangeAspect="1" noChangeArrowheads="1"/>
          </p:cNvPicPr>
          <p:nvPr/>
        </p:nvPicPr>
        <p:blipFill rotWithShape="1">
          <a:blip r:embed="rId2">
            <a:extLst>
              <a:ext uri="{28A0092B-C50C-407E-A947-70E740481C1C}">
                <a14:useLocalDpi xmlns:a14="http://schemas.microsoft.com/office/drawing/2010/main" val="0"/>
              </a:ext>
            </a:extLst>
          </a:blip>
          <a:srcRect l="-1538" t="3689" r="4053" b="4304"/>
          <a:stretch/>
        </p:blipFill>
        <p:spPr bwMode="auto">
          <a:xfrm>
            <a:off x="8270269" y="3168471"/>
            <a:ext cx="3831383" cy="361603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www.mondigroup.com/media/12804/mailerbag_animation.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84" y="4723999"/>
            <a:ext cx="2788702" cy="19936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mondigroup.com/media/12760/ecowicketbag_white.jpg?anchor=center&amp;mode=crop&amp;width=630&amp;height=630&amp;rnd=1324828500500000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9700" y="978609"/>
            <a:ext cx="2133048" cy="21330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mondigroup.com/media/3934/bc_sp_gruppe_building_food_animal_feed.jpg?anchor=center&amp;mode=crop&amp;width=630&amp;height=630&amp;rnd=1313326181300000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4145" y="4491494"/>
            <a:ext cx="2226198" cy="2226198"/>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3"/>
          <p:cNvSpPr>
            <a:spLocks noGrp="1"/>
          </p:cNvSpPr>
          <p:nvPr>
            <p:ph type="title"/>
          </p:nvPr>
        </p:nvSpPr>
        <p:spPr/>
        <p:txBody>
          <a:bodyPr>
            <a:noAutofit/>
          </a:bodyPr>
          <a:lstStyle/>
          <a:p>
            <a:pPr eaLnBrk="0" hangingPunct="0">
              <a:spcBef>
                <a:spcPct val="50000"/>
              </a:spcBef>
            </a:pPr>
            <a:r>
              <a:rPr lang="cs-CZ" sz="2800" b="1" dirty="0">
                <a:latin typeface="+mn-lt"/>
              </a:rPr>
              <a:t>Výrobky Mondi Štětí</a:t>
            </a:r>
            <a:endParaRPr lang="en-US" sz="2800" b="1" dirty="0">
              <a:latin typeface="+mn-lt"/>
            </a:endParaRPr>
          </a:p>
        </p:txBody>
      </p:sp>
      <p:sp>
        <p:nvSpPr>
          <p:cNvPr id="5" name="Zástupný symbol pro datum 4"/>
          <p:cNvSpPr>
            <a:spLocks noGrp="1"/>
          </p:cNvSpPr>
          <p:nvPr>
            <p:ph type="dt" sz="half" idx="41"/>
          </p:nvPr>
        </p:nvSpPr>
        <p:spPr>
          <a:xfrm>
            <a:off x="9065191" y="6419383"/>
            <a:ext cx="1879600" cy="365125"/>
          </a:xfrm>
        </p:spPr>
        <p:txBody>
          <a:bodyPr/>
          <a:lstStyle/>
          <a:p>
            <a:r>
              <a:rPr lang="en-GB"/>
              <a:t>26.9. 2024</a:t>
            </a:r>
            <a:endParaRPr lang="en-GB" dirty="0"/>
          </a:p>
        </p:txBody>
      </p:sp>
      <p:pic>
        <p:nvPicPr>
          <p:cNvPr id="13" name="Picture 9">
            <a:extLst>
              <a:ext uri="{FF2B5EF4-FFF2-40B4-BE49-F238E27FC236}">
                <a16:creationId xmlns:a16="http://schemas.microsoft.com/office/drawing/2014/main" id="{7717CFA8-E15A-4731-8990-0AEB45D718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96309" y="753785"/>
            <a:ext cx="705487" cy="131941"/>
          </a:xfrm>
          <a:prstGeom prst="rect">
            <a:avLst/>
          </a:prstGeom>
        </p:spPr>
      </p:pic>
      <p:sp>
        <p:nvSpPr>
          <p:cNvPr id="16" name="Rechteck 12"/>
          <p:cNvSpPr/>
          <p:nvPr/>
        </p:nvSpPr>
        <p:spPr>
          <a:xfrm>
            <a:off x="417691" y="2820605"/>
            <a:ext cx="8192909" cy="22966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214313" indent="-214313" defTabSz="685800">
              <a:lnSpc>
                <a:spcPct val="90000"/>
              </a:lnSpc>
              <a:spcAft>
                <a:spcPts val="450"/>
              </a:spcAft>
              <a:buClr>
                <a:srgbClr val="EC6607"/>
              </a:buClr>
              <a:buSzPct val="120000"/>
              <a:buFont typeface="Arial" panose="020B0604020202020204" pitchFamily="34" charset="0"/>
              <a:buChar char="●"/>
            </a:pPr>
            <a:r>
              <a:rPr lang="cs-CZ" sz="1400" dirty="0">
                <a:solidFill>
                  <a:prstClr val="black"/>
                </a:solidFill>
              </a:rPr>
              <a:t>Nejvyšší objem výrobků v Mondi Štětí spadá do skupiny Pytlových papírů.</a:t>
            </a:r>
          </a:p>
          <a:p>
            <a:pPr marL="214313" indent="-214313" defTabSz="685800">
              <a:lnSpc>
                <a:spcPct val="90000"/>
              </a:lnSpc>
              <a:spcAft>
                <a:spcPts val="450"/>
              </a:spcAft>
              <a:buClr>
                <a:srgbClr val="EC6607"/>
              </a:buClr>
              <a:buSzPct val="120000"/>
              <a:buFont typeface="Arial" panose="020B0604020202020204" pitchFamily="34" charset="0"/>
              <a:buChar char="●"/>
            </a:pPr>
            <a:r>
              <a:rPr lang="cs-CZ" sz="1400" dirty="0">
                <a:solidFill>
                  <a:prstClr val="black"/>
                </a:solidFill>
              </a:rPr>
              <a:t>Výroba pytlových papírů v Mondi Štětí je možná díky vysoké kvalitě </a:t>
            </a:r>
            <a:r>
              <a:rPr lang="cs-CZ" sz="1400" dirty="0" err="1">
                <a:solidFill>
                  <a:prstClr val="black"/>
                </a:solidFill>
              </a:rPr>
              <a:t>dlouhovláknité</a:t>
            </a:r>
            <a:r>
              <a:rPr lang="cs-CZ" sz="1400" dirty="0">
                <a:solidFill>
                  <a:prstClr val="black"/>
                </a:solidFill>
              </a:rPr>
              <a:t> buničiny z integrované celulózky. </a:t>
            </a:r>
          </a:p>
          <a:p>
            <a:pPr marL="214313" indent="-214313" defTabSz="685800">
              <a:lnSpc>
                <a:spcPct val="90000"/>
              </a:lnSpc>
              <a:spcAft>
                <a:spcPts val="450"/>
              </a:spcAft>
              <a:buClr>
                <a:srgbClr val="EC6607"/>
              </a:buClr>
              <a:buSzPct val="120000"/>
              <a:buFont typeface="Arial" panose="020B0604020202020204" pitchFamily="34" charset="0"/>
              <a:buChar char="●"/>
            </a:pPr>
            <a:r>
              <a:rPr lang="cs-CZ" sz="1400" dirty="0">
                <a:solidFill>
                  <a:prstClr val="black"/>
                </a:solidFill>
              </a:rPr>
              <a:t>Vyrábí se zde jak hnědé (PS5) tak bílé (PS7) pytlové papíry.</a:t>
            </a:r>
          </a:p>
        </p:txBody>
      </p:sp>
      <p:sp>
        <p:nvSpPr>
          <p:cNvPr id="17" name="Nadpis 3"/>
          <p:cNvSpPr txBox="1">
            <a:spLocks/>
          </p:cNvSpPr>
          <p:nvPr/>
        </p:nvSpPr>
        <p:spPr>
          <a:xfrm>
            <a:off x="417691" y="3111657"/>
            <a:ext cx="8734425" cy="267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ct val="50000"/>
              </a:spcBef>
            </a:pPr>
            <a:r>
              <a:rPr lang="cs-CZ" sz="2000" b="1" dirty="0" err="1">
                <a:latin typeface="+mn-lt"/>
              </a:rPr>
              <a:t>Sack</a:t>
            </a:r>
            <a:r>
              <a:rPr lang="cs-CZ" sz="2000" b="1" dirty="0">
                <a:latin typeface="+mn-lt"/>
              </a:rPr>
              <a:t> Kraft Paper – Pytlové papíry</a:t>
            </a:r>
            <a:endParaRPr lang="en-US" sz="2000" b="1" dirty="0">
              <a:latin typeface="+mn-lt"/>
            </a:endParaRPr>
          </a:p>
        </p:txBody>
      </p:sp>
      <p:sp>
        <p:nvSpPr>
          <p:cNvPr id="19" name="Rechteck 12"/>
          <p:cNvSpPr/>
          <p:nvPr/>
        </p:nvSpPr>
        <p:spPr>
          <a:xfrm>
            <a:off x="417691" y="675077"/>
            <a:ext cx="11885145" cy="247493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214313" indent="-214313" defTabSz="685800">
              <a:lnSpc>
                <a:spcPct val="90000"/>
              </a:lnSpc>
              <a:spcAft>
                <a:spcPts val="450"/>
              </a:spcAft>
              <a:buClr>
                <a:srgbClr val="EC6607"/>
              </a:buClr>
              <a:buSzPct val="120000"/>
              <a:buFont typeface="Arial" panose="020B0604020202020204" pitchFamily="34" charset="0"/>
              <a:buChar char="●"/>
            </a:pPr>
            <a:r>
              <a:rPr lang="cs-CZ" sz="1400" dirty="0">
                <a:solidFill>
                  <a:prstClr val="black"/>
                </a:solidFill>
              </a:rPr>
              <a:t>V Mondi Štětí je dohromady 5 papírenských strojů a jeden stroj na výrobu tržní buničiny.</a:t>
            </a:r>
          </a:p>
          <a:p>
            <a:pPr defTabSz="685800">
              <a:lnSpc>
                <a:spcPct val="90000"/>
              </a:lnSpc>
              <a:spcAft>
                <a:spcPts val="450"/>
              </a:spcAft>
              <a:buClr>
                <a:srgbClr val="EC6607"/>
              </a:buClr>
              <a:buSzPct val="120000"/>
            </a:pPr>
            <a:endParaRPr lang="cs-CZ" sz="1400" dirty="0">
              <a:solidFill>
                <a:prstClr val="black"/>
              </a:solidFill>
            </a:endParaRPr>
          </a:p>
          <a:p>
            <a:pPr marL="214313" indent="-214313" defTabSz="685800">
              <a:lnSpc>
                <a:spcPct val="90000"/>
              </a:lnSpc>
              <a:spcAft>
                <a:spcPts val="450"/>
              </a:spcAft>
              <a:buClr>
                <a:srgbClr val="EC6607"/>
              </a:buClr>
              <a:buSzPct val="120000"/>
              <a:buFont typeface="Arial" panose="020B0604020202020204" pitchFamily="34" charset="0"/>
              <a:buChar char="●"/>
            </a:pPr>
            <a:r>
              <a:rPr lang="cs-CZ" sz="1400" dirty="0">
                <a:solidFill>
                  <a:prstClr val="black"/>
                </a:solidFill>
              </a:rPr>
              <a:t>Výrobky z Mondi Štětí se dělí na tři základní kategorie :</a:t>
            </a:r>
          </a:p>
          <a:p>
            <a:pPr marL="742950" lvl="1" indent="-285750" defTabSz="685800">
              <a:lnSpc>
                <a:spcPct val="90000"/>
              </a:lnSpc>
              <a:spcAft>
                <a:spcPts val="450"/>
              </a:spcAft>
              <a:buClr>
                <a:srgbClr val="EC6607"/>
              </a:buClr>
              <a:buSzPct val="120000"/>
              <a:buFont typeface="Courier New" panose="02070309020205020404" pitchFamily="49" charset="0"/>
              <a:buChar char="o"/>
            </a:pPr>
            <a:r>
              <a:rPr lang="cs-CZ" sz="1400" b="1" dirty="0">
                <a:solidFill>
                  <a:prstClr val="black"/>
                </a:solidFill>
              </a:rPr>
              <a:t>Pytlové papíry</a:t>
            </a:r>
            <a:endParaRPr lang="cs-CZ" sz="1400" dirty="0">
              <a:solidFill>
                <a:prstClr val="black"/>
              </a:solidFill>
            </a:endParaRPr>
          </a:p>
          <a:p>
            <a:pPr marL="742950" lvl="1" indent="-285750" defTabSz="685800">
              <a:lnSpc>
                <a:spcPct val="90000"/>
              </a:lnSpc>
              <a:spcAft>
                <a:spcPts val="450"/>
              </a:spcAft>
              <a:buClr>
                <a:srgbClr val="EC6607"/>
              </a:buClr>
              <a:buSzPct val="120000"/>
              <a:buFont typeface="Courier New" panose="02070309020205020404" pitchFamily="49" charset="0"/>
              <a:buChar char="o"/>
            </a:pPr>
            <a:r>
              <a:rPr lang="cs-CZ" sz="1400" b="1" dirty="0">
                <a:solidFill>
                  <a:prstClr val="black"/>
                </a:solidFill>
              </a:rPr>
              <a:t>Speciální papíry </a:t>
            </a:r>
          </a:p>
          <a:p>
            <a:pPr marL="742950" lvl="1" indent="-285750" defTabSz="685800">
              <a:lnSpc>
                <a:spcPct val="90000"/>
              </a:lnSpc>
              <a:spcAft>
                <a:spcPts val="450"/>
              </a:spcAft>
              <a:buClr>
                <a:srgbClr val="EC6607"/>
              </a:buClr>
              <a:buSzPct val="120000"/>
              <a:buFont typeface="Courier New" panose="02070309020205020404" pitchFamily="49" charset="0"/>
              <a:buChar char="o"/>
            </a:pPr>
            <a:r>
              <a:rPr lang="cs-CZ" sz="1400" b="1" dirty="0">
                <a:solidFill>
                  <a:prstClr val="black"/>
                </a:solidFill>
              </a:rPr>
              <a:t>Tržní buničina</a:t>
            </a:r>
            <a:endParaRPr lang="cs-CZ" sz="1400" dirty="0">
              <a:solidFill>
                <a:prstClr val="black"/>
              </a:solidFill>
            </a:endParaRPr>
          </a:p>
        </p:txBody>
      </p:sp>
    </p:spTree>
    <p:extLst>
      <p:ext uri="{BB962C8B-B14F-4D97-AF65-F5344CB8AC3E}">
        <p14:creationId xmlns:p14="http://schemas.microsoft.com/office/powerpoint/2010/main" val="1172567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4tkP3brYJKkXZ6nE8Smq5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roup_template_final_THEME">
  <a:themeElements>
    <a:clrScheme name="Mondi">
      <a:dk1>
        <a:sysClr val="windowText" lastClr="000000"/>
      </a:dk1>
      <a:lt1>
        <a:sysClr val="window" lastClr="FFFFFF"/>
      </a:lt1>
      <a:dk2>
        <a:srgbClr val="EC6607"/>
      </a:dk2>
      <a:lt2>
        <a:srgbClr val="FFFFFF"/>
      </a:lt2>
      <a:accent1>
        <a:srgbClr val="EC6607"/>
      </a:accent1>
      <a:accent2>
        <a:srgbClr val="FAA263"/>
      </a:accent2>
      <a:accent3>
        <a:srgbClr val="A5AAAC"/>
      </a:accent3>
      <a:accent4>
        <a:srgbClr val="C3BDB9"/>
      </a:accent4>
      <a:accent5>
        <a:srgbClr val="6797C0"/>
      </a:accent5>
      <a:accent6>
        <a:srgbClr val="767F40"/>
      </a:accent6>
      <a:hlink>
        <a:srgbClr val="EC6607"/>
      </a:hlink>
      <a:folHlink>
        <a:srgbClr val="A5AAAC"/>
      </a:folHlink>
    </a:clrScheme>
    <a:fontScheme name="Mond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Aft>
            <a:spcPts val="600"/>
          </a:spcAft>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marL="285750" indent="-285750" algn="l">
          <a:lnSpc>
            <a:spcPct val="90000"/>
          </a:lnSpc>
          <a:spcAft>
            <a:spcPts val="600"/>
          </a:spcAft>
          <a:buClr>
            <a:schemeClr val="accent1"/>
          </a:buClr>
          <a:buSzPct val="120000"/>
          <a:buFont typeface="Arial" panose="020B0604020202020204" pitchFamily="34" charset="0"/>
          <a:buChar char="●"/>
          <a:defRPr sz="1400" dirty="0" smtClean="0"/>
        </a:defPPr>
      </a:lstStyle>
    </a:txDef>
  </a:objectDefaults>
  <a:extraClrSchemeLst/>
  <a:extLst>
    <a:ext uri="{05A4C25C-085E-4340-85A3-A5531E510DB2}">
      <thm15:themeFamily xmlns:thm15="http://schemas.microsoft.com/office/thememl/2012/main" name="Mondi Steti Template 2018" id="{98B74772-5403-4C4B-BF39-F08B0C318AF6}" vid="{06B8B319-0D25-40C1-BD89-5C43B6CFDE6F}"/>
    </a:ext>
  </a:extLst>
</a:theme>
</file>

<file path=ppt/theme/theme2.xml><?xml version="1.0" encoding="utf-8"?>
<a:theme xmlns:a="http://schemas.openxmlformats.org/drawingml/2006/main" name="Mondi Chapter Slides">
  <a:themeElements>
    <a:clrScheme name="Mondi">
      <a:dk1>
        <a:sysClr val="windowText" lastClr="000000"/>
      </a:dk1>
      <a:lt1>
        <a:sysClr val="window" lastClr="FFFFFF"/>
      </a:lt1>
      <a:dk2>
        <a:srgbClr val="EC6607"/>
      </a:dk2>
      <a:lt2>
        <a:srgbClr val="FFFFFF"/>
      </a:lt2>
      <a:accent1>
        <a:srgbClr val="EC6607"/>
      </a:accent1>
      <a:accent2>
        <a:srgbClr val="FAA263"/>
      </a:accent2>
      <a:accent3>
        <a:srgbClr val="A5AAAC"/>
      </a:accent3>
      <a:accent4>
        <a:srgbClr val="C3BDB9"/>
      </a:accent4>
      <a:accent5>
        <a:srgbClr val="6797C0"/>
      </a:accent5>
      <a:accent6>
        <a:srgbClr val="767F40"/>
      </a:accent6>
      <a:hlink>
        <a:srgbClr val="EC6607"/>
      </a:hlink>
      <a:folHlink>
        <a:srgbClr val="A5AAAC"/>
      </a:folHlink>
    </a:clrScheme>
    <a:fontScheme name="Mond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Aft>
            <a:spcPts val="600"/>
          </a:spcAft>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marL="285750" indent="-285750" algn="l">
          <a:lnSpc>
            <a:spcPct val="90000"/>
          </a:lnSpc>
          <a:spcAft>
            <a:spcPts val="600"/>
          </a:spcAft>
          <a:buClr>
            <a:schemeClr val="accent1"/>
          </a:buClr>
          <a:buSzPct val="120000"/>
          <a:buFont typeface="Arial" panose="020B0604020202020204" pitchFamily="34" charset="0"/>
          <a:buChar char="●"/>
          <a:defRPr sz="1400" dirty="0" smtClean="0"/>
        </a:defPPr>
      </a:lstStyle>
    </a:txDef>
  </a:objectDefaults>
  <a:extraClrSchemeLst/>
  <a:extLst>
    <a:ext uri="{05A4C25C-085E-4340-85A3-A5531E510DB2}">
      <thm15:themeFamily xmlns:thm15="http://schemas.microsoft.com/office/thememl/2012/main" name="Mondi Steti Template 2018" id="{98B74772-5403-4C4B-BF39-F08B0C318AF6}" vid="{E2B06E8C-A27D-447F-9EFA-AD1DB8A226A3}"/>
    </a:ext>
  </a:extLst>
</a:theme>
</file>

<file path=ppt/theme/theme3.xml><?xml version="1.0" encoding="utf-8"?>
<a:theme xmlns:a="http://schemas.openxmlformats.org/drawingml/2006/main" name="Mondi End Slides">
  <a:themeElements>
    <a:clrScheme name="Mondi">
      <a:dk1>
        <a:sysClr val="windowText" lastClr="000000"/>
      </a:dk1>
      <a:lt1>
        <a:sysClr val="window" lastClr="FFFFFF"/>
      </a:lt1>
      <a:dk2>
        <a:srgbClr val="EC6607"/>
      </a:dk2>
      <a:lt2>
        <a:srgbClr val="FFFFFF"/>
      </a:lt2>
      <a:accent1>
        <a:srgbClr val="EC6607"/>
      </a:accent1>
      <a:accent2>
        <a:srgbClr val="FAA263"/>
      </a:accent2>
      <a:accent3>
        <a:srgbClr val="A5AAAC"/>
      </a:accent3>
      <a:accent4>
        <a:srgbClr val="C3BDB9"/>
      </a:accent4>
      <a:accent5>
        <a:srgbClr val="6797C0"/>
      </a:accent5>
      <a:accent6>
        <a:srgbClr val="767F40"/>
      </a:accent6>
      <a:hlink>
        <a:srgbClr val="EC6607"/>
      </a:hlink>
      <a:folHlink>
        <a:srgbClr val="A5AAAC"/>
      </a:folHlink>
    </a:clrScheme>
    <a:fontScheme name="Mond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Aft>
            <a:spcPts val="600"/>
          </a:spcAft>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marL="285750" indent="-285750" algn="l">
          <a:lnSpc>
            <a:spcPct val="90000"/>
          </a:lnSpc>
          <a:spcAft>
            <a:spcPts val="600"/>
          </a:spcAft>
          <a:buClr>
            <a:schemeClr val="accent1"/>
          </a:buClr>
          <a:buSzPct val="120000"/>
          <a:buFont typeface="Arial" panose="020B0604020202020204" pitchFamily="34" charset="0"/>
          <a:buChar char="●"/>
          <a:defRPr sz="1400" dirty="0" smtClean="0"/>
        </a:defPPr>
      </a:lstStyle>
    </a:txDef>
  </a:objectDefaults>
  <a:extraClrSchemeLst/>
  <a:extLst>
    <a:ext uri="{05A4C25C-085E-4340-85A3-A5531E510DB2}">
      <thm15:themeFamily xmlns:thm15="http://schemas.microsoft.com/office/thememl/2012/main" name="Mondi Steti Template 2018" id="{98B74772-5403-4C4B-BF39-F08B0C318AF6}" vid="{8DF07801-5362-4ED9-9018-3BA7DF821BFD}"/>
    </a:ext>
  </a:extLst>
</a:theme>
</file>

<file path=ppt/theme/theme4.xml><?xml version="1.0" encoding="utf-8"?>
<a:theme xmlns:a="http://schemas.openxmlformats.org/drawingml/2006/main" name="Mondi">
  <a:themeElements>
    <a:clrScheme name="Mondi">
      <a:dk1>
        <a:srgbClr val="000000"/>
      </a:dk1>
      <a:lt1>
        <a:srgbClr val="FFFFFF"/>
      </a:lt1>
      <a:dk2>
        <a:srgbClr val="000000"/>
      </a:dk2>
      <a:lt2>
        <a:srgbClr val="FFFFFF"/>
      </a:lt2>
      <a:accent1>
        <a:srgbClr val="EC6607"/>
      </a:accent1>
      <a:accent2>
        <a:srgbClr val="0055A4"/>
      </a:accent2>
      <a:accent3>
        <a:srgbClr val="823291"/>
      </a:accent3>
      <a:accent4>
        <a:srgbClr val="73D0AF"/>
      </a:accent4>
      <a:accent5>
        <a:srgbClr val="FFCD00"/>
      </a:accent5>
      <a:accent6>
        <a:srgbClr val="FA5078"/>
      </a:accent6>
      <a:hlink>
        <a:srgbClr val="73D0AF"/>
      </a:hlink>
      <a:folHlink>
        <a:srgbClr val="FFCD00"/>
      </a:folHlink>
    </a:clrScheme>
    <a:fontScheme name="Mond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Aft>
            <a:spcPts val="600"/>
          </a:spcAft>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marL="179388" indent="-172800" algn="l">
          <a:lnSpc>
            <a:spcPct val="90000"/>
          </a:lnSpc>
          <a:spcAft>
            <a:spcPts val="600"/>
          </a:spcAft>
          <a:buClr>
            <a:schemeClr val="accent1"/>
          </a:buClr>
          <a:buFont typeface="Arial" panose="020B0604020202020204" pitchFamily="34" charset="0"/>
          <a:buChar char="●"/>
          <a:defRPr sz="1600" dirty="0" smtClean="0"/>
        </a:defPPr>
      </a:lstStyle>
    </a:txDef>
  </a:objectDefaults>
  <a:extraClrSchemeLst/>
  <a:custClrLst>
    <a:custClr name="Orange 80%">
      <a:srgbClr val="F08539"/>
    </a:custClr>
    <a:custClr name="Orange 60%">
      <a:srgbClr val="F4A36A"/>
    </a:custClr>
    <a:custClr name="Orange 40%">
      <a:srgbClr val="F7C29C"/>
    </a:custClr>
    <a:custClr name="Orange 20%">
      <a:srgbClr val="FBE0CD"/>
    </a:custClr>
    <a:custClr name="Blue 80%">
      <a:srgbClr val="3381BF"/>
    </a:custClr>
    <a:custClr name="Blue 60%">
      <a:srgbClr val="66A0CF"/>
    </a:custClr>
    <a:custClr name="Blue 40%">
      <a:srgbClr val="99C0DF"/>
    </a:custClr>
    <a:custClr name="Blue 20%">
      <a:srgbClr val="CCDFEF"/>
    </a:custClr>
    <a:custClr name="Violet 80%">
      <a:srgbClr val="935DA2"/>
    </a:custClr>
    <a:custClr name="Violet 60%">
      <a:srgbClr val="AE85B9"/>
    </a:custClr>
    <a:custClr name="Violet 40%">
      <a:srgbClr val="C9AED1"/>
    </a:custClr>
    <a:custClr name="Violet 20%">
      <a:srgbClr val="E4D6E8"/>
    </a:custClr>
    <a:custClr name="Mint 80%">
      <a:srgbClr val="95D1BD"/>
    </a:custClr>
    <a:custClr name="Mint 60%">
      <a:srgbClr val="B0DCCE"/>
    </a:custClr>
    <a:custClr name="Mint 40%">
      <a:srgbClr val="CAE8DE"/>
    </a:custClr>
    <a:custClr name="Mint 20%">
      <a:srgbClr val="E5F3EF"/>
    </a:custClr>
    <a:custClr name="Silver 80%">
      <a:srgbClr val="CED3DD"/>
    </a:custClr>
    <a:custClr name="Silver 60%">
      <a:srgbClr val="DADEE5"/>
    </a:custClr>
    <a:custClr name="Silver 40%">
      <a:srgbClr val="E7E9EE"/>
    </a:custClr>
    <a:custClr name="Silver 20%">
      <a:srgbClr val="F3F4F6"/>
    </a:custClr>
    <a:custClr name="Cerise 80%">
      <a:srgbClr val="EE7393"/>
    </a:custClr>
    <a:custClr name="Cerise 60%">
      <a:srgbClr val="F296AE"/>
    </a:custClr>
    <a:custClr name="Cerise 40%">
      <a:srgbClr val="F7B9C9"/>
    </a:custClr>
    <a:custClr name="Cerise 20%">
      <a:srgbClr val="FBDCE4"/>
    </a:custClr>
    <a:custClr name="Yellow 80%">
      <a:srgbClr val="FFD333"/>
    </a:custClr>
    <a:custClr name="Yellow 60%">
      <a:srgbClr val="FFDE66"/>
    </a:custClr>
    <a:custClr name="Yellow 40%">
      <a:srgbClr val="FFE999"/>
    </a:custClr>
    <a:custClr name="Yellow 20%">
      <a:srgbClr val="FFF4CC"/>
    </a:custClr>
  </a:custClrLst>
  <a:extLst>
    <a:ext uri="{05A4C25C-085E-4340-85A3-A5531E510DB2}">
      <thm15:themeFamily xmlns:thm15="http://schemas.microsoft.com/office/thememl/2012/main" name="Mondi_PowerPoint_Template.potx" id="{C52AAA1B-E05F-4F91-9A77-3B56B829C27C}" vid="{91259FBA-F293-4485-A279-14A685C62ECC}"/>
    </a:ext>
  </a:extLst>
</a:theme>
</file>

<file path=ppt/theme/theme5.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Mondi Steti Template 2018</Template>
  <TotalTime>8876</TotalTime>
  <Words>1241</Words>
  <Application>Microsoft Office PowerPoint</Application>
  <PresentationFormat>Širokoúhlá obrazovka</PresentationFormat>
  <Paragraphs>172</Paragraphs>
  <Slides>15</Slides>
  <Notes>5</Notes>
  <HiddenSlides>0</HiddenSlides>
  <MMClips>1</MMClips>
  <ScaleCrop>false</ScaleCrop>
  <HeadingPairs>
    <vt:vector size="8" baseType="variant">
      <vt:variant>
        <vt:lpstr>Použitá písma</vt:lpstr>
      </vt:variant>
      <vt:variant>
        <vt:i4>6</vt:i4>
      </vt:variant>
      <vt:variant>
        <vt:lpstr>Motiv</vt:lpstr>
      </vt:variant>
      <vt:variant>
        <vt:i4>4</vt:i4>
      </vt:variant>
      <vt:variant>
        <vt:lpstr>Vložené servery OLE</vt:lpstr>
      </vt:variant>
      <vt:variant>
        <vt:i4>1</vt:i4>
      </vt:variant>
      <vt:variant>
        <vt:lpstr>Nadpisy snímků</vt:lpstr>
      </vt:variant>
      <vt:variant>
        <vt:i4>15</vt:i4>
      </vt:variant>
    </vt:vector>
  </HeadingPairs>
  <TitlesOfParts>
    <vt:vector size="26" baseType="lpstr">
      <vt:lpstr>Arial</vt:lpstr>
      <vt:lpstr>Calibri</vt:lpstr>
      <vt:lpstr>Courier New</vt:lpstr>
      <vt:lpstr>Gabriola</vt:lpstr>
      <vt:lpstr>Times New Roman</vt:lpstr>
      <vt:lpstr>Wingdings 2</vt:lpstr>
      <vt:lpstr>Group_template_final_THEME</vt:lpstr>
      <vt:lpstr>Mondi Chapter Slides</vt:lpstr>
      <vt:lpstr>Mondi End Slides</vt:lpstr>
      <vt:lpstr>Mondi</vt:lpstr>
      <vt:lpstr>think-cell Slide</vt:lpstr>
      <vt:lpstr>Mondi Štětí Od dřeva po finální výrobky </vt:lpstr>
      <vt:lpstr>Světový leader ve výrobě papíru a obalových materiálů</vt:lpstr>
      <vt:lpstr>Mondi Štětí - největší papírna v Čechách</vt:lpstr>
      <vt:lpstr>Společenská odpovědnost</vt:lpstr>
      <vt:lpstr>Od dřeva po finální výrobky</vt:lpstr>
      <vt:lpstr>Papírenský stroj</vt:lpstr>
      <vt:lpstr>PS 10</vt:lpstr>
      <vt:lpstr>PS 10</vt:lpstr>
      <vt:lpstr>Výrobky Mondi Štětí</vt:lpstr>
      <vt:lpstr>Výrobky Mondi Štětí</vt:lpstr>
      <vt:lpstr>Prezentace aplikace PowerPoint</vt:lpstr>
      <vt:lpstr>Prezentace aplikace PowerPoint</vt:lpstr>
      <vt:lpstr>Prezentace aplikace PowerPoint</vt:lpstr>
      <vt:lpstr>Základní procesy v Mondi Štětí</vt:lpstr>
      <vt:lpstr>Děkuji za pozornost!</vt:lpstr>
    </vt:vector>
  </TitlesOfParts>
  <Company>Mondi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Bláhová Radka</dc:creator>
  <cp:lastModifiedBy>Petr Matoušek</cp:lastModifiedBy>
  <cp:revision>292</cp:revision>
  <cp:lastPrinted>2021-01-25T13:57:28Z</cp:lastPrinted>
  <dcterms:created xsi:type="dcterms:W3CDTF">2019-07-10T16:06:37Z</dcterms:created>
  <dcterms:modified xsi:type="dcterms:W3CDTF">2024-09-30T11:14:18Z</dcterms:modified>
</cp:coreProperties>
</file>