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81" r:id="rId5"/>
    <p:sldMasterId id="2147483665" r:id="rId6"/>
    <p:sldMasterId id="2147483707" r:id="rId7"/>
    <p:sldMasterId id="2147483790" r:id="rId8"/>
    <p:sldMasterId id="2147483748" r:id="rId9"/>
    <p:sldMasterId id="2147483800" r:id="rId10"/>
  </p:sldMasterIdLst>
  <p:notesMasterIdLst>
    <p:notesMasterId r:id="rId16"/>
  </p:notesMasterIdLst>
  <p:sldIdLst>
    <p:sldId id="256" r:id="rId11"/>
    <p:sldId id="260" r:id="rId12"/>
    <p:sldId id="262" r:id="rId13"/>
    <p:sldId id="259" r:id="rId14"/>
    <p:sldId id="257" r:id="rId15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903" userDrawn="1">
          <p15:clr>
            <a:srgbClr val="A4A3A4"/>
          </p15:clr>
        </p15:guide>
        <p15:guide id="6" pos="25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212"/>
    <a:srgbClr val="E10812"/>
    <a:srgbClr val="E30613"/>
    <a:srgbClr val="FFFFFF"/>
    <a:srgbClr val="F3F3F3"/>
    <a:srgbClr val="AEAFAB"/>
    <a:srgbClr val="EAEAEA"/>
    <a:srgbClr val="EE4C1A"/>
    <a:srgbClr val="F29D91"/>
    <a:srgbClr val="C7C8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17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90" y="234"/>
      </p:cViewPr>
      <p:guideLst>
        <p:guide orient="horz" pos="2160"/>
        <p:guide pos="2887"/>
        <p:guide pos="7401"/>
        <p:guide pos="3840"/>
        <p:guide pos="6903"/>
        <p:guide pos="257"/>
        <p:guide orient="horz" pos="5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2704C-4B67-4D47-88D9-E7FCAD46476E}" type="datetimeFigureOut">
              <a:rPr lang="en-PL" smtClean="0"/>
              <a:t>09/23/2024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24953-4E8A-254C-97C4-9F6ED375EDD6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982845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jp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nímek na šířk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7DC75BCD-E5C3-0041-A9FC-F5F0E0928771}"/>
              </a:ext>
            </a:extLst>
          </p:cNvPr>
          <p:cNvSpPr/>
          <p:nvPr userDrawn="1"/>
        </p:nvSpPr>
        <p:spPr>
          <a:xfrm>
            <a:off x="1114833" y="3201798"/>
            <a:ext cx="9767876" cy="257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C3B220E0-5FFD-BA41-A183-4F2D26C1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91" y="3363839"/>
            <a:ext cx="935870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pl-PL" dirty="0"/>
          </a:p>
        </p:txBody>
      </p:sp>
      <p:sp>
        <p:nvSpPr>
          <p:cNvPr id="14" name="Symbol zastępczy daty 2">
            <a:extLst>
              <a:ext uri="{FF2B5EF4-FFF2-40B4-BE49-F238E27FC236}">
                <a16:creationId xmlns:a16="http://schemas.microsoft.com/office/drawing/2014/main" id="{2F8259C5-A9CD-7241-9145-76F1E17B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270877"/>
            <a:ext cx="2743200" cy="192927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64E232-420F-AA4D-B8D8-49B024EF624A}" type="datetime1">
              <a:rPr lang="pl-PL" smtClean="0"/>
              <a:t>23.09.2024</a:t>
            </a:fld>
            <a:endParaRPr lang="pl-PL" dirty="0"/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715E58CB-43F0-2742-A872-D13A81BB0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9291" y="5270877"/>
            <a:ext cx="3063207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 smtClean="0"/>
              <a:t>Praha</a:t>
            </a:r>
            <a:endParaRPr lang="pl-PL" dirty="0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82C2C3B-6597-DBB7-A3F1-0EEBC5AD7C3C}"/>
              </a:ext>
            </a:extLst>
          </p:cNvPr>
          <p:cNvSpPr/>
          <p:nvPr userDrawn="1"/>
        </p:nvSpPr>
        <p:spPr>
          <a:xfrm>
            <a:off x="1114833" y="4969498"/>
            <a:ext cx="6391285" cy="49870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B572E5-D8D6-2E66-12E1-EC585F5C0063}"/>
              </a:ext>
            </a:extLst>
          </p:cNvPr>
          <p:cNvSpPr/>
          <p:nvPr userDrawn="1"/>
        </p:nvSpPr>
        <p:spPr>
          <a:xfrm>
            <a:off x="4491424" y="4969498"/>
            <a:ext cx="6391285" cy="49870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32341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3250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10" name="Symbol zastępczy wykresu 2">
            <a:extLst>
              <a:ext uri="{FF2B5EF4-FFF2-40B4-BE49-F238E27FC236}">
                <a16:creationId xmlns:a16="http://schemas.microsoft.com/office/drawing/2014/main" id="{51A47223-2161-B54D-912A-02784FAD6FE7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36266" y="1676218"/>
            <a:ext cx="4860767" cy="457835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75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; Obrázek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2E2C23D-F77E-EA40-88E3-B528BEECF9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33092" y="1676400"/>
            <a:ext cx="4860925" cy="458787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743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33250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E93BAF83-1735-FF4B-B075-32DD81D63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6266" y="1676400"/>
            <a:ext cx="4860925" cy="458787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3125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00D0DEC-ECA8-CA4B-AD68-B9D6833D5E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312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E7BDF1D-B0A1-BA46-94D8-B1524B85B604}"/>
              </a:ext>
            </a:extLst>
          </p:cNvPr>
          <p:cNvSpPr txBox="1"/>
          <p:nvPr userDrawn="1"/>
        </p:nvSpPr>
        <p:spPr>
          <a:xfrm>
            <a:off x="11570797" y="6313594"/>
            <a:ext cx="480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800" smtClean="0">
                <a:solidFill>
                  <a:schemeClr val="bg1"/>
                </a:solidFill>
              </a:rPr>
              <a:pPr algn="ctr"/>
              <a:t>‹#›</a:t>
            </a:fld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2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AE7BDF1D-B0A1-BA46-94D8-B1524B85B604}"/>
              </a:ext>
            </a:extLst>
          </p:cNvPr>
          <p:cNvSpPr txBox="1"/>
          <p:nvPr userDrawn="1"/>
        </p:nvSpPr>
        <p:spPr>
          <a:xfrm>
            <a:off x="11570797" y="6313594"/>
            <a:ext cx="480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800" smtClean="0">
                <a:solidFill>
                  <a:schemeClr val="bg1"/>
                </a:solidFill>
              </a:rPr>
              <a:pPr algn="ctr"/>
              <a:t>‹#›</a:t>
            </a:fld>
            <a:endParaRPr lang="pl-PL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06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D06D2FF-169E-BD46-B5AF-0BB6A2CBB438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0EE97A-6BD4-BD47-828C-77AC6C8D3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B6A48BC-AF4D-504A-83F3-AFE449905B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10157751" cy="4577807"/>
          </a:xfrm>
          <a:prstGeom prst="rect">
            <a:avLst/>
          </a:prstGeom>
        </p:spPr>
        <p:txBody>
          <a:bodyPr numCol="1" spcCol="36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1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</a:t>
            </a:r>
          </a:p>
        </p:txBody>
      </p:sp>
      <p:sp>
        <p:nvSpPr>
          <p:cNvPr id="7" name="Symbol zastępczy tytułu pionowego 9">
            <a:extLst>
              <a:ext uri="{FF2B5EF4-FFF2-40B4-BE49-F238E27FC236}">
                <a16:creationId xmlns:a16="http://schemas.microsoft.com/office/drawing/2014/main" id="{053CC83E-DBD0-324A-B68A-B56C4BAEA464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560691" y="895312"/>
            <a:ext cx="521140" cy="2533688"/>
          </a:xfrm>
          <a:prstGeom prst="rect">
            <a:avLst/>
          </a:prstGeom>
        </p:spPr>
        <p:txBody>
          <a:bodyPr vert="eaVert" anchor="ctr"/>
          <a:lstStyle>
            <a:lvl1pPr marL="0" indent="0">
              <a:buNone/>
              <a:defRPr sz="12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DZIAŁ</a:t>
            </a:r>
          </a:p>
        </p:txBody>
      </p:sp>
    </p:spTree>
    <p:extLst>
      <p:ext uri="{BB962C8B-B14F-4D97-AF65-F5344CB8AC3E}">
        <p14:creationId xmlns:p14="http://schemas.microsoft.com/office/powerpoint/2010/main" val="78337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 wąs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AA9D7-9CF3-9146-A77E-3E377ABB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91" y="3363839"/>
            <a:ext cx="6002399" cy="13255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90174FC-DF49-CD41-A2C2-5D9A65A9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68490" y="5270877"/>
            <a:ext cx="2743200" cy="192927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16.06.2023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86EB863-29A7-B540-9F44-061AFE307D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9291" y="5270877"/>
            <a:ext cx="3063207" cy="180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/>
              <a:t>Warszawa</a:t>
            </a:r>
          </a:p>
        </p:txBody>
      </p:sp>
      <p:sp>
        <p:nvSpPr>
          <p:cNvPr id="6" name="Symbol zastępczy tytułu pionowego 9">
            <a:extLst>
              <a:ext uri="{FF2B5EF4-FFF2-40B4-BE49-F238E27FC236}">
                <a16:creationId xmlns:a16="http://schemas.microsoft.com/office/drawing/2014/main" id="{86BC624F-0053-0C45-90E9-0228FABCD517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 rot="16200000">
            <a:off x="3164166" y="1554708"/>
            <a:ext cx="521140" cy="2530502"/>
          </a:xfrm>
          <a:prstGeom prst="rect">
            <a:avLst/>
          </a:prstGeom>
        </p:spPr>
        <p:txBody>
          <a:bodyPr vert="eaVert" anchor="ctr"/>
          <a:lstStyle>
            <a:lvl1pPr marL="0" indent="0">
              <a:buNone/>
              <a:defRPr sz="12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DZIAŁ</a:t>
            </a:r>
          </a:p>
        </p:txBody>
      </p:sp>
    </p:spTree>
    <p:extLst>
      <p:ext uri="{BB962C8B-B14F-4D97-AF65-F5344CB8AC3E}">
        <p14:creationId xmlns:p14="http://schemas.microsoft.com/office/powerpoint/2010/main" val="1761003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37907543-C386-CB4B-A6B2-8B2FF0439AAC}"/>
              </a:ext>
            </a:extLst>
          </p:cNvPr>
          <p:cNvSpPr/>
          <p:nvPr userDrawn="1"/>
        </p:nvSpPr>
        <p:spPr>
          <a:xfrm>
            <a:off x="0" y="1"/>
            <a:ext cx="11484723" cy="2541960"/>
          </a:xfrm>
          <a:prstGeom prst="rect">
            <a:avLst/>
          </a:prstGeom>
          <a:solidFill>
            <a:srgbClr val="E1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172">
            <a:extLst>
              <a:ext uri="{FF2B5EF4-FFF2-40B4-BE49-F238E27FC236}">
                <a16:creationId xmlns:a16="http://schemas.microsoft.com/office/drawing/2014/main" id="{4E5F6588-F629-5C4D-BA58-A4954F49C093}"/>
              </a:ext>
            </a:extLst>
          </p:cNvPr>
          <p:cNvCxnSpPr>
            <a:cxnSpLocks/>
          </p:cNvCxnSpPr>
          <p:nvPr userDrawn="1"/>
        </p:nvCxnSpPr>
        <p:spPr>
          <a:xfrm>
            <a:off x="0" y="3956180"/>
            <a:ext cx="1219199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  <a:alpha val="44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2">
            <a:extLst>
              <a:ext uri="{FF2B5EF4-FFF2-40B4-BE49-F238E27FC236}">
                <a16:creationId xmlns:a16="http://schemas.microsoft.com/office/drawing/2014/main" id="{BE0BB879-1996-6043-AA70-F29D8AAC094C}"/>
              </a:ext>
            </a:extLst>
          </p:cNvPr>
          <p:cNvCxnSpPr>
            <a:cxnSpLocks/>
          </p:cNvCxnSpPr>
          <p:nvPr userDrawn="1"/>
        </p:nvCxnSpPr>
        <p:spPr>
          <a:xfrm>
            <a:off x="152400" y="3258241"/>
            <a:ext cx="1219199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  <a:alpha val="44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2">
            <a:extLst>
              <a:ext uri="{FF2B5EF4-FFF2-40B4-BE49-F238E27FC236}">
                <a16:creationId xmlns:a16="http://schemas.microsoft.com/office/drawing/2014/main" id="{7CB1726F-B7CB-3245-B265-94D1C35DBC6F}"/>
              </a:ext>
            </a:extLst>
          </p:cNvPr>
          <p:cNvCxnSpPr>
            <a:cxnSpLocks/>
          </p:cNvCxnSpPr>
          <p:nvPr userDrawn="1"/>
        </p:nvCxnSpPr>
        <p:spPr>
          <a:xfrm>
            <a:off x="152400" y="4654119"/>
            <a:ext cx="1219199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  <a:alpha val="44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2">
            <a:extLst>
              <a:ext uri="{FF2B5EF4-FFF2-40B4-BE49-F238E27FC236}">
                <a16:creationId xmlns:a16="http://schemas.microsoft.com/office/drawing/2014/main" id="{D57D44A8-D691-BF40-AAFB-80CCE8EDD6EF}"/>
              </a:ext>
            </a:extLst>
          </p:cNvPr>
          <p:cNvCxnSpPr>
            <a:cxnSpLocks/>
          </p:cNvCxnSpPr>
          <p:nvPr userDrawn="1"/>
        </p:nvCxnSpPr>
        <p:spPr>
          <a:xfrm>
            <a:off x="304800" y="5352058"/>
            <a:ext cx="1219199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  <a:alpha val="44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2">
            <a:extLst>
              <a:ext uri="{FF2B5EF4-FFF2-40B4-BE49-F238E27FC236}">
                <a16:creationId xmlns:a16="http://schemas.microsoft.com/office/drawing/2014/main" id="{272627CF-7917-AB4D-BA2F-0F3CC1BC8428}"/>
              </a:ext>
            </a:extLst>
          </p:cNvPr>
          <p:cNvCxnSpPr>
            <a:cxnSpLocks/>
          </p:cNvCxnSpPr>
          <p:nvPr userDrawn="1"/>
        </p:nvCxnSpPr>
        <p:spPr>
          <a:xfrm>
            <a:off x="457200" y="6049997"/>
            <a:ext cx="1219199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  <a:alpha val="44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>
            <a:extLst>
              <a:ext uri="{FF2B5EF4-FFF2-40B4-BE49-F238E27FC236}">
                <a16:creationId xmlns:a16="http://schemas.microsoft.com/office/drawing/2014/main" id="{BDB1C1A5-1A44-694C-ACDD-4BA722498698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2" name="Symbol zastępczy tytułu pionowego 9">
            <a:extLst>
              <a:ext uri="{FF2B5EF4-FFF2-40B4-BE49-F238E27FC236}">
                <a16:creationId xmlns:a16="http://schemas.microsoft.com/office/drawing/2014/main" id="{CC2C95F7-88F9-F34F-AC84-D7CD5E117B21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11560691" y="895312"/>
            <a:ext cx="521140" cy="2541953"/>
          </a:xfrm>
          <a:prstGeom prst="rect">
            <a:avLst/>
          </a:prstGeom>
        </p:spPr>
        <p:txBody>
          <a:bodyPr vert="eaVert" anchor="ctr"/>
          <a:lstStyle>
            <a:lvl1pPr marL="0" indent="0">
              <a:buNone/>
              <a:defRPr sz="120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DZIAŁ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6934B9C-56CA-8843-B3D5-34F06B2B9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rgbClr val="F29D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67613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; Vizuál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2CACCBE-A304-5144-90F3-FD9555C3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 err="1" smtClean="0"/>
              <a:t>Vizuál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4597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zuál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2CACCBE-A304-5144-90F3-FD9555C3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 err="1" smtClean="0"/>
              <a:t>Vizuál</a:t>
            </a:r>
            <a:endParaRPr lang="pl-PL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2C2438F-B7ED-A84D-9583-0BFAAF9EFE86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FAA313-C94F-D64C-9047-694EBC30D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61073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AA9D7-9CF3-9146-A77E-3E377ABB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91" y="2260567"/>
            <a:ext cx="6002399" cy="49510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pl-PL" dirty="0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90174FC-DF49-CD41-A2C2-5D9A65A9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68490" y="5270877"/>
            <a:ext cx="2743200" cy="192927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D04DDAA-017C-5C48-80C3-EE8FCD9E2E1D}" type="datetime1">
              <a:rPr lang="pl-PL" smtClean="0"/>
              <a:t>23.09.2024</a:t>
            </a:fld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A86EB863-29A7-B540-9F44-061AFE307D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9291" y="5270877"/>
            <a:ext cx="3063207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 smtClean="0"/>
              <a:t>Praha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ABF6B72-0553-9294-20CE-68E1FF8EDA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688" y="2911475"/>
            <a:ext cx="6002337" cy="18415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 err="1" smtClean="0"/>
              <a:t>Kliknutím</a:t>
            </a:r>
            <a:r>
              <a:rPr lang="pl-PL" dirty="0" smtClean="0"/>
              <a:t> </a:t>
            </a:r>
            <a:r>
              <a:rPr lang="pl-PL" dirty="0" err="1" smtClean="0"/>
              <a:t>upravíte</a:t>
            </a:r>
            <a:r>
              <a:rPr lang="pl-PL" dirty="0" smtClean="0"/>
              <a:t> </a:t>
            </a:r>
            <a:r>
              <a:rPr lang="pl-PL" dirty="0" err="1" smtClean="0"/>
              <a:t>styly</a:t>
            </a:r>
            <a:r>
              <a:rPr lang="pl-PL" dirty="0" smtClean="0"/>
              <a:t> </a:t>
            </a:r>
            <a:r>
              <a:rPr lang="pl-PL" dirty="0" err="1" smtClean="0"/>
              <a:t>textového</a:t>
            </a:r>
            <a:r>
              <a:rPr lang="pl-PL" dirty="0" smtClean="0"/>
              <a:t> </a:t>
            </a:r>
            <a:r>
              <a:rPr lang="pl-PL" dirty="0" err="1" smtClean="0"/>
              <a:t>vzoru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6484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D497DD58-4708-DA4A-9923-A1F71D7F79D9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21DC70-E0F5-6B47-825E-8D74D3039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AE9738C2-A01F-1841-9708-01EA5C5782F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C3DCBF8-2C48-874F-AF3E-171D1B62AF7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766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5C3DCBF8-2C48-874F-AF3E-171D1B62AF7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1"/>
            <a:ext cx="5741581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Fotografie</a:t>
            </a:r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157BEEE3-083F-0D49-A8DA-001149D1C7E6}"/>
              </a:ext>
            </a:extLst>
          </p:cNvPr>
          <p:cNvSpPr/>
          <p:nvPr userDrawn="1"/>
        </p:nvSpPr>
        <p:spPr>
          <a:xfrm>
            <a:off x="6096000" y="1290096"/>
            <a:ext cx="4860767" cy="45719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4A5884-FF99-B941-832E-F78EE7A3D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F2DF3E88-91E1-D544-8534-FE1D16D984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3890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; Vizuál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2CACCBE-A304-5144-90F3-FD9555C3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/>
              <a:t>Wykres</a:t>
            </a:r>
          </a:p>
        </p:txBody>
      </p:sp>
    </p:spTree>
    <p:extLst>
      <p:ext uri="{BB962C8B-B14F-4D97-AF65-F5344CB8AC3E}">
        <p14:creationId xmlns:p14="http://schemas.microsoft.com/office/powerpoint/2010/main" val="740794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zuál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2CACCBE-A304-5144-90F3-FD9555C3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 err="1" smtClean="0"/>
              <a:t>Vizuál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1F10340-DAE3-234A-A0EC-43910B7E23A2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F6E4D8-9B18-F648-B68D-0E602FF19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039250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AF897D2-FFCF-9744-BA4D-9C9DA537EE1F}"/>
              </a:ext>
            </a:extLst>
          </p:cNvPr>
          <p:cNvSpPr/>
          <p:nvPr userDrawn="1"/>
        </p:nvSpPr>
        <p:spPr>
          <a:xfrm>
            <a:off x="636266" y="1290096"/>
            <a:ext cx="4860767" cy="45719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D9D5CF-F85F-BB45-8706-645C39F24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1B4E1664-0E5C-1E47-95E1-4FB03267BF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D1591870-F98C-594A-93E7-F08EB98E1DD6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396618"/>
            <a:ext cx="4983126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1472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1/2; Tex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3EE66C9-4DCB-D944-8499-ECB6F3541D72}"/>
              </a:ext>
            </a:extLst>
          </p:cNvPr>
          <p:cNvSpPr/>
          <p:nvPr userDrawn="1"/>
        </p:nvSpPr>
        <p:spPr>
          <a:xfrm>
            <a:off x="6096000" y="1290096"/>
            <a:ext cx="486076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47D2C81E-EF34-EE45-8EE3-76D1FE35E2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4E0AAE96-5C45-DE43-849B-487EEF4EC51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0" y="-4256"/>
            <a:ext cx="5741581" cy="6816537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Fotografie</a:t>
            </a:r>
            <a:endParaRPr lang="pl-PL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75AA1D9-C903-194A-9795-58C006495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396618"/>
            <a:ext cx="4860767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rgbClr val="F29D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1419697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; Vizuál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7" y="1879592"/>
            <a:ext cx="278537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7" y="396617"/>
            <a:ext cx="2805024" cy="1202419"/>
          </a:xfrm>
          <a:prstGeom prst="rect">
            <a:avLst/>
          </a:prstGeom>
        </p:spPr>
        <p:txBody>
          <a:bodyPr anchor="t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7" y="2227782"/>
            <a:ext cx="2805024" cy="40365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2CACCBE-A304-5144-90F3-FD9555C382A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267200" y="396618"/>
            <a:ext cx="6811926" cy="58677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pl-PL" dirty="0" err="1" smtClean="0"/>
              <a:t>Vizuál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3739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;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85187" y="396618"/>
            <a:ext cx="6693939" cy="58677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360112F-1A65-6147-87E2-E2A17FA0AFC5}"/>
              </a:ext>
            </a:extLst>
          </p:cNvPr>
          <p:cNvSpPr/>
          <p:nvPr userDrawn="1"/>
        </p:nvSpPr>
        <p:spPr>
          <a:xfrm>
            <a:off x="636267" y="1879592"/>
            <a:ext cx="278537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9F6856-B5A8-7D4B-AA7C-A7945A02F2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7" y="396617"/>
            <a:ext cx="2805024" cy="1202419"/>
          </a:xfrm>
          <a:prstGeom prst="rect">
            <a:avLst/>
          </a:prstGeom>
        </p:spPr>
        <p:txBody>
          <a:bodyPr anchor="t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9C1F758D-895E-0048-8823-0CCC9A795B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6267" y="2227782"/>
            <a:ext cx="2805024" cy="40365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9035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1/3; Text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86E411A-4214-2F46-8BC0-8CF8AB7971C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0" y="0"/>
            <a:ext cx="3923071" cy="685800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smtClean="0"/>
              <a:t>Fotografie</a:t>
            </a:r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F416B7E-E922-7D4F-A328-BDEEE672E890}"/>
              </a:ext>
            </a:extLst>
          </p:cNvPr>
          <p:cNvSpPr/>
          <p:nvPr userDrawn="1"/>
        </p:nvSpPr>
        <p:spPr>
          <a:xfrm>
            <a:off x="4375356" y="1290096"/>
            <a:ext cx="6581411" cy="45719"/>
          </a:xfrm>
          <a:prstGeom prst="rect">
            <a:avLst/>
          </a:prstGeom>
          <a:solidFill>
            <a:srgbClr val="E10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>
              <a:solidFill>
                <a:srgbClr val="C000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71772B-AC35-3F48-A171-9C51480B6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5356" y="396618"/>
            <a:ext cx="658141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14" name="Symbol zastępczy zawartości 2">
            <a:extLst>
              <a:ext uri="{FF2B5EF4-FFF2-40B4-BE49-F238E27FC236}">
                <a16:creationId xmlns:a16="http://schemas.microsoft.com/office/drawing/2014/main" id="{F8151E35-F532-1E49-9435-E8685AB7D1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75356" y="1686546"/>
            <a:ext cx="6581412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0299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18B33A99-7856-F744-8A4A-4AEFC5660507}"/>
              </a:ext>
            </a:extLst>
          </p:cNvPr>
          <p:cNvSpPr/>
          <p:nvPr userDrawn="1"/>
        </p:nvSpPr>
        <p:spPr>
          <a:xfrm>
            <a:off x="636267" y="1879592"/>
            <a:ext cx="278537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4C2002-9DB9-C144-B19A-E72021E433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7" y="396617"/>
            <a:ext cx="2805024" cy="1202419"/>
          </a:xfrm>
          <a:prstGeom prst="rect">
            <a:avLst/>
          </a:prstGeom>
        </p:spPr>
        <p:txBody>
          <a:bodyPr anchor="t"/>
          <a:lstStyle>
            <a:lvl1pPr>
              <a:defRPr sz="2000" b="1" i="0" spc="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FE9C92BA-762E-7C44-B633-C691FE22305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7" y="2227782"/>
            <a:ext cx="2805024" cy="403657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561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-široká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7DC75BCD-E5C3-0041-A9FC-F5F0E0928771}"/>
              </a:ext>
            </a:extLst>
          </p:cNvPr>
          <p:cNvSpPr/>
          <p:nvPr userDrawn="1"/>
        </p:nvSpPr>
        <p:spPr>
          <a:xfrm>
            <a:off x="1114833" y="1938372"/>
            <a:ext cx="9767876" cy="3836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C3B220E0-5FFD-BA41-A183-4F2D26C1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291" y="2243764"/>
            <a:ext cx="9358709" cy="464583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pl-PL" dirty="0"/>
          </a:p>
        </p:txBody>
      </p:sp>
      <p:sp>
        <p:nvSpPr>
          <p:cNvPr id="14" name="Symbol zastępczy daty 2">
            <a:extLst>
              <a:ext uri="{FF2B5EF4-FFF2-40B4-BE49-F238E27FC236}">
                <a16:creationId xmlns:a16="http://schemas.microsoft.com/office/drawing/2014/main" id="{2F8259C5-A9CD-7241-9145-76F1E17B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4800" y="5270877"/>
            <a:ext cx="2743200" cy="192927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36BF3BB-7306-FA48-9E6A-25042A3B3973}" type="datetime1">
              <a:rPr lang="pl-PL" smtClean="0"/>
              <a:t>23.09.2024</a:t>
            </a:fld>
            <a:endParaRPr lang="pl-PL" dirty="0"/>
          </a:p>
        </p:txBody>
      </p:sp>
      <p:sp>
        <p:nvSpPr>
          <p:cNvPr id="15" name="Symbol zastępczy tekstu 6">
            <a:extLst>
              <a:ext uri="{FF2B5EF4-FFF2-40B4-BE49-F238E27FC236}">
                <a16:creationId xmlns:a16="http://schemas.microsoft.com/office/drawing/2014/main" id="{715E58CB-43F0-2742-A872-D13A81BB06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9291" y="5270877"/>
            <a:ext cx="3063207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dirty="0" smtClean="0"/>
              <a:t>Praha</a:t>
            </a:r>
            <a:endParaRPr lang="pl-PL" dirty="0"/>
          </a:p>
        </p:txBody>
      </p:sp>
      <p:sp>
        <p:nvSpPr>
          <p:cNvPr id="9" name="Symbol zastępczy tekstu 4">
            <a:extLst>
              <a:ext uri="{FF2B5EF4-FFF2-40B4-BE49-F238E27FC236}">
                <a16:creationId xmlns:a16="http://schemas.microsoft.com/office/drawing/2014/main" id="{38469E27-F98E-B3D8-348E-5B78F88E68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09688" y="2911475"/>
            <a:ext cx="9358312" cy="1841500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pl-PL" dirty="0" err="1" smtClean="0"/>
              <a:t>Kliknutím</a:t>
            </a:r>
            <a:r>
              <a:rPr lang="pl-PL" dirty="0" smtClean="0"/>
              <a:t> </a:t>
            </a:r>
            <a:r>
              <a:rPr lang="pl-PL" dirty="0" err="1" smtClean="0"/>
              <a:t>upravíte</a:t>
            </a:r>
            <a:r>
              <a:rPr lang="pl-PL" dirty="0" smtClean="0"/>
              <a:t> </a:t>
            </a:r>
            <a:r>
              <a:rPr lang="pl-PL" dirty="0" err="1" smtClean="0"/>
              <a:t>styly</a:t>
            </a:r>
            <a:r>
              <a:rPr lang="pl-PL" dirty="0" smtClean="0"/>
              <a:t> </a:t>
            </a:r>
            <a:r>
              <a:rPr lang="pl-PL" dirty="0" err="1" smtClean="0"/>
              <a:t>textového</a:t>
            </a:r>
            <a:r>
              <a:rPr lang="pl-PL" dirty="0" smtClean="0"/>
              <a:t> </a:t>
            </a:r>
            <a:r>
              <a:rPr lang="pl-PL" dirty="0" err="1" smtClean="0"/>
              <a:t>vzoru</a:t>
            </a:r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2CADA0A-08CE-6585-D225-181DA3433209}"/>
              </a:ext>
            </a:extLst>
          </p:cNvPr>
          <p:cNvSpPr/>
          <p:nvPr userDrawn="1"/>
        </p:nvSpPr>
        <p:spPr>
          <a:xfrm>
            <a:off x="1114833" y="4969498"/>
            <a:ext cx="6391285" cy="4987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1C4F359-EF32-ECE0-4FB9-01D799988147}"/>
              </a:ext>
            </a:extLst>
          </p:cNvPr>
          <p:cNvSpPr/>
          <p:nvPr userDrawn="1"/>
        </p:nvSpPr>
        <p:spPr>
          <a:xfrm>
            <a:off x="4491424" y="4969498"/>
            <a:ext cx="6391285" cy="4987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4230744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soba s fotografi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AA9D7-9CF3-9146-A77E-3E377ABB6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6675" y="3585550"/>
            <a:ext cx="3645568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A00D2DFA-23E8-024D-814A-708EA8B7D122}"/>
              </a:ext>
            </a:extLst>
          </p:cNvPr>
          <p:cNvSpPr txBox="1">
            <a:spLocks/>
          </p:cNvSpPr>
          <p:nvPr userDrawn="1"/>
        </p:nvSpPr>
        <p:spPr>
          <a:xfrm>
            <a:off x="5480243" y="5291647"/>
            <a:ext cx="2267196" cy="39954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D590E34F-DEF7-554B-9DE9-2CCC498815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768" y="4859372"/>
            <a:ext cx="283125" cy="212344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9BA25F20-1EE0-594D-B8B6-4D6DDAD873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768" y="4432237"/>
            <a:ext cx="283125" cy="212344"/>
          </a:xfrm>
          <a:prstGeom prst="rect">
            <a:avLst/>
          </a:prstGeom>
        </p:spPr>
      </p:pic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0711B926-1313-7B43-BDFB-E160EA336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94876" y="3200400"/>
            <a:ext cx="2550693" cy="249078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15" name="Symbol zastępczy tekstu 14">
            <a:extLst>
              <a:ext uri="{FF2B5EF4-FFF2-40B4-BE49-F238E27FC236}">
                <a16:creationId xmlns:a16="http://schemas.microsoft.com/office/drawing/2014/main" id="{69AA055D-2BC7-F84C-A01B-5030BEC31F1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56063" y="4014790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16" name="Symbol zastępczy tekstu 14">
            <a:extLst>
              <a:ext uri="{FF2B5EF4-FFF2-40B4-BE49-F238E27FC236}">
                <a16:creationId xmlns:a16="http://schemas.microsoft.com/office/drawing/2014/main" id="{AFDC3CC4-B764-724D-A34E-DE8BD3CF63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1222" y="4463929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17" name="Symbol zastępczy tekstu 14">
            <a:extLst>
              <a:ext uri="{FF2B5EF4-FFF2-40B4-BE49-F238E27FC236}">
                <a16:creationId xmlns:a16="http://schemas.microsoft.com/office/drawing/2014/main" id="{11048B57-5B8B-1C46-856A-D841A94C3DC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1222" y="4895576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3085117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oby s fotografi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6DBF703-B219-99E8-4E2B-DEC1AE6CD190}"/>
              </a:ext>
            </a:extLst>
          </p:cNvPr>
          <p:cNvSpPr/>
          <p:nvPr userDrawn="1"/>
        </p:nvSpPr>
        <p:spPr>
          <a:xfrm>
            <a:off x="1114834" y="971802"/>
            <a:ext cx="4411151" cy="738838"/>
          </a:xfrm>
          <a:prstGeom prst="rect">
            <a:avLst/>
          </a:prstGeom>
          <a:solidFill>
            <a:srgbClr val="DE0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A1418B35-9B78-8EEA-162F-10FED4ABFB14}"/>
              </a:ext>
            </a:extLst>
          </p:cNvPr>
          <p:cNvCxnSpPr>
            <a:cxnSpLocks/>
          </p:cNvCxnSpPr>
          <p:nvPr userDrawn="1"/>
        </p:nvCxnSpPr>
        <p:spPr>
          <a:xfrm>
            <a:off x="3341807" y="1080651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65362969-698E-0F4B-99DF-07432042B54A}"/>
              </a:ext>
            </a:extLst>
          </p:cNvPr>
          <p:cNvSpPr/>
          <p:nvPr userDrawn="1"/>
        </p:nvSpPr>
        <p:spPr>
          <a:xfrm>
            <a:off x="1114834" y="1697987"/>
            <a:ext cx="6922111" cy="399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0711B926-1313-7B43-BDFB-E160EA336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2848" y="3905142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6" name="Symbol zastępczy obrazu 11">
            <a:extLst>
              <a:ext uri="{FF2B5EF4-FFF2-40B4-BE49-F238E27FC236}">
                <a16:creationId xmlns:a16="http://schemas.microsoft.com/office/drawing/2014/main" id="{2A078B1C-D77F-BA45-AE96-3516041870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72848" y="2182798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7" name="Tytuł 1">
            <a:extLst>
              <a:ext uri="{FF2B5EF4-FFF2-40B4-BE49-F238E27FC236}">
                <a16:creationId xmlns:a16="http://schemas.microsoft.com/office/drawing/2014/main" id="{64473050-89B8-1541-9F87-82A2E02586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4835" y="2151268"/>
            <a:ext cx="3645568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sp>
        <p:nvSpPr>
          <p:cNvPr id="28" name="Tytuł 1">
            <a:extLst>
              <a:ext uri="{FF2B5EF4-FFF2-40B4-BE49-F238E27FC236}">
                <a16:creationId xmlns:a16="http://schemas.microsoft.com/office/drawing/2014/main" id="{07CCA530-1059-4C4F-9684-6593BCBF029E}"/>
              </a:ext>
            </a:extLst>
          </p:cNvPr>
          <p:cNvSpPr txBox="1">
            <a:spLocks/>
          </p:cNvSpPr>
          <p:nvPr userDrawn="1"/>
        </p:nvSpPr>
        <p:spPr>
          <a:xfrm>
            <a:off x="5525985" y="5312780"/>
            <a:ext cx="2303600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pic>
        <p:nvPicPr>
          <p:cNvPr id="29" name="Picture 20">
            <a:extLst>
              <a:ext uri="{FF2B5EF4-FFF2-40B4-BE49-F238E27FC236}">
                <a16:creationId xmlns:a16="http://schemas.microsoft.com/office/drawing/2014/main" id="{B8D41D00-C1E5-3448-A672-86524922DE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28" y="3232315"/>
            <a:ext cx="283125" cy="212344"/>
          </a:xfrm>
          <a:prstGeom prst="rect">
            <a:avLst/>
          </a:prstGeom>
        </p:spPr>
      </p:pic>
      <p:pic>
        <p:nvPicPr>
          <p:cNvPr id="30" name="Picture 22">
            <a:extLst>
              <a:ext uri="{FF2B5EF4-FFF2-40B4-BE49-F238E27FC236}">
                <a16:creationId xmlns:a16="http://schemas.microsoft.com/office/drawing/2014/main" id="{8E3105B3-DCED-BC48-A429-331C7EA5D0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28" y="2883823"/>
            <a:ext cx="283125" cy="212344"/>
          </a:xfrm>
          <a:prstGeom prst="rect">
            <a:avLst/>
          </a:prstGeom>
        </p:spPr>
      </p:pic>
      <p:sp>
        <p:nvSpPr>
          <p:cNvPr id="31" name="Symbol zastępczy tekstu 14">
            <a:extLst>
              <a:ext uri="{FF2B5EF4-FFF2-40B4-BE49-F238E27FC236}">
                <a16:creationId xmlns:a16="http://schemas.microsoft.com/office/drawing/2014/main" id="{C1C484AC-B43E-F446-A627-91ACEA508E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4223" y="255857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32" name="Symbol zastępczy tekstu 14">
            <a:extLst>
              <a:ext uri="{FF2B5EF4-FFF2-40B4-BE49-F238E27FC236}">
                <a16:creationId xmlns:a16="http://schemas.microsoft.com/office/drawing/2014/main" id="{AFAFFB6A-3AB5-0946-AAB0-8C708F806F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59382" y="289293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33" name="Symbol zastępczy tekstu 14">
            <a:extLst>
              <a:ext uri="{FF2B5EF4-FFF2-40B4-BE49-F238E27FC236}">
                <a16:creationId xmlns:a16="http://schemas.microsoft.com/office/drawing/2014/main" id="{1341771F-E8F9-8443-9349-E02F57A061F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59382" y="324594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pic>
        <p:nvPicPr>
          <p:cNvPr id="41" name="Picture 20">
            <a:extLst>
              <a:ext uri="{FF2B5EF4-FFF2-40B4-BE49-F238E27FC236}">
                <a16:creationId xmlns:a16="http://schemas.microsoft.com/office/drawing/2014/main" id="{5D533070-E3D4-6241-90FD-927F1C790E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28" y="4976245"/>
            <a:ext cx="283125" cy="212344"/>
          </a:xfrm>
          <a:prstGeom prst="rect">
            <a:avLst/>
          </a:prstGeom>
        </p:spPr>
      </p:pic>
      <p:pic>
        <p:nvPicPr>
          <p:cNvPr id="42" name="Picture 22">
            <a:extLst>
              <a:ext uri="{FF2B5EF4-FFF2-40B4-BE49-F238E27FC236}">
                <a16:creationId xmlns:a16="http://schemas.microsoft.com/office/drawing/2014/main" id="{F6A00633-7A61-9B44-BE29-5EC83C6C20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928" y="4627753"/>
            <a:ext cx="283125" cy="212344"/>
          </a:xfrm>
          <a:prstGeom prst="rect">
            <a:avLst/>
          </a:prstGeom>
        </p:spPr>
      </p:pic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BFE842CC-B869-134C-9E0E-74EE2AE5457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4223" y="430250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44" name="Symbol zastępczy tekstu 14">
            <a:extLst>
              <a:ext uri="{FF2B5EF4-FFF2-40B4-BE49-F238E27FC236}">
                <a16:creationId xmlns:a16="http://schemas.microsoft.com/office/drawing/2014/main" id="{822753E6-CD0E-8841-A55F-CE3844AA6A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59382" y="463686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45" name="Symbol zastępczy tekstu 14">
            <a:extLst>
              <a:ext uri="{FF2B5EF4-FFF2-40B4-BE49-F238E27FC236}">
                <a16:creationId xmlns:a16="http://schemas.microsoft.com/office/drawing/2014/main" id="{C5F340B9-434C-604C-8CA5-2888D9B0DB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59382" y="498987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6FE08B9-D047-B54C-B3B6-EF14609D0ED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4223" y="3841284"/>
            <a:ext cx="3656691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24" name="Obraz 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1742" y="1049580"/>
            <a:ext cx="2210065" cy="5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871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soby s fotografi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7A576824-0775-AA9D-7942-727F8C4892A8}"/>
              </a:ext>
            </a:extLst>
          </p:cNvPr>
          <p:cNvSpPr/>
          <p:nvPr userDrawn="1"/>
        </p:nvSpPr>
        <p:spPr>
          <a:xfrm>
            <a:off x="1114834" y="948537"/>
            <a:ext cx="4411151" cy="738838"/>
          </a:xfrm>
          <a:prstGeom prst="rect">
            <a:avLst/>
          </a:prstGeom>
          <a:solidFill>
            <a:srgbClr val="DE0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F0714BD-482D-4700-B3B6-1647904E0F64}"/>
              </a:ext>
            </a:extLst>
          </p:cNvPr>
          <p:cNvCxnSpPr>
            <a:cxnSpLocks/>
          </p:cNvCxnSpPr>
          <p:nvPr userDrawn="1"/>
        </p:nvCxnSpPr>
        <p:spPr>
          <a:xfrm>
            <a:off x="3381701" y="1057386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65362969-698E-0F4B-99DF-07432042B54A}"/>
              </a:ext>
            </a:extLst>
          </p:cNvPr>
          <p:cNvSpPr/>
          <p:nvPr userDrawn="1"/>
        </p:nvSpPr>
        <p:spPr>
          <a:xfrm>
            <a:off x="1114832" y="1698100"/>
            <a:ext cx="9677493" cy="399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2" name="Symbol zastępczy obrazu 11">
            <a:extLst>
              <a:ext uri="{FF2B5EF4-FFF2-40B4-BE49-F238E27FC236}">
                <a16:creationId xmlns:a16="http://schemas.microsoft.com/office/drawing/2014/main" id="{0711B926-1313-7B43-BDFB-E160EA336E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2848" y="3905142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6" name="Symbol zastępczy obrazu 11">
            <a:extLst>
              <a:ext uri="{FF2B5EF4-FFF2-40B4-BE49-F238E27FC236}">
                <a16:creationId xmlns:a16="http://schemas.microsoft.com/office/drawing/2014/main" id="{2A078B1C-D77F-BA45-AE96-3516041870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672848" y="2182798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8" name="Symbol zastępczy obrazu 11">
            <a:extLst>
              <a:ext uri="{FF2B5EF4-FFF2-40B4-BE49-F238E27FC236}">
                <a16:creationId xmlns:a16="http://schemas.microsoft.com/office/drawing/2014/main" id="{F509A2E1-460B-024D-9298-92156A2677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68648" y="3924064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34" name="Symbol zastępczy obrazu 11">
            <a:extLst>
              <a:ext uri="{FF2B5EF4-FFF2-40B4-BE49-F238E27FC236}">
                <a16:creationId xmlns:a16="http://schemas.microsoft.com/office/drawing/2014/main" id="{69DB0742-71B0-244C-A36F-857D5A6FB65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648" y="2201720"/>
            <a:ext cx="1327077" cy="1295910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pic>
        <p:nvPicPr>
          <p:cNvPr id="35" name="Picture 20">
            <a:extLst>
              <a:ext uri="{FF2B5EF4-FFF2-40B4-BE49-F238E27FC236}">
                <a16:creationId xmlns:a16="http://schemas.microsoft.com/office/drawing/2014/main" id="{FA79E6D2-D1CF-504D-BC25-95902AEF7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39" y="4953667"/>
            <a:ext cx="283125" cy="212344"/>
          </a:xfrm>
          <a:prstGeom prst="rect">
            <a:avLst/>
          </a:prstGeom>
        </p:spPr>
      </p:pic>
      <p:pic>
        <p:nvPicPr>
          <p:cNvPr id="36" name="Picture 22">
            <a:extLst>
              <a:ext uri="{FF2B5EF4-FFF2-40B4-BE49-F238E27FC236}">
                <a16:creationId xmlns:a16="http://schemas.microsoft.com/office/drawing/2014/main" id="{9CB311B0-FA41-A746-B9CA-145317F4B6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39" y="4605175"/>
            <a:ext cx="283125" cy="212344"/>
          </a:xfrm>
          <a:prstGeom prst="rect">
            <a:avLst/>
          </a:prstGeom>
        </p:spPr>
      </p:pic>
      <p:sp>
        <p:nvSpPr>
          <p:cNvPr id="37" name="Symbol zastępczy tekstu 14">
            <a:extLst>
              <a:ext uri="{FF2B5EF4-FFF2-40B4-BE49-F238E27FC236}">
                <a16:creationId xmlns:a16="http://schemas.microsoft.com/office/drawing/2014/main" id="{0465EC65-5E12-434C-BFE9-CE41894270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39434" y="430250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38" name="Symbol zastępczy tekstu 14">
            <a:extLst>
              <a:ext uri="{FF2B5EF4-FFF2-40B4-BE49-F238E27FC236}">
                <a16:creationId xmlns:a16="http://schemas.microsoft.com/office/drawing/2014/main" id="{4AD7AA8A-B447-6548-81E0-7CC39FD98A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54594" y="463686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39" name="Symbol zastępczy tekstu 14">
            <a:extLst>
              <a:ext uri="{FF2B5EF4-FFF2-40B4-BE49-F238E27FC236}">
                <a16:creationId xmlns:a16="http://schemas.microsoft.com/office/drawing/2014/main" id="{E043A482-04C4-944B-B807-24ED85DC4CD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54594" y="498987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40" name="Symbol zastępczy tekstu 3">
            <a:extLst>
              <a:ext uri="{FF2B5EF4-FFF2-40B4-BE49-F238E27FC236}">
                <a16:creationId xmlns:a16="http://schemas.microsoft.com/office/drawing/2014/main" id="{43CAB2B4-A039-0B42-B70A-36395DB691A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39435" y="3841284"/>
            <a:ext cx="2783920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41" name="Picture 20">
            <a:extLst>
              <a:ext uri="{FF2B5EF4-FFF2-40B4-BE49-F238E27FC236}">
                <a16:creationId xmlns:a16="http://schemas.microsoft.com/office/drawing/2014/main" id="{4C78DC39-5F7E-EF41-B4F8-1C68E20BDE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39" y="3243009"/>
            <a:ext cx="283125" cy="212344"/>
          </a:xfrm>
          <a:prstGeom prst="rect">
            <a:avLst/>
          </a:prstGeom>
        </p:spPr>
      </p:pic>
      <p:pic>
        <p:nvPicPr>
          <p:cNvPr id="42" name="Picture 22">
            <a:extLst>
              <a:ext uri="{FF2B5EF4-FFF2-40B4-BE49-F238E27FC236}">
                <a16:creationId xmlns:a16="http://schemas.microsoft.com/office/drawing/2014/main" id="{F80B83C7-8F18-BC41-9E53-49B2F3D3E2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139" y="2894517"/>
            <a:ext cx="283125" cy="212344"/>
          </a:xfrm>
          <a:prstGeom prst="rect">
            <a:avLst/>
          </a:prstGeom>
        </p:spPr>
      </p:pic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73E14C0F-C23F-3F43-A66E-34D63905FB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39434" y="2591847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44" name="Symbol zastępczy tekstu 14">
            <a:extLst>
              <a:ext uri="{FF2B5EF4-FFF2-40B4-BE49-F238E27FC236}">
                <a16:creationId xmlns:a16="http://schemas.microsoft.com/office/drawing/2014/main" id="{42E308F3-25C5-ED4E-9B75-0F8C71A1C4A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54594" y="2926209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45" name="Symbol zastępczy tekstu 14">
            <a:extLst>
              <a:ext uri="{FF2B5EF4-FFF2-40B4-BE49-F238E27FC236}">
                <a16:creationId xmlns:a16="http://schemas.microsoft.com/office/drawing/2014/main" id="{D70D4ED0-0609-4F43-9723-8F71FC6D6D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54594" y="3279213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46" name="Symbol zastępczy tekstu 3">
            <a:extLst>
              <a:ext uri="{FF2B5EF4-FFF2-40B4-BE49-F238E27FC236}">
                <a16:creationId xmlns:a16="http://schemas.microsoft.com/office/drawing/2014/main" id="{BD3A5E84-38FC-CC4D-8BDD-A2787F38F1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9435" y="2130626"/>
            <a:ext cx="2783920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47" name="Picture 20">
            <a:extLst>
              <a:ext uri="{FF2B5EF4-FFF2-40B4-BE49-F238E27FC236}">
                <a16:creationId xmlns:a16="http://schemas.microsoft.com/office/drawing/2014/main" id="{4B208BF1-9045-2041-8208-E99629E4C6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938" y="4953667"/>
            <a:ext cx="283125" cy="212344"/>
          </a:xfrm>
          <a:prstGeom prst="rect">
            <a:avLst/>
          </a:prstGeom>
        </p:spPr>
      </p:pic>
      <p:pic>
        <p:nvPicPr>
          <p:cNvPr id="48" name="Picture 22">
            <a:extLst>
              <a:ext uri="{FF2B5EF4-FFF2-40B4-BE49-F238E27FC236}">
                <a16:creationId xmlns:a16="http://schemas.microsoft.com/office/drawing/2014/main" id="{8EA8A637-4A6E-0E46-8D03-A147E1271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938" y="4605175"/>
            <a:ext cx="283125" cy="212344"/>
          </a:xfrm>
          <a:prstGeom prst="rect">
            <a:avLst/>
          </a:prstGeom>
        </p:spPr>
      </p:pic>
      <p:sp>
        <p:nvSpPr>
          <p:cNvPr id="49" name="Symbol zastępczy tekstu 14">
            <a:extLst>
              <a:ext uri="{FF2B5EF4-FFF2-40B4-BE49-F238E27FC236}">
                <a16:creationId xmlns:a16="http://schemas.microsoft.com/office/drawing/2014/main" id="{EE4F912F-C7CF-6543-AB76-C0F84CF1888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735234" y="430250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50" name="Symbol zastępczy tekstu 14">
            <a:extLst>
              <a:ext uri="{FF2B5EF4-FFF2-40B4-BE49-F238E27FC236}">
                <a16:creationId xmlns:a16="http://schemas.microsoft.com/office/drawing/2014/main" id="{52EEB6D2-09AA-A941-8282-7C5F04BAF25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50393" y="463686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51" name="Symbol zastępczy tekstu 14">
            <a:extLst>
              <a:ext uri="{FF2B5EF4-FFF2-40B4-BE49-F238E27FC236}">
                <a16:creationId xmlns:a16="http://schemas.microsoft.com/office/drawing/2014/main" id="{4E849C4F-5E13-0E40-9C1C-3DC19C7F8B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150393" y="498987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52" name="Symbol zastępczy tekstu 3">
            <a:extLst>
              <a:ext uri="{FF2B5EF4-FFF2-40B4-BE49-F238E27FC236}">
                <a16:creationId xmlns:a16="http://schemas.microsoft.com/office/drawing/2014/main" id="{F3DB6F24-BE96-3F41-9D62-CBE6E1A8C9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35233" y="3841284"/>
            <a:ext cx="2783920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53" name="Picture 20">
            <a:extLst>
              <a:ext uri="{FF2B5EF4-FFF2-40B4-BE49-F238E27FC236}">
                <a16:creationId xmlns:a16="http://schemas.microsoft.com/office/drawing/2014/main" id="{9BC5F81C-3223-4E4A-A0A0-7B8019B171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938" y="3243009"/>
            <a:ext cx="283125" cy="212344"/>
          </a:xfrm>
          <a:prstGeom prst="rect">
            <a:avLst/>
          </a:prstGeom>
        </p:spPr>
      </p:pic>
      <p:pic>
        <p:nvPicPr>
          <p:cNvPr id="54" name="Picture 22">
            <a:extLst>
              <a:ext uri="{FF2B5EF4-FFF2-40B4-BE49-F238E27FC236}">
                <a16:creationId xmlns:a16="http://schemas.microsoft.com/office/drawing/2014/main" id="{370961F3-0131-AF4E-BE8B-29C7B90331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938" y="2894517"/>
            <a:ext cx="283125" cy="212344"/>
          </a:xfrm>
          <a:prstGeom prst="rect">
            <a:avLst/>
          </a:prstGeom>
        </p:spPr>
      </p:pic>
      <p:sp>
        <p:nvSpPr>
          <p:cNvPr id="55" name="Symbol zastępczy tekstu 14">
            <a:extLst>
              <a:ext uri="{FF2B5EF4-FFF2-40B4-BE49-F238E27FC236}">
                <a16:creationId xmlns:a16="http://schemas.microsoft.com/office/drawing/2014/main" id="{47EB2C78-2EDE-F04E-8F73-F8FBE891726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735234" y="2591847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56" name="Symbol zastępczy tekstu 14">
            <a:extLst>
              <a:ext uri="{FF2B5EF4-FFF2-40B4-BE49-F238E27FC236}">
                <a16:creationId xmlns:a16="http://schemas.microsoft.com/office/drawing/2014/main" id="{850E4655-F365-5244-9365-D561FFDB29C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50393" y="2926209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57" name="Symbol zastępczy tekstu 14">
            <a:extLst>
              <a:ext uri="{FF2B5EF4-FFF2-40B4-BE49-F238E27FC236}">
                <a16:creationId xmlns:a16="http://schemas.microsoft.com/office/drawing/2014/main" id="{6C680B25-53EF-D14B-BB84-A666F718F8B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50393" y="3279213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58" name="Symbol zastępczy tekstu 3">
            <a:extLst>
              <a:ext uri="{FF2B5EF4-FFF2-40B4-BE49-F238E27FC236}">
                <a16:creationId xmlns:a16="http://schemas.microsoft.com/office/drawing/2014/main" id="{DDDBF0C7-39A9-4844-8146-2874930DA1E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35233" y="2130626"/>
            <a:ext cx="2783920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sp>
        <p:nvSpPr>
          <p:cNvPr id="59" name="Tytuł 1">
            <a:extLst>
              <a:ext uri="{FF2B5EF4-FFF2-40B4-BE49-F238E27FC236}">
                <a16:creationId xmlns:a16="http://schemas.microsoft.com/office/drawing/2014/main" id="{AFFB37C9-E9FA-2E49-AAC6-FBE98200C2F7}"/>
              </a:ext>
            </a:extLst>
          </p:cNvPr>
          <p:cNvSpPr txBox="1">
            <a:spLocks/>
          </p:cNvSpPr>
          <p:nvPr userDrawn="1"/>
        </p:nvSpPr>
        <p:spPr>
          <a:xfrm>
            <a:off x="8150393" y="5312780"/>
            <a:ext cx="2368761" cy="3784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pic>
        <p:nvPicPr>
          <p:cNvPr id="61" name="Obraz 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8801" y="1018364"/>
            <a:ext cx="2210065" cy="5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8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oso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A1BFAB25-3A2A-304D-9A31-D701BC84EB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005" y="3585550"/>
            <a:ext cx="6392433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9EA78BD8-4B1C-7C4B-A45A-038E539F27D6}"/>
              </a:ext>
            </a:extLst>
          </p:cNvPr>
          <p:cNvSpPr txBox="1">
            <a:spLocks/>
          </p:cNvSpPr>
          <p:nvPr userDrawn="1"/>
        </p:nvSpPr>
        <p:spPr>
          <a:xfrm>
            <a:off x="5517189" y="5291647"/>
            <a:ext cx="2230251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pic>
        <p:nvPicPr>
          <p:cNvPr id="15" name="Picture 20">
            <a:extLst>
              <a:ext uri="{FF2B5EF4-FFF2-40B4-BE49-F238E27FC236}">
                <a16:creationId xmlns:a16="http://schemas.microsoft.com/office/drawing/2014/main" id="{6F3379B9-6A9B-F145-A358-CA48499C1D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99" y="4893239"/>
            <a:ext cx="283125" cy="212344"/>
          </a:xfrm>
          <a:prstGeom prst="rect">
            <a:avLst/>
          </a:prstGeom>
        </p:spPr>
      </p:pic>
      <p:pic>
        <p:nvPicPr>
          <p:cNvPr id="16" name="Picture 22">
            <a:extLst>
              <a:ext uri="{FF2B5EF4-FFF2-40B4-BE49-F238E27FC236}">
                <a16:creationId xmlns:a16="http://schemas.microsoft.com/office/drawing/2014/main" id="{508A27BA-0DD1-114B-B925-B78D4EE5B7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5099" y="4466104"/>
            <a:ext cx="283125" cy="212344"/>
          </a:xfrm>
          <a:prstGeom prst="rect">
            <a:avLst/>
          </a:prstGeom>
        </p:spPr>
      </p:pic>
      <p:sp>
        <p:nvSpPr>
          <p:cNvPr id="17" name="Symbol zastępczy tekstu 14">
            <a:extLst>
              <a:ext uri="{FF2B5EF4-FFF2-40B4-BE49-F238E27FC236}">
                <a16:creationId xmlns:a16="http://schemas.microsoft.com/office/drawing/2014/main" id="{CE761AD9-3CFA-2F48-9123-D510CB904E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4394" y="4014790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18" name="Symbol zastępczy tekstu 14">
            <a:extLst>
              <a:ext uri="{FF2B5EF4-FFF2-40B4-BE49-F238E27FC236}">
                <a16:creationId xmlns:a16="http://schemas.microsoft.com/office/drawing/2014/main" id="{19B6514D-9E6B-A048-8667-ECC6CF9EFF8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59554" y="4463929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19" name="Symbol zastępczy tekstu 14">
            <a:extLst>
              <a:ext uri="{FF2B5EF4-FFF2-40B4-BE49-F238E27FC236}">
                <a16:creationId xmlns:a16="http://schemas.microsoft.com/office/drawing/2014/main" id="{A80CB5BB-FF0F-9D4E-BE4D-2AD1B1A6BA8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59554" y="4895576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1798678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7D3382B-2785-C300-BD99-83A64EE83D0B}"/>
              </a:ext>
            </a:extLst>
          </p:cNvPr>
          <p:cNvSpPr/>
          <p:nvPr userDrawn="1"/>
        </p:nvSpPr>
        <p:spPr>
          <a:xfrm>
            <a:off x="1114834" y="955793"/>
            <a:ext cx="4411151" cy="738838"/>
          </a:xfrm>
          <a:prstGeom prst="rect">
            <a:avLst/>
          </a:prstGeom>
          <a:solidFill>
            <a:srgbClr val="DE0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82976EAF-B582-1A95-49DF-0BE471C41F5C}"/>
              </a:ext>
            </a:extLst>
          </p:cNvPr>
          <p:cNvCxnSpPr>
            <a:cxnSpLocks/>
          </p:cNvCxnSpPr>
          <p:nvPr userDrawn="1"/>
        </p:nvCxnSpPr>
        <p:spPr>
          <a:xfrm>
            <a:off x="3621960" y="1052223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>
            <a:extLst>
              <a:ext uri="{FF2B5EF4-FFF2-40B4-BE49-F238E27FC236}">
                <a16:creationId xmlns:a16="http://schemas.microsoft.com/office/drawing/2014/main" id="{65362969-698E-0F4B-99DF-07432042B54A}"/>
              </a:ext>
            </a:extLst>
          </p:cNvPr>
          <p:cNvSpPr/>
          <p:nvPr userDrawn="1"/>
        </p:nvSpPr>
        <p:spPr>
          <a:xfrm>
            <a:off x="1114834" y="1698100"/>
            <a:ext cx="6922111" cy="399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AADFC119-817A-9C44-B5F9-2240A73CD3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5827" y="2151268"/>
            <a:ext cx="3645568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sp>
        <p:nvSpPr>
          <p:cNvPr id="18" name="Tytuł 1">
            <a:extLst>
              <a:ext uri="{FF2B5EF4-FFF2-40B4-BE49-F238E27FC236}">
                <a16:creationId xmlns:a16="http://schemas.microsoft.com/office/drawing/2014/main" id="{FCAEC6FB-DC83-604F-A4A8-162754FB16AB}"/>
              </a:ext>
            </a:extLst>
          </p:cNvPr>
          <p:cNvSpPr txBox="1">
            <a:spLocks/>
          </p:cNvSpPr>
          <p:nvPr userDrawn="1"/>
        </p:nvSpPr>
        <p:spPr>
          <a:xfrm>
            <a:off x="5525986" y="5312780"/>
            <a:ext cx="2219517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pic>
        <p:nvPicPr>
          <p:cNvPr id="19" name="Picture 20">
            <a:extLst>
              <a:ext uri="{FF2B5EF4-FFF2-40B4-BE49-F238E27FC236}">
                <a16:creationId xmlns:a16="http://schemas.microsoft.com/office/drawing/2014/main" id="{34E433D6-74D8-8C4C-9019-BCF33B990D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920" y="3243604"/>
            <a:ext cx="283125" cy="212344"/>
          </a:xfrm>
          <a:prstGeom prst="rect">
            <a:avLst/>
          </a:prstGeom>
        </p:spPr>
      </p:pic>
      <p:pic>
        <p:nvPicPr>
          <p:cNvPr id="20" name="Picture 22">
            <a:extLst>
              <a:ext uri="{FF2B5EF4-FFF2-40B4-BE49-F238E27FC236}">
                <a16:creationId xmlns:a16="http://schemas.microsoft.com/office/drawing/2014/main" id="{165B4425-6030-C345-9064-88270B9EB0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920" y="2895112"/>
            <a:ext cx="283125" cy="212344"/>
          </a:xfrm>
          <a:prstGeom prst="rect">
            <a:avLst/>
          </a:prstGeom>
        </p:spPr>
      </p:pic>
      <p:sp>
        <p:nvSpPr>
          <p:cNvPr id="27" name="Symbol zastępczy tekstu 14">
            <a:extLst>
              <a:ext uri="{FF2B5EF4-FFF2-40B4-BE49-F238E27FC236}">
                <a16:creationId xmlns:a16="http://schemas.microsoft.com/office/drawing/2014/main" id="{AFAEF9DD-165C-D84A-95A1-C0888E6A2B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5217" y="255857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28" name="Symbol zastępczy tekstu 14">
            <a:extLst>
              <a:ext uri="{FF2B5EF4-FFF2-40B4-BE49-F238E27FC236}">
                <a16:creationId xmlns:a16="http://schemas.microsoft.com/office/drawing/2014/main" id="{EB465F5F-4F47-824C-8DDD-6F44E68FC2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0375" y="289293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29" name="Symbol zastępczy tekstu 14">
            <a:extLst>
              <a:ext uri="{FF2B5EF4-FFF2-40B4-BE49-F238E27FC236}">
                <a16:creationId xmlns:a16="http://schemas.microsoft.com/office/drawing/2014/main" id="{B15B932D-9A79-564A-91D7-DE756AB4B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20375" y="324594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pic>
        <p:nvPicPr>
          <p:cNvPr id="30" name="Picture 20">
            <a:extLst>
              <a:ext uri="{FF2B5EF4-FFF2-40B4-BE49-F238E27FC236}">
                <a16:creationId xmlns:a16="http://schemas.microsoft.com/office/drawing/2014/main" id="{2337385A-C529-DB4C-A2B6-CF5A48094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920" y="4987534"/>
            <a:ext cx="283125" cy="212344"/>
          </a:xfrm>
          <a:prstGeom prst="rect">
            <a:avLst/>
          </a:prstGeom>
        </p:spPr>
      </p:pic>
      <p:pic>
        <p:nvPicPr>
          <p:cNvPr id="31" name="Picture 22">
            <a:extLst>
              <a:ext uri="{FF2B5EF4-FFF2-40B4-BE49-F238E27FC236}">
                <a16:creationId xmlns:a16="http://schemas.microsoft.com/office/drawing/2014/main" id="{2867E916-D116-8644-AAD8-E3B4E075AB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920" y="4639042"/>
            <a:ext cx="283125" cy="212344"/>
          </a:xfrm>
          <a:prstGeom prst="rect">
            <a:avLst/>
          </a:prstGeom>
        </p:spPr>
      </p:pic>
      <p:sp>
        <p:nvSpPr>
          <p:cNvPr id="32" name="Symbol zastępczy tekstu 14">
            <a:extLst>
              <a:ext uri="{FF2B5EF4-FFF2-40B4-BE49-F238E27FC236}">
                <a16:creationId xmlns:a16="http://schemas.microsoft.com/office/drawing/2014/main" id="{D3253565-730F-184B-99EF-A506DF3E7C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05217" y="4302505"/>
            <a:ext cx="217646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33" name="Symbol zastępczy tekstu 14">
            <a:extLst>
              <a:ext uri="{FF2B5EF4-FFF2-40B4-BE49-F238E27FC236}">
                <a16:creationId xmlns:a16="http://schemas.microsoft.com/office/drawing/2014/main" id="{29471C65-7248-014D-B73A-71905C1C32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20375" y="463686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34" name="Symbol zastępczy tekstu 14">
            <a:extLst>
              <a:ext uri="{FF2B5EF4-FFF2-40B4-BE49-F238E27FC236}">
                <a16:creationId xmlns:a16="http://schemas.microsoft.com/office/drawing/2014/main" id="{F115D1F6-DF27-6C49-B7BE-35912C7003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20375" y="4989871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35" name="Symbol zastępczy tekstu 3">
            <a:extLst>
              <a:ext uri="{FF2B5EF4-FFF2-40B4-BE49-F238E27FC236}">
                <a16:creationId xmlns:a16="http://schemas.microsoft.com/office/drawing/2014/main" id="{98D61762-F224-F940-9FA7-DFFA2C8A4F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05216" y="3841284"/>
            <a:ext cx="3656691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21" name="Obraz 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344" y="1022023"/>
            <a:ext cx="2210065" cy="5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52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so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162FBAE-ECF2-63D9-15BF-7F715BB39F4F}"/>
              </a:ext>
            </a:extLst>
          </p:cNvPr>
          <p:cNvSpPr/>
          <p:nvPr userDrawn="1"/>
        </p:nvSpPr>
        <p:spPr>
          <a:xfrm>
            <a:off x="1114834" y="959923"/>
            <a:ext cx="4411151" cy="738838"/>
          </a:xfrm>
          <a:prstGeom prst="rect">
            <a:avLst/>
          </a:prstGeom>
          <a:solidFill>
            <a:srgbClr val="DE0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65362969-698E-0F4B-99DF-07432042B54A}"/>
              </a:ext>
            </a:extLst>
          </p:cNvPr>
          <p:cNvSpPr/>
          <p:nvPr userDrawn="1"/>
        </p:nvSpPr>
        <p:spPr>
          <a:xfrm>
            <a:off x="1114832" y="1698100"/>
            <a:ext cx="9677493" cy="3993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pic>
        <p:nvPicPr>
          <p:cNvPr id="39" name="Picture 20">
            <a:extLst>
              <a:ext uri="{FF2B5EF4-FFF2-40B4-BE49-F238E27FC236}">
                <a16:creationId xmlns:a16="http://schemas.microsoft.com/office/drawing/2014/main" id="{BCC1AD7B-B37D-7243-93D5-B80988FDF1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80" y="4987534"/>
            <a:ext cx="283125" cy="212344"/>
          </a:xfrm>
          <a:prstGeom prst="rect">
            <a:avLst/>
          </a:prstGeom>
        </p:spPr>
      </p:pic>
      <p:pic>
        <p:nvPicPr>
          <p:cNvPr id="40" name="Picture 22">
            <a:extLst>
              <a:ext uri="{FF2B5EF4-FFF2-40B4-BE49-F238E27FC236}">
                <a16:creationId xmlns:a16="http://schemas.microsoft.com/office/drawing/2014/main" id="{5027B045-2967-3148-8761-0BA177A27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80" y="4639042"/>
            <a:ext cx="283125" cy="212344"/>
          </a:xfrm>
          <a:prstGeom prst="rect">
            <a:avLst/>
          </a:prstGeom>
        </p:spPr>
      </p:pic>
      <p:sp>
        <p:nvSpPr>
          <p:cNvPr id="41" name="Symbol zastępczy tekstu 14">
            <a:extLst>
              <a:ext uri="{FF2B5EF4-FFF2-40B4-BE49-F238E27FC236}">
                <a16:creationId xmlns:a16="http://schemas.microsoft.com/office/drawing/2014/main" id="{035E2823-F264-C54D-BFC8-9DAA321290D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99676" y="4302505"/>
            <a:ext cx="328743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42" name="Symbol zastępczy tekstu 14">
            <a:extLst>
              <a:ext uri="{FF2B5EF4-FFF2-40B4-BE49-F238E27FC236}">
                <a16:creationId xmlns:a16="http://schemas.microsoft.com/office/drawing/2014/main" id="{586E636C-F890-3D48-B2C6-DF69EC2A5D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14834" y="4636867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43" name="Symbol zastępczy tekstu 14">
            <a:extLst>
              <a:ext uri="{FF2B5EF4-FFF2-40B4-BE49-F238E27FC236}">
                <a16:creationId xmlns:a16="http://schemas.microsoft.com/office/drawing/2014/main" id="{60191B87-9386-1647-99AD-B9D0A85561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14834" y="4989871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44" name="Symbol zastępczy tekstu 3">
            <a:extLst>
              <a:ext uri="{FF2B5EF4-FFF2-40B4-BE49-F238E27FC236}">
                <a16:creationId xmlns:a16="http://schemas.microsoft.com/office/drawing/2014/main" id="{E5B3E16D-18C2-724E-B940-6CD69F73F5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99675" y="3841284"/>
            <a:ext cx="4204967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45" name="Picture 20">
            <a:extLst>
              <a:ext uri="{FF2B5EF4-FFF2-40B4-BE49-F238E27FC236}">
                <a16:creationId xmlns:a16="http://schemas.microsoft.com/office/drawing/2014/main" id="{60A4677B-7C38-2C4C-8339-C22F5191B2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80" y="3276876"/>
            <a:ext cx="283125" cy="212344"/>
          </a:xfrm>
          <a:prstGeom prst="rect">
            <a:avLst/>
          </a:prstGeom>
        </p:spPr>
      </p:pic>
      <p:pic>
        <p:nvPicPr>
          <p:cNvPr id="46" name="Picture 22">
            <a:extLst>
              <a:ext uri="{FF2B5EF4-FFF2-40B4-BE49-F238E27FC236}">
                <a16:creationId xmlns:a16="http://schemas.microsoft.com/office/drawing/2014/main" id="{ED0E7CB7-240A-C14E-9CD4-CF4ACDA879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0380" y="2928384"/>
            <a:ext cx="283125" cy="212344"/>
          </a:xfrm>
          <a:prstGeom prst="rect">
            <a:avLst/>
          </a:prstGeom>
        </p:spPr>
      </p:pic>
      <p:sp>
        <p:nvSpPr>
          <p:cNvPr id="47" name="Symbol zastępczy tekstu 14">
            <a:extLst>
              <a:ext uri="{FF2B5EF4-FFF2-40B4-BE49-F238E27FC236}">
                <a16:creationId xmlns:a16="http://schemas.microsoft.com/office/drawing/2014/main" id="{9B4D2C2D-F59C-1746-A0F5-8F29B5B290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99676" y="2591847"/>
            <a:ext cx="328743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48" name="Symbol zastępczy tekstu 14">
            <a:extLst>
              <a:ext uri="{FF2B5EF4-FFF2-40B4-BE49-F238E27FC236}">
                <a16:creationId xmlns:a16="http://schemas.microsoft.com/office/drawing/2014/main" id="{2D34E607-D0CF-1345-9EDB-4D7B89E010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814834" y="2926209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49" name="Symbol zastępczy tekstu 14">
            <a:extLst>
              <a:ext uri="{FF2B5EF4-FFF2-40B4-BE49-F238E27FC236}">
                <a16:creationId xmlns:a16="http://schemas.microsoft.com/office/drawing/2014/main" id="{76C27650-DABB-7940-9618-40E6D9A6BA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814834" y="3279213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50" name="Symbol zastępczy tekstu 3">
            <a:extLst>
              <a:ext uri="{FF2B5EF4-FFF2-40B4-BE49-F238E27FC236}">
                <a16:creationId xmlns:a16="http://schemas.microsoft.com/office/drawing/2014/main" id="{E7C669C2-A06F-B54F-A86B-574AF6FB51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99675" y="2130626"/>
            <a:ext cx="4204967" cy="374726"/>
          </a:xfrm>
          <a:prstGeom prst="rect">
            <a:avLst/>
          </a:prstGeom>
        </p:spPr>
        <p:txBody>
          <a:bodyPr/>
          <a:lstStyle>
            <a:lvl1pPr>
              <a:defRPr sz="1800" spc="0" baseline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51" name="Picture 20">
            <a:extLst>
              <a:ext uri="{FF2B5EF4-FFF2-40B4-BE49-F238E27FC236}">
                <a16:creationId xmlns:a16="http://schemas.microsoft.com/office/drawing/2014/main" id="{9E7E590E-F349-174C-8126-0FD3EEA0BD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79" y="4987534"/>
            <a:ext cx="283125" cy="212344"/>
          </a:xfrm>
          <a:prstGeom prst="rect">
            <a:avLst/>
          </a:prstGeom>
        </p:spPr>
      </p:pic>
      <p:pic>
        <p:nvPicPr>
          <p:cNvPr id="52" name="Picture 22">
            <a:extLst>
              <a:ext uri="{FF2B5EF4-FFF2-40B4-BE49-F238E27FC236}">
                <a16:creationId xmlns:a16="http://schemas.microsoft.com/office/drawing/2014/main" id="{D6BC7018-0DED-7443-BA58-9B6E13C4FF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79" y="4639042"/>
            <a:ext cx="283125" cy="212344"/>
          </a:xfrm>
          <a:prstGeom prst="rect">
            <a:avLst/>
          </a:prstGeom>
        </p:spPr>
      </p:pic>
      <p:sp>
        <p:nvSpPr>
          <p:cNvPr id="53" name="Symbol zastępczy tekstu 14">
            <a:extLst>
              <a:ext uri="{FF2B5EF4-FFF2-40B4-BE49-F238E27FC236}">
                <a16:creationId xmlns:a16="http://schemas.microsoft.com/office/drawing/2014/main" id="{7AAA8981-72D7-7E4F-B91E-162C163E82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95474" y="4302505"/>
            <a:ext cx="328743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54" name="Symbol zastępczy tekstu 14">
            <a:extLst>
              <a:ext uri="{FF2B5EF4-FFF2-40B4-BE49-F238E27FC236}">
                <a16:creationId xmlns:a16="http://schemas.microsoft.com/office/drawing/2014/main" id="{46ADC2CE-0946-4C42-89DF-104A983EC09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10633" y="4636867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55" name="Symbol zastępczy tekstu 14">
            <a:extLst>
              <a:ext uri="{FF2B5EF4-FFF2-40B4-BE49-F238E27FC236}">
                <a16:creationId xmlns:a16="http://schemas.microsoft.com/office/drawing/2014/main" id="{DC0E0222-23A9-2842-A6C1-2F6B364A282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10633" y="4989871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56" name="Symbol zastępczy tekstu 3">
            <a:extLst>
              <a:ext uri="{FF2B5EF4-FFF2-40B4-BE49-F238E27FC236}">
                <a16:creationId xmlns:a16="http://schemas.microsoft.com/office/drawing/2014/main" id="{3140DE3F-E9BC-3F4F-8130-44A57E3D3D8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95474" y="3841284"/>
            <a:ext cx="4204967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pic>
        <p:nvPicPr>
          <p:cNvPr id="57" name="Picture 20">
            <a:extLst>
              <a:ext uri="{FF2B5EF4-FFF2-40B4-BE49-F238E27FC236}">
                <a16:creationId xmlns:a16="http://schemas.microsoft.com/office/drawing/2014/main" id="{C54620F9-8564-1C42-BC68-8F5448214C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79" y="3276876"/>
            <a:ext cx="283125" cy="212344"/>
          </a:xfrm>
          <a:prstGeom prst="rect">
            <a:avLst/>
          </a:prstGeom>
        </p:spPr>
      </p:pic>
      <p:pic>
        <p:nvPicPr>
          <p:cNvPr id="58" name="Picture 22">
            <a:extLst>
              <a:ext uri="{FF2B5EF4-FFF2-40B4-BE49-F238E27FC236}">
                <a16:creationId xmlns:a16="http://schemas.microsoft.com/office/drawing/2014/main" id="{63BE3737-8EAB-9C4E-9F55-839B322DA0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79" y="2928384"/>
            <a:ext cx="283125" cy="212344"/>
          </a:xfrm>
          <a:prstGeom prst="rect">
            <a:avLst/>
          </a:prstGeom>
        </p:spPr>
      </p:pic>
      <p:sp>
        <p:nvSpPr>
          <p:cNvPr id="59" name="Symbol zastępczy tekstu 14">
            <a:extLst>
              <a:ext uri="{FF2B5EF4-FFF2-40B4-BE49-F238E27FC236}">
                <a16:creationId xmlns:a16="http://schemas.microsoft.com/office/drawing/2014/main" id="{8B718655-87B7-CD41-A91B-9CD194673E9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895474" y="2591847"/>
            <a:ext cx="3287433" cy="19194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 smtClean="0"/>
              <a:t>Pozice</a:t>
            </a:r>
            <a:endParaRPr lang="pl-PL" dirty="0"/>
          </a:p>
        </p:txBody>
      </p:sp>
      <p:sp>
        <p:nvSpPr>
          <p:cNvPr id="60" name="Symbol zastępczy tekstu 14">
            <a:extLst>
              <a:ext uri="{FF2B5EF4-FFF2-40B4-BE49-F238E27FC236}">
                <a16:creationId xmlns:a16="http://schemas.microsoft.com/office/drawing/2014/main" id="{659637D2-2BE4-194B-B448-BE648D28872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0633" y="2926209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61" name="Symbol zastępczy tekstu 14">
            <a:extLst>
              <a:ext uri="{FF2B5EF4-FFF2-40B4-BE49-F238E27FC236}">
                <a16:creationId xmlns:a16="http://schemas.microsoft.com/office/drawing/2014/main" id="{71A49FB1-9C6F-DD47-8A44-52DE5E9798E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10633" y="3279213"/>
            <a:ext cx="328743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  <p:sp>
        <p:nvSpPr>
          <p:cNvPr id="62" name="Symbol zastępczy tekstu 3">
            <a:extLst>
              <a:ext uri="{FF2B5EF4-FFF2-40B4-BE49-F238E27FC236}">
                <a16:creationId xmlns:a16="http://schemas.microsoft.com/office/drawing/2014/main" id="{BE0C5F33-4388-E44F-AA89-D9A3A59FDD0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895474" y="2130626"/>
            <a:ext cx="4204967" cy="374726"/>
          </a:xfrm>
          <a:prstGeom prst="rect">
            <a:avLst/>
          </a:prstGeom>
        </p:spPr>
        <p:txBody>
          <a:bodyPr/>
          <a:lstStyle>
            <a:lvl1pPr>
              <a:defRPr sz="1800" spc="0"/>
            </a:lvl1pPr>
          </a:lstStyle>
          <a:p>
            <a:pPr lvl="0"/>
            <a:r>
              <a:rPr lang="pl-PL" dirty="0" err="1" smtClean="0"/>
              <a:t>Jméno</a:t>
            </a:r>
            <a:r>
              <a:rPr lang="pl-PL" dirty="0" smtClean="0"/>
              <a:t> </a:t>
            </a:r>
            <a:r>
              <a:rPr lang="pl-PL" dirty="0" err="1" smtClean="0"/>
              <a:t>Příjmení</a:t>
            </a:r>
            <a:endParaRPr lang="pl-PL" dirty="0"/>
          </a:p>
        </p:txBody>
      </p:sp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64E04163-B35D-3003-AE50-D85077023B9B}"/>
              </a:ext>
            </a:extLst>
          </p:cNvPr>
          <p:cNvCxnSpPr>
            <a:cxnSpLocks/>
          </p:cNvCxnSpPr>
          <p:nvPr userDrawn="1"/>
        </p:nvCxnSpPr>
        <p:spPr>
          <a:xfrm>
            <a:off x="3320408" y="1068772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Obraz 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0344" y="1051181"/>
            <a:ext cx="2210065" cy="531482"/>
          </a:xfrm>
          <a:prstGeom prst="rect">
            <a:avLst/>
          </a:prstGeom>
        </p:spPr>
      </p:pic>
      <p:sp>
        <p:nvSpPr>
          <p:cNvPr id="34" name="Tytuł 1">
            <a:extLst>
              <a:ext uri="{FF2B5EF4-FFF2-40B4-BE49-F238E27FC236}">
                <a16:creationId xmlns:a16="http://schemas.microsoft.com/office/drawing/2014/main" id="{92F36894-22FD-9348-BEF7-07A2AB57371A}"/>
              </a:ext>
            </a:extLst>
          </p:cNvPr>
          <p:cNvSpPr txBox="1">
            <a:spLocks/>
          </p:cNvSpPr>
          <p:nvPr userDrawn="1"/>
        </p:nvSpPr>
        <p:spPr>
          <a:xfrm>
            <a:off x="8498230" y="5378366"/>
            <a:ext cx="2199671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</p:spTree>
    <p:extLst>
      <p:ext uri="{BB962C8B-B14F-4D97-AF65-F5344CB8AC3E}">
        <p14:creationId xmlns:p14="http://schemas.microsoft.com/office/powerpoint/2010/main" val="745801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-firem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5AA9D7-9CF3-9146-A77E-3E377ABB6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1602" y="3444430"/>
            <a:ext cx="5698903" cy="102754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lang="pl-PL" b="0" i="0" smtClean="0">
                <a:effectLst/>
                <a:latin typeface="+mn-lt"/>
              </a:defRPr>
            </a:lvl1pPr>
          </a:lstStyle>
          <a:p>
            <a:r>
              <a:rPr lang="pl-PL" dirty="0"/>
              <a:t>ORLEN</a:t>
            </a:r>
            <a:r>
              <a:rPr lang="pl-PL"/>
              <a:t/>
            </a:r>
            <a:br>
              <a:rPr lang="pl-PL"/>
            </a:br>
            <a:endParaRPr lang="pl-PL" dirty="0"/>
          </a:p>
        </p:txBody>
      </p:sp>
      <p:pic>
        <p:nvPicPr>
          <p:cNvPr id="10" name="Picture 20">
            <a:extLst>
              <a:ext uri="{FF2B5EF4-FFF2-40B4-BE49-F238E27FC236}">
                <a16:creationId xmlns:a16="http://schemas.microsoft.com/office/drawing/2014/main" id="{D590E34F-DEF7-554B-9DE9-2CCC498815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02" y="5056386"/>
            <a:ext cx="283125" cy="212344"/>
          </a:xfrm>
          <a:prstGeom prst="rect">
            <a:avLst/>
          </a:prstGeom>
        </p:spPr>
      </p:pic>
      <p:pic>
        <p:nvPicPr>
          <p:cNvPr id="11" name="Picture 22">
            <a:extLst>
              <a:ext uri="{FF2B5EF4-FFF2-40B4-BE49-F238E27FC236}">
                <a16:creationId xmlns:a16="http://schemas.microsoft.com/office/drawing/2014/main" id="{9BA25F20-1EE0-594D-B8B6-4D6DDAD873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02" y="4624739"/>
            <a:ext cx="283125" cy="212344"/>
          </a:xfrm>
          <a:prstGeom prst="rect">
            <a:avLst/>
          </a:prstGeom>
        </p:spPr>
      </p:pic>
      <p:sp>
        <p:nvSpPr>
          <p:cNvPr id="12" name="Tytuł 1">
            <a:extLst>
              <a:ext uri="{FF2B5EF4-FFF2-40B4-BE49-F238E27FC236}">
                <a16:creationId xmlns:a16="http://schemas.microsoft.com/office/drawing/2014/main" id="{92F36894-22FD-9348-BEF7-07A2AB57371A}"/>
              </a:ext>
            </a:extLst>
          </p:cNvPr>
          <p:cNvSpPr txBox="1">
            <a:spLocks/>
          </p:cNvSpPr>
          <p:nvPr userDrawn="1"/>
        </p:nvSpPr>
        <p:spPr>
          <a:xfrm>
            <a:off x="5300255" y="5301918"/>
            <a:ext cx="2199671" cy="3128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None/>
              <a:defRPr sz="2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pl-PL" sz="830" b="0" cap="none" spc="90" baseline="0" dirty="0" smtClean="0"/>
              <a:t>www.orlenunipetrol.cz</a:t>
            </a:r>
            <a:endParaRPr lang="pl-PL" sz="830" b="0" dirty="0"/>
          </a:p>
        </p:txBody>
      </p:sp>
      <p:sp>
        <p:nvSpPr>
          <p:cNvPr id="13" name="Symbol zastępczy tekstu 14">
            <a:extLst>
              <a:ext uri="{FF2B5EF4-FFF2-40B4-BE49-F238E27FC236}">
                <a16:creationId xmlns:a16="http://schemas.microsoft.com/office/drawing/2014/main" id="{3BE7A160-A5EE-E248-8F11-C103A8E29E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486" y="4624740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Email</a:t>
            </a:r>
          </a:p>
        </p:txBody>
      </p:sp>
      <p:sp>
        <p:nvSpPr>
          <p:cNvPr id="14" name="Symbol zastępczy tekstu 14">
            <a:extLst>
              <a:ext uri="{FF2B5EF4-FFF2-40B4-BE49-F238E27FC236}">
                <a16:creationId xmlns:a16="http://schemas.microsoft.com/office/drawing/2014/main" id="{C7C04DF9-0F30-EA4D-B3D6-B65A51B7F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59486" y="5056387"/>
            <a:ext cx="2176463" cy="211137"/>
          </a:xfrm>
          <a:prstGeom prst="rect">
            <a:avLst/>
          </a:prstGeom>
        </p:spPr>
        <p:txBody>
          <a:bodyPr/>
          <a:lstStyle>
            <a:lvl1pPr>
              <a:defRPr sz="900" b="0" spc="0"/>
            </a:lvl1pPr>
          </a:lstStyle>
          <a:p>
            <a:pPr lvl="0"/>
            <a:r>
              <a:rPr lang="pl-PL" dirty="0"/>
              <a:t>Telefon</a:t>
            </a:r>
          </a:p>
        </p:txBody>
      </p:sp>
    </p:spTree>
    <p:extLst>
      <p:ext uri="{BB962C8B-B14F-4D97-AF65-F5344CB8AC3E}">
        <p14:creationId xmlns:p14="http://schemas.microsoft.com/office/powerpoint/2010/main" val="111579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DCE749-6D23-EE4E-A002-5E4DB3068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186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29BF232-9D58-AF4D-89A7-292EE2CB521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186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err="1" smtClean="0"/>
              <a:t>Kliknutím</a:t>
            </a:r>
            <a:r>
              <a:rPr lang="pl-PL" dirty="0" smtClean="0"/>
              <a:t> </a:t>
            </a:r>
            <a:r>
              <a:rPr lang="pl-PL" dirty="0" err="1" smtClean="0"/>
              <a:t>upravíte</a:t>
            </a:r>
            <a:r>
              <a:rPr lang="pl-PL" dirty="0" smtClean="0"/>
              <a:t> </a:t>
            </a:r>
            <a:r>
              <a:rPr lang="pl-PL" dirty="0" err="1" smtClean="0"/>
              <a:t>styly</a:t>
            </a:r>
            <a:r>
              <a:rPr lang="pl-PL" dirty="0" smtClean="0"/>
              <a:t> </a:t>
            </a:r>
            <a:r>
              <a:rPr lang="pl-PL" dirty="0" err="1" smtClean="0"/>
              <a:t>textového</a:t>
            </a:r>
            <a:r>
              <a:rPr lang="pl-PL" dirty="0" smtClean="0"/>
              <a:t> </a:t>
            </a:r>
            <a:r>
              <a:rPr lang="pl-PL" dirty="0" err="1" smtClean="0"/>
              <a:t>vzoru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380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D06D2FF-169E-BD46-B5AF-0BB6A2CBB438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0EE97A-6BD4-BD47-828C-77AC6C8D3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EB6A48BC-AF4D-504A-83F3-AFE449905B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10157751" cy="4577807"/>
          </a:xfrm>
          <a:prstGeom prst="rect">
            <a:avLst/>
          </a:prstGeom>
        </p:spPr>
        <p:txBody>
          <a:bodyPr numCol="1" spcCol="36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1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972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CD444AD-3060-7340-A5E6-CFB01AAF6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816C8812-B786-CD44-8295-633B1A6ECA08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5C0C0EC-FB6A-8D43-87F3-9024AAF47AA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10157751" cy="4577807"/>
          </a:xfrm>
          <a:prstGeom prst="rect">
            <a:avLst/>
          </a:prstGeom>
        </p:spPr>
        <p:txBody>
          <a:bodyPr numCol="2" spcCol="360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1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849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3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CD6495A-3C9A-0542-B4E8-F9A2B13F3E6E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715A02C-1A47-5344-AAB7-8C23CE44E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55ADC60-99ED-2C4F-B0BD-1771017BE34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10157751" cy="4577807"/>
          </a:xfrm>
          <a:prstGeom prst="rect">
            <a:avLst/>
          </a:prstGeom>
        </p:spPr>
        <p:txBody>
          <a:bodyPr numCol="3" spcCol="360000"/>
          <a:lstStyle>
            <a:lvl1pPr marL="0" marR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10000"/>
                  </a:schemeClr>
                </a:solidFill>
                <a:effectLst/>
                <a:latin typeface="+mn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 </a:t>
            </a: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  <a:r>
              <a:rPr lang="pl-PL" dirty="0" err="1"/>
              <a:t>Phasellus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</a:t>
            </a:r>
            <a:r>
              <a:rPr lang="pl-PL" dirty="0"/>
              <a:t>. 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r>
              <a:rPr lang="pl-PL" dirty="0"/>
              <a:t> </a:t>
            </a:r>
            <a:r>
              <a:rPr lang="pl-PL" dirty="0" err="1"/>
              <a:t>vulputate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erat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vitae </a:t>
            </a:r>
            <a:r>
              <a:rPr lang="pl-PL" dirty="0" err="1"/>
              <a:t>nibh</a:t>
            </a:r>
            <a:r>
              <a:rPr lang="pl-PL" dirty="0"/>
              <a:t> in </a:t>
            </a:r>
            <a:r>
              <a:rPr lang="pl-PL" dirty="0" err="1"/>
              <a:t>maximus</a:t>
            </a:r>
            <a:r>
              <a:rPr lang="pl-PL" dirty="0"/>
              <a:t>. Nam a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nisi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quis</a:t>
            </a:r>
            <a:r>
              <a:rPr lang="pl-PL" dirty="0"/>
              <a:t>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In vel </a:t>
            </a:r>
            <a:r>
              <a:rPr lang="pl-PL" dirty="0" err="1"/>
              <a:t>neque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tellus</a:t>
            </a:r>
            <a:r>
              <a:rPr lang="pl-PL" dirty="0"/>
              <a:t> </a:t>
            </a:r>
            <a:r>
              <a:rPr lang="pl-PL" dirty="0" err="1"/>
              <a:t>suscipit</a:t>
            </a:r>
            <a:r>
              <a:rPr lang="pl-PL" dirty="0"/>
              <a:t> </a:t>
            </a:r>
            <a:r>
              <a:rPr lang="pl-PL" dirty="0" err="1"/>
              <a:t>lacinia</a:t>
            </a:r>
            <a:r>
              <a:rPr lang="pl-PL" dirty="0"/>
              <a:t> id sit </a:t>
            </a:r>
            <a:r>
              <a:rPr lang="pl-PL" dirty="0" err="1"/>
              <a:t>amet</a:t>
            </a:r>
            <a:r>
              <a:rPr lang="pl-PL" dirty="0"/>
              <a:t> </a:t>
            </a:r>
            <a:r>
              <a:rPr lang="pl-PL" dirty="0" err="1"/>
              <a:t>metus</a:t>
            </a:r>
            <a:r>
              <a:rPr lang="pl-PL" dirty="0"/>
              <a:t>. Nam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velit</a:t>
            </a:r>
            <a:r>
              <a:rPr lang="pl-PL" dirty="0"/>
              <a:t> </a:t>
            </a:r>
            <a:r>
              <a:rPr lang="pl-PL" dirty="0" err="1"/>
              <a:t>laoreet</a:t>
            </a:r>
            <a:r>
              <a:rPr lang="pl-PL" dirty="0"/>
              <a:t>, </a:t>
            </a:r>
            <a:r>
              <a:rPr lang="pl-PL" dirty="0" err="1"/>
              <a:t>eleifend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et, </a:t>
            </a:r>
            <a:r>
              <a:rPr lang="pl-PL" dirty="0" err="1"/>
              <a:t>porttitor</a:t>
            </a:r>
            <a:r>
              <a:rPr lang="pl-PL" dirty="0"/>
              <a:t> </a:t>
            </a:r>
            <a:r>
              <a:rPr lang="pl-PL" dirty="0" err="1"/>
              <a:t>neque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3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D06D2FF-169E-BD46-B5AF-0BB6A2CBB438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0EE97A-6BD4-BD47-828C-77AC6C8D3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Kliknutím </a:t>
            </a:r>
            <a:r>
              <a:rPr lang="en-GB" smtClean="0"/>
              <a:t>upravíte </a:t>
            </a:r>
            <a:r>
              <a:rPr lang="cs-CZ" smtClean="0"/>
              <a:t>nadpis</a:t>
            </a:r>
            <a:endParaRPr lang="en-PL" dirty="0"/>
          </a:p>
        </p:txBody>
      </p:sp>
      <p:sp>
        <p:nvSpPr>
          <p:cNvPr id="3" name="Symbol zastępczy wykresu 2">
            <a:extLst>
              <a:ext uri="{FF2B5EF4-FFF2-40B4-BE49-F238E27FC236}">
                <a16:creationId xmlns:a16="http://schemas.microsoft.com/office/drawing/2014/main" id="{27E936B8-2EA2-F341-A204-C3FFD9276B7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37192" y="1685925"/>
            <a:ext cx="10156825" cy="457835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59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/2; Graf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57C7CB6-7F4B-4249-A4CA-6CC2DCCFC725}"/>
              </a:ext>
            </a:extLst>
          </p:cNvPr>
          <p:cNvSpPr/>
          <p:nvPr userDrawn="1"/>
        </p:nvSpPr>
        <p:spPr>
          <a:xfrm>
            <a:off x="636266" y="1290096"/>
            <a:ext cx="10157751" cy="47091"/>
          </a:xfrm>
          <a:prstGeom prst="rect">
            <a:avLst/>
          </a:prstGeom>
          <a:solidFill>
            <a:srgbClr val="AEA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312793-CC0A-F047-92B2-F2D646FC9E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266" y="396618"/>
            <a:ext cx="10157751" cy="606384"/>
          </a:xfrm>
          <a:prstGeom prst="rect">
            <a:avLst/>
          </a:prstGeom>
        </p:spPr>
        <p:txBody>
          <a:bodyPr anchor="ctr"/>
          <a:lstStyle>
            <a:lvl1pPr>
              <a:defRPr sz="2000" b="1" i="0" spc="3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r>
              <a:rPr lang="en-GB" dirty="0" err="1" smtClean="0"/>
              <a:t>upravíte</a:t>
            </a:r>
            <a:r>
              <a:rPr lang="en-GB" dirty="0" smtClean="0"/>
              <a:t> </a:t>
            </a:r>
            <a:r>
              <a:rPr lang="cs-CZ" dirty="0" smtClean="0"/>
              <a:t>nadpis</a:t>
            </a:r>
            <a:endParaRPr lang="en-PL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B3330E-9FAB-314B-99D5-ACEE1A5C807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66" y="1686546"/>
            <a:ext cx="4860767" cy="457780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dat </a:t>
            </a:r>
            <a:r>
              <a:rPr lang="pl-PL" dirty="0" err="1"/>
              <a:t>maximus</a:t>
            </a:r>
            <a:r>
              <a:rPr lang="pl-PL" dirty="0"/>
              <a:t> </a:t>
            </a:r>
            <a:r>
              <a:rPr lang="pl-PL" dirty="0" err="1"/>
              <a:t>turpis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 </a:t>
            </a:r>
            <a:r>
              <a:rPr lang="pl-PL" dirty="0" err="1"/>
              <a:t>imperdiet</a:t>
            </a:r>
            <a:r>
              <a:rPr lang="pl-PL" dirty="0"/>
              <a:t> </a:t>
            </a:r>
            <a:r>
              <a:rPr lang="pl-PL" dirty="0" err="1"/>
              <a:t>mauris</a:t>
            </a:r>
            <a:r>
              <a:rPr lang="pl-PL" dirty="0"/>
              <a:t> </a:t>
            </a:r>
            <a:r>
              <a:rPr lang="pl-PL" dirty="0" err="1"/>
              <a:t>nec</a:t>
            </a:r>
            <a:r>
              <a:rPr lang="pl-PL" dirty="0"/>
              <a:t> </a:t>
            </a:r>
            <a:r>
              <a:rPr lang="pl-PL" dirty="0" err="1"/>
              <a:t>consequatolor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/>
              <a:t>Nunc </a:t>
            </a:r>
            <a:r>
              <a:rPr lang="pl-PL" dirty="0" err="1"/>
              <a:t>aliquet</a:t>
            </a:r>
            <a:r>
              <a:rPr lang="pl-PL" dirty="0"/>
              <a:t> urna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 </a:t>
            </a:r>
            <a:r>
              <a:rPr lang="pl-PL" dirty="0" err="1"/>
              <a:t>egestas</a:t>
            </a:r>
            <a:r>
              <a:rPr lang="pl-PL" dirty="0"/>
              <a:t>, </a:t>
            </a:r>
            <a:r>
              <a:rPr lang="pl-PL" dirty="0" err="1"/>
              <a:t>consequat</a:t>
            </a:r>
            <a:r>
              <a:rPr lang="pl-PL" dirty="0"/>
              <a:t> </a:t>
            </a:r>
            <a:r>
              <a:rPr lang="pl-PL" dirty="0" err="1"/>
              <a:t>pulvinar</a:t>
            </a:r>
            <a:r>
              <a:rPr lang="pl-PL" dirty="0"/>
              <a:t> </a:t>
            </a:r>
            <a:r>
              <a:rPr lang="pl-PL" dirty="0" err="1"/>
              <a:t>dui</a:t>
            </a:r>
            <a:r>
              <a:rPr lang="pl-PL" dirty="0"/>
              <a:t> </a:t>
            </a:r>
            <a:r>
              <a:rPr lang="pl-PL" dirty="0" err="1"/>
              <a:t>cursus</a:t>
            </a:r>
            <a:r>
              <a:rPr lang="pl-PL" dirty="0"/>
              <a:t>. </a:t>
            </a:r>
            <a:r>
              <a:rPr lang="pl-PL" dirty="0" err="1"/>
              <a:t>Aenean</a:t>
            </a:r>
            <a:r>
              <a:rPr lang="pl-PL" dirty="0"/>
              <a:t> </a:t>
            </a:r>
            <a:r>
              <a:rPr lang="pl-PL" dirty="0" err="1"/>
              <a:t>efficitur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tempus</a:t>
            </a:r>
            <a:r>
              <a:rPr lang="pl-PL" dirty="0"/>
              <a:t> eros </a:t>
            </a:r>
            <a:r>
              <a:rPr lang="pl-PL" dirty="0" err="1"/>
              <a:t>feugiat</a:t>
            </a:r>
            <a:r>
              <a:rPr lang="pl-PL" dirty="0"/>
              <a:t>, </a:t>
            </a:r>
            <a:r>
              <a:rPr lang="pl-PL" dirty="0" err="1"/>
              <a:t>eget</a:t>
            </a:r>
            <a:r>
              <a:rPr lang="pl-PL" dirty="0"/>
              <a:t> </a:t>
            </a:r>
            <a:r>
              <a:rPr lang="pl-PL" dirty="0" err="1"/>
              <a:t>posuere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bibendum</a:t>
            </a:r>
            <a:r>
              <a:rPr lang="pl-PL" dirty="0"/>
              <a:t>. </a:t>
            </a:r>
            <a:r>
              <a:rPr lang="pl-PL" dirty="0" err="1"/>
              <a:t>Aliquam</a:t>
            </a:r>
            <a:r>
              <a:rPr lang="pl-PL" dirty="0"/>
              <a:t> </a:t>
            </a:r>
            <a:r>
              <a:rPr lang="pl-PL" dirty="0" err="1"/>
              <a:t>pretium</a:t>
            </a:r>
            <a:r>
              <a:rPr lang="pl-PL" dirty="0"/>
              <a:t> </a:t>
            </a:r>
            <a:r>
              <a:rPr lang="pl-PL" dirty="0" err="1"/>
              <a:t>iaculis</a:t>
            </a:r>
            <a:r>
              <a:rPr lang="pl-PL" dirty="0"/>
              <a:t> </a:t>
            </a:r>
            <a:r>
              <a:rPr lang="pl-PL" dirty="0" err="1"/>
              <a:t>felis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blandit</a:t>
            </a:r>
            <a:r>
              <a:rPr lang="pl-PL" dirty="0"/>
              <a:t> ex </a:t>
            </a:r>
            <a:r>
              <a:rPr lang="pl-PL" dirty="0" err="1"/>
              <a:t>ullamcorper</a:t>
            </a:r>
            <a:r>
              <a:rPr lang="pl-PL" dirty="0"/>
              <a:t> </a:t>
            </a:r>
            <a:r>
              <a:rPr lang="pl-PL" dirty="0" err="1"/>
              <a:t>eu</a:t>
            </a:r>
            <a:r>
              <a:rPr lang="pl-PL" dirty="0"/>
              <a:t>. </a:t>
            </a:r>
            <a:r>
              <a:rPr lang="pl-PL" dirty="0" err="1"/>
              <a:t>Donec</a:t>
            </a:r>
            <a:r>
              <a:rPr lang="pl-PL" dirty="0"/>
              <a:t> </a:t>
            </a:r>
            <a:r>
              <a:rPr lang="pl-PL" dirty="0" err="1"/>
              <a:t>leo</a:t>
            </a:r>
            <a:r>
              <a:rPr lang="pl-PL" dirty="0"/>
              <a:t> </a:t>
            </a:r>
            <a:r>
              <a:rPr lang="pl-PL" dirty="0" err="1"/>
              <a:t>risus</a:t>
            </a:r>
            <a:r>
              <a:rPr lang="pl-PL" dirty="0"/>
              <a:t>, </a:t>
            </a:r>
            <a:r>
              <a:rPr lang="pl-PL" dirty="0" err="1"/>
              <a:t>interdum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purus</a:t>
            </a:r>
            <a:r>
              <a:rPr lang="pl-PL" dirty="0"/>
              <a:t> </a:t>
            </a:r>
            <a:r>
              <a:rPr lang="pl-PL" dirty="0" err="1"/>
              <a:t>sed</a:t>
            </a:r>
            <a:r>
              <a:rPr lang="pl-PL" dirty="0"/>
              <a:t>, </a:t>
            </a:r>
            <a:r>
              <a:rPr lang="pl-PL" dirty="0" err="1"/>
              <a:t>luctus</a:t>
            </a:r>
            <a:r>
              <a:rPr lang="pl-PL" dirty="0"/>
              <a:t> </a:t>
            </a:r>
            <a:r>
              <a:rPr lang="pl-PL" dirty="0" err="1"/>
              <a:t>scelerisque</a:t>
            </a:r>
            <a:r>
              <a:rPr lang="pl-PL" dirty="0"/>
              <a:t> </a:t>
            </a:r>
            <a:r>
              <a:rPr lang="pl-PL" dirty="0" err="1"/>
              <a:t>ante</a:t>
            </a:r>
            <a:r>
              <a:rPr lang="pl-PL" dirty="0"/>
              <a:t>. </a:t>
            </a:r>
            <a:r>
              <a:rPr lang="pl-PL" dirty="0" err="1"/>
              <a:t>Curabitur</a:t>
            </a:r>
            <a:r>
              <a:rPr lang="pl-PL" dirty="0"/>
              <a:t> </a:t>
            </a:r>
            <a:r>
              <a:rPr lang="pl-PL" dirty="0" err="1"/>
              <a:t>ac</a:t>
            </a:r>
            <a:endParaRPr lang="pl-PL" dirty="0"/>
          </a:p>
        </p:txBody>
      </p:sp>
      <p:sp>
        <p:nvSpPr>
          <p:cNvPr id="10" name="Symbol zastępczy wykresu 2">
            <a:extLst>
              <a:ext uri="{FF2B5EF4-FFF2-40B4-BE49-F238E27FC236}">
                <a16:creationId xmlns:a16="http://schemas.microsoft.com/office/drawing/2014/main" id="{5803261F-AF89-C44A-B0E1-3B6ECFB5B20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933250" y="1676218"/>
            <a:ext cx="4860767" cy="4578350"/>
          </a:xfrm>
          <a:prstGeom prst="rect">
            <a:avLst/>
          </a:prstGeo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935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sv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jpg"/><Relationship Id="rId5" Type="http://schemas.openxmlformats.org/officeDocument/2006/relationships/theme" Target="../theme/theme6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C252644-33FE-3919-8438-CCB484E357D2}"/>
              </a:ext>
            </a:extLst>
          </p:cNvPr>
          <p:cNvSpPr/>
          <p:nvPr userDrawn="1"/>
        </p:nvSpPr>
        <p:spPr>
          <a:xfrm>
            <a:off x="1114833" y="3201798"/>
            <a:ext cx="6391285" cy="257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EE8214C-5F9B-5652-4AED-0DDBAE44FE58}"/>
              </a:ext>
            </a:extLst>
          </p:cNvPr>
          <p:cNvSpPr/>
          <p:nvPr userDrawn="1"/>
        </p:nvSpPr>
        <p:spPr>
          <a:xfrm>
            <a:off x="1114833" y="4969498"/>
            <a:ext cx="6391285" cy="4987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152F91F-C484-0945-0881-040A5ADDA052}"/>
              </a:ext>
            </a:extLst>
          </p:cNvPr>
          <p:cNvSpPr/>
          <p:nvPr userDrawn="1"/>
        </p:nvSpPr>
        <p:spPr>
          <a:xfrm>
            <a:off x="1114833" y="2440955"/>
            <a:ext cx="3718815" cy="7388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        </a:t>
            </a:r>
          </a:p>
        </p:txBody>
      </p:sp>
      <p:pic>
        <p:nvPicPr>
          <p:cNvPr id="8" name="Obraz 7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E41D6F1-0D3C-4C5D-9FC7-33AF3A555F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646" y="2533011"/>
            <a:ext cx="1657549" cy="531482"/>
          </a:xfrm>
          <a:prstGeom prst="rect">
            <a:avLst/>
          </a:prstGeom>
        </p:spPr>
      </p:pic>
      <p:cxnSp>
        <p:nvCxnSpPr>
          <p:cNvPr id="9" name="Łącznik prosty 9">
            <a:extLst>
              <a:ext uri="{FF2B5EF4-FFF2-40B4-BE49-F238E27FC236}">
                <a16:creationId xmlns:a16="http://schemas.microsoft.com/office/drawing/2014/main" id="{ABEA2661-9383-C3B4-8B0E-C0C84B0D4FE9}"/>
              </a:ext>
            </a:extLst>
          </p:cNvPr>
          <p:cNvCxnSpPr>
            <a:cxnSpLocks/>
          </p:cNvCxnSpPr>
          <p:nvPr userDrawn="1"/>
        </p:nvCxnSpPr>
        <p:spPr>
          <a:xfrm>
            <a:off x="2980007" y="2559388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23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sldNum="0" hdr="0" ftr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+mj-lt"/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4524E29-9B1A-DB4C-BDCE-8FAF3F33F731}"/>
              </a:ext>
            </a:extLst>
          </p:cNvPr>
          <p:cNvSpPr/>
          <p:nvPr userDrawn="1"/>
        </p:nvSpPr>
        <p:spPr>
          <a:xfrm>
            <a:off x="1114833" y="1948529"/>
            <a:ext cx="6391285" cy="38262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98F1226-B5E6-86AA-ABAA-E40FD34E8D47}"/>
              </a:ext>
            </a:extLst>
          </p:cNvPr>
          <p:cNvSpPr/>
          <p:nvPr userDrawn="1"/>
        </p:nvSpPr>
        <p:spPr>
          <a:xfrm>
            <a:off x="1114832" y="1209691"/>
            <a:ext cx="3718815" cy="738838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3AE34BD-A8AB-DCCC-C4D8-EB44AFDB203D}"/>
              </a:ext>
            </a:extLst>
          </p:cNvPr>
          <p:cNvSpPr/>
          <p:nvPr userDrawn="1"/>
        </p:nvSpPr>
        <p:spPr>
          <a:xfrm>
            <a:off x="1114833" y="4969498"/>
            <a:ext cx="6391285" cy="4987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dirty="0"/>
          </a:p>
        </p:txBody>
      </p:sp>
      <p:pic>
        <p:nvPicPr>
          <p:cNvPr id="8" name="Obraz 10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646" y="1296827"/>
            <a:ext cx="1657549" cy="531482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4F83BC72-06F1-4445-BE1F-90704C68AD96}"/>
              </a:ext>
            </a:extLst>
          </p:cNvPr>
          <p:cNvCxnSpPr>
            <a:cxnSpLocks/>
          </p:cNvCxnSpPr>
          <p:nvPr userDrawn="1"/>
        </p:nvCxnSpPr>
        <p:spPr>
          <a:xfrm>
            <a:off x="2980007" y="1311582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47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</p:sldLayoutIdLst>
  <p:hf sldNum="0" hdr="0" ftr="0"/>
  <p:txStyles>
    <p:titleStyle>
      <a:lvl1pPr marL="0" indent="0" algn="l" defTabSz="914377" rtl="0" eaLnBrk="1" latinLnBrk="0" hangingPunct="1">
        <a:lnSpc>
          <a:spcPct val="90000"/>
        </a:lnSpc>
        <a:spcBef>
          <a:spcPct val="0"/>
        </a:spcBef>
        <a:buFont typeface="+mj-lt"/>
        <a:buNone/>
        <a:defRPr sz="3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1" i="0" kern="1200" spc="3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46F53D4D-B6C8-A448-8F2D-6DF909E427E9}"/>
              </a:ext>
            </a:extLst>
          </p:cNvPr>
          <p:cNvSpPr txBox="1"/>
          <p:nvPr userDrawn="1"/>
        </p:nvSpPr>
        <p:spPr>
          <a:xfrm>
            <a:off x="11570797" y="6313594"/>
            <a:ext cx="480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800" smtClean="0">
                <a:solidFill>
                  <a:schemeClr val="bg1"/>
                </a:solidFill>
              </a:rPr>
              <a:pPr algn="ctr"/>
              <a:t>‹#›</a:t>
            </a:fld>
            <a:endParaRPr lang="pl-PL" sz="1800" dirty="0">
              <a:solidFill>
                <a:schemeClr val="bg1"/>
              </a:solidFill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B77F9E9F-E308-B4EE-E592-9AD8F667C3BB}"/>
              </a:ext>
            </a:extLst>
          </p:cNvPr>
          <p:cNvGrpSpPr/>
          <p:nvPr userDrawn="1"/>
        </p:nvGrpSpPr>
        <p:grpSpPr>
          <a:xfrm>
            <a:off x="11429810" y="0"/>
            <a:ext cx="762190" cy="6864020"/>
            <a:chOff x="11429810" y="0"/>
            <a:chExt cx="762190" cy="6864020"/>
          </a:xfrm>
          <a:solidFill>
            <a:srgbClr val="E30613"/>
          </a:solidFill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877FA693-AA7B-FD4D-98B3-407F11143F26}"/>
                </a:ext>
              </a:extLst>
            </p:cNvPr>
            <p:cNvSpPr/>
            <p:nvPr userDrawn="1"/>
          </p:nvSpPr>
          <p:spPr>
            <a:xfrm>
              <a:off x="11430000" y="6096000"/>
              <a:ext cx="762000" cy="7680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4" name="Prostokąt 3">
              <a:extLst>
                <a:ext uri="{FF2B5EF4-FFF2-40B4-BE49-F238E27FC236}">
                  <a16:creationId xmlns:a16="http://schemas.microsoft.com/office/drawing/2014/main" id="{969ADE9B-59DC-9044-883C-AF3D1536E491}"/>
                </a:ext>
              </a:extLst>
            </p:cNvPr>
            <p:cNvSpPr/>
            <p:nvPr userDrawn="1"/>
          </p:nvSpPr>
          <p:spPr>
            <a:xfrm>
              <a:off x="11430000" y="0"/>
              <a:ext cx="762000" cy="7315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AF6BE159-965F-017E-78E0-5CA5B5136F49}"/>
                </a:ext>
              </a:extLst>
            </p:cNvPr>
            <p:cNvSpPr/>
            <p:nvPr userDrawn="1"/>
          </p:nvSpPr>
          <p:spPr>
            <a:xfrm>
              <a:off x="11429810" y="731520"/>
              <a:ext cx="762000" cy="29768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53652D5B-0AB6-41E0-B8DC-6CAAF99543A7}"/>
              </a:ext>
            </a:extLst>
          </p:cNvPr>
          <p:cNvCxnSpPr>
            <a:cxnSpLocks/>
          </p:cNvCxnSpPr>
          <p:nvPr userDrawn="1"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BCB18F9-28DD-4898-B6B0-0CD0158750DF}"/>
              </a:ext>
            </a:extLst>
          </p:cNvPr>
          <p:cNvSpPr txBox="1"/>
          <p:nvPr userDrawn="1"/>
        </p:nvSpPr>
        <p:spPr>
          <a:xfrm>
            <a:off x="11570797" y="6359760"/>
            <a:ext cx="4804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20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dirty="0">
              <a:solidFill>
                <a:schemeClr val="bg1"/>
              </a:solidFill>
            </a:endParaRP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3B8BBE35-A79E-7C11-D5D7-63B501CA64E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589443" y="138881"/>
            <a:ext cx="463637" cy="417711"/>
          </a:xfrm>
          <a:prstGeom prst="rect">
            <a:avLst/>
          </a:prstGeom>
        </p:spPr>
      </p:pic>
      <p:sp>
        <p:nvSpPr>
          <p:cNvPr id="14" name="Symbol zastępczy tytułu pionowego 9">
            <a:extLst>
              <a:ext uri="{FF2B5EF4-FFF2-40B4-BE49-F238E27FC236}">
                <a16:creationId xmlns:a16="http://schemas.microsoft.com/office/drawing/2014/main" id="{4B11797E-3700-EE0A-2420-F03B8F827C11}"/>
              </a:ext>
            </a:extLst>
          </p:cNvPr>
          <p:cNvSpPr txBox="1">
            <a:spLocks/>
          </p:cNvSpPr>
          <p:nvPr userDrawn="1"/>
        </p:nvSpPr>
        <p:spPr>
          <a:xfrm>
            <a:off x="11560691" y="895312"/>
            <a:ext cx="521140" cy="2533688"/>
          </a:xfrm>
          <a:prstGeom prst="rect">
            <a:avLst/>
          </a:prstGeom>
        </p:spPr>
        <p:txBody>
          <a:bodyPr vert="eaVert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300">
                <a:solidFill>
                  <a:srgbClr val="AEAF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FFFF"/>
                </a:solidFill>
              </a:rPr>
              <a:t>ORLEN Unipetrol</a:t>
            </a:r>
          </a:p>
        </p:txBody>
      </p:sp>
    </p:spTree>
    <p:extLst>
      <p:ext uri="{BB962C8B-B14F-4D97-AF65-F5344CB8AC3E}">
        <p14:creationId xmlns:p14="http://schemas.microsoft.com/office/powerpoint/2010/main" val="375141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7" r:id="rId3"/>
    <p:sldLayoutId id="2147483678" r:id="rId4"/>
    <p:sldLayoutId id="2147483694" r:id="rId5"/>
    <p:sldLayoutId id="2147483693" r:id="rId6"/>
    <p:sldLayoutId id="2147483692" r:id="rId7"/>
    <p:sldLayoutId id="2147483695" r:id="rId8"/>
    <p:sldLayoutId id="2147483760" r:id="rId9"/>
    <p:sldLayoutId id="2147483679" r:id="rId10"/>
    <p:sldLayoutId id="2147483788" r:id="rId11"/>
    <p:sldLayoutId id="2147483810" r:id="rId12"/>
    <p:sldLayoutId id="2147483811" r:id="rId13"/>
    <p:sldLayoutId id="2147483812" r:id="rId1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4B455F63-7C94-D04D-8634-1DC70B147042}"/>
              </a:ext>
            </a:extLst>
          </p:cNvPr>
          <p:cNvSpPr/>
          <p:nvPr userDrawn="1"/>
        </p:nvSpPr>
        <p:spPr>
          <a:xfrm>
            <a:off x="11430000" y="6096000"/>
            <a:ext cx="762000" cy="7680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A0C5BDC-9939-6E47-8C1B-8F2B4CC89B53}"/>
              </a:ext>
            </a:extLst>
          </p:cNvPr>
          <p:cNvSpPr/>
          <p:nvPr userDrawn="1"/>
        </p:nvSpPr>
        <p:spPr>
          <a:xfrm>
            <a:off x="11430000" y="0"/>
            <a:ext cx="762000" cy="7315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6F53D4D-B6C8-A448-8F2D-6DF909E427E9}"/>
              </a:ext>
            </a:extLst>
          </p:cNvPr>
          <p:cNvSpPr txBox="1"/>
          <p:nvPr userDrawn="1"/>
        </p:nvSpPr>
        <p:spPr>
          <a:xfrm>
            <a:off x="11570797" y="6359760"/>
            <a:ext cx="4804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200" smtClean="0">
                <a:solidFill>
                  <a:schemeClr val="bg1"/>
                </a:solidFill>
              </a:rPr>
              <a:pPr algn="ctr"/>
              <a:t>‹#›</a:t>
            </a:fld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14ED63E-33D7-B34A-A699-477DBB479EA3}"/>
              </a:ext>
            </a:extLst>
          </p:cNvPr>
          <p:cNvSpPr/>
          <p:nvPr userDrawn="1"/>
        </p:nvSpPr>
        <p:spPr>
          <a:xfrm>
            <a:off x="0" y="0"/>
            <a:ext cx="5762847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DAF62F3-59F9-36C5-B8D6-6D79A6DAFC18}"/>
              </a:ext>
            </a:extLst>
          </p:cNvPr>
          <p:cNvSpPr/>
          <p:nvPr userDrawn="1"/>
        </p:nvSpPr>
        <p:spPr>
          <a:xfrm>
            <a:off x="11429999" y="721360"/>
            <a:ext cx="762000" cy="297687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BACDB5F-5D50-4BEE-B00B-EB7FBF006B66}"/>
              </a:ext>
            </a:extLst>
          </p:cNvPr>
          <p:cNvCxnSpPr/>
          <p:nvPr userDrawn="1"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a 3">
            <a:extLst>
              <a:ext uri="{FF2B5EF4-FFF2-40B4-BE49-F238E27FC236}">
                <a16:creationId xmlns:a16="http://schemas.microsoft.com/office/drawing/2014/main" id="{9C65627E-293A-69C4-9F2A-647FE0322F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89443" y="138881"/>
            <a:ext cx="463637" cy="417711"/>
          </a:xfrm>
          <a:prstGeom prst="rect">
            <a:avLst/>
          </a:prstGeom>
        </p:spPr>
      </p:pic>
      <p:sp>
        <p:nvSpPr>
          <p:cNvPr id="11" name="Symbol zastępczy tytułu pionowego 9">
            <a:extLst>
              <a:ext uri="{FF2B5EF4-FFF2-40B4-BE49-F238E27FC236}">
                <a16:creationId xmlns:a16="http://schemas.microsoft.com/office/drawing/2014/main" id="{ED292964-AD18-4D0F-B0E4-625FED577225}"/>
              </a:ext>
            </a:extLst>
          </p:cNvPr>
          <p:cNvSpPr txBox="1">
            <a:spLocks/>
          </p:cNvSpPr>
          <p:nvPr userDrawn="1"/>
        </p:nvSpPr>
        <p:spPr>
          <a:xfrm>
            <a:off x="11560691" y="895312"/>
            <a:ext cx="521140" cy="2533688"/>
          </a:xfrm>
          <a:prstGeom prst="rect">
            <a:avLst/>
          </a:prstGeom>
        </p:spPr>
        <p:txBody>
          <a:bodyPr vert="eaVert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300">
                <a:solidFill>
                  <a:srgbClr val="AEAF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FFFF"/>
                </a:solidFill>
              </a:rPr>
              <a:t>ORLEN Unipetrol</a:t>
            </a:r>
          </a:p>
        </p:txBody>
      </p:sp>
    </p:spTree>
    <p:extLst>
      <p:ext uri="{BB962C8B-B14F-4D97-AF65-F5344CB8AC3E}">
        <p14:creationId xmlns:p14="http://schemas.microsoft.com/office/powerpoint/2010/main" val="334510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>
                <a16:creationId xmlns:a16="http://schemas.microsoft.com/office/drawing/2014/main" id="{618CEE57-E635-6C44-8BBD-82912595552C}"/>
              </a:ext>
            </a:extLst>
          </p:cNvPr>
          <p:cNvSpPr/>
          <p:nvPr userDrawn="1"/>
        </p:nvSpPr>
        <p:spPr>
          <a:xfrm>
            <a:off x="0" y="0"/>
            <a:ext cx="5762847" cy="68580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2EDDF91-8D84-5F4F-BE4B-C98CCFAB48EF}"/>
              </a:ext>
            </a:extLst>
          </p:cNvPr>
          <p:cNvSpPr/>
          <p:nvPr userDrawn="1"/>
        </p:nvSpPr>
        <p:spPr>
          <a:xfrm>
            <a:off x="11430000" y="6096000"/>
            <a:ext cx="762000" cy="7680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76D16056-5AFB-8E43-922A-0D5153B56132}"/>
              </a:ext>
            </a:extLst>
          </p:cNvPr>
          <p:cNvSpPr/>
          <p:nvPr userDrawn="1"/>
        </p:nvSpPr>
        <p:spPr>
          <a:xfrm>
            <a:off x="11430000" y="13123"/>
            <a:ext cx="762000" cy="731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71747ECD-03FD-084B-A4BF-9114C35526C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575498" y="213360"/>
            <a:ext cx="470624" cy="331047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452521D-8148-1948-9A96-41D0996CA889}"/>
              </a:ext>
            </a:extLst>
          </p:cNvPr>
          <p:cNvSpPr txBox="1"/>
          <p:nvPr userDrawn="1"/>
        </p:nvSpPr>
        <p:spPr>
          <a:xfrm>
            <a:off x="11570797" y="6359760"/>
            <a:ext cx="4804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200" smtClean="0">
                <a:solidFill>
                  <a:srgbClr val="FFFFFF"/>
                </a:solidFill>
              </a:rPr>
              <a:pPr algn="ctr"/>
              <a:t>‹#›</a:t>
            </a:fld>
            <a:endParaRPr lang="pl-PL" sz="1200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F4AB519-550A-64AE-1DB0-B663EB93308D}"/>
              </a:ext>
            </a:extLst>
          </p:cNvPr>
          <p:cNvSpPr/>
          <p:nvPr userDrawn="1"/>
        </p:nvSpPr>
        <p:spPr>
          <a:xfrm>
            <a:off x="11430000" y="721360"/>
            <a:ext cx="762000" cy="297687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CFD9D63-D086-440C-B4DC-E777FC6BEE96}"/>
              </a:ext>
            </a:extLst>
          </p:cNvPr>
          <p:cNvSpPr/>
          <p:nvPr userDrawn="1"/>
        </p:nvSpPr>
        <p:spPr>
          <a:xfrm>
            <a:off x="11430000" y="13123"/>
            <a:ext cx="762000" cy="7315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A76A6218-1D16-4001-BCC4-A13EF3C74C68}"/>
              </a:ext>
            </a:extLst>
          </p:cNvPr>
          <p:cNvCxnSpPr/>
          <p:nvPr userDrawn="1"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a 4">
            <a:extLst>
              <a:ext uri="{FF2B5EF4-FFF2-40B4-BE49-F238E27FC236}">
                <a16:creationId xmlns:a16="http://schemas.microsoft.com/office/drawing/2014/main" id="{9975BEA9-49FD-FF81-B3D8-5CE6DBF008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89443" y="138881"/>
            <a:ext cx="463637" cy="417711"/>
          </a:xfrm>
          <a:prstGeom prst="rect">
            <a:avLst/>
          </a:prstGeom>
        </p:spPr>
      </p:pic>
      <p:sp>
        <p:nvSpPr>
          <p:cNvPr id="16" name="Symbol zastępczy tytułu pionowego 9">
            <a:extLst>
              <a:ext uri="{FF2B5EF4-FFF2-40B4-BE49-F238E27FC236}">
                <a16:creationId xmlns:a16="http://schemas.microsoft.com/office/drawing/2014/main" id="{ED292964-AD18-4D0F-B0E4-625FED577225}"/>
              </a:ext>
            </a:extLst>
          </p:cNvPr>
          <p:cNvSpPr txBox="1">
            <a:spLocks/>
          </p:cNvSpPr>
          <p:nvPr userDrawn="1"/>
        </p:nvSpPr>
        <p:spPr>
          <a:xfrm>
            <a:off x="11560691" y="895312"/>
            <a:ext cx="521140" cy="2533688"/>
          </a:xfrm>
          <a:prstGeom prst="rect">
            <a:avLst/>
          </a:prstGeom>
        </p:spPr>
        <p:txBody>
          <a:bodyPr vert="eaVert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300">
                <a:solidFill>
                  <a:srgbClr val="AEAF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FFFF"/>
                </a:solidFill>
              </a:rPr>
              <a:t>ORLEN Unipetrol</a:t>
            </a:r>
          </a:p>
        </p:txBody>
      </p:sp>
    </p:spTree>
    <p:extLst>
      <p:ext uri="{BB962C8B-B14F-4D97-AF65-F5344CB8AC3E}">
        <p14:creationId xmlns:p14="http://schemas.microsoft.com/office/powerpoint/2010/main" val="273629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763167F5-66B6-594E-A4A4-929DC305392E}"/>
              </a:ext>
            </a:extLst>
          </p:cNvPr>
          <p:cNvSpPr/>
          <p:nvPr userDrawn="1"/>
        </p:nvSpPr>
        <p:spPr>
          <a:xfrm>
            <a:off x="11430000" y="6096000"/>
            <a:ext cx="762000" cy="7680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2C1D8DE-1DA6-454D-87B1-F85DF9344A5D}"/>
              </a:ext>
            </a:extLst>
          </p:cNvPr>
          <p:cNvSpPr/>
          <p:nvPr userDrawn="1"/>
        </p:nvSpPr>
        <p:spPr>
          <a:xfrm>
            <a:off x="11430000" y="0"/>
            <a:ext cx="762000" cy="73152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6F53D4D-B6C8-A448-8F2D-6DF909E427E9}"/>
              </a:ext>
            </a:extLst>
          </p:cNvPr>
          <p:cNvSpPr txBox="1"/>
          <p:nvPr userDrawn="1"/>
        </p:nvSpPr>
        <p:spPr>
          <a:xfrm>
            <a:off x="11570797" y="6359760"/>
            <a:ext cx="48040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CFEB446E-73B9-3243-9057-0DACC1A58EE8}" type="slidenum">
              <a:rPr lang="pl-PL" sz="1200" smtClean="0">
                <a:solidFill>
                  <a:srgbClr val="FFFFFF"/>
                </a:solidFill>
              </a:rPr>
              <a:pPr algn="ctr"/>
              <a:t>‹#›</a:t>
            </a:fld>
            <a:endParaRPr lang="pl-PL" sz="1200" dirty="0">
              <a:solidFill>
                <a:srgbClr val="FFFFFF"/>
              </a:solidFill>
            </a:endParaRPr>
          </a:p>
        </p:txBody>
      </p:sp>
      <p:pic>
        <p:nvPicPr>
          <p:cNvPr id="5" name="Grafika 4">
            <a:extLst>
              <a:ext uri="{FF2B5EF4-FFF2-40B4-BE49-F238E27FC236}">
                <a16:creationId xmlns:a16="http://schemas.microsoft.com/office/drawing/2014/main" id="{15ABB967-C940-3C40-A30F-0A38CBDA92B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" y="0"/>
            <a:ext cx="3932904" cy="6858000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F564BC7C-0C47-4439-E32E-E52F8B25C0AA}"/>
              </a:ext>
            </a:extLst>
          </p:cNvPr>
          <p:cNvSpPr/>
          <p:nvPr userDrawn="1"/>
        </p:nvSpPr>
        <p:spPr>
          <a:xfrm>
            <a:off x="11430000" y="721360"/>
            <a:ext cx="762000" cy="2976879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AA2DAFB-597A-45FE-B5B4-87C7497926A0}"/>
              </a:ext>
            </a:extLst>
          </p:cNvPr>
          <p:cNvCxnSpPr/>
          <p:nvPr userDrawn="1"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fika 2">
            <a:extLst>
              <a:ext uri="{FF2B5EF4-FFF2-40B4-BE49-F238E27FC236}">
                <a16:creationId xmlns:a16="http://schemas.microsoft.com/office/drawing/2014/main" id="{72C2E510-11B6-7113-BD78-0FB803C5941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89443" y="138881"/>
            <a:ext cx="463637" cy="417711"/>
          </a:xfrm>
          <a:prstGeom prst="rect">
            <a:avLst/>
          </a:prstGeom>
        </p:spPr>
      </p:pic>
      <p:sp>
        <p:nvSpPr>
          <p:cNvPr id="13" name="Symbol zastępczy tytułu pionowego 9">
            <a:extLst>
              <a:ext uri="{FF2B5EF4-FFF2-40B4-BE49-F238E27FC236}">
                <a16:creationId xmlns:a16="http://schemas.microsoft.com/office/drawing/2014/main" id="{2F31193A-58B9-C9CF-71EF-2CD7EFC8E821}"/>
              </a:ext>
            </a:extLst>
          </p:cNvPr>
          <p:cNvSpPr txBox="1">
            <a:spLocks/>
          </p:cNvSpPr>
          <p:nvPr userDrawn="1"/>
        </p:nvSpPr>
        <p:spPr>
          <a:xfrm>
            <a:off x="11560691" y="895312"/>
            <a:ext cx="521140" cy="2533688"/>
          </a:xfrm>
          <a:prstGeom prst="rect">
            <a:avLst/>
          </a:prstGeom>
        </p:spPr>
        <p:txBody>
          <a:bodyPr vert="eaVert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 spc="300">
                <a:solidFill>
                  <a:srgbClr val="AEAFA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FFFF"/>
                </a:solidFill>
              </a:rPr>
              <a:t>ORLEN Unipetrol</a:t>
            </a:r>
          </a:p>
        </p:txBody>
      </p:sp>
    </p:spTree>
    <p:extLst>
      <p:ext uri="{BB962C8B-B14F-4D97-AF65-F5344CB8AC3E}">
        <p14:creationId xmlns:p14="http://schemas.microsoft.com/office/powerpoint/2010/main" val="98748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2" r:id="rId3"/>
    <p:sldLayoutId id="2147483751" r:id="rId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34524E29-9B1A-DB4C-BDCE-8FAF3F33F731}"/>
              </a:ext>
            </a:extLst>
          </p:cNvPr>
          <p:cNvSpPr/>
          <p:nvPr userDrawn="1"/>
        </p:nvSpPr>
        <p:spPr>
          <a:xfrm>
            <a:off x="1114834" y="3201800"/>
            <a:ext cx="6922111" cy="2505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B2D2C2F-799C-04BE-2AF2-EE1A072F3D7A}"/>
              </a:ext>
            </a:extLst>
          </p:cNvPr>
          <p:cNvSpPr/>
          <p:nvPr userDrawn="1"/>
        </p:nvSpPr>
        <p:spPr>
          <a:xfrm>
            <a:off x="1114834" y="2462960"/>
            <a:ext cx="4411151" cy="738838"/>
          </a:xfrm>
          <a:prstGeom prst="rect">
            <a:avLst/>
          </a:prstGeom>
          <a:solidFill>
            <a:srgbClr val="DE0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95396F80-01BD-15AF-82DE-3F8F46A8A60F}"/>
              </a:ext>
            </a:extLst>
          </p:cNvPr>
          <p:cNvCxnSpPr>
            <a:cxnSpLocks/>
          </p:cNvCxnSpPr>
          <p:nvPr userDrawn="1"/>
        </p:nvCxnSpPr>
        <p:spPr>
          <a:xfrm>
            <a:off x="3502535" y="2559390"/>
            <a:ext cx="0" cy="52114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az 6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3F5E01-2DE5-4C35-AF18-DB62FCC5072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D81E05"/>
              </a:clrFrom>
              <a:clrTo>
                <a:srgbClr val="D81E0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2400" y="2554217"/>
            <a:ext cx="2210065" cy="5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40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</p:sldLayoutIdLst>
  <p:hf sldNum="0" hdr="0" ftr="0"/>
  <p:txStyles>
    <p:titleStyle>
      <a:lvl1pPr marL="0" indent="0" algn="l" defTabSz="685783" rtl="0" eaLnBrk="1" latinLnBrk="0" hangingPunct="1">
        <a:lnSpc>
          <a:spcPct val="90000"/>
        </a:lnSpc>
        <a:spcBef>
          <a:spcPct val="0"/>
        </a:spcBef>
        <a:buFont typeface="+mj-lt"/>
        <a:buNone/>
        <a:defRPr sz="2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750" b="1" i="0" kern="1200" spc="22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b="1" i="0" kern="1200" spc="22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b="1" i="0" kern="1200" spc="22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b="1" i="0" kern="1200" spc="22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750" b="1" i="0" kern="1200" spc="225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0.svg"/><Relationship Id="rId7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3.svg"/><Relationship Id="rId10" Type="http://schemas.openxmlformats.org/officeDocument/2006/relationships/image" Target="../media/image15.emf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666756D-D031-FE73-3E2E-7D01DDB0A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Univerzitní centrum a Tréninkové centrum ORLEN Unipetrol – inženýrské vzdělávání pro budoucnost </a:t>
            </a:r>
            <a:endParaRPr lang="cs-CZ" dirty="0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D2B0BA-1F83-7EE6-441C-480DD9CE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 smtClean="0"/>
              <a:t>26.09.2024</a:t>
            </a: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F6135A9-CA84-1744-726C-E393C4CA4D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err="1" smtClean="0"/>
              <a:t>Litvínov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145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B355658A-16B4-CD41-84AE-E65556EAA8F7}"/>
              </a:ext>
            </a:extLst>
          </p:cNvPr>
          <p:cNvCxnSpPr/>
          <p:nvPr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30A0DF7B-EF1A-2E4D-96B7-FE1C6AAB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POMVĚD – proč to děláme?  </a:t>
            </a:r>
            <a:endParaRPr lang="cs-CZ" dirty="0"/>
          </a:p>
        </p:txBody>
      </p:sp>
      <p:sp>
        <p:nvSpPr>
          <p:cNvPr id="11" name="pole tekstowe 4">
            <a:extLst>
              <a:ext uri="{FF2B5EF4-FFF2-40B4-BE49-F238E27FC236}">
                <a16:creationId xmlns:a16="http://schemas.microsoft.com/office/drawing/2014/main" id="{1778501F-D2C7-8E4C-9C03-AA119C05893A}"/>
              </a:ext>
            </a:extLst>
          </p:cNvPr>
          <p:cNvSpPr txBox="1"/>
          <p:nvPr/>
        </p:nvSpPr>
        <p:spPr>
          <a:xfrm>
            <a:off x="3488304" y="5005512"/>
            <a:ext cx="3024008" cy="13849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b="1" dirty="0" smtClean="0">
                <a:solidFill>
                  <a:srgbClr val="FF0000"/>
                </a:solidFill>
              </a:rPr>
              <a:t>Personální obsazení a náhrada specializovaných pracovních pozic</a:t>
            </a:r>
          </a:p>
          <a:p>
            <a:pPr algn="ctr">
              <a:lnSpc>
                <a:spcPct val="150000"/>
              </a:lnSpc>
            </a:pP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Generační obměna,  specializované pozice, nová pracovní místa, zaměření </a:t>
            </a:r>
          </a:p>
          <a:p>
            <a:pPr algn="ctr">
              <a:lnSpc>
                <a:spcPct val="150000"/>
              </a:lnSpc>
            </a:pPr>
            <a:endParaRPr lang="pl-PL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4">
            <a:extLst>
              <a:ext uri="{FF2B5EF4-FFF2-40B4-BE49-F238E27FC236}">
                <a16:creationId xmlns:a16="http://schemas.microsoft.com/office/drawing/2014/main" id="{C4F75711-3D0A-D942-A9DF-32941A331E19}"/>
              </a:ext>
            </a:extLst>
          </p:cNvPr>
          <p:cNvSpPr txBox="1"/>
          <p:nvPr/>
        </p:nvSpPr>
        <p:spPr>
          <a:xfrm>
            <a:off x="1237362" y="1691709"/>
            <a:ext cx="3576786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b="1" dirty="0" smtClean="0">
                <a:solidFill>
                  <a:srgbClr val="FF0000"/>
                </a:solidFill>
              </a:rPr>
              <a:t>Unikátnost propojení </a:t>
            </a:r>
          </a:p>
          <a:p>
            <a:pPr algn="ctr">
              <a:lnSpc>
                <a:spcPct val="150000"/>
              </a:lnSpc>
            </a:pP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akademické vzdělávání </a:t>
            </a:r>
          </a:p>
          <a:p>
            <a:pPr algn="ctr">
              <a:lnSpc>
                <a:spcPct val="150000"/>
              </a:lnSpc>
            </a:pP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 </a:t>
            </a:r>
          </a:p>
          <a:p>
            <a:pPr algn="ctr">
              <a:lnSpc>
                <a:spcPct val="150000"/>
              </a:lnSpc>
            </a:pP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provoz a laboratoře výrobní společnosti.</a:t>
            </a:r>
            <a:endParaRPr lang="cs-CZ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ole tekstowe 4">
            <a:extLst>
              <a:ext uri="{FF2B5EF4-FFF2-40B4-BE49-F238E27FC236}">
                <a16:creationId xmlns:a16="http://schemas.microsoft.com/office/drawing/2014/main" id="{FF21F3B4-4181-0F4A-B7CC-1861A985063B}"/>
              </a:ext>
            </a:extLst>
          </p:cNvPr>
          <p:cNvSpPr txBox="1"/>
          <p:nvPr/>
        </p:nvSpPr>
        <p:spPr>
          <a:xfrm>
            <a:off x="8101724" y="5022600"/>
            <a:ext cx="3182946" cy="8309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b="1" dirty="0" smtClean="0">
                <a:solidFill>
                  <a:srgbClr val="FF0000"/>
                </a:solidFill>
              </a:rPr>
              <a:t>Práce na aktuálně významných tématech </a:t>
            </a:r>
          </a:p>
          <a:p>
            <a:pPr algn="ctr">
              <a:lnSpc>
                <a:spcPct val="150000"/>
              </a:lnSpc>
            </a:pPr>
            <a:endParaRPr lang="cs-CZ" sz="1200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cs-CZ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cs-CZ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4">
            <a:extLst>
              <a:ext uri="{FF2B5EF4-FFF2-40B4-BE49-F238E27FC236}">
                <a16:creationId xmlns:a16="http://schemas.microsoft.com/office/drawing/2014/main" id="{F57DB695-79D4-C747-AA48-729CA0914380}"/>
              </a:ext>
            </a:extLst>
          </p:cNvPr>
          <p:cNvSpPr txBox="1"/>
          <p:nvPr/>
        </p:nvSpPr>
        <p:spPr>
          <a:xfrm>
            <a:off x="5457305" y="1691709"/>
            <a:ext cx="3924366" cy="110799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1200" b="1" dirty="0" smtClean="0">
                <a:solidFill>
                  <a:srgbClr val="FF0000"/>
                </a:solidFill>
              </a:rPr>
              <a:t>Prohlubování znalostí a rozvoj soft </a:t>
            </a:r>
            <a:r>
              <a:rPr lang="cs-CZ" sz="1200" b="1" dirty="0" err="1" smtClean="0">
                <a:solidFill>
                  <a:srgbClr val="FF0000"/>
                </a:solidFill>
              </a:rPr>
              <a:t>skills</a:t>
            </a:r>
            <a:r>
              <a:rPr lang="cs-CZ" sz="1200" b="1" dirty="0" smtClean="0">
                <a:solidFill>
                  <a:srgbClr val="FF0000"/>
                </a:solidFill>
              </a:rPr>
              <a:t> studentů</a:t>
            </a:r>
          </a:p>
          <a:p>
            <a:pPr algn="ctr">
              <a:lnSpc>
                <a:spcPct val="150000"/>
              </a:lnSpc>
            </a:pP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Komunikační a prezentační dovednosti, pracovní návyky, </a:t>
            </a:r>
          </a:p>
          <a:p>
            <a:pPr algn="ctr">
              <a:lnSpc>
                <a:spcPct val="150000"/>
              </a:lnSpc>
            </a:pPr>
            <a:r>
              <a:rPr lang="cs-CZ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týmová spolupráce, rozhodování.  </a:t>
            </a:r>
          </a:p>
          <a:p>
            <a:pPr algn="ctr">
              <a:lnSpc>
                <a:spcPct val="150000"/>
              </a:lnSpc>
            </a:pPr>
            <a:endParaRPr lang="pl-PL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fika 14" descr="Znaczek 1 kontur">
            <a:extLst>
              <a:ext uri="{FF2B5EF4-FFF2-40B4-BE49-F238E27FC236}">
                <a16:creationId xmlns:a16="http://schemas.microsoft.com/office/drawing/2014/main" id="{23DF108E-B732-4644-98C8-3E44A4CB5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1645" y="3031366"/>
            <a:ext cx="588220" cy="588220"/>
          </a:xfrm>
          <a:prstGeom prst="rect">
            <a:avLst/>
          </a:prstGeom>
        </p:spPr>
      </p:pic>
      <p:pic>
        <p:nvPicPr>
          <p:cNvPr id="16" name="Grafika 15" descr="Znaczek kontur">
            <a:extLst>
              <a:ext uri="{FF2B5EF4-FFF2-40B4-BE49-F238E27FC236}">
                <a16:creationId xmlns:a16="http://schemas.microsoft.com/office/drawing/2014/main" id="{89CDC41F-C86C-9D4E-BB2A-24322237A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9085" y="4173900"/>
            <a:ext cx="588220" cy="588220"/>
          </a:xfrm>
          <a:prstGeom prst="rect">
            <a:avLst/>
          </a:prstGeom>
        </p:spPr>
      </p:pic>
      <p:pic>
        <p:nvPicPr>
          <p:cNvPr id="17" name="Grafika 16" descr="Znaczek 3 kontur">
            <a:extLst>
              <a:ext uri="{FF2B5EF4-FFF2-40B4-BE49-F238E27FC236}">
                <a16:creationId xmlns:a16="http://schemas.microsoft.com/office/drawing/2014/main" id="{7D052774-40BA-5A46-948E-3FA275A8B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3602" y="3031366"/>
            <a:ext cx="588220" cy="588220"/>
          </a:xfrm>
          <a:prstGeom prst="rect">
            <a:avLst/>
          </a:prstGeom>
        </p:spPr>
      </p:pic>
      <p:pic>
        <p:nvPicPr>
          <p:cNvPr id="18" name="Grafika 17" descr="Znaczek 4 kontur">
            <a:extLst>
              <a:ext uri="{FF2B5EF4-FFF2-40B4-BE49-F238E27FC236}">
                <a16:creationId xmlns:a16="http://schemas.microsoft.com/office/drawing/2014/main" id="{ABE56C80-1B61-474C-B9C0-3123828BE1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34047" y="4174352"/>
            <a:ext cx="588220" cy="58822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612815F-C28F-E84A-8E91-F3D4C1E6D07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77463"/>
            <a:ext cx="12192000" cy="14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7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rostokąt 42">
            <a:extLst>
              <a:ext uri="{FF2B5EF4-FFF2-40B4-BE49-F238E27FC236}">
                <a16:creationId xmlns:a16="http://schemas.microsoft.com/office/drawing/2014/main" id="{A24520E7-B8B7-3F41-9343-7F87F70E969F}"/>
              </a:ext>
            </a:extLst>
          </p:cNvPr>
          <p:cNvSpPr/>
          <p:nvPr/>
        </p:nvSpPr>
        <p:spPr>
          <a:xfrm>
            <a:off x="11430000" y="721360"/>
            <a:ext cx="762000" cy="5419119"/>
          </a:xfrm>
          <a:prstGeom prst="rect">
            <a:avLst/>
          </a:prstGeom>
          <a:solidFill>
            <a:srgbClr val="E01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84" name="Łącznik prosty 83">
            <a:extLst>
              <a:ext uri="{FF2B5EF4-FFF2-40B4-BE49-F238E27FC236}">
                <a16:creationId xmlns:a16="http://schemas.microsoft.com/office/drawing/2014/main" id="{3BB46E93-2C92-BF4E-93B2-ED1849D3BA6A}"/>
              </a:ext>
            </a:extLst>
          </p:cNvPr>
          <p:cNvCxnSpPr/>
          <p:nvPr/>
        </p:nvCxnSpPr>
        <p:spPr>
          <a:xfrm>
            <a:off x="11560691" y="717512"/>
            <a:ext cx="521140" cy="0"/>
          </a:xfrm>
          <a:prstGeom prst="line">
            <a:avLst/>
          </a:prstGeom>
          <a:ln w="12700">
            <a:solidFill>
              <a:srgbClr val="F3F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ytuł 2">
            <a:extLst>
              <a:ext uri="{FF2B5EF4-FFF2-40B4-BE49-F238E27FC236}">
                <a16:creationId xmlns:a16="http://schemas.microsoft.com/office/drawing/2014/main" id="{BD839C0B-3AA6-4047-AD55-3360F5303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Začlenění studentů do chodu společnosti v rámci studia </a:t>
            </a:r>
            <a:endParaRPr lang="cs-CZ" dirty="0"/>
          </a:p>
        </p:txBody>
      </p:sp>
      <p:grpSp>
        <p:nvGrpSpPr>
          <p:cNvPr id="44" name="Group 2">
            <a:extLst>
              <a:ext uri="{FF2B5EF4-FFF2-40B4-BE49-F238E27FC236}">
                <a16:creationId xmlns:a16="http://schemas.microsoft.com/office/drawing/2014/main" id="{D6C1CB37-75CA-584A-AE4E-4C8FD388015C}"/>
              </a:ext>
            </a:extLst>
          </p:cNvPr>
          <p:cNvGrpSpPr/>
          <p:nvPr/>
        </p:nvGrpSpPr>
        <p:grpSpPr>
          <a:xfrm>
            <a:off x="613643" y="1939541"/>
            <a:ext cx="1080822" cy="395350"/>
            <a:chOff x="901439" y="3135152"/>
            <a:chExt cx="1080822" cy="207390"/>
          </a:xfrm>
        </p:grpSpPr>
        <p:sp>
          <p:nvSpPr>
            <p:cNvPr id="45" name="TextBox 198">
              <a:extLst>
                <a:ext uri="{FF2B5EF4-FFF2-40B4-BE49-F238E27FC236}">
                  <a16:creationId xmlns:a16="http://schemas.microsoft.com/office/drawing/2014/main" id="{5FB0A9A4-FC36-CC49-80B5-76AB02DB2E93}"/>
                </a:ext>
              </a:extLst>
            </p:cNvPr>
            <p:cNvSpPr txBox="1"/>
            <p:nvPr/>
          </p:nvSpPr>
          <p:spPr>
            <a:xfrm>
              <a:off x="953370" y="3145803"/>
              <a:ext cx="1028891" cy="161452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r>
                <a:rPr lang="cs-CZ" sz="1400" b="1" dirty="0" smtClean="0">
                  <a:solidFill>
                    <a:srgbClr val="FEFEFE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1. ročník</a:t>
              </a:r>
              <a:endParaRPr lang="en-US" sz="1400" b="1" dirty="0">
                <a:solidFill>
                  <a:srgbClr val="FEFEFE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  <p:cxnSp>
          <p:nvCxnSpPr>
            <p:cNvPr id="46" name="Straight Connector 199">
              <a:extLst>
                <a:ext uri="{FF2B5EF4-FFF2-40B4-BE49-F238E27FC236}">
                  <a16:creationId xmlns:a16="http://schemas.microsoft.com/office/drawing/2014/main" id="{A071E942-3B6B-F54E-85BA-C29DB4274AA2}"/>
                </a:ext>
              </a:extLst>
            </p:cNvPr>
            <p:cNvCxnSpPr/>
            <p:nvPr/>
          </p:nvCxnSpPr>
          <p:spPr>
            <a:xfrm>
              <a:off x="901439" y="3135152"/>
              <a:ext cx="0" cy="20739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11">
            <a:extLst>
              <a:ext uri="{FF2B5EF4-FFF2-40B4-BE49-F238E27FC236}">
                <a16:creationId xmlns:a16="http://schemas.microsoft.com/office/drawing/2014/main" id="{2AE21E7A-EB1D-D14B-856C-C77867BB3819}"/>
              </a:ext>
            </a:extLst>
          </p:cNvPr>
          <p:cNvGrpSpPr/>
          <p:nvPr/>
        </p:nvGrpSpPr>
        <p:grpSpPr>
          <a:xfrm>
            <a:off x="2025238" y="1938682"/>
            <a:ext cx="2290015" cy="562303"/>
            <a:chOff x="2635971" y="2919736"/>
            <a:chExt cx="1372978" cy="356264"/>
          </a:xfrm>
        </p:grpSpPr>
        <p:cxnSp>
          <p:nvCxnSpPr>
            <p:cNvPr id="48" name="Straight Connector 205">
              <a:extLst>
                <a:ext uri="{FF2B5EF4-FFF2-40B4-BE49-F238E27FC236}">
                  <a16:creationId xmlns:a16="http://schemas.microsoft.com/office/drawing/2014/main" id="{07B1208B-0FE1-3344-B0E0-032D6EFAF14D}"/>
                </a:ext>
              </a:extLst>
            </p:cNvPr>
            <p:cNvCxnSpPr/>
            <p:nvPr/>
          </p:nvCxnSpPr>
          <p:spPr>
            <a:xfrm>
              <a:off x="2635971" y="2919736"/>
              <a:ext cx="0" cy="20739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206">
              <a:extLst>
                <a:ext uri="{FF2B5EF4-FFF2-40B4-BE49-F238E27FC236}">
                  <a16:creationId xmlns:a16="http://schemas.microsoft.com/office/drawing/2014/main" id="{B1F0EE3E-F7B1-7247-BA61-BF809BAC63D1}"/>
                </a:ext>
              </a:extLst>
            </p:cNvPr>
            <p:cNvSpPr txBox="1"/>
            <p:nvPr/>
          </p:nvSpPr>
          <p:spPr>
            <a:xfrm>
              <a:off x="2673382" y="2944498"/>
              <a:ext cx="1335567" cy="331502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r>
                <a:rPr lang="cs-CZ" sz="1400" b="1" dirty="0" smtClean="0">
                  <a:solidFill>
                    <a:srgbClr val="FEFEFE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2. ročník</a:t>
              </a:r>
            </a:p>
            <a:p>
              <a:r>
                <a:rPr lang="cs-CZ" sz="1400" b="1" dirty="0" smtClean="0">
                  <a:solidFill>
                    <a:srgbClr val="FEFEFE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 </a:t>
              </a:r>
              <a:endParaRPr lang="en-US" sz="1400" b="1" dirty="0">
                <a:solidFill>
                  <a:srgbClr val="FEFEFE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</p:grpSp>
      <p:grpSp>
        <p:nvGrpSpPr>
          <p:cNvPr id="50" name="Group 12">
            <a:extLst>
              <a:ext uri="{FF2B5EF4-FFF2-40B4-BE49-F238E27FC236}">
                <a16:creationId xmlns:a16="http://schemas.microsoft.com/office/drawing/2014/main" id="{E0199D0A-877D-D745-87A9-C19D7B983896}"/>
              </a:ext>
            </a:extLst>
          </p:cNvPr>
          <p:cNvGrpSpPr/>
          <p:nvPr/>
        </p:nvGrpSpPr>
        <p:grpSpPr>
          <a:xfrm>
            <a:off x="5841745" y="1909520"/>
            <a:ext cx="2357080" cy="395350"/>
            <a:chOff x="4370503" y="3135152"/>
            <a:chExt cx="2050733" cy="207390"/>
          </a:xfrm>
        </p:grpSpPr>
        <p:cxnSp>
          <p:nvCxnSpPr>
            <p:cNvPr id="51" name="Straight Connector 204">
              <a:extLst>
                <a:ext uri="{FF2B5EF4-FFF2-40B4-BE49-F238E27FC236}">
                  <a16:creationId xmlns:a16="http://schemas.microsoft.com/office/drawing/2014/main" id="{304DFDBE-1500-2642-8856-CC58E083698E}"/>
                </a:ext>
              </a:extLst>
            </p:cNvPr>
            <p:cNvCxnSpPr/>
            <p:nvPr/>
          </p:nvCxnSpPr>
          <p:spPr>
            <a:xfrm>
              <a:off x="4370503" y="3135152"/>
              <a:ext cx="0" cy="20739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207">
              <a:extLst>
                <a:ext uri="{FF2B5EF4-FFF2-40B4-BE49-F238E27FC236}">
                  <a16:creationId xmlns:a16="http://schemas.microsoft.com/office/drawing/2014/main" id="{B1D4070E-9E92-D64B-8EF7-7C4AE827246E}"/>
                </a:ext>
              </a:extLst>
            </p:cNvPr>
            <p:cNvSpPr txBox="1"/>
            <p:nvPr/>
          </p:nvSpPr>
          <p:spPr>
            <a:xfrm>
              <a:off x="4449629" y="3164147"/>
              <a:ext cx="1971607" cy="161451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r>
                <a:rPr lang="cs-CZ" sz="1400" b="1" dirty="0" smtClean="0">
                  <a:solidFill>
                    <a:srgbClr val="FEFEFE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4. ročník</a:t>
              </a:r>
            </a:p>
          </p:txBody>
        </p:sp>
      </p:grpSp>
      <p:grpSp>
        <p:nvGrpSpPr>
          <p:cNvPr id="53" name="Group 13">
            <a:extLst>
              <a:ext uri="{FF2B5EF4-FFF2-40B4-BE49-F238E27FC236}">
                <a16:creationId xmlns:a16="http://schemas.microsoft.com/office/drawing/2014/main" id="{7D3E7A7C-B1B4-DA4F-A04D-889CFFEC9870}"/>
              </a:ext>
            </a:extLst>
          </p:cNvPr>
          <p:cNvGrpSpPr/>
          <p:nvPr/>
        </p:nvGrpSpPr>
        <p:grpSpPr>
          <a:xfrm>
            <a:off x="3881139" y="1918161"/>
            <a:ext cx="1920861" cy="395351"/>
            <a:chOff x="6105035" y="3004967"/>
            <a:chExt cx="1920861" cy="207390"/>
          </a:xfrm>
        </p:grpSpPr>
        <p:cxnSp>
          <p:nvCxnSpPr>
            <p:cNvPr id="54" name="Straight Connector 203">
              <a:extLst>
                <a:ext uri="{FF2B5EF4-FFF2-40B4-BE49-F238E27FC236}">
                  <a16:creationId xmlns:a16="http://schemas.microsoft.com/office/drawing/2014/main" id="{808A7C60-FD85-574B-AC64-C8D551B7D336}"/>
                </a:ext>
              </a:extLst>
            </p:cNvPr>
            <p:cNvCxnSpPr/>
            <p:nvPr/>
          </p:nvCxnSpPr>
          <p:spPr>
            <a:xfrm>
              <a:off x="6105035" y="3004967"/>
              <a:ext cx="0" cy="20739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208">
              <a:extLst>
                <a:ext uri="{FF2B5EF4-FFF2-40B4-BE49-F238E27FC236}">
                  <a16:creationId xmlns:a16="http://schemas.microsoft.com/office/drawing/2014/main" id="{DD3CF450-25A9-CF4A-8C8D-A8FCAAB93EA4}"/>
                </a:ext>
              </a:extLst>
            </p:cNvPr>
            <p:cNvSpPr txBox="1"/>
            <p:nvPr/>
          </p:nvSpPr>
          <p:spPr>
            <a:xfrm>
              <a:off x="6200422" y="3024295"/>
              <a:ext cx="1825474" cy="161451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r>
                <a:rPr lang="cs-CZ" sz="1400" b="1" dirty="0" smtClean="0">
                  <a:solidFill>
                    <a:srgbClr val="FEFEFE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3. </a:t>
              </a:r>
              <a:r>
                <a:rPr lang="cs-CZ" sz="1400" b="1" dirty="0">
                  <a:solidFill>
                    <a:srgbClr val="FEFEFE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r</a:t>
              </a:r>
              <a:r>
                <a:rPr lang="cs-CZ" sz="1400" b="1" dirty="0" smtClean="0">
                  <a:solidFill>
                    <a:srgbClr val="FEFEFE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očník </a:t>
              </a:r>
            </a:p>
          </p:txBody>
        </p:sp>
      </p:grpSp>
      <p:grpSp>
        <p:nvGrpSpPr>
          <p:cNvPr id="56" name="Group 14">
            <a:extLst>
              <a:ext uri="{FF2B5EF4-FFF2-40B4-BE49-F238E27FC236}">
                <a16:creationId xmlns:a16="http://schemas.microsoft.com/office/drawing/2014/main" id="{16FBF0AA-BF95-BC48-96B7-980451CD48D0}"/>
              </a:ext>
            </a:extLst>
          </p:cNvPr>
          <p:cNvGrpSpPr/>
          <p:nvPr/>
        </p:nvGrpSpPr>
        <p:grpSpPr>
          <a:xfrm>
            <a:off x="8138127" y="1614711"/>
            <a:ext cx="1131576" cy="723254"/>
            <a:chOff x="7839567" y="2963142"/>
            <a:chExt cx="1131576" cy="379400"/>
          </a:xfrm>
        </p:grpSpPr>
        <p:cxnSp>
          <p:nvCxnSpPr>
            <p:cNvPr id="57" name="Straight Connector 202">
              <a:extLst>
                <a:ext uri="{FF2B5EF4-FFF2-40B4-BE49-F238E27FC236}">
                  <a16:creationId xmlns:a16="http://schemas.microsoft.com/office/drawing/2014/main" id="{D9EAF81B-2972-ED4D-BF07-A003FB1F5C20}"/>
                </a:ext>
              </a:extLst>
            </p:cNvPr>
            <p:cNvCxnSpPr/>
            <p:nvPr/>
          </p:nvCxnSpPr>
          <p:spPr>
            <a:xfrm>
              <a:off x="7839567" y="3135152"/>
              <a:ext cx="0" cy="20739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209">
              <a:extLst>
                <a:ext uri="{FF2B5EF4-FFF2-40B4-BE49-F238E27FC236}">
                  <a16:creationId xmlns:a16="http://schemas.microsoft.com/office/drawing/2014/main" id="{D20A885F-8118-2E43-B717-BC840B5020A2}"/>
                </a:ext>
              </a:extLst>
            </p:cNvPr>
            <p:cNvSpPr txBox="1"/>
            <p:nvPr/>
          </p:nvSpPr>
          <p:spPr>
            <a:xfrm>
              <a:off x="7979958" y="2963142"/>
              <a:ext cx="991185" cy="166732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endParaRPr lang="en-US" sz="1400" b="1" dirty="0">
                <a:solidFill>
                  <a:srgbClr val="FEFEFE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</p:grpSp>
      <p:grpSp>
        <p:nvGrpSpPr>
          <p:cNvPr id="59" name="Group 15">
            <a:extLst>
              <a:ext uri="{FF2B5EF4-FFF2-40B4-BE49-F238E27FC236}">
                <a16:creationId xmlns:a16="http://schemas.microsoft.com/office/drawing/2014/main" id="{E30E3DA9-D194-784C-A86B-9D6AE29A1CE7}"/>
              </a:ext>
            </a:extLst>
          </p:cNvPr>
          <p:cNvGrpSpPr/>
          <p:nvPr/>
        </p:nvGrpSpPr>
        <p:grpSpPr>
          <a:xfrm>
            <a:off x="8301702" y="1918161"/>
            <a:ext cx="1289985" cy="412594"/>
            <a:chOff x="8284114" y="3135152"/>
            <a:chExt cx="1289985" cy="207390"/>
          </a:xfrm>
        </p:grpSpPr>
        <p:cxnSp>
          <p:nvCxnSpPr>
            <p:cNvPr id="60" name="Straight Connector 201">
              <a:extLst>
                <a:ext uri="{FF2B5EF4-FFF2-40B4-BE49-F238E27FC236}">
                  <a16:creationId xmlns:a16="http://schemas.microsoft.com/office/drawing/2014/main" id="{681BBA06-DF19-EF45-BBE0-D53D4C580256}"/>
                </a:ext>
              </a:extLst>
            </p:cNvPr>
            <p:cNvCxnSpPr/>
            <p:nvPr/>
          </p:nvCxnSpPr>
          <p:spPr>
            <a:xfrm>
              <a:off x="9574099" y="3135152"/>
              <a:ext cx="0" cy="207390"/>
            </a:xfrm>
            <a:prstGeom prst="line">
              <a:avLst/>
            </a:prstGeom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210">
              <a:extLst>
                <a:ext uri="{FF2B5EF4-FFF2-40B4-BE49-F238E27FC236}">
                  <a16:creationId xmlns:a16="http://schemas.microsoft.com/office/drawing/2014/main" id="{235CA1D4-A3F7-D643-A5DD-0CC63C12C7E3}"/>
                </a:ext>
              </a:extLst>
            </p:cNvPr>
            <p:cNvSpPr txBox="1"/>
            <p:nvPr/>
          </p:nvSpPr>
          <p:spPr>
            <a:xfrm>
              <a:off x="8284114" y="3142001"/>
              <a:ext cx="1143863" cy="161452"/>
            </a:xfrm>
            <a:prstGeom prst="rect">
              <a:avLst/>
            </a:prstGeom>
            <a:noFill/>
          </p:spPr>
          <p:txBody>
            <a:bodyPr wrap="square" numCol="1" spcCol="0" rtlCol="0" anchor="ctr">
              <a:spAutoFit/>
            </a:bodyPr>
            <a:lstStyle/>
            <a:p>
              <a:r>
                <a:rPr lang="cs-CZ" sz="1400" b="1" dirty="0" smtClean="0">
                  <a:solidFill>
                    <a:srgbClr val="FEFEFE"/>
                  </a:solidFill>
                  <a:latin typeface="Roboto" panose="02000000000000000000" pitchFamily="2" charset="0"/>
                  <a:ea typeface="Roboto" panose="02000000000000000000" pitchFamily="2" charset="0"/>
                  <a:cs typeface="Montserrat" charset="0"/>
                </a:rPr>
                <a:t>5. ročník</a:t>
              </a:r>
              <a:endParaRPr lang="en-US" sz="1400" b="1" dirty="0">
                <a:solidFill>
                  <a:srgbClr val="FEFEFE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endParaRPr>
            </a:p>
          </p:txBody>
        </p:sp>
      </p:grpSp>
      <p:sp>
        <p:nvSpPr>
          <p:cNvPr id="67" name="Rectangle 212">
            <a:extLst>
              <a:ext uri="{FF2B5EF4-FFF2-40B4-BE49-F238E27FC236}">
                <a16:creationId xmlns:a16="http://schemas.microsoft.com/office/drawing/2014/main" id="{B60800D2-FCC7-6A45-B94E-71C07981BADC}"/>
              </a:ext>
            </a:extLst>
          </p:cNvPr>
          <p:cNvSpPr/>
          <p:nvPr/>
        </p:nvSpPr>
        <p:spPr>
          <a:xfrm>
            <a:off x="1518834" y="3999797"/>
            <a:ext cx="8072853" cy="594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 smtClean="0">
                <a:solidFill>
                  <a:schemeClr val="bg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Tréninkové centrum - </a:t>
            </a:r>
            <a:r>
              <a:rPr lang="cs-CZ" sz="1100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MENTOR</a:t>
            </a:r>
            <a:endParaRPr lang="en-US" sz="11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A2DA5CF4-BC26-2F48-917D-ECBFC932EB80}"/>
              </a:ext>
            </a:extLst>
          </p:cNvPr>
          <p:cNvSpPr/>
          <p:nvPr/>
        </p:nvSpPr>
        <p:spPr>
          <a:xfrm>
            <a:off x="2651645" y="4776252"/>
            <a:ext cx="6940042" cy="496419"/>
          </a:xfrm>
          <a:prstGeom prst="rect">
            <a:avLst/>
          </a:prstGeom>
          <a:noFill/>
          <a:ln>
            <a:solidFill>
              <a:srgbClr val="E10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74" name="Group 9">
            <a:extLst>
              <a:ext uri="{FF2B5EF4-FFF2-40B4-BE49-F238E27FC236}">
                <a16:creationId xmlns:a16="http://schemas.microsoft.com/office/drawing/2014/main" id="{A28715EC-CD57-214D-B595-762BA61FECBB}"/>
              </a:ext>
            </a:extLst>
          </p:cNvPr>
          <p:cNvGrpSpPr/>
          <p:nvPr/>
        </p:nvGrpSpPr>
        <p:grpSpPr>
          <a:xfrm>
            <a:off x="605631" y="2578995"/>
            <a:ext cx="8978043" cy="622691"/>
            <a:chOff x="901439" y="3458028"/>
            <a:chExt cx="3469063" cy="355935"/>
          </a:xfrm>
          <a:noFill/>
        </p:grpSpPr>
        <p:sp>
          <p:nvSpPr>
            <p:cNvPr id="75" name="Rectangle 3">
              <a:extLst>
                <a:ext uri="{FF2B5EF4-FFF2-40B4-BE49-F238E27FC236}">
                  <a16:creationId xmlns:a16="http://schemas.microsoft.com/office/drawing/2014/main" id="{96053BD2-B630-2443-B2B7-80A05DB5BD92}"/>
                </a:ext>
              </a:extLst>
            </p:cNvPr>
            <p:cNvSpPr/>
            <p:nvPr/>
          </p:nvSpPr>
          <p:spPr>
            <a:xfrm>
              <a:off x="901439" y="3458028"/>
              <a:ext cx="3469063" cy="355935"/>
            </a:xfrm>
            <a:prstGeom prst="rect">
              <a:avLst/>
            </a:prstGeom>
            <a:grpFill/>
            <a:ln>
              <a:solidFill>
                <a:srgbClr val="E108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76" name="TextBox 219">
              <a:extLst>
                <a:ext uri="{FF2B5EF4-FFF2-40B4-BE49-F238E27FC236}">
                  <a16:creationId xmlns:a16="http://schemas.microsoft.com/office/drawing/2014/main" id="{C4B1C4FF-2689-0740-A176-D6625E4FCCE6}"/>
                </a:ext>
              </a:extLst>
            </p:cNvPr>
            <p:cNvSpPr txBox="1"/>
            <p:nvPr/>
          </p:nvSpPr>
          <p:spPr>
            <a:xfrm>
              <a:off x="941308" y="3537970"/>
              <a:ext cx="2396977" cy="19860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numCol="1" spcCol="0" rtlCol="0" anchor="ctr">
              <a:spAutoFit/>
            </a:bodyPr>
            <a:lstStyle/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77" name="TextBox 226">
              <a:extLst>
                <a:ext uri="{FF2B5EF4-FFF2-40B4-BE49-F238E27FC236}">
                  <a16:creationId xmlns:a16="http://schemas.microsoft.com/office/drawing/2014/main" id="{70629AA6-B9D9-5C4C-ACA5-1EB39BC389C6}"/>
                </a:ext>
              </a:extLst>
            </p:cNvPr>
            <p:cNvSpPr txBox="1"/>
            <p:nvPr/>
          </p:nvSpPr>
          <p:spPr>
            <a:xfrm>
              <a:off x="914069" y="3556920"/>
              <a:ext cx="1977978" cy="158335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txBody>
            <a:bodyPr wrap="square" numCol="1" spcCol="0" rtlCol="0" anchor="ctr">
              <a:spAutoFit/>
            </a:bodyPr>
            <a:lstStyle/>
            <a:p>
              <a:r>
                <a:rPr lang="cs-CZ" sz="1200" b="1" dirty="0" smtClean="0">
                  <a:solidFill>
                    <a:srgbClr val="C0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PRŮMYSLOVÁ CHEMIE</a:t>
              </a: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34BE0257-5E7A-8A42-9569-430862C65591}"/>
              </a:ext>
            </a:extLst>
          </p:cNvPr>
          <p:cNvGrpSpPr/>
          <p:nvPr/>
        </p:nvGrpSpPr>
        <p:grpSpPr>
          <a:xfrm>
            <a:off x="2402237" y="5400310"/>
            <a:ext cx="1478901" cy="646331"/>
            <a:chOff x="896921" y="3007365"/>
            <a:chExt cx="4292299" cy="463422"/>
          </a:xfrm>
          <a:gradFill flip="none" rotWithShape="1">
            <a:gsLst>
              <a:gs pos="0">
                <a:srgbClr val="E10812"/>
              </a:gs>
              <a:gs pos="100000">
                <a:srgbClr val="C00000"/>
              </a:gs>
            </a:gsLst>
            <a:lin ang="0" scaled="1"/>
            <a:tileRect/>
          </a:gradFill>
        </p:grpSpPr>
        <p:sp>
          <p:nvSpPr>
            <p:cNvPr id="79" name="Rectangle 217">
              <a:extLst>
                <a:ext uri="{FF2B5EF4-FFF2-40B4-BE49-F238E27FC236}">
                  <a16:creationId xmlns:a16="http://schemas.microsoft.com/office/drawing/2014/main" id="{F84D4BE9-753E-0744-900E-74D25AC4E3D7}"/>
                </a:ext>
              </a:extLst>
            </p:cNvPr>
            <p:cNvSpPr/>
            <p:nvPr/>
          </p:nvSpPr>
          <p:spPr>
            <a:xfrm>
              <a:off x="896921" y="3061108"/>
              <a:ext cx="4292299" cy="35593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0" name="TextBox 218">
              <a:extLst>
                <a:ext uri="{FF2B5EF4-FFF2-40B4-BE49-F238E27FC236}">
                  <a16:creationId xmlns:a16="http://schemas.microsoft.com/office/drawing/2014/main" id="{F4F9E4E8-4699-5247-BE6E-6723C8970988}"/>
                </a:ext>
              </a:extLst>
            </p:cNvPr>
            <p:cNvSpPr txBox="1"/>
            <p:nvPr/>
          </p:nvSpPr>
          <p:spPr>
            <a:xfrm>
              <a:off x="941310" y="3007365"/>
              <a:ext cx="4247910" cy="4634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numCol="1" spcCol="0" rtlCol="0" anchor="ctr">
              <a:spAutoFit/>
            </a:bodyPr>
            <a:lstStyle/>
            <a:p>
              <a:r>
                <a:rPr lang="cs-CZ" sz="1200" dirty="0" smtClean="0">
                  <a:solidFill>
                    <a:schemeClr val="bg1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Průmyslová praxe a exkurze III</a:t>
              </a:r>
              <a:endParaRPr lang="en-US" sz="1200" dirty="0">
                <a:solidFill>
                  <a:schemeClr val="bg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3" name="TextBox 219">
            <a:extLst>
              <a:ext uri="{FF2B5EF4-FFF2-40B4-BE49-F238E27FC236}">
                <a16:creationId xmlns:a16="http://schemas.microsoft.com/office/drawing/2014/main" id="{E42458A6-3642-C149-8B01-50457E011280}"/>
              </a:ext>
            </a:extLst>
          </p:cNvPr>
          <p:cNvSpPr txBox="1"/>
          <p:nvPr/>
        </p:nvSpPr>
        <p:spPr>
          <a:xfrm>
            <a:off x="2651643" y="4867812"/>
            <a:ext cx="6940044" cy="461665"/>
          </a:xfrm>
          <a:prstGeom prst="rect">
            <a:avLst/>
          </a:prstGeom>
          <a:noFill/>
          <a:ln>
            <a:noFill/>
          </a:ln>
        </p:spPr>
        <p:txBody>
          <a:bodyPr wrap="square" numCol="1" spcCol="0" rtlCol="0" anchor="ctr">
            <a:spAutoFit/>
          </a:bodyPr>
          <a:lstStyle/>
          <a:p>
            <a:r>
              <a:rPr lang="cs-CZ" sz="1200" dirty="0" smtClean="0"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Program </a:t>
            </a:r>
            <a:r>
              <a:rPr lang="cs-CZ" sz="1200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Montserrat" charset="0"/>
              </a:rPr>
              <a:t>POMVĚD </a:t>
            </a:r>
            <a:endParaRPr lang="en-US" sz="12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Montserrat" charset="0"/>
            </a:endParaRPr>
          </a:p>
          <a:p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85" name="Group 9">
            <a:extLst>
              <a:ext uri="{FF2B5EF4-FFF2-40B4-BE49-F238E27FC236}">
                <a16:creationId xmlns:a16="http://schemas.microsoft.com/office/drawing/2014/main" id="{A28715EC-CD57-214D-B595-762BA61FECBB}"/>
              </a:ext>
            </a:extLst>
          </p:cNvPr>
          <p:cNvGrpSpPr/>
          <p:nvPr/>
        </p:nvGrpSpPr>
        <p:grpSpPr>
          <a:xfrm>
            <a:off x="549662" y="3340190"/>
            <a:ext cx="1537974" cy="501280"/>
            <a:chOff x="758789" y="3454543"/>
            <a:chExt cx="3919894" cy="359420"/>
          </a:xfrm>
          <a:noFill/>
        </p:grpSpPr>
        <p:sp>
          <p:nvSpPr>
            <p:cNvPr id="86" name="Rectangle 3">
              <a:extLst>
                <a:ext uri="{FF2B5EF4-FFF2-40B4-BE49-F238E27FC236}">
                  <a16:creationId xmlns:a16="http://schemas.microsoft.com/office/drawing/2014/main" id="{96053BD2-B630-2443-B2B7-80A05DB5BD92}"/>
                </a:ext>
              </a:extLst>
            </p:cNvPr>
            <p:cNvSpPr/>
            <p:nvPr/>
          </p:nvSpPr>
          <p:spPr>
            <a:xfrm>
              <a:off x="901439" y="3458028"/>
              <a:ext cx="3469063" cy="355935"/>
            </a:xfrm>
            <a:prstGeom prst="rect">
              <a:avLst/>
            </a:prstGeom>
            <a:grpFill/>
            <a:ln>
              <a:solidFill>
                <a:srgbClr val="E108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88" name="TextBox 226">
              <a:extLst>
                <a:ext uri="{FF2B5EF4-FFF2-40B4-BE49-F238E27FC236}">
                  <a16:creationId xmlns:a16="http://schemas.microsoft.com/office/drawing/2014/main" id="{70629AA6-B9D9-5C4C-ACA5-1EB39BC389C6}"/>
                </a:ext>
              </a:extLst>
            </p:cNvPr>
            <p:cNvSpPr txBox="1"/>
            <p:nvPr/>
          </p:nvSpPr>
          <p:spPr>
            <a:xfrm>
              <a:off x="758789" y="3454543"/>
              <a:ext cx="3919894" cy="33101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numCol="1" spcCol="0" rtlCol="0" anchor="ctr">
              <a:spAutoFit/>
            </a:bodyPr>
            <a:lstStyle/>
            <a:p>
              <a:r>
                <a:rPr lang="cs-CZ" sz="1200" dirty="0" smtClean="0">
                  <a:solidFill>
                    <a:schemeClr val="bg1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Průmyslová praxe a </a:t>
              </a:r>
            </a:p>
            <a:p>
              <a:r>
                <a:rPr lang="cs-CZ" sz="1200" dirty="0" smtClean="0">
                  <a:solidFill>
                    <a:schemeClr val="bg1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exkurze I a II</a:t>
              </a:r>
              <a:endParaRPr lang="en-US" sz="1200" dirty="0">
                <a:solidFill>
                  <a:schemeClr val="bg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  <p:sp>
        <p:nvSpPr>
          <p:cNvPr id="89" name="TextBox 226">
            <a:extLst>
              <a:ext uri="{FF2B5EF4-FFF2-40B4-BE49-F238E27FC236}">
                <a16:creationId xmlns:a16="http://schemas.microsoft.com/office/drawing/2014/main" id="{70629AA6-B9D9-5C4C-ACA5-1EB39BC389C6}"/>
              </a:ext>
            </a:extLst>
          </p:cNvPr>
          <p:cNvSpPr txBox="1"/>
          <p:nvPr/>
        </p:nvSpPr>
        <p:spPr>
          <a:xfrm>
            <a:off x="5853604" y="2744410"/>
            <a:ext cx="3730070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numCol="1" spcCol="0" rtlCol="0" anchor="ctr">
            <a:spAutoFit/>
          </a:bodyPr>
          <a:lstStyle/>
          <a:p>
            <a:r>
              <a:rPr lang="cs-CZ" sz="1200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INŽENÝR CHEMICKÝCH TECHNOLOGIÍ</a:t>
            </a:r>
            <a:endParaRPr lang="en-US" sz="12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grpSp>
        <p:nvGrpSpPr>
          <p:cNvPr id="91" name="Group 10">
            <a:extLst>
              <a:ext uri="{FF2B5EF4-FFF2-40B4-BE49-F238E27FC236}">
                <a16:creationId xmlns:a16="http://schemas.microsoft.com/office/drawing/2014/main" id="{34BE0257-5E7A-8A42-9569-430862C65591}"/>
              </a:ext>
            </a:extLst>
          </p:cNvPr>
          <p:cNvGrpSpPr/>
          <p:nvPr/>
        </p:nvGrpSpPr>
        <p:grpSpPr>
          <a:xfrm>
            <a:off x="8844223" y="6215436"/>
            <a:ext cx="2368801" cy="496420"/>
            <a:chOff x="896921" y="3061108"/>
            <a:chExt cx="4292299" cy="355935"/>
          </a:xfrm>
          <a:gradFill flip="none" rotWithShape="1">
            <a:gsLst>
              <a:gs pos="0">
                <a:srgbClr val="E10812"/>
              </a:gs>
              <a:gs pos="100000">
                <a:srgbClr val="C00000"/>
              </a:gs>
            </a:gsLst>
            <a:lin ang="0" scaled="1"/>
            <a:tileRect/>
          </a:gradFill>
        </p:grpSpPr>
        <p:sp>
          <p:nvSpPr>
            <p:cNvPr id="92" name="Rectangle 217">
              <a:extLst>
                <a:ext uri="{FF2B5EF4-FFF2-40B4-BE49-F238E27FC236}">
                  <a16:creationId xmlns:a16="http://schemas.microsoft.com/office/drawing/2014/main" id="{F84D4BE9-753E-0744-900E-74D25AC4E3D7}"/>
                </a:ext>
              </a:extLst>
            </p:cNvPr>
            <p:cNvSpPr/>
            <p:nvPr/>
          </p:nvSpPr>
          <p:spPr>
            <a:xfrm>
              <a:off x="896921" y="3061108"/>
              <a:ext cx="4292299" cy="355935"/>
            </a:xfrm>
            <a:prstGeom prst="rect">
              <a:avLst/>
            </a:prstGeom>
            <a:noFill/>
            <a:ln>
              <a:solidFill>
                <a:srgbClr val="E01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3" name="TextBox 218">
              <a:extLst>
                <a:ext uri="{FF2B5EF4-FFF2-40B4-BE49-F238E27FC236}">
                  <a16:creationId xmlns:a16="http://schemas.microsoft.com/office/drawing/2014/main" id="{F4F9E4E8-4699-5247-BE6E-6723C8970988}"/>
                </a:ext>
              </a:extLst>
            </p:cNvPr>
            <p:cNvSpPr txBox="1"/>
            <p:nvPr/>
          </p:nvSpPr>
          <p:spPr>
            <a:xfrm>
              <a:off x="941310" y="3139771"/>
              <a:ext cx="4247910" cy="198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numCol="1" spcCol="0" rtlCol="0" anchor="ctr">
              <a:spAutoFit/>
            </a:bodyPr>
            <a:lstStyle/>
            <a:p>
              <a:r>
                <a:rPr lang="cs-CZ" sz="1200" b="1" dirty="0" smtClean="0">
                  <a:solidFill>
                    <a:schemeClr val="bg1">
                      <a:lumMod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Open Sans" panose="020B0606030504020204" pitchFamily="34" charset="0"/>
                </a:rPr>
                <a:t>Absolventský program </a:t>
              </a:r>
              <a:endParaRPr lang="en-US" sz="1200" b="1" dirty="0">
                <a:solidFill>
                  <a:schemeClr val="bg1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84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9A82208-66AC-4F28-9429-EE9CEE6E1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90" y="217953"/>
            <a:ext cx="3508248" cy="234137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44520E5-079D-4DED-B5FC-67FB05621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70" y="3401499"/>
            <a:ext cx="3513668" cy="2484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FEBE73F-101E-41EB-9A90-70063F55DE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830" y="217953"/>
            <a:ext cx="2952000" cy="19701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B90334-EE86-4ADE-B8F5-65ED8E60F3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30" y="2330241"/>
            <a:ext cx="2952000" cy="197014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9210" y="217953"/>
            <a:ext cx="3066582" cy="3204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E95D8B-02ED-485A-AD16-0AFC700DD2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10" y="3544635"/>
            <a:ext cx="3508248" cy="234086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C248028-40DA-4810-AA23-11E99559CC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b="752"/>
          <a:stretch/>
        </p:blipFill>
        <p:spPr>
          <a:xfrm>
            <a:off x="7758593" y="4418504"/>
            <a:ext cx="2949237" cy="232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2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C5B2AA-9725-2C48-A2A3-53417E90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688" y="3429139"/>
            <a:ext cx="3645568" cy="312822"/>
          </a:xfrm>
        </p:spPr>
        <p:txBody>
          <a:bodyPr/>
          <a:lstStyle/>
          <a:p>
            <a:r>
              <a:rPr lang="pl-PL" dirty="0" smtClean="0"/>
              <a:t>Veronika Krausová</a:t>
            </a:r>
            <a:endParaRPr lang="pl-PL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8" b="1418"/>
          <a:stretch>
            <a:fillRect/>
          </a:stretch>
        </p:blipFill>
        <p:spPr/>
      </p:pic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E5CD3920-B3CD-7F4B-A787-968DB5299A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42688" y="3810215"/>
            <a:ext cx="2176463" cy="211137"/>
          </a:xfrm>
        </p:spPr>
        <p:txBody>
          <a:bodyPr/>
          <a:lstStyle/>
          <a:p>
            <a:r>
              <a:rPr lang="pl-PL" dirty="0" smtClean="0"/>
              <a:t>HR </a:t>
            </a:r>
            <a:r>
              <a:rPr lang="pl-PL" dirty="0" err="1" smtClean="0"/>
              <a:t>Spericalista</a:t>
            </a:r>
            <a:r>
              <a:rPr lang="pl-PL" dirty="0" smtClean="0"/>
              <a:t> II</a:t>
            </a:r>
            <a:endParaRPr lang="pl-PL" dirty="0"/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D60FEBEB-D12F-1C4E-9FEC-95A825DA2A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pl-PL" dirty="0" smtClean="0"/>
              <a:t>Veronika.krausova@orlenunipetrol.cz</a:t>
            </a:r>
            <a:endParaRPr lang="pl-PL" dirty="0"/>
          </a:p>
        </p:txBody>
      </p:sp>
      <p:sp>
        <p:nvSpPr>
          <p:cNvPr id="20" name="Symbol zastępczy tekstu 19">
            <a:extLst>
              <a:ext uri="{FF2B5EF4-FFF2-40B4-BE49-F238E27FC236}">
                <a16:creationId xmlns:a16="http://schemas.microsoft.com/office/drawing/2014/main" id="{A7DFE972-EAB1-4C44-83F6-44E5CA0889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pl-PL" dirty="0" smtClean="0"/>
              <a:t>736 508 324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901353"/>
      </p:ext>
    </p:extLst>
  </p:cSld>
  <p:clrMapOvr>
    <a:masterClrMapping/>
  </p:clrMapOvr>
</p:sld>
</file>

<file path=ppt/theme/theme1.xml><?xml version="1.0" encoding="utf-8"?>
<a:theme xmlns:a="http://schemas.openxmlformats.org/drawingml/2006/main" name="Titulní strana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23367C89-C4DD-42FF-BD32-8385B5620ED1}"/>
    </a:ext>
  </a:extLst>
</a:theme>
</file>

<file path=ppt/theme/theme2.xml><?xml version="1.0" encoding="utf-8"?>
<a:theme xmlns:a="http://schemas.openxmlformats.org/drawingml/2006/main" name="Prolož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5DCF1F20-A030-4903-811A-E9B90B286EFC}"/>
    </a:ext>
  </a:extLst>
</a:theme>
</file>

<file path=ppt/theme/theme3.xml><?xml version="1.0" encoding="utf-8"?>
<a:theme xmlns:a="http://schemas.openxmlformats.org/drawingml/2006/main" name="Základní snímky">
  <a:themeElements>
    <a:clrScheme name="Niestandardowy 2">
      <a:dk1>
        <a:srgbClr val="222222"/>
      </a:dk1>
      <a:lt1>
        <a:srgbClr val="EAEAEA"/>
      </a:lt1>
      <a:dk2>
        <a:srgbClr val="D8222A"/>
      </a:dk2>
      <a:lt2>
        <a:srgbClr val="E3E3E2"/>
      </a:lt2>
      <a:accent1>
        <a:srgbClr val="FF0000"/>
      </a:accent1>
      <a:accent2>
        <a:srgbClr val="FF7F00"/>
      </a:accent2>
      <a:accent3>
        <a:srgbClr val="6C6C6C"/>
      </a:accent3>
      <a:accent4>
        <a:srgbClr val="CBCBD0"/>
      </a:accent4>
      <a:accent5>
        <a:srgbClr val="14A3FF"/>
      </a:accent5>
      <a:accent6>
        <a:srgbClr val="48FF6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E5269FF5-49E5-42F8-B324-330C69E1A51F}"/>
    </a:ext>
  </a:extLst>
</a:theme>
</file>

<file path=ppt/theme/theme4.xml><?xml version="1.0" encoding="utf-8"?>
<a:theme xmlns:a="http://schemas.openxmlformats.org/drawingml/2006/main" name="Snímky s textem a vizuálem 1/2">
  <a:themeElements>
    <a:clrScheme name="Niestandardowy 1">
      <a:dk1>
        <a:srgbClr val="222222"/>
      </a:dk1>
      <a:lt1>
        <a:srgbClr val="EAEAEA"/>
      </a:lt1>
      <a:dk2>
        <a:srgbClr val="D8222A"/>
      </a:dk2>
      <a:lt2>
        <a:srgbClr val="E3E3E2"/>
      </a:lt2>
      <a:accent1>
        <a:srgbClr val="DD544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3A179F1A-DBF3-4268-91F3-74B4720003C8}"/>
    </a:ext>
  </a:extLst>
</a:theme>
</file>

<file path=ppt/theme/theme5.xml><?xml version="1.0" encoding="utf-8"?>
<a:theme xmlns:a="http://schemas.openxmlformats.org/drawingml/2006/main" name="Snímky s textem 1/2 a vizuálem červeno-bílé">
  <a:themeElements>
    <a:clrScheme name="Niestandardowy 1">
      <a:dk1>
        <a:srgbClr val="222222"/>
      </a:dk1>
      <a:lt1>
        <a:srgbClr val="EAEAEA"/>
      </a:lt1>
      <a:dk2>
        <a:srgbClr val="D8222A"/>
      </a:dk2>
      <a:lt2>
        <a:srgbClr val="E3E3E2"/>
      </a:lt2>
      <a:accent1>
        <a:srgbClr val="DD544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AF7C19D5-ED34-4769-BE0C-1CE0CB835CD8}"/>
    </a:ext>
  </a:extLst>
</a:theme>
</file>

<file path=ppt/theme/theme6.xml><?xml version="1.0" encoding="utf-8"?>
<a:theme xmlns:a="http://schemas.openxmlformats.org/drawingml/2006/main" name="Snímky s textem 1/3 a vizuálem">
  <a:themeElements>
    <a:clrScheme name="Niestandardowy 1">
      <a:dk1>
        <a:srgbClr val="222222"/>
      </a:dk1>
      <a:lt1>
        <a:srgbClr val="EAEAEA"/>
      </a:lt1>
      <a:dk2>
        <a:srgbClr val="D8222A"/>
      </a:dk2>
      <a:lt2>
        <a:srgbClr val="E3E3E2"/>
      </a:lt2>
      <a:accent1>
        <a:srgbClr val="DD544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0" id="{70C109FD-EE12-410E-BE9E-373CF1A60CAB}" vid="{70C51D78-FD77-41D4-A8C7-C6B94E776326}"/>
    </a:ext>
  </a:extLst>
</a:theme>
</file>

<file path=ppt/theme/theme7.xml><?xml version="1.0" encoding="utf-8"?>
<a:theme xmlns:a="http://schemas.openxmlformats.org/drawingml/2006/main" name="Závěrečné snímk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8" id="{E6A60764-F96F-4ACD-AE88-52E3A4899BCF}" vid="{3E8DB2FE-2D0A-49BE-AA62-4FD0DE685738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1FCD5DC-4B55-8B4F-87B1-52E286FC7801}">
  <we:reference id="wa200001396" version="2.1.6.0" store="pl-PL" storeType="OMEX"/>
  <we:alternateReferences>
    <we:reference id="wa200001396" version="2.1.6.0" store="WA20000139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F20F7E1DC6D243A71EFFAE3FD8B874" ma:contentTypeVersion="0" ma:contentTypeDescription="Vytvoří nový dokument" ma:contentTypeScope="" ma:versionID="9219316cf798e03cec6c92c37305c98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BE9685-FF2F-4029-A667-1FF1156964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B0868F-62B0-47A7-A6B3-68153E692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C402A8-6BEE-4DCF-B9AF-7181D6E37AA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ORLEN-prezentacja-16x9-podstawowa-czerwona (1)</Template>
  <TotalTime>4606</TotalTime>
  <Words>135</Words>
  <Application>Microsoft Office PowerPoint</Application>
  <PresentationFormat>Širokoúhlá obrazovka</PresentationFormat>
  <Paragraphs>35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5</vt:i4>
      </vt:variant>
    </vt:vector>
  </HeadingPairs>
  <TitlesOfParts>
    <vt:vector size="17" baseType="lpstr">
      <vt:lpstr>Arial</vt:lpstr>
      <vt:lpstr>Calibri</vt:lpstr>
      <vt:lpstr>Montserrat</vt:lpstr>
      <vt:lpstr>Open Sans</vt:lpstr>
      <vt:lpstr>Roboto</vt:lpstr>
      <vt:lpstr>Titulní strana</vt:lpstr>
      <vt:lpstr>Prolož</vt:lpstr>
      <vt:lpstr>Základní snímky</vt:lpstr>
      <vt:lpstr>Snímky s textem a vizuálem 1/2</vt:lpstr>
      <vt:lpstr>Snímky s textem 1/2 a vizuálem červeno-bílé</vt:lpstr>
      <vt:lpstr>Snímky s textem 1/3 a vizuálem</vt:lpstr>
      <vt:lpstr>Závěrečné snímky</vt:lpstr>
      <vt:lpstr>Univerzitní centrum a Tréninkové centrum ORLEN Unipetrol – inženýrské vzdělávání pro budoucnost </vt:lpstr>
      <vt:lpstr>Program POMVĚD – proč to děláme?  </vt:lpstr>
      <vt:lpstr>Začlenění studentů do chodu společnosti v rámci studia </vt:lpstr>
      <vt:lpstr>Prezentace aplikace PowerPoint</vt:lpstr>
      <vt:lpstr>Veronika Krausová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Krausová Veronika (UNP-RPA)</dc:creator>
  <cp:lastModifiedBy>Krausová Veronika (UNP-RPA)</cp:lastModifiedBy>
  <cp:revision>38</cp:revision>
  <dcterms:created xsi:type="dcterms:W3CDTF">2024-03-21T10:19:16Z</dcterms:created>
  <dcterms:modified xsi:type="dcterms:W3CDTF">2024-09-23T10:28:51Z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312e15-a5e9-4500-a857-15b9f442bba9_Enabled">
    <vt:lpwstr>true</vt:lpwstr>
  </property>
  <property fmtid="{D5CDD505-2E9C-101B-9397-08002B2CF9AE}" pid="3" name="MSIP_Label_53312e15-a5e9-4500-a857-15b9f442bba9_SetDate">
    <vt:lpwstr>2023-06-14T11:17:41Z</vt:lpwstr>
  </property>
  <property fmtid="{D5CDD505-2E9C-101B-9397-08002B2CF9AE}" pid="4" name="MSIP_Label_53312e15-a5e9-4500-a857-15b9f442bba9_Method">
    <vt:lpwstr>Standard</vt:lpwstr>
  </property>
  <property fmtid="{D5CDD505-2E9C-101B-9397-08002B2CF9AE}" pid="5" name="MSIP_Label_53312e15-a5e9-4500-a857-15b9f442bba9_Name">
    <vt:lpwstr>Informacje służbowe</vt:lpwstr>
  </property>
  <property fmtid="{D5CDD505-2E9C-101B-9397-08002B2CF9AE}" pid="6" name="MSIP_Label_53312e15-a5e9-4500-a857-15b9f442bba9_SiteId">
    <vt:lpwstr>8240863f-2f43-471d-b2eb-4a75fb9fab5b</vt:lpwstr>
  </property>
  <property fmtid="{D5CDD505-2E9C-101B-9397-08002B2CF9AE}" pid="7" name="MSIP_Label_53312e15-a5e9-4500-a857-15b9f442bba9_ActionId">
    <vt:lpwstr>c1359e53-81a9-4472-87d9-f0ac68df9a1f</vt:lpwstr>
  </property>
  <property fmtid="{D5CDD505-2E9C-101B-9397-08002B2CF9AE}" pid="8" name="MSIP_Label_53312e15-a5e9-4500-a857-15b9f442bba9_ContentBits">
    <vt:lpwstr>0</vt:lpwstr>
  </property>
  <property fmtid="{D5CDD505-2E9C-101B-9397-08002B2CF9AE}" pid="9" name="ContentTypeId">
    <vt:lpwstr>0x010100F8F20F7E1DC6D243A71EFFAE3FD8B874</vt:lpwstr>
  </property>
</Properties>
</file>