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1"/>
  </p:notesMasterIdLst>
  <p:handoutMasterIdLst>
    <p:handoutMasterId r:id="rId22"/>
  </p:handoutMasterIdLst>
  <p:sldIdLst>
    <p:sldId id="261" r:id="rId5"/>
    <p:sldId id="259" r:id="rId6"/>
    <p:sldId id="263" r:id="rId7"/>
    <p:sldId id="262" r:id="rId8"/>
    <p:sldId id="264" r:id="rId9"/>
    <p:sldId id="283" r:id="rId10"/>
    <p:sldId id="267" r:id="rId11"/>
    <p:sldId id="268" r:id="rId12"/>
    <p:sldId id="269" r:id="rId13"/>
    <p:sldId id="281" r:id="rId14"/>
    <p:sldId id="271" r:id="rId15"/>
    <p:sldId id="279" r:id="rId16"/>
    <p:sldId id="282" r:id="rId17"/>
    <p:sldId id="276" r:id="rId18"/>
    <p:sldId id="275" r:id="rId19"/>
    <p:sldId id="273" r:id="rId20"/>
  </p:sldIdLst>
  <p:sldSz cx="24384000" cy="13716000"/>
  <p:notesSz cx="7104063" cy="10234613"/>
  <p:defaultTextStyle>
    <a:lvl1pPr defTabSz="1071562">
      <a:defRPr sz="4200">
        <a:latin typeface="Arial"/>
        <a:ea typeface="Arial"/>
        <a:cs typeface="Arial"/>
        <a:sym typeface="Arial"/>
      </a:defRPr>
    </a:lvl1pPr>
    <a:lvl2pPr indent="457200" defTabSz="1071562">
      <a:defRPr sz="4200">
        <a:latin typeface="Arial"/>
        <a:ea typeface="Arial"/>
        <a:cs typeface="Arial"/>
        <a:sym typeface="Arial"/>
      </a:defRPr>
    </a:lvl2pPr>
    <a:lvl3pPr indent="914400" defTabSz="1071562">
      <a:defRPr sz="4200">
        <a:latin typeface="Arial"/>
        <a:ea typeface="Arial"/>
        <a:cs typeface="Arial"/>
        <a:sym typeface="Arial"/>
      </a:defRPr>
    </a:lvl3pPr>
    <a:lvl4pPr indent="1371600" defTabSz="1071562">
      <a:defRPr sz="4200">
        <a:latin typeface="Arial"/>
        <a:ea typeface="Arial"/>
        <a:cs typeface="Arial"/>
        <a:sym typeface="Arial"/>
      </a:defRPr>
    </a:lvl4pPr>
    <a:lvl5pPr indent="1828800" defTabSz="1071562">
      <a:defRPr sz="4200">
        <a:latin typeface="Arial"/>
        <a:ea typeface="Arial"/>
        <a:cs typeface="Arial"/>
        <a:sym typeface="Arial"/>
      </a:defRPr>
    </a:lvl5pPr>
    <a:lvl6pPr indent="2286000" defTabSz="1071562">
      <a:defRPr sz="4200">
        <a:latin typeface="Arial"/>
        <a:ea typeface="Arial"/>
        <a:cs typeface="Arial"/>
        <a:sym typeface="Arial"/>
      </a:defRPr>
    </a:lvl6pPr>
    <a:lvl7pPr indent="2743200" defTabSz="1071562">
      <a:defRPr sz="4200">
        <a:latin typeface="Arial"/>
        <a:ea typeface="Arial"/>
        <a:cs typeface="Arial"/>
        <a:sym typeface="Arial"/>
      </a:defRPr>
    </a:lvl7pPr>
    <a:lvl8pPr indent="3200400" defTabSz="1071562">
      <a:defRPr sz="4200">
        <a:latin typeface="Arial"/>
        <a:ea typeface="Arial"/>
        <a:cs typeface="Arial"/>
        <a:sym typeface="Arial"/>
      </a:defRPr>
    </a:lvl8pPr>
    <a:lvl9pPr indent="3657600" defTabSz="1071562">
      <a:defRPr sz="4200">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8AA"/>
    <a:srgbClr val="DED900"/>
    <a:srgbClr val="A8A400"/>
    <a:srgbClr val="619428"/>
    <a:srgbClr val="820000"/>
    <a:srgbClr val="FF1D1D"/>
    <a:srgbClr val="40C400"/>
    <a:srgbClr val="00ABCD"/>
    <a:srgbClr val="2B426F"/>
    <a:srgbClr val="FFE9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B09F1D-6AF6-4D49-B477-095CF6139837}" v="1" dt="2024-05-24T07:21:47.151"/>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4F4F4"/>
          </a:solidFill>
        </a:fill>
      </a:tcStyle>
    </a:wholeTbl>
    <a:band2H>
      <a:tcTxStyle/>
      <a:tcStyle>
        <a:tcBdr/>
        <a:fill>
          <a:solidFill>
            <a:srgbClr val="FAFAFA"/>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3E3E3"/>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3E3E3"/>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3E3E3"/>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2E8FA"/>
          </a:solidFill>
        </a:fill>
      </a:tcStyle>
    </a:wholeTbl>
    <a:band2H>
      <a:tcTxStyle/>
      <a:tcStyle>
        <a:tcBdr/>
        <a:fill>
          <a:solidFill>
            <a:srgbClr val="F1F4FC"/>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AC0F2"/>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AC0F2"/>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AC0F2"/>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CED2"/>
          </a:solidFill>
        </a:fill>
      </a:tcStyle>
    </a:wholeTbl>
    <a:band2H>
      <a:tcTxStyle/>
      <a:tcStyle>
        <a:tcBdr/>
        <a:fill>
          <a:solidFill>
            <a:srgbClr val="E8E8EA"/>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14C63"/>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14C63"/>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14C63"/>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3E3E3"/>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E3E3E3"/>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41" d="100"/>
          <a:sy n="41" d="100"/>
        </p:scale>
        <p:origin x="720" y="72"/>
      </p:cViewPr>
      <p:guideLst>
        <p:guide orient="horz" pos="4320"/>
        <p:guide pos="7680"/>
      </p:guideLst>
    </p:cSldViewPr>
  </p:slideViewPr>
  <p:notesTextViewPr>
    <p:cViewPr>
      <p:scale>
        <a:sx n="1" d="1"/>
        <a:sy n="1" d="1"/>
      </p:scale>
      <p:origin x="0" y="0"/>
    </p:cViewPr>
  </p:notesTextViewPr>
  <p:notesViewPr>
    <p:cSldViewPr>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5960AD-3889-4E94-B2F4-1F83D664B913}" type="doc">
      <dgm:prSet loTypeId="urn:microsoft.com/office/officeart/2005/8/layout/radial1" loCatId="cycle" qsTypeId="urn:microsoft.com/office/officeart/2005/8/quickstyle/simple1" qsCatId="simple" csTypeId="urn:microsoft.com/office/officeart/2005/8/colors/accent4_2" csCatId="accent4" phldr="1"/>
      <dgm:spPr/>
      <dgm:t>
        <a:bodyPr/>
        <a:lstStyle/>
        <a:p>
          <a:endParaRPr lang="cs-CZ"/>
        </a:p>
      </dgm:t>
    </dgm:pt>
    <dgm:pt modelId="{8BD59AA6-6CFB-405E-B11A-A587A0FA25EA}">
      <dgm:prSet phldrT="[Text]" custT="1"/>
      <dgm:spPr/>
      <dgm:t>
        <a:bodyPr/>
        <a:lstStyle/>
        <a:p>
          <a:r>
            <a:rPr lang="cs-CZ" sz="3200" b="1" dirty="0"/>
            <a:t>EHS </a:t>
          </a:r>
          <a:r>
            <a:rPr lang="cs-CZ" sz="3200" b="1" dirty="0" err="1"/>
            <a:t>standards</a:t>
          </a:r>
          <a:r>
            <a:rPr lang="cs-CZ" sz="3200" b="1" dirty="0"/>
            <a:t> and </a:t>
          </a:r>
          <a:r>
            <a:rPr lang="cs-CZ" sz="3200" b="1" dirty="0" err="1"/>
            <a:t>local</a:t>
          </a:r>
          <a:r>
            <a:rPr lang="cs-CZ" sz="3200" b="1" dirty="0"/>
            <a:t> </a:t>
          </a:r>
          <a:r>
            <a:rPr lang="cs-CZ" sz="3200" b="1" dirty="0" err="1"/>
            <a:t>law</a:t>
          </a:r>
          <a:endParaRPr lang="cs-CZ" sz="3200" b="1" dirty="0"/>
        </a:p>
      </dgm:t>
    </dgm:pt>
    <dgm:pt modelId="{272A7A63-B501-414C-8F5E-341D64AE3B16}" type="parTrans" cxnId="{95058D7B-BCDB-4F09-8628-243E30AB5BCC}">
      <dgm:prSet/>
      <dgm:spPr/>
      <dgm:t>
        <a:bodyPr/>
        <a:lstStyle/>
        <a:p>
          <a:endParaRPr lang="cs-CZ" sz="3200" b="1"/>
        </a:p>
      </dgm:t>
    </dgm:pt>
    <dgm:pt modelId="{C823FFD8-D22D-4D21-98CB-C48E0115DD77}" type="sibTrans" cxnId="{95058D7B-BCDB-4F09-8628-243E30AB5BCC}">
      <dgm:prSet/>
      <dgm:spPr/>
      <dgm:t>
        <a:bodyPr/>
        <a:lstStyle/>
        <a:p>
          <a:endParaRPr lang="cs-CZ" sz="3200" b="1"/>
        </a:p>
      </dgm:t>
    </dgm:pt>
    <dgm:pt modelId="{84039603-C915-4DD2-9459-1D7EC9E54E05}">
      <dgm:prSet phldrT="[Text]" custT="1"/>
      <dgm:spPr/>
      <dgm:t>
        <a:bodyPr/>
        <a:lstStyle/>
        <a:p>
          <a:r>
            <a:rPr lang="cs-CZ" sz="3200" b="1" dirty="0" err="1"/>
            <a:t>Internal</a:t>
          </a:r>
          <a:r>
            <a:rPr lang="cs-CZ" sz="3200" b="1" dirty="0"/>
            <a:t> </a:t>
          </a:r>
          <a:r>
            <a:rPr lang="cs-CZ" sz="3200" b="1" dirty="0" err="1"/>
            <a:t>audits</a:t>
          </a:r>
          <a:endParaRPr lang="cs-CZ" sz="3200" b="1" dirty="0"/>
        </a:p>
      </dgm:t>
    </dgm:pt>
    <dgm:pt modelId="{34DEF736-9C33-463C-ABB7-BB9FB72E9695}" type="parTrans" cxnId="{E2E94B5C-A050-4F78-AB63-58F381CBF325}">
      <dgm:prSet custT="1"/>
      <dgm:spPr/>
      <dgm:t>
        <a:bodyPr/>
        <a:lstStyle/>
        <a:p>
          <a:endParaRPr lang="cs-CZ" sz="3200" b="1"/>
        </a:p>
      </dgm:t>
    </dgm:pt>
    <dgm:pt modelId="{512F0452-993B-43F8-A843-FE9C38A98C1C}" type="sibTrans" cxnId="{E2E94B5C-A050-4F78-AB63-58F381CBF325}">
      <dgm:prSet/>
      <dgm:spPr/>
      <dgm:t>
        <a:bodyPr/>
        <a:lstStyle/>
        <a:p>
          <a:endParaRPr lang="cs-CZ" sz="3200" b="1"/>
        </a:p>
      </dgm:t>
    </dgm:pt>
    <dgm:pt modelId="{AB4AF4D2-8881-41CA-8A08-DE1D7E5F1A8B}">
      <dgm:prSet phldrT="[Text]" custT="1"/>
      <dgm:spPr/>
      <dgm:t>
        <a:bodyPr/>
        <a:lstStyle/>
        <a:p>
          <a:r>
            <a:rPr lang="cs-CZ" sz="3200" b="1" dirty="0" err="1"/>
            <a:t>Safety</a:t>
          </a:r>
          <a:r>
            <a:rPr lang="cs-CZ" sz="3200" b="1" dirty="0"/>
            <a:t> </a:t>
          </a:r>
          <a:r>
            <a:rPr lang="cs-CZ" sz="3200" b="1" dirty="0" err="1"/>
            <a:t>week</a:t>
          </a:r>
          <a:endParaRPr lang="cs-CZ" sz="3200" b="1" dirty="0"/>
        </a:p>
      </dgm:t>
    </dgm:pt>
    <dgm:pt modelId="{98747446-54EE-4FA3-AD50-093F72AAB2BD}" type="parTrans" cxnId="{3A4B74BA-FA4C-4DD6-B9EE-FB9B44E80606}">
      <dgm:prSet custT="1"/>
      <dgm:spPr/>
      <dgm:t>
        <a:bodyPr/>
        <a:lstStyle/>
        <a:p>
          <a:endParaRPr lang="cs-CZ" sz="3200" b="1"/>
        </a:p>
      </dgm:t>
    </dgm:pt>
    <dgm:pt modelId="{7F18D634-24E5-4A60-86CF-A7EDC71C0CD4}" type="sibTrans" cxnId="{3A4B74BA-FA4C-4DD6-B9EE-FB9B44E80606}">
      <dgm:prSet/>
      <dgm:spPr/>
      <dgm:t>
        <a:bodyPr/>
        <a:lstStyle/>
        <a:p>
          <a:endParaRPr lang="cs-CZ" sz="3200" b="1"/>
        </a:p>
      </dgm:t>
    </dgm:pt>
    <dgm:pt modelId="{E7C00EC5-DFF4-4695-860F-649FDCCA3E47}">
      <dgm:prSet phldrT="[Text]" custT="1"/>
      <dgm:spPr/>
      <dgm:t>
        <a:bodyPr/>
        <a:lstStyle/>
        <a:p>
          <a:r>
            <a:rPr lang="cs-CZ" sz="3200" b="1" dirty="0" err="1"/>
            <a:t>Records</a:t>
          </a:r>
          <a:r>
            <a:rPr lang="cs-CZ" sz="3200" b="1" dirty="0"/>
            <a:t> </a:t>
          </a:r>
          <a:r>
            <a:rPr lang="cs-CZ" sz="3200" b="1" dirty="0" err="1"/>
            <a:t>of</a:t>
          </a:r>
          <a:r>
            <a:rPr lang="cs-CZ" sz="3200" b="1" dirty="0"/>
            <a:t> </a:t>
          </a:r>
          <a:r>
            <a:rPr lang="cs-CZ" sz="3200" b="1" dirty="0" err="1"/>
            <a:t>near</a:t>
          </a:r>
          <a:r>
            <a:rPr lang="cs-CZ" sz="3200" b="1" dirty="0"/>
            <a:t> </a:t>
          </a:r>
          <a:r>
            <a:rPr lang="cs-CZ" sz="3200" b="1" dirty="0" err="1"/>
            <a:t>misses</a:t>
          </a:r>
          <a:endParaRPr lang="cs-CZ" sz="3200" b="1" dirty="0"/>
        </a:p>
      </dgm:t>
    </dgm:pt>
    <dgm:pt modelId="{FD7B04A4-5AAD-4EBF-B635-A14D5AAD3513}" type="parTrans" cxnId="{DD282224-1A31-4702-A0B0-0843604B1BA0}">
      <dgm:prSet custT="1"/>
      <dgm:spPr/>
      <dgm:t>
        <a:bodyPr/>
        <a:lstStyle/>
        <a:p>
          <a:endParaRPr lang="cs-CZ" sz="3200" b="1"/>
        </a:p>
      </dgm:t>
    </dgm:pt>
    <dgm:pt modelId="{0DB2E982-D8FF-468E-83CD-127324348B12}" type="sibTrans" cxnId="{DD282224-1A31-4702-A0B0-0843604B1BA0}">
      <dgm:prSet/>
      <dgm:spPr/>
      <dgm:t>
        <a:bodyPr/>
        <a:lstStyle/>
        <a:p>
          <a:endParaRPr lang="cs-CZ" sz="3200" b="1"/>
        </a:p>
      </dgm:t>
    </dgm:pt>
    <dgm:pt modelId="{EF95F5B7-12FF-4B0B-BE91-F459DAED8296}">
      <dgm:prSet phldrT="[Text]" custT="1"/>
      <dgm:spPr/>
      <dgm:t>
        <a:bodyPr/>
        <a:lstStyle/>
        <a:p>
          <a:r>
            <a:rPr lang="cs-CZ" sz="3200" b="1" dirty="0" err="1"/>
            <a:t>Good</a:t>
          </a:r>
          <a:r>
            <a:rPr lang="cs-CZ" sz="3200" b="1" dirty="0"/>
            <a:t> idea database</a:t>
          </a:r>
        </a:p>
      </dgm:t>
    </dgm:pt>
    <dgm:pt modelId="{781641BA-834A-4B5B-B44C-4C72B385CC2D}" type="parTrans" cxnId="{DA4668A0-5E28-43AC-9D12-476E49307C15}">
      <dgm:prSet custT="1"/>
      <dgm:spPr/>
      <dgm:t>
        <a:bodyPr/>
        <a:lstStyle/>
        <a:p>
          <a:endParaRPr lang="cs-CZ" sz="3200" b="1"/>
        </a:p>
      </dgm:t>
    </dgm:pt>
    <dgm:pt modelId="{6A755BBF-C884-4857-A67F-D125815C3D91}" type="sibTrans" cxnId="{DA4668A0-5E28-43AC-9D12-476E49307C15}">
      <dgm:prSet/>
      <dgm:spPr/>
      <dgm:t>
        <a:bodyPr/>
        <a:lstStyle/>
        <a:p>
          <a:endParaRPr lang="cs-CZ" sz="3200" b="1"/>
        </a:p>
      </dgm:t>
    </dgm:pt>
    <dgm:pt modelId="{FABE5F4D-21BA-4EDC-BABB-79F70C6DCD45}">
      <dgm:prSet phldrT="[Text]" custT="1"/>
      <dgm:spPr/>
      <dgm:t>
        <a:bodyPr/>
        <a:lstStyle/>
        <a:p>
          <a:r>
            <a:rPr lang="cs-CZ" sz="3200" b="1" dirty="0" err="1"/>
            <a:t>Contracted</a:t>
          </a:r>
          <a:r>
            <a:rPr lang="cs-CZ" sz="3200" b="1" dirty="0"/>
            <a:t> </a:t>
          </a:r>
          <a:r>
            <a:rPr lang="cs-CZ" sz="3200" b="1" dirty="0" err="1"/>
            <a:t>companies</a:t>
          </a:r>
          <a:r>
            <a:rPr lang="cs-CZ" sz="3200" b="1" dirty="0"/>
            <a:t> management</a:t>
          </a:r>
        </a:p>
      </dgm:t>
    </dgm:pt>
    <dgm:pt modelId="{B87AB257-05BD-4E10-8407-DF1BC8F765D0}" type="parTrans" cxnId="{12ACEC8B-06ED-4FF5-8588-1ED211047572}">
      <dgm:prSet custT="1"/>
      <dgm:spPr/>
      <dgm:t>
        <a:bodyPr/>
        <a:lstStyle/>
        <a:p>
          <a:endParaRPr lang="cs-CZ" sz="3200" b="1"/>
        </a:p>
      </dgm:t>
    </dgm:pt>
    <dgm:pt modelId="{9D0AE299-2951-4018-A67C-359D0A642281}" type="sibTrans" cxnId="{12ACEC8B-06ED-4FF5-8588-1ED211047572}">
      <dgm:prSet/>
      <dgm:spPr/>
      <dgm:t>
        <a:bodyPr/>
        <a:lstStyle/>
        <a:p>
          <a:endParaRPr lang="cs-CZ" sz="3200" b="1"/>
        </a:p>
      </dgm:t>
    </dgm:pt>
    <dgm:pt modelId="{2CA4067E-C2CC-4661-9E0D-F8B7DAD1B2EE}">
      <dgm:prSet phldrT="[Text]" custT="1"/>
      <dgm:spPr/>
      <dgm:t>
        <a:bodyPr/>
        <a:lstStyle/>
        <a:p>
          <a:r>
            <a:rPr lang="cs-CZ" sz="3200" b="1" dirty="0"/>
            <a:t>ISO 45 001</a:t>
          </a:r>
        </a:p>
      </dgm:t>
    </dgm:pt>
    <dgm:pt modelId="{A47A207A-5333-4B5A-A7AF-53A3FD5795AF}" type="parTrans" cxnId="{9586D0BD-4B14-4661-A746-CCC5F82ED86F}">
      <dgm:prSet custT="1"/>
      <dgm:spPr/>
      <dgm:t>
        <a:bodyPr/>
        <a:lstStyle/>
        <a:p>
          <a:endParaRPr lang="cs-CZ" sz="3200" b="1"/>
        </a:p>
      </dgm:t>
    </dgm:pt>
    <dgm:pt modelId="{E41EEE0E-22AB-499C-B265-7ABF46860866}" type="sibTrans" cxnId="{9586D0BD-4B14-4661-A746-CCC5F82ED86F}">
      <dgm:prSet/>
      <dgm:spPr/>
      <dgm:t>
        <a:bodyPr/>
        <a:lstStyle/>
        <a:p>
          <a:endParaRPr lang="cs-CZ" sz="3200" b="1"/>
        </a:p>
      </dgm:t>
    </dgm:pt>
    <dgm:pt modelId="{031B2619-4512-4ACB-AFAE-992B4657081D}">
      <dgm:prSet phldrT="[Text]" custT="1"/>
      <dgm:spPr/>
      <dgm:t>
        <a:bodyPr/>
        <a:lstStyle/>
        <a:p>
          <a:r>
            <a:rPr lang="cs-CZ" sz="3200" b="1" dirty="0" err="1"/>
            <a:t>Responsible</a:t>
          </a:r>
          <a:r>
            <a:rPr lang="cs-CZ" sz="3200" b="1" dirty="0"/>
            <a:t> Care</a:t>
          </a:r>
        </a:p>
      </dgm:t>
    </dgm:pt>
    <dgm:pt modelId="{8B50D7A6-F902-4453-8017-617EB1454D56}" type="parTrans" cxnId="{E7D25B40-05C3-4F87-B648-59C2C7889B75}">
      <dgm:prSet custT="1"/>
      <dgm:spPr/>
      <dgm:t>
        <a:bodyPr/>
        <a:lstStyle/>
        <a:p>
          <a:endParaRPr lang="cs-CZ" sz="3200" b="1"/>
        </a:p>
      </dgm:t>
    </dgm:pt>
    <dgm:pt modelId="{79573804-D85C-41FF-9F26-697B73EF83D5}" type="sibTrans" cxnId="{E7D25B40-05C3-4F87-B648-59C2C7889B75}">
      <dgm:prSet/>
      <dgm:spPr/>
      <dgm:t>
        <a:bodyPr/>
        <a:lstStyle/>
        <a:p>
          <a:endParaRPr lang="cs-CZ" sz="3200" b="1"/>
        </a:p>
      </dgm:t>
    </dgm:pt>
    <dgm:pt modelId="{709503E3-9155-41D1-9B42-E600C006FEF1}">
      <dgm:prSet phldrT="[Text]" custT="1"/>
      <dgm:spPr/>
      <dgm:t>
        <a:bodyPr/>
        <a:lstStyle/>
        <a:p>
          <a:r>
            <a:rPr lang="cs-CZ" sz="3200" b="1" dirty="0" err="1"/>
            <a:t>Safety</a:t>
          </a:r>
          <a:r>
            <a:rPr lang="cs-CZ" sz="3200" b="1" dirty="0"/>
            <a:t> </a:t>
          </a:r>
          <a:r>
            <a:rPr lang="cs-CZ" sz="3200" b="1" dirty="0" err="1"/>
            <a:t>inspections</a:t>
          </a:r>
          <a:endParaRPr lang="cs-CZ" sz="3200" b="1" dirty="0"/>
        </a:p>
      </dgm:t>
    </dgm:pt>
    <dgm:pt modelId="{3E7F89CD-4ABC-4C72-A6B2-A901AA6E1F3C}" type="parTrans" cxnId="{79D6EA88-7E95-42CD-8CE2-1C1190F2D232}">
      <dgm:prSet custT="1"/>
      <dgm:spPr/>
      <dgm:t>
        <a:bodyPr/>
        <a:lstStyle/>
        <a:p>
          <a:endParaRPr lang="cs-CZ" sz="3200" b="1"/>
        </a:p>
      </dgm:t>
    </dgm:pt>
    <dgm:pt modelId="{D5DD35CD-101B-46FC-9C22-78958453D008}" type="sibTrans" cxnId="{79D6EA88-7E95-42CD-8CE2-1C1190F2D232}">
      <dgm:prSet/>
      <dgm:spPr/>
      <dgm:t>
        <a:bodyPr/>
        <a:lstStyle/>
        <a:p>
          <a:endParaRPr lang="cs-CZ" sz="3200" b="1"/>
        </a:p>
      </dgm:t>
    </dgm:pt>
    <dgm:pt modelId="{F1CCE860-313F-49EB-B01B-D5B2924A3272}">
      <dgm:prSet phldrT="[Text]" custT="1"/>
      <dgm:spPr/>
      <dgm:t>
        <a:bodyPr/>
        <a:lstStyle/>
        <a:p>
          <a:r>
            <a:rPr lang="cs-CZ" sz="3200" b="1" dirty="0"/>
            <a:t>LOTO</a:t>
          </a:r>
        </a:p>
      </dgm:t>
    </dgm:pt>
    <dgm:pt modelId="{C7364CDC-1491-4449-9447-4C28C93BCDBE}" type="parTrans" cxnId="{B97C8BA4-AE1F-4703-B001-6BFFA940D7F0}">
      <dgm:prSet custT="1"/>
      <dgm:spPr/>
      <dgm:t>
        <a:bodyPr/>
        <a:lstStyle/>
        <a:p>
          <a:endParaRPr lang="cs-CZ" sz="3200" b="1"/>
        </a:p>
      </dgm:t>
    </dgm:pt>
    <dgm:pt modelId="{881ED0C7-85BE-4C3C-8736-818ABE97A755}" type="sibTrans" cxnId="{B97C8BA4-AE1F-4703-B001-6BFFA940D7F0}">
      <dgm:prSet/>
      <dgm:spPr/>
      <dgm:t>
        <a:bodyPr/>
        <a:lstStyle/>
        <a:p>
          <a:endParaRPr lang="cs-CZ" sz="3200" b="1"/>
        </a:p>
      </dgm:t>
    </dgm:pt>
    <dgm:pt modelId="{9774F55C-4F06-49A1-844B-CCC37F597247}">
      <dgm:prSet phldrT="[Text]" custT="1"/>
      <dgm:spPr/>
      <dgm:t>
        <a:bodyPr/>
        <a:lstStyle/>
        <a:p>
          <a:r>
            <a:rPr lang="cs-CZ" sz="3200" b="1" dirty="0"/>
            <a:t>HAZOP</a:t>
          </a:r>
        </a:p>
      </dgm:t>
    </dgm:pt>
    <dgm:pt modelId="{936D44F6-DF49-4628-851C-ADA37D1ADB2B}" type="parTrans" cxnId="{3D20F478-A30F-45A7-8787-C30845A7EFC2}">
      <dgm:prSet custT="1"/>
      <dgm:spPr/>
      <dgm:t>
        <a:bodyPr/>
        <a:lstStyle/>
        <a:p>
          <a:endParaRPr lang="cs-CZ" sz="3200" b="1"/>
        </a:p>
      </dgm:t>
    </dgm:pt>
    <dgm:pt modelId="{1F28ED00-2959-4BFB-85FA-A32B2DD6F8E4}" type="sibTrans" cxnId="{3D20F478-A30F-45A7-8787-C30845A7EFC2}">
      <dgm:prSet/>
      <dgm:spPr/>
      <dgm:t>
        <a:bodyPr/>
        <a:lstStyle/>
        <a:p>
          <a:endParaRPr lang="cs-CZ" sz="3200" b="1"/>
        </a:p>
      </dgm:t>
    </dgm:pt>
    <dgm:pt modelId="{A32C7455-1535-4235-948E-0E70BC7BBE37}">
      <dgm:prSet phldrT="[Text]" custT="1"/>
      <dgm:spPr/>
      <dgm:t>
        <a:bodyPr/>
        <a:lstStyle/>
        <a:p>
          <a:r>
            <a:rPr lang="cs-CZ" sz="3200" b="1" dirty="0" err="1"/>
            <a:t>Process</a:t>
          </a:r>
          <a:r>
            <a:rPr lang="cs-CZ" sz="3200" b="1" dirty="0"/>
            <a:t> Hazard </a:t>
          </a:r>
          <a:r>
            <a:rPr lang="cs-CZ" sz="3200" b="1" dirty="0" err="1"/>
            <a:t>Analysis</a:t>
          </a:r>
          <a:endParaRPr lang="cs-CZ" sz="3200" b="1" dirty="0"/>
        </a:p>
      </dgm:t>
    </dgm:pt>
    <dgm:pt modelId="{CA8E23B8-2970-47D7-9B8E-C9B6568DD88F}" type="parTrans" cxnId="{1EC4D29A-41CF-428B-8667-40F077DA19B0}">
      <dgm:prSet custT="1"/>
      <dgm:spPr/>
      <dgm:t>
        <a:bodyPr/>
        <a:lstStyle/>
        <a:p>
          <a:endParaRPr lang="cs-CZ" sz="3200" b="1"/>
        </a:p>
      </dgm:t>
    </dgm:pt>
    <dgm:pt modelId="{289E0E07-5CEC-48F7-B1A8-AEBF6757CB5F}" type="sibTrans" cxnId="{1EC4D29A-41CF-428B-8667-40F077DA19B0}">
      <dgm:prSet/>
      <dgm:spPr/>
      <dgm:t>
        <a:bodyPr/>
        <a:lstStyle/>
        <a:p>
          <a:endParaRPr lang="cs-CZ" sz="3200" b="1"/>
        </a:p>
      </dgm:t>
    </dgm:pt>
    <dgm:pt modelId="{80FBC1D3-B854-445D-98FE-5B9ECC446DB9}" type="pres">
      <dgm:prSet presAssocID="{EE5960AD-3889-4E94-B2F4-1F83D664B913}" presName="cycle" presStyleCnt="0">
        <dgm:presLayoutVars>
          <dgm:chMax val="1"/>
          <dgm:dir/>
          <dgm:animLvl val="ctr"/>
          <dgm:resizeHandles val="exact"/>
        </dgm:presLayoutVars>
      </dgm:prSet>
      <dgm:spPr/>
    </dgm:pt>
    <dgm:pt modelId="{4341AF23-FBE1-4A8D-85A2-A5DD8F3AF072}" type="pres">
      <dgm:prSet presAssocID="{8BD59AA6-6CFB-405E-B11A-A587A0FA25EA}" presName="centerShape" presStyleLbl="node0" presStyleIdx="0" presStyleCnt="1" custScaleX="155258"/>
      <dgm:spPr/>
    </dgm:pt>
    <dgm:pt modelId="{E02F4422-86F7-4D78-83FC-18CE4B611391}" type="pres">
      <dgm:prSet presAssocID="{34DEF736-9C33-463C-ABB7-BB9FB72E9695}" presName="Name9" presStyleLbl="parChTrans1D2" presStyleIdx="0" presStyleCnt="11"/>
      <dgm:spPr/>
    </dgm:pt>
    <dgm:pt modelId="{14A69F66-0619-4191-8693-AE70C4662BB2}" type="pres">
      <dgm:prSet presAssocID="{34DEF736-9C33-463C-ABB7-BB9FB72E9695}" presName="connTx" presStyleLbl="parChTrans1D2" presStyleIdx="0" presStyleCnt="11"/>
      <dgm:spPr/>
    </dgm:pt>
    <dgm:pt modelId="{E0513B00-1CB9-4086-8D76-1C18EC25504C}" type="pres">
      <dgm:prSet presAssocID="{84039603-C915-4DD2-9459-1D7EC9E54E05}" presName="node" presStyleLbl="node1" presStyleIdx="0" presStyleCnt="11" custScaleX="155258">
        <dgm:presLayoutVars>
          <dgm:bulletEnabled val="1"/>
        </dgm:presLayoutVars>
      </dgm:prSet>
      <dgm:spPr/>
    </dgm:pt>
    <dgm:pt modelId="{5C3E231F-996D-41AA-96CF-EBD587FD2C8D}" type="pres">
      <dgm:prSet presAssocID="{98747446-54EE-4FA3-AD50-093F72AAB2BD}" presName="Name9" presStyleLbl="parChTrans1D2" presStyleIdx="1" presStyleCnt="11"/>
      <dgm:spPr/>
    </dgm:pt>
    <dgm:pt modelId="{9202251A-2EBC-4881-8903-8AF3A520F458}" type="pres">
      <dgm:prSet presAssocID="{98747446-54EE-4FA3-AD50-093F72AAB2BD}" presName="connTx" presStyleLbl="parChTrans1D2" presStyleIdx="1" presStyleCnt="11"/>
      <dgm:spPr/>
    </dgm:pt>
    <dgm:pt modelId="{4017A5AA-19FF-4E1E-9047-19BBD93B76C3}" type="pres">
      <dgm:prSet presAssocID="{AB4AF4D2-8881-41CA-8A08-DE1D7E5F1A8B}" presName="node" presStyleLbl="node1" presStyleIdx="1" presStyleCnt="11" custScaleX="155258">
        <dgm:presLayoutVars>
          <dgm:bulletEnabled val="1"/>
        </dgm:presLayoutVars>
      </dgm:prSet>
      <dgm:spPr/>
    </dgm:pt>
    <dgm:pt modelId="{9F242675-16E3-4789-A9B3-B527E73F5A07}" type="pres">
      <dgm:prSet presAssocID="{FD7B04A4-5AAD-4EBF-B635-A14D5AAD3513}" presName="Name9" presStyleLbl="parChTrans1D2" presStyleIdx="2" presStyleCnt="11"/>
      <dgm:spPr/>
    </dgm:pt>
    <dgm:pt modelId="{4AE00DE5-37EE-4D9D-B526-65CAAF818B9F}" type="pres">
      <dgm:prSet presAssocID="{FD7B04A4-5AAD-4EBF-B635-A14D5AAD3513}" presName="connTx" presStyleLbl="parChTrans1D2" presStyleIdx="2" presStyleCnt="11"/>
      <dgm:spPr/>
    </dgm:pt>
    <dgm:pt modelId="{AFF5998B-DA17-41C0-A2A0-F993AC16314D}" type="pres">
      <dgm:prSet presAssocID="{E7C00EC5-DFF4-4695-860F-649FDCCA3E47}" presName="node" presStyleLbl="node1" presStyleIdx="2" presStyleCnt="11" custScaleX="155258">
        <dgm:presLayoutVars>
          <dgm:bulletEnabled val="1"/>
        </dgm:presLayoutVars>
      </dgm:prSet>
      <dgm:spPr/>
    </dgm:pt>
    <dgm:pt modelId="{8C5D4AB1-AC06-4A78-B5C6-765EB3B87FAC}" type="pres">
      <dgm:prSet presAssocID="{781641BA-834A-4B5B-B44C-4C72B385CC2D}" presName="Name9" presStyleLbl="parChTrans1D2" presStyleIdx="3" presStyleCnt="11"/>
      <dgm:spPr/>
    </dgm:pt>
    <dgm:pt modelId="{6B9F6134-E948-425D-A5E4-B7881656B1B1}" type="pres">
      <dgm:prSet presAssocID="{781641BA-834A-4B5B-B44C-4C72B385CC2D}" presName="connTx" presStyleLbl="parChTrans1D2" presStyleIdx="3" presStyleCnt="11"/>
      <dgm:spPr/>
    </dgm:pt>
    <dgm:pt modelId="{192C983B-05D9-48EA-BED4-738F3701E304}" type="pres">
      <dgm:prSet presAssocID="{EF95F5B7-12FF-4B0B-BE91-F459DAED8296}" presName="node" presStyleLbl="node1" presStyleIdx="3" presStyleCnt="11" custScaleX="155258">
        <dgm:presLayoutVars>
          <dgm:bulletEnabled val="1"/>
        </dgm:presLayoutVars>
      </dgm:prSet>
      <dgm:spPr/>
    </dgm:pt>
    <dgm:pt modelId="{FE1233A6-20C4-4657-842A-F9C0FA6DAF62}" type="pres">
      <dgm:prSet presAssocID="{B87AB257-05BD-4E10-8407-DF1BC8F765D0}" presName="Name9" presStyleLbl="parChTrans1D2" presStyleIdx="4" presStyleCnt="11"/>
      <dgm:spPr/>
    </dgm:pt>
    <dgm:pt modelId="{E8D84555-BFA7-4DF8-9CBB-C40EF3F32278}" type="pres">
      <dgm:prSet presAssocID="{B87AB257-05BD-4E10-8407-DF1BC8F765D0}" presName="connTx" presStyleLbl="parChTrans1D2" presStyleIdx="4" presStyleCnt="11"/>
      <dgm:spPr/>
    </dgm:pt>
    <dgm:pt modelId="{95BAE0F2-4F9E-44C1-ABAB-BFE9B938A95A}" type="pres">
      <dgm:prSet presAssocID="{FABE5F4D-21BA-4EDC-BABB-79F70C6DCD45}" presName="node" presStyleLbl="node1" presStyleIdx="4" presStyleCnt="11" custScaleX="161072" custRadScaleRad="99834" custRadScaleInc="-16497">
        <dgm:presLayoutVars>
          <dgm:bulletEnabled val="1"/>
        </dgm:presLayoutVars>
      </dgm:prSet>
      <dgm:spPr/>
    </dgm:pt>
    <dgm:pt modelId="{7274B9C9-FB0B-49B3-962F-11C8451DBFCA}" type="pres">
      <dgm:prSet presAssocID="{A47A207A-5333-4B5A-A7AF-53A3FD5795AF}" presName="Name9" presStyleLbl="parChTrans1D2" presStyleIdx="5" presStyleCnt="11"/>
      <dgm:spPr/>
    </dgm:pt>
    <dgm:pt modelId="{3AE3CEF3-BE45-4A73-AE8A-BB7E58AFE776}" type="pres">
      <dgm:prSet presAssocID="{A47A207A-5333-4B5A-A7AF-53A3FD5795AF}" presName="connTx" presStyleLbl="parChTrans1D2" presStyleIdx="5" presStyleCnt="11"/>
      <dgm:spPr/>
    </dgm:pt>
    <dgm:pt modelId="{BE79E767-B67F-4709-B7AC-8BA0B0CC0450}" type="pres">
      <dgm:prSet presAssocID="{2CA4067E-C2CC-4661-9E0D-F8B7DAD1B2EE}" presName="node" presStyleLbl="node1" presStyleIdx="5" presStyleCnt="11" custScaleX="155258" custRadScaleRad="100927" custRadScaleInc="-18822">
        <dgm:presLayoutVars>
          <dgm:bulletEnabled val="1"/>
        </dgm:presLayoutVars>
      </dgm:prSet>
      <dgm:spPr/>
    </dgm:pt>
    <dgm:pt modelId="{89FA658D-7E47-482B-B66F-6ABC74AB2F23}" type="pres">
      <dgm:prSet presAssocID="{8B50D7A6-F902-4453-8017-617EB1454D56}" presName="Name9" presStyleLbl="parChTrans1D2" presStyleIdx="6" presStyleCnt="11"/>
      <dgm:spPr/>
    </dgm:pt>
    <dgm:pt modelId="{D6845DB3-22A0-4C3A-A5C0-459EED0490C1}" type="pres">
      <dgm:prSet presAssocID="{8B50D7A6-F902-4453-8017-617EB1454D56}" presName="connTx" presStyleLbl="parChTrans1D2" presStyleIdx="6" presStyleCnt="11"/>
      <dgm:spPr/>
    </dgm:pt>
    <dgm:pt modelId="{DCC78586-4A9F-4FC1-AC2F-A13D9177A635}" type="pres">
      <dgm:prSet presAssocID="{031B2619-4512-4ACB-AFAE-992B4657081D}" presName="node" presStyleLbl="node1" presStyleIdx="6" presStyleCnt="11" custScaleX="155258">
        <dgm:presLayoutVars>
          <dgm:bulletEnabled val="1"/>
        </dgm:presLayoutVars>
      </dgm:prSet>
      <dgm:spPr/>
    </dgm:pt>
    <dgm:pt modelId="{4DC16EBB-23DD-4281-AE2D-0C2CA3C2121D}" type="pres">
      <dgm:prSet presAssocID="{3E7F89CD-4ABC-4C72-A6B2-A901AA6E1F3C}" presName="Name9" presStyleLbl="parChTrans1D2" presStyleIdx="7" presStyleCnt="11"/>
      <dgm:spPr/>
    </dgm:pt>
    <dgm:pt modelId="{FFF3FDBC-EB48-48AD-8690-3AB3DAB6A019}" type="pres">
      <dgm:prSet presAssocID="{3E7F89CD-4ABC-4C72-A6B2-A901AA6E1F3C}" presName="connTx" presStyleLbl="parChTrans1D2" presStyleIdx="7" presStyleCnt="11"/>
      <dgm:spPr/>
    </dgm:pt>
    <dgm:pt modelId="{C2030B77-903A-40D8-B37F-C89E3EEDE997}" type="pres">
      <dgm:prSet presAssocID="{709503E3-9155-41D1-9B42-E600C006FEF1}" presName="node" presStyleLbl="node1" presStyleIdx="7" presStyleCnt="11" custScaleX="155258">
        <dgm:presLayoutVars>
          <dgm:bulletEnabled val="1"/>
        </dgm:presLayoutVars>
      </dgm:prSet>
      <dgm:spPr/>
    </dgm:pt>
    <dgm:pt modelId="{90418AB2-8658-44A3-8D0E-B269B6D06D46}" type="pres">
      <dgm:prSet presAssocID="{C7364CDC-1491-4449-9447-4C28C93BCDBE}" presName="Name9" presStyleLbl="parChTrans1D2" presStyleIdx="8" presStyleCnt="11"/>
      <dgm:spPr/>
    </dgm:pt>
    <dgm:pt modelId="{323409A8-352D-4AD8-ACF4-ACF5C8C64FF1}" type="pres">
      <dgm:prSet presAssocID="{C7364CDC-1491-4449-9447-4C28C93BCDBE}" presName="connTx" presStyleLbl="parChTrans1D2" presStyleIdx="8" presStyleCnt="11"/>
      <dgm:spPr/>
    </dgm:pt>
    <dgm:pt modelId="{D8976EFA-FB8A-472B-A982-09E7EDA13CA1}" type="pres">
      <dgm:prSet presAssocID="{F1CCE860-313F-49EB-B01B-D5B2924A3272}" presName="node" presStyleLbl="node1" presStyleIdx="8" presStyleCnt="11" custScaleX="155258">
        <dgm:presLayoutVars>
          <dgm:bulletEnabled val="1"/>
        </dgm:presLayoutVars>
      </dgm:prSet>
      <dgm:spPr/>
    </dgm:pt>
    <dgm:pt modelId="{75C9DB41-2C77-42F3-ADF3-CB9FFE57CA05}" type="pres">
      <dgm:prSet presAssocID="{936D44F6-DF49-4628-851C-ADA37D1ADB2B}" presName="Name9" presStyleLbl="parChTrans1D2" presStyleIdx="9" presStyleCnt="11"/>
      <dgm:spPr/>
    </dgm:pt>
    <dgm:pt modelId="{17B6374B-54E9-4A9A-8CBF-5C132263E54A}" type="pres">
      <dgm:prSet presAssocID="{936D44F6-DF49-4628-851C-ADA37D1ADB2B}" presName="connTx" presStyleLbl="parChTrans1D2" presStyleIdx="9" presStyleCnt="11"/>
      <dgm:spPr/>
    </dgm:pt>
    <dgm:pt modelId="{A867941B-A9AC-468F-A7E2-FAAA7AA05D9B}" type="pres">
      <dgm:prSet presAssocID="{9774F55C-4F06-49A1-844B-CCC37F597247}" presName="node" presStyleLbl="node1" presStyleIdx="9" presStyleCnt="11" custScaleX="155258">
        <dgm:presLayoutVars>
          <dgm:bulletEnabled val="1"/>
        </dgm:presLayoutVars>
      </dgm:prSet>
      <dgm:spPr/>
    </dgm:pt>
    <dgm:pt modelId="{19B2B07E-77EC-48CC-A821-C21121653AE5}" type="pres">
      <dgm:prSet presAssocID="{CA8E23B8-2970-47D7-9B8E-C9B6568DD88F}" presName="Name9" presStyleLbl="parChTrans1D2" presStyleIdx="10" presStyleCnt="11"/>
      <dgm:spPr/>
    </dgm:pt>
    <dgm:pt modelId="{CDCA9D2D-FF84-4C85-894A-C51253669240}" type="pres">
      <dgm:prSet presAssocID="{CA8E23B8-2970-47D7-9B8E-C9B6568DD88F}" presName="connTx" presStyleLbl="parChTrans1D2" presStyleIdx="10" presStyleCnt="11"/>
      <dgm:spPr/>
    </dgm:pt>
    <dgm:pt modelId="{866D99E6-0773-4408-8C07-52E1F73D4B75}" type="pres">
      <dgm:prSet presAssocID="{A32C7455-1535-4235-948E-0E70BC7BBE37}" presName="node" presStyleLbl="node1" presStyleIdx="10" presStyleCnt="11" custScaleX="155258">
        <dgm:presLayoutVars>
          <dgm:bulletEnabled val="1"/>
        </dgm:presLayoutVars>
      </dgm:prSet>
      <dgm:spPr/>
    </dgm:pt>
  </dgm:ptLst>
  <dgm:cxnLst>
    <dgm:cxn modelId="{5EF8FC05-DB8A-4CA5-8D68-13E72A7F5579}" type="presOf" srcId="{A47A207A-5333-4B5A-A7AF-53A3FD5795AF}" destId="{7274B9C9-FB0B-49B3-962F-11C8451DBFCA}" srcOrd="0" destOrd="0" presId="urn:microsoft.com/office/officeart/2005/8/layout/radial1"/>
    <dgm:cxn modelId="{39C27306-D9FD-4DA9-91D1-08A2670C7B5E}" type="presOf" srcId="{FD7B04A4-5AAD-4EBF-B635-A14D5AAD3513}" destId="{4AE00DE5-37EE-4D9D-B526-65CAAF818B9F}" srcOrd="1" destOrd="0" presId="urn:microsoft.com/office/officeart/2005/8/layout/radial1"/>
    <dgm:cxn modelId="{AE1E7E0D-6326-48EC-996D-E98DD1218ED7}" type="presOf" srcId="{3E7F89CD-4ABC-4C72-A6B2-A901AA6E1F3C}" destId="{4DC16EBB-23DD-4281-AE2D-0C2CA3C2121D}" srcOrd="0" destOrd="0" presId="urn:microsoft.com/office/officeart/2005/8/layout/radial1"/>
    <dgm:cxn modelId="{FE366212-B5DD-4FC1-A3EB-6F02902D4B9C}" type="presOf" srcId="{FD7B04A4-5AAD-4EBF-B635-A14D5AAD3513}" destId="{9F242675-16E3-4789-A9B3-B527E73F5A07}" srcOrd="0" destOrd="0" presId="urn:microsoft.com/office/officeart/2005/8/layout/radial1"/>
    <dgm:cxn modelId="{25EEE514-C96E-4E42-9121-6DFEBAFC399E}" type="presOf" srcId="{AB4AF4D2-8881-41CA-8A08-DE1D7E5F1A8B}" destId="{4017A5AA-19FF-4E1E-9047-19BBD93B76C3}" srcOrd="0" destOrd="0" presId="urn:microsoft.com/office/officeart/2005/8/layout/radial1"/>
    <dgm:cxn modelId="{DB76BA1E-E701-4CFE-9318-F7EA8F7CBE96}" type="presOf" srcId="{E7C00EC5-DFF4-4695-860F-649FDCCA3E47}" destId="{AFF5998B-DA17-41C0-A2A0-F993AC16314D}" srcOrd="0" destOrd="0" presId="urn:microsoft.com/office/officeart/2005/8/layout/radial1"/>
    <dgm:cxn modelId="{DD282224-1A31-4702-A0B0-0843604B1BA0}" srcId="{8BD59AA6-6CFB-405E-B11A-A587A0FA25EA}" destId="{E7C00EC5-DFF4-4695-860F-649FDCCA3E47}" srcOrd="2" destOrd="0" parTransId="{FD7B04A4-5AAD-4EBF-B635-A14D5AAD3513}" sibTransId="{0DB2E982-D8FF-468E-83CD-127324348B12}"/>
    <dgm:cxn modelId="{059D4D28-5E39-4BFC-B63A-F7FDFCB97ABC}" type="presOf" srcId="{EF95F5B7-12FF-4B0B-BE91-F459DAED8296}" destId="{192C983B-05D9-48EA-BED4-738F3701E304}" srcOrd="0" destOrd="0" presId="urn:microsoft.com/office/officeart/2005/8/layout/radial1"/>
    <dgm:cxn modelId="{E7D25B40-05C3-4F87-B648-59C2C7889B75}" srcId="{8BD59AA6-6CFB-405E-B11A-A587A0FA25EA}" destId="{031B2619-4512-4ACB-AFAE-992B4657081D}" srcOrd="6" destOrd="0" parTransId="{8B50D7A6-F902-4453-8017-617EB1454D56}" sibTransId="{79573804-D85C-41FF-9F26-697B73EF83D5}"/>
    <dgm:cxn modelId="{E2E94B5C-A050-4F78-AB63-58F381CBF325}" srcId="{8BD59AA6-6CFB-405E-B11A-A587A0FA25EA}" destId="{84039603-C915-4DD2-9459-1D7EC9E54E05}" srcOrd="0" destOrd="0" parTransId="{34DEF736-9C33-463C-ABB7-BB9FB72E9695}" sibTransId="{512F0452-993B-43F8-A843-FE9C38A98C1C}"/>
    <dgm:cxn modelId="{C099E363-0B7C-4AFA-BDA2-65A6F5E8496D}" type="presOf" srcId="{84039603-C915-4DD2-9459-1D7EC9E54E05}" destId="{E0513B00-1CB9-4086-8D76-1C18EC25504C}" srcOrd="0" destOrd="0" presId="urn:microsoft.com/office/officeart/2005/8/layout/radial1"/>
    <dgm:cxn modelId="{187EBD45-6A7D-459E-951A-65C7B8A1BB37}" type="presOf" srcId="{A47A207A-5333-4B5A-A7AF-53A3FD5795AF}" destId="{3AE3CEF3-BE45-4A73-AE8A-BB7E58AFE776}" srcOrd="1" destOrd="0" presId="urn:microsoft.com/office/officeart/2005/8/layout/radial1"/>
    <dgm:cxn modelId="{EBE5A069-12D4-44B9-BB24-D19E7733B8FD}" type="presOf" srcId="{C7364CDC-1491-4449-9447-4C28C93BCDBE}" destId="{90418AB2-8658-44A3-8D0E-B269B6D06D46}" srcOrd="0" destOrd="0" presId="urn:microsoft.com/office/officeart/2005/8/layout/radial1"/>
    <dgm:cxn modelId="{3B574A51-D145-4EB8-973D-EA42E90C9E14}" type="presOf" srcId="{2CA4067E-C2CC-4661-9E0D-F8B7DAD1B2EE}" destId="{BE79E767-B67F-4709-B7AC-8BA0B0CC0450}" srcOrd="0" destOrd="0" presId="urn:microsoft.com/office/officeart/2005/8/layout/radial1"/>
    <dgm:cxn modelId="{9DB8B174-BD30-4FA6-B416-50FB250DCFC2}" type="presOf" srcId="{3E7F89CD-4ABC-4C72-A6B2-A901AA6E1F3C}" destId="{FFF3FDBC-EB48-48AD-8690-3AB3DAB6A019}" srcOrd="1" destOrd="0" presId="urn:microsoft.com/office/officeart/2005/8/layout/radial1"/>
    <dgm:cxn modelId="{3D20F478-A30F-45A7-8787-C30845A7EFC2}" srcId="{8BD59AA6-6CFB-405E-B11A-A587A0FA25EA}" destId="{9774F55C-4F06-49A1-844B-CCC37F597247}" srcOrd="9" destOrd="0" parTransId="{936D44F6-DF49-4628-851C-ADA37D1ADB2B}" sibTransId="{1F28ED00-2959-4BFB-85FA-A32B2DD6F8E4}"/>
    <dgm:cxn modelId="{95058D7B-BCDB-4F09-8628-243E30AB5BCC}" srcId="{EE5960AD-3889-4E94-B2F4-1F83D664B913}" destId="{8BD59AA6-6CFB-405E-B11A-A587A0FA25EA}" srcOrd="0" destOrd="0" parTransId="{272A7A63-B501-414C-8F5E-341D64AE3B16}" sibTransId="{C823FFD8-D22D-4D21-98CB-C48E0115DD77}"/>
    <dgm:cxn modelId="{B8873E7F-055D-4D92-9686-A8A916F9C20F}" type="presOf" srcId="{F1CCE860-313F-49EB-B01B-D5B2924A3272}" destId="{D8976EFA-FB8A-472B-A982-09E7EDA13CA1}" srcOrd="0" destOrd="0" presId="urn:microsoft.com/office/officeart/2005/8/layout/radial1"/>
    <dgm:cxn modelId="{75147E80-6378-4204-B8A4-93C48ECAD316}" type="presOf" srcId="{8B50D7A6-F902-4453-8017-617EB1454D56}" destId="{89FA658D-7E47-482B-B66F-6ABC74AB2F23}" srcOrd="0" destOrd="0" presId="urn:microsoft.com/office/officeart/2005/8/layout/radial1"/>
    <dgm:cxn modelId="{80271881-33C3-45A1-94AA-CD4D856200B3}" type="presOf" srcId="{B87AB257-05BD-4E10-8407-DF1BC8F765D0}" destId="{FE1233A6-20C4-4657-842A-F9C0FA6DAF62}" srcOrd="0" destOrd="0" presId="urn:microsoft.com/office/officeart/2005/8/layout/radial1"/>
    <dgm:cxn modelId="{79D6EA88-7E95-42CD-8CE2-1C1190F2D232}" srcId="{8BD59AA6-6CFB-405E-B11A-A587A0FA25EA}" destId="{709503E3-9155-41D1-9B42-E600C006FEF1}" srcOrd="7" destOrd="0" parTransId="{3E7F89CD-4ABC-4C72-A6B2-A901AA6E1F3C}" sibTransId="{D5DD35CD-101B-46FC-9C22-78958453D008}"/>
    <dgm:cxn modelId="{12ACEC8B-06ED-4FF5-8588-1ED211047572}" srcId="{8BD59AA6-6CFB-405E-B11A-A587A0FA25EA}" destId="{FABE5F4D-21BA-4EDC-BABB-79F70C6DCD45}" srcOrd="4" destOrd="0" parTransId="{B87AB257-05BD-4E10-8407-DF1BC8F765D0}" sibTransId="{9D0AE299-2951-4018-A67C-359D0A642281}"/>
    <dgm:cxn modelId="{8E13D499-97DB-4675-9B82-275797FB2112}" type="presOf" srcId="{CA8E23B8-2970-47D7-9B8E-C9B6568DD88F}" destId="{19B2B07E-77EC-48CC-A821-C21121653AE5}" srcOrd="0" destOrd="0" presId="urn:microsoft.com/office/officeart/2005/8/layout/radial1"/>
    <dgm:cxn modelId="{1EC4D29A-41CF-428B-8667-40F077DA19B0}" srcId="{8BD59AA6-6CFB-405E-B11A-A587A0FA25EA}" destId="{A32C7455-1535-4235-948E-0E70BC7BBE37}" srcOrd="10" destOrd="0" parTransId="{CA8E23B8-2970-47D7-9B8E-C9B6568DD88F}" sibTransId="{289E0E07-5CEC-48F7-B1A8-AEBF6757CB5F}"/>
    <dgm:cxn modelId="{5FA52D9C-294C-44C5-B80D-4AE63B598C27}" type="presOf" srcId="{34DEF736-9C33-463C-ABB7-BB9FB72E9695}" destId="{E02F4422-86F7-4D78-83FC-18CE4B611391}" srcOrd="0" destOrd="0" presId="urn:microsoft.com/office/officeart/2005/8/layout/radial1"/>
    <dgm:cxn modelId="{DA4668A0-5E28-43AC-9D12-476E49307C15}" srcId="{8BD59AA6-6CFB-405E-B11A-A587A0FA25EA}" destId="{EF95F5B7-12FF-4B0B-BE91-F459DAED8296}" srcOrd="3" destOrd="0" parTransId="{781641BA-834A-4B5B-B44C-4C72B385CC2D}" sibTransId="{6A755BBF-C884-4857-A67F-D125815C3D91}"/>
    <dgm:cxn modelId="{B97C8BA4-AE1F-4703-B001-6BFFA940D7F0}" srcId="{8BD59AA6-6CFB-405E-B11A-A587A0FA25EA}" destId="{F1CCE860-313F-49EB-B01B-D5B2924A3272}" srcOrd="8" destOrd="0" parTransId="{C7364CDC-1491-4449-9447-4C28C93BCDBE}" sibTransId="{881ED0C7-85BE-4C3C-8736-818ABE97A755}"/>
    <dgm:cxn modelId="{6A4D41A7-0167-4D93-8B4C-6887121EB675}" type="presOf" srcId="{C7364CDC-1491-4449-9447-4C28C93BCDBE}" destId="{323409A8-352D-4AD8-ACF4-ACF5C8C64FF1}" srcOrd="1" destOrd="0" presId="urn:microsoft.com/office/officeart/2005/8/layout/radial1"/>
    <dgm:cxn modelId="{796CB4AE-5E42-4526-97C7-C496626ADE8E}" type="presOf" srcId="{CA8E23B8-2970-47D7-9B8E-C9B6568DD88F}" destId="{CDCA9D2D-FF84-4C85-894A-C51253669240}" srcOrd="1" destOrd="0" presId="urn:microsoft.com/office/officeart/2005/8/layout/radial1"/>
    <dgm:cxn modelId="{7C1A25B6-AD9B-418D-A8E4-803EC29BFD66}" type="presOf" srcId="{8BD59AA6-6CFB-405E-B11A-A587A0FA25EA}" destId="{4341AF23-FBE1-4A8D-85A2-A5DD8F3AF072}" srcOrd="0" destOrd="0" presId="urn:microsoft.com/office/officeart/2005/8/layout/radial1"/>
    <dgm:cxn modelId="{3A4B74BA-FA4C-4DD6-B9EE-FB9B44E80606}" srcId="{8BD59AA6-6CFB-405E-B11A-A587A0FA25EA}" destId="{AB4AF4D2-8881-41CA-8A08-DE1D7E5F1A8B}" srcOrd="1" destOrd="0" parTransId="{98747446-54EE-4FA3-AD50-093F72AAB2BD}" sibTransId="{7F18D634-24E5-4A60-86CF-A7EDC71C0CD4}"/>
    <dgm:cxn modelId="{75846FBB-9D08-466C-B6C5-70C931BA71E6}" type="presOf" srcId="{A32C7455-1535-4235-948E-0E70BC7BBE37}" destId="{866D99E6-0773-4408-8C07-52E1F73D4B75}" srcOrd="0" destOrd="0" presId="urn:microsoft.com/office/officeart/2005/8/layout/radial1"/>
    <dgm:cxn modelId="{801EC3BD-5C71-4C01-A58D-9BC065F1E122}" type="presOf" srcId="{EE5960AD-3889-4E94-B2F4-1F83D664B913}" destId="{80FBC1D3-B854-445D-98FE-5B9ECC446DB9}" srcOrd="0" destOrd="0" presId="urn:microsoft.com/office/officeart/2005/8/layout/radial1"/>
    <dgm:cxn modelId="{9586D0BD-4B14-4661-A746-CCC5F82ED86F}" srcId="{8BD59AA6-6CFB-405E-B11A-A587A0FA25EA}" destId="{2CA4067E-C2CC-4661-9E0D-F8B7DAD1B2EE}" srcOrd="5" destOrd="0" parTransId="{A47A207A-5333-4B5A-A7AF-53A3FD5795AF}" sibTransId="{E41EEE0E-22AB-499C-B265-7ABF46860866}"/>
    <dgm:cxn modelId="{F2B0E5BE-D1B4-4ABC-809A-23BD0EAE2B70}" type="presOf" srcId="{34DEF736-9C33-463C-ABB7-BB9FB72E9695}" destId="{14A69F66-0619-4191-8693-AE70C4662BB2}" srcOrd="1" destOrd="0" presId="urn:microsoft.com/office/officeart/2005/8/layout/radial1"/>
    <dgm:cxn modelId="{032522C5-C5C6-418F-94BE-C3C5868AA76E}" type="presOf" srcId="{98747446-54EE-4FA3-AD50-093F72AAB2BD}" destId="{9202251A-2EBC-4881-8903-8AF3A520F458}" srcOrd="1" destOrd="0" presId="urn:microsoft.com/office/officeart/2005/8/layout/radial1"/>
    <dgm:cxn modelId="{D0CA1DD1-BFC9-4C17-BE7F-3B9567B5D44E}" type="presOf" srcId="{031B2619-4512-4ACB-AFAE-992B4657081D}" destId="{DCC78586-4A9F-4FC1-AC2F-A13D9177A635}" srcOrd="0" destOrd="0" presId="urn:microsoft.com/office/officeart/2005/8/layout/radial1"/>
    <dgm:cxn modelId="{256A42D4-54CA-4803-B12A-236B2B07EAC4}" type="presOf" srcId="{781641BA-834A-4B5B-B44C-4C72B385CC2D}" destId="{6B9F6134-E948-425D-A5E4-B7881656B1B1}" srcOrd="1" destOrd="0" presId="urn:microsoft.com/office/officeart/2005/8/layout/radial1"/>
    <dgm:cxn modelId="{DE036FD4-48E2-46CB-955C-ACB6060070AB}" type="presOf" srcId="{98747446-54EE-4FA3-AD50-093F72AAB2BD}" destId="{5C3E231F-996D-41AA-96CF-EBD587FD2C8D}" srcOrd="0" destOrd="0" presId="urn:microsoft.com/office/officeart/2005/8/layout/radial1"/>
    <dgm:cxn modelId="{283EB3D6-33F0-450C-B010-15418A559B1D}" type="presOf" srcId="{B87AB257-05BD-4E10-8407-DF1BC8F765D0}" destId="{E8D84555-BFA7-4DF8-9CBB-C40EF3F32278}" srcOrd="1" destOrd="0" presId="urn:microsoft.com/office/officeart/2005/8/layout/radial1"/>
    <dgm:cxn modelId="{AF1B3DD8-81E5-4FA1-A89E-5E253198B7FE}" type="presOf" srcId="{936D44F6-DF49-4628-851C-ADA37D1ADB2B}" destId="{17B6374B-54E9-4A9A-8CBF-5C132263E54A}" srcOrd="1" destOrd="0" presId="urn:microsoft.com/office/officeart/2005/8/layout/radial1"/>
    <dgm:cxn modelId="{CCA4B8D9-0C8B-413F-A7E4-76BA1122EBF3}" type="presOf" srcId="{FABE5F4D-21BA-4EDC-BABB-79F70C6DCD45}" destId="{95BAE0F2-4F9E-44C1-ABAB-BFE9B938A95A}" srcOrd="0" destOrd="0" presId="urn:microsoft.com/office/officeart/2005/8/layout/radial1"/>
    <dgm:cxn modelId="{B81AC7DD-6798-4EC6-97DD-AE71419F8479}" type="presOf" srcId="{9774F55C-4F06-49A1-844B-CCC37F597247}" destId="{A867941B-A9AC-468F-A7E2-FAAA7AA05D9B}" srcOrd="0" destOrd="0" presId="urn:microsoft.com/office/officeart/2005/8/layout/radial1"/>
    <dgm:cxn modelId="{EE0161E5-F111-4DE0-A0FA-EA40DC9FBEF6}" type="presOf" srcId="{8B50D7A6-F902-4453-8017-617EB1454D56}" destId="{D6845DB3-22A0-4C3A-A5C0-459EED0490C1}" srcOrd="1" destOrd="0" presId="urn:microsoft.com/office/officeart/2005/8/layout/radial1"/>
    <dgm:cxn modelId="{B9D3FFEC-2791-4523-939E-C0A6594D50C0}" type="presOf" srcId="{781641BA-834A-4B5B-B44C-4C72B385CC2D}" destId="{8C5D4AB1-AC06-4A78-B5C6-765EB3B87FAC}" srcOrd="0" destOrd="0" presId="urn:microsoft.com/office/officeart/2005/8/layout/radial1"/>
    <dgm:cxn modelId="{39671CF5-69C6-47FB-8E10-ED34B62A6B63}" type="presOf" srcId="{936D44F6-DF49-4628-851C-ADA37D1ADB2B}" destId="{75C9DB41-2C77-42F3-ADF3-CB9FFE57CA05}" srcOrd="0" destOrd="0" presId="urn:microsoft.com/office/officeart/2005/8/layout/radial1"/>
    <dgm:cxn modelId="{B59D29FC-8DED-444C-8472-723F9F840335}" type="presOf" srcId="{709503E3-9155-41D1-9B42-E600C006FEF1}" destId="{C2030B77-903A-40D8-B37F-C89E3EEDE997}" srcOrd="0" destOrd="0" presId="urn:microsoft.com/office/officeart/2005/8/layout/radial1"/>
    <dgm:cxn modelId="{3FD3E4AC-0ED7-47AE-BB62-113E4F79E0D9}" type="presParOf" srcId="{80FBC1D3-B854-445D-98FE-5B9ECC446DB9}" destId="{4341AF23-FBE1-4A8D-85A2-A5DD8F3AF072}" srcOrd="0" destOrd="0" presId="urn:microsoft.com/office/officeart/2005/8/layout/radial1"/>
    <dgm:cxn modelId="{504F1F15-3AD7-4020-B75F-ECB3CAC77054}" type="presParOf" srcId="{80FBC1D3-B854-445D-98FE-5B9ECC446DB9}" destId="{E02F4422-86F7-4D78-83FC-18CE4B611391}" srcOrd="1" destOrd="0" presId="urn:microsoft.com/office/officeart/2005/8/layout/radial1"/>
    <dgm:cxn modelId="{1087E2B9-868A-4B28-BB90-373EF3F3F1E9}" type="presParOf" srcId="{E02F4422-86F7-4D78-83FC-18CE4B611391}" destId="{14A69F66-0619-4191-8693-AE70C4662BB2}" srcOrd="0" destOrd="0" presId="urn:microsoft.com/office/officeart/2005/8/layout/radial1"/>
    <dgm:cxn modelId="{F491B694-6D46-4817-9283-9CBA0DD6191B}" type="presParOf" srcId="{80FBC1D3-B854-445D-98FE-5B9ECC446DB9}" destId="{E0513B00-1CB9-4086-8D76-1C18EC25504C}" srcOrd="2" destOrd="0" presId="urn:microsoft.com/office/officeart/2005/8/layout/radial1"/>
    <dgm:cxn modelId="{BFC7E18C-3DFB-4644-8152-CFD52F17B163}" type="presParOf" srcId="{80FBC1D3-B854-445D-98FE-5B9ECC446DB9}" destId="{5C3E231F-996D-41AA-96CF-EBD587FD2C8D}" srcOrd="3" destOrd="0" presId="urn:microsoft.com/office/officeart/2005/8/layout/radial1"/>
    <dgm:cxn modelId="{E941D9AD-06B3-4C80-ACA1-A0D983FEDF5C}" type="presParOf" srcId="{5C3E231F-996D-41AA-96CF-EBD587FD2C8D}" destId="{9202251A-2EBC-4881-8903-8AF3A520F458}" srcOrd="0" destOrd="0" presId="urn:microsoft.com/office/officeart/2005/8/layout/radial1"/>
    <dgm:cxn modelId="{D94D67AB-5A42-48FF-9A78-442E2C716B88}" type="presParOf" srcId="{80FBC1D3-B854-445D-98FE-5B9ECC446DB9}" destId="{4017A5AA-19FF-4E1E-9047-19BBD93B76C3}" srcOrd="4" destOrd="0" presId="urn:microsoft.com/office/officeart/2005/8/layout/radial1"/>
    <dgm:cxn modelId="{A6155441-64DF-4610-A58E-04EFDBE7ADA7}" type="presParOf" srcId="{80FBC1D3-B854-445D-98FE-5B9ECC446DB9}" destId="{9F242675-16E3-4789-A9B3-B527E73F5A07}" srcOrd="5" destOrd="0" presId="urn:microsoft.com/office/officeart/2005/8/layout/radial1"/>
    <dgm:cxn modelId="{6FB09195-082C-476B-A287-4A54A3E6084D}" type="presParOf" srcId="{9F242675-16E3-4789-A9B3-B527E73F5A07}" destId="{4AE00DE5-37EE-4D9D-B526-65CAAF818B9F}" srcOrd="0" destOrd="0" presId="urn:microsoft.com/office/officeart/2005/8/layout/radial1"/>
    <dgm:cxn modelId="{C2664F4C-EAB6-4455-821D-EFEC0B48DE89}" type="presParOf" srcId="{80FBC1D3-B854-445D-98FE-5B9ECC446DB9}" destId="{AFF5998B-DA17-41C0-A2A0-F993AC16314D}" srcOrd="6" destOrd="0" presId="urn:microsoft.com/office/officeart/2005/8/layout/radial1"/>
    <dgm:cxn modelId="{F4B4C724-4475-4C48-A0E5-7268D573F10A}" type="presParOf" srcId="{80FBC1D3-B854-445D-98FE-5B9ECC446DB9}" destId="{8C5D4AB1-AC06-4A78-B5C6-765EB3B87FAC}" srcOrd="7" destOrd="0" presId="urn:microsoft.com/office/officeart/2005/8/layout/radial1"/>
    <dgm:cxn modelId="{02455318-7DE6-4400-BE91-C39B179C19E9}" type="presParOf" srcId="{8C5D4AB1-AC06-4A78-B5C6-765EB3B87FAC}" destId="{6B9F6134-E948-425D-A5E4-B7881656B1B1}" srcOrd="0" destOrd="0" presId="urn:microsoft.com/office/officeart/2005/8/layout/radial1"/>
    <dgm:cxn modelId="{5ADE08F0-E2A0-4905-A551-6A48368B9A57}" type="presParOf" srcId="{80FBC1D3-B854-445D-98FE-5B9ECC446DB9}" destId="{192C983B-05D9-48EA-BED4-738F3701E304}" srcOrd="8" destOrd="0" presId="urn:microsoft.com/office/officeart/2005/8/layout/radial1"/>
    <dgm:cxn modelId="{7B7CF6F0-56BA-44E5-B9D6-2923E7D1A217}" type="presParOf" srcId="{80FBC1D3-B854-445D-98FE-5B9ECC446DB9}" destId="{FE1233A6-20C4-4657-842A-F9C0FA6DAF62}" srcOrd="9" destOrd="0" presId="urn:microsoft.com/office/officeart/2005/8/layout/radial1"/>
    <dgm:cxn modelId="{A7667F31-B6DB-473C-941A-DDB96491FD85}" type="presParOf" srcId="{FE1233A6-20C4-4657-842A-F9C0FA6DAF62}" destId="{E8D84555-BFA7-4DF8-9CBB-C40EF3F32278}" srcOrd="0" destOrd="0" presId="urn:microsoft.com/office/officeart/2005/8/layout/radial1"/>
    <dgm:cxn modelId="{8B25D439-FD77-46D9-9223-EDDC452D7A08}" type="presParOf" srcId="{80FBC1D3-B854-445D-98FE-5B9ECC446DB9}" destId="{95BAE0F2-4F9E-44C1-ABAB-BFE9B938A95A}" srcOrd="10" destOrd="0" presId="urn:microsoft.com/office/officeart/2005/8/layout/radial1"/>
    <dgm:cxn modelId="{A075E174-0DB6-428E-A435-1B5C695CFE02}" type="presParOf" srcId="{80FBC1D3-B854-445D-98FE-5B9ECC446DB9}" destId="{7274B9C9-FB0B-49B3-962F-11C8451DBFCA}" srcOrd="11" destOrd="0" presId="urn:microsoft.com/office/officeart/2005/8/layout/radial1"/>
    <dgm:cxn modelId="{8F083657-5006-464E-8D58-BE8F2895BF92}" type="presParOf" srcId="{7274B9C9-FB0B-49B3-962F-11C8451DBFCA}" destId="{3AE3CEF3-BE45-4A73-AE8A-BB7E58AFE776}" srcOrd="0" destOrd="0" presId="urn:microsoft.com/office/officeart/2005/8/layout/radial1"/>
    <dgm:cxn modelId="{46F9D9A8-3D09-4F7F-9800-0638BBCFD8BB}" type="presParOf" srcId="{80FBC1D3-B854-445D-98FE-5B9ECC446DB9}" destId="{BE79E767-B67F-4709-B7AC-8BA0B0CC0450}" srcOrd="12" destOrd="0" presId="urn:microsoft.com/office/officeart/2005/8/layout/radial1"/>
    <dgm:cxn modelId="{9CE756DB-0A34-41A9-B04D-A1E943DA5A30}" type="presParOf" srcId="{80FBC1D3-B854-445D-98FE-5B9ECC446DB9}" destId="{89FA658D-7E47-482B-B66F-6ABC74AB2F23}" srcOrd="13" destOrd="0" presId="urn:microsoft.com/office/officeart/2005/8/layout/radial1"/>
    <dgm:cxn modelId="{78B6C8DA-849F-4597-B12C-395CDA20A56A}" type="presParOf" srcId="{89FA658D-7E47-482B-B66F-6ABC74AB2F23}" destId="{D6845DB3-22A0-4C3A-A5C0-459EED0490C1}" srcOrd="0" destOrd="0" presId="urn:microsoft.com/office/officeart/2005/8/layout/radial1"/>
    <dgm:cxn modelId="{89452DE7-155B-4644-A1A1-7A5D36B1EF26}" type="presParOf" srcId="{80FBC1D3-B854-445D-98FE-5B9ECC446DB9}" destId="{DCC78586-4A9F-4FC1-AC2F-A13D9177A635}" srcOrd="14" destOrd="0" presId="urn:microsoft.com/office/officeart/2005/8/layout/radial1"/>
    <dgm:cxn modelId="{900C18A5-E1C9-43CE-B287-378047C3A216}" type="presParOf" srcId="{80FBC1D3-B854-445D-98FE-5B9ECC446DB9}" destId="{4DC16EBB-23DD-4281-AE2D-0C2CA3C2121D}" srcOrd="15" destOrd="0" presId="urn:microsoft.com/office/officeart/2005/8/layout/radial1"/>
    <dgm:cxn modelId="{6FC5781E-9C61-46F4-8BE2-156CDFB97B75}" type="presParOf" srcId="{4DC16EBB-23DD-4281-AE2D-0C2CA3C2121D}" destId="{FFF3FDBC-EB48-48AD-8690-3AB3DAB6A019}" srcOrd="0" destOrd="0" presId="urn:microsoft.com/office/officeart/2005/8/layout/radial1"/>
    <dgm:cxn modelId="{69D7E7F4-B662-4C6B-B989-74B0CD6053F5}" type="presParOf" srcId="{80FBC1D3-B854-445D-98FE-5B9ECC446DB9}" destId="{C2030B77-903A-40D8-B37F-C89E3EEDE997}" srcOrd="16" destOrd="0" presId="urn:microsoft.com/office/officeart/2005/8/layout/radial1"/>
    <dgm:cxn modelId="{2922C377-384F-4431-866F-2A99DDB288AE}" type="presParOf" srcId="{80FBC1D3-B854-445D-98FE-5B9ECC446DB9}" destId="{90418AB2-8658-44A3-8D0E-B269B6D06D46}" srcOrd="17" destOrd="0" presId="urn:microsoft.com/office/officeart/2005/8/layout/radial1"/>
    <dgm:cxn modelId="{E9773CFA-8AB5-467D-9042-4A010D68AC23}" type="presParOf" srcId="{90418AB2-8658-44A3-8D0E-B269B6D06D46}" destId="{323409A8-352D-4AD8-ACF4-ACF5C8C64FF1}" srcOrd="0" destOrd="0" presId="urn:microsoft.com/office/officeart/2005/8/layout/radial1"/>
    <dgm:cxn modelId="{80832A07-7E69-4F74-851F-F0D9CA212F06}" type="presParOf" srcId="{80FBC1D3-B854-445D-98FE-5B9ECC446DB9}" destId="{D8976EFA-FB8A-472B-A982-09E7EDA13CA1}" srcOrd="18" destOrd="0" presId="urn:microsoft.com/office/officeart/2005/8/layout/radial1"/>
    <dgm:cxn modelId="{DD1FBAAB-F94A-4859-9371-021283DC8419}" type="presParOf" srcId="{80FBC1D3-B854-445D-98FE-5B9ECC446DB9}" destId="{75C9DB41-2C77-42F3-ADF3-CB9FFE57CA05}" srcOrd="19" destOrd="0" presId="urn:microsoft.com/office/officeart/2005/8/layout/radial1"/>
    <dgm:cxn modelId="{8E67F1B4-2B63-4F6D-9394-804C766CAAA2}" type="presParOf" srcId="{75C9DB41-2C77-42F3-ADF3-CB9FFE57CA05}" destId="{17B6374B-54E9-4A9A-8CBF-5C132263E54A}" srcOrd="0" destOrd="0" presId="urn:microsoft.com/office/officeart/2005/8/layout/radial1"/>
    <dgm:cxn modelId="{B058B96D-F7E0-487A-AA43-7365AD3C7532}" type="presParOf" srcId="{80FBC1D3-B854-445D-98FE-5B9ECC446DB9}" destId="{A867941B-A9AC-468F-A7E2-FAAA7AA05D9B}" srcOrd="20" destOrd="0" presId="urn:microsoft.com/office/officeart/2005/8/layout/radial1"/>
    <dgm:cxn modelId="{75470E33-165C-4E6A-A912-A6EF1C6617E0}" type="presParOf" srcId="{80FBC1D3-B854-445D-98FE-5B9ECC446DB9}" destId="{19B2B07E-77EC-48CC-A821-C21121653AE5}" srcOrd="21" destOrd="0" presId="urn:microsoft.com/office/officeart/2005/8/layout/radial1"/>
    <dgm:cxn modelId="{63FFD977-9728-4BD9-ADDD-731AFF8E4677}" type="presParOf" srcId="{19B2B07E-77EC-48CC-A821-C21121653AE5}" destId="{CDCA9D2D-FF84-4C85-894A-C51253669240}" srcOrd="0" destOrd="0" presId="urn:microsoft.com/office/officeart/2005/8/layout/radial1"/>
    <dgm:cxn modelId="{9DC2893C-1C85-45D6-94AB-D6342C21704A}" type="presParOf" srcId="{80FBC1D3-B854-445D-98FE-5B9ECC446DB9}" destId="{866D99E6-0773-4408-8C07-52E1F73D4B75}"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1AF23-FBE1-4A8D-85A2-A5DD8F3AF072}">
      <dsp:nvSpPr>
        <dsp:cNvPr id="0" name=""/>
        <dsp:cNvSpPr/>
      </dsp:nvSpPr>
      <dsp:spPr>
        <a:xfrm>
          <a:off x="6315318" y="5296006"/>
          <a:ext cx="3523762" cy="22696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b="1" kern="1200" dirty="0"/>
            <a:t>EHS </a:t>
          </a:r>
          <a:r>
            <a:rPr lang="cs-CZ" sz="3200" b="1" kern="1200" dirty="0" err="1"/>
            <a:t>standards</a:t>
          </a:r>
          <a:r>
            <a:rPr lang="cs-CZ" sz="3200" b="1" kern="1200" dirty="0"/>
            <a:t> and </a:t>
          </a:r>
          <a:r>
            <a:rPr lang="cs-CZ" sz="3200" b="1" kern="1200" dirty="0" err="1"/>
            <a:t>local</a:t>
          </a:r>
          <a:r>
            <a:rPr lang="cs-CZ" sz="3200" b="1" kern="1200" dirty="0"/>
            <a:t> </a:t>
          </a:r>
          <a:r>
            <a:rPr lang="cs-CZ" sz="3200" b="1" kern="1200" dirty="0" err="1"/>
            <a:t>law</a:t>
          </a:r>
          <a:endParaRPr lang="cs-CZ" sz="3200" b="1" kern="1200" dirty="0"/>
        </a:p>
      </dsp:txBody>
      <dsp:txXfrm>
        <a:off x="6831361" y="5628384"/>
        <a:ext cx="2491676" cy="1604861"/>
      </dsp:txXfrm>
    </dsp:sp>
    <dsp:sp modelId="{E02F4422-86F7-4D78-83FC-18CE4B611391}">
      <dsp:nvSpPr>
        <dsp:cNvPr id="0" name=""/>
        <dsp:cNvSpPr/>
      </dsp:nvSpPr>
      <dsp:spPr>
        <a:xfrm rot="16200000">
          <a:off x="6589879" y="3796041"/>
          <a:ext cx="2974640" cy="25289"/>
        </a:xfrm>
        <a:custGeom>
          <a:avLst/>
          <a:gdLst/>
          <a:ahLst/>
          <a:cxnLst/>
          <a:rect l="0" t="0" r="0" b="0"/>
          <a:pathLst>
            <a:path>
              <a:moveTo>
                <a:pt x="0" y="12644"/>
              </a:moveTo>
              <a:lnTo>
                <a:pt x="2974640" y="1264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cs-CZ" sz="3200" b="1" kern="1200"/>
        </a:p>
      </dsp:txBody>
      <dsp:txXfrm>
        <a:off x="8002833" y="3734319"/>
        <a:ext cx="148732" cy="148732"/>
      </dsp:txXfrm>
    </dsp:sp>
    <dsp:sp modelId="{E0513B00-1CB9-4086-8D76-1C18EC25504C}">
      <dsp:nvSpPr>
        <dsp:cNvPr id="0" name=""/>
        <dsp:cNvSpPr/>
      </dsp:nvSpPr>
      <dsp:spPr>
        <a:xfrm>
          <a:off x="6315318" y="51748"/>
          <a:ext cx="3523762" cy="22696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b="1" kern="1200" dirty="0" err="1"/>
            <a:t>Internal</a:t>
          </a:r>
          <a:r>
            <a:rPr lang="cs-CZ" sz="3200" b="1" kern="1200" dirty="0"/>
            <a:t> </a:t>
          </a:r>
          <a:r>
            <a:rPr lang="cs-CZ" sz="3200" b="1" kern="1200" dirty="0" err="1"/>
            <a:t>audits</a:t>
          </a:r>
          <a:endParaRPr lang="cs-CZ" sz="3200" b="1" kern="1200" dirty="0"/>
        </a:p>
      </dsp:txBody>
      <dsp:txXfrm>
        <a:off x="6831361" y="384126"/>
        <a:ext cx="2491676" cy="1604861"/>
      </dsp:txXfrm>
    </dsp:sp>
    <dsp:sp modelId="{5C3E231F-996D-41AA-96CF-EBD587FD2C8D}">
      <dsp:nvSpPr>
        <dsp:cNvPr id="0" name=""/>
        <dsp:cNvSpPr/>
      </dsp:nvSpPr>
      <dsp:spPr>
        <a:xfrm rot="18163636">
          <a:off x="8119092" y="4212294"/>
          <a:ext cx="2751474" cy="25289"/>
        </a:xfrm>
        <a:custGeom>
          <a:avLst/>
          <a:gdLst/>
          <a:ahLst/>
          <a:cxnLst/>
          <a:rect l="0" t="0" r="0" b="0"/>
          <a:pathLst>
            <a:path>
              <a:moveTo>
                <a:pt x="0" y="12644"/>
              </a:moveTo>
              <a:lnTo>
                <a:pt x="2751474" y="1264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cs-CZ" sz="3200" b="1" kern="1200"/>
        </a:p>
      </dsp:txBody>
      <dsp:txXfrm>
        <a:off x="9426043" y="4156152"/>
        <a:ext cx="137573" cy="137573"/>
      </dsp:txXfrm>
    </dsp:sp>
    <dsp:sp modelId="{4017A5AA-19FF-4E1E-9047-19BBD93B76C3}">
      <dsp:nvSpPr>
        <dsp:cNvPr id="0" name=""/>
        <dsp:cNvSpPr/>
      </dsp:nvSpPr>
      <dsp:spPr>
        <a:xfrm>
          <a:off x="9150578" y="884255"/>
          <a:ext cx="3523762" cy="22696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b="1" kern="1200" dirty="0" err="1"/>
            <a:t>Safety</a:t>
          </a:r>
          <a:r>
            <a:rPr lang="cs-CZ" sz="3200" b="1" kern="1200" dirty="0"/>
            <a:t> </a:t>
          </a:r>
          <a:r>
            <a:rPr lang="cs-CZ" sz="3200" b="1" kern="1200" dirty="0" err="1"/>
            <a:t>week</a:t>
          </a:r>
          <a:endParaRPr lang="cs-CZ" sz="3200" b="1" kern="1200" dirty="0"/>
        </a:p>
      </dsp:txBody>
      <dsp:txXfrm>
        <a:off x="9666621" y="1216633"/>
        <a:ext cx="2491676" cy="1604861"/>
      </dsp:txXfrm>
    </dsp:sp>
    <dsp:sp modelId="{9F242675-16E3-4789-A9B3-B527E73F5A07}">
      <dsp:nvSpPr>
        <dsp:cNvPr id="0" name=""/>
        <dsp:cNvSpPr/>
      </dsp:nvSpPr>
      <dsp:spPr>
        <a:xfrm rot="20127273">
          <a:off x="9420288" y="5328898"/>
          <a:ext cx="2084168" cy="25289"/>
        </a:xfrm>
        <a:custGeom>
          <a:avLst/>
          <a:gdLst/>
          <a:ahLst/>
          <a:cxnLst/>
          <a:rect l="0" t="0" r="0" b="0"/>
          <a:pathLst>
            <a:path>
              <a:moveTo>
                <a:pt x="0" y="12644"/>
              </a:moveTo>
              <a:lnTo>
                <a:pt x="2084168" y="1264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cs-CZ" sz="3200" b="1" kern="1200"/>
        </a:p>
      </dsp:txBody>
      <dsp:txXfrm>
        <a:off x="10410268" y="5289438"/>
        <a:ext cx="104208" cy="104208"/>
      </dsp:txXfrm>
    </dsp:sp>
    <dsp:sp modelId="{AFF5998B-DA17-41C0-A2A0-F993AC16314D}">
      <dsp:nvSpPr>
        <dsp:cNvPr id="0" name=""/>
        <dsp:cNvSpPr/>
      </dsp:nvSpPr>
      <dsp:spPr>
        <a:xfrm>
          <a:off x="11085663" y="3117462"/>
          <a:ext cx="3523762" cy="22696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b="1" kern="1200" dirty="0" err="1"/>
            <a:t>Records</a:t>
          </a:r>
          <a:r>
            <a:rPr lang="cs-CZ" sz="3200" b="1" kern="1200" dirty="0"/>
            <a:t> </a:t>
          </a:r>
          <a:r>
            <a:rPr lang="cs-CZ" sz="3200" b="1" kern="1200" dirty="0" err="1"/>
            <a:t>of</a:t>
          </a:r>
          <a:r>
            <a:rPr lang="cs-CZ" sz="3200" b="1" kern="1200" dirty="0"/>
            <a:t> </a:t>
          </a:r>
          <a:r>
            <a:rPr lang="cs-CZ" sz="3200" b="1" kern="1200" dirty="0" err="1"/>
            <a:t>near</a:t>
          </a:r>
          <a:r>
            <a:rPr lang="cs-CZ" sz="3200" b="1" kern="1200" dirty="0"/>
            <a:t> </a:t>
          </a:r>
          <a:r>
            <a:rPr lang="cs-CZ" sz="3200" b="1" kern="1200" dirty="0" err="1"/>
            <a:t>misses</a:t>
          </a:r>
          <a:endParaRPr lang="cs-CZ" sz="3200" b="1" kern="1200" dirty="0"/>
        </a:p>
      </dsp:txBody>
      <dsp:txXfrm>
        <a:off x="11601706" y="3449840"/>
        <a:ext cx="2491676" cy="1604861"/>
      </dsp:txXfrm>
    </dsp:sp>
    <dsp:sp modelId="{8C5D4AB1-AC06-4A78-B5C6-765EB3B87FAC}">
      <dsp:nvSpPr>
        <dsp:cNvPr id="0" name=""/>
        <dsp:cNvSpPr/>
      </dsp:nvSpPr>
      <dsp:spPr>
        <a:xfrm rot="490909">
          <a:off x="9787751" y="6791337"/>
          <a:ext cx="1769774" cy="25289"/>
        </a:xfrm>
        <a:custGeom>
          <a:avLst/>
          <a:gdLst/>
          <a:ahLst/>
          <a:cxnLst/>
          <a:rect l="0" t="0" r="0" b="0"/>
          <a:pathLst>
            <a:path>
              <a:moveTo>
                <a:pt x="0" y="12644"/>
              </a:moveTo>
              <a:lnTo>
                <a:pt x="1769774" y="1264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cs-CZ" sz="3200" b="1" kern="1200"/>
        </a:p>
      </dsp:txBody>
      <dsp:txXfrm>
        <a:off x="10628394" y="6759738"/>
        <a:ext cx="88488" cy="88488"/>
      </dsp:txXfrm>
    </dsp:sp>
    <dsp:sp modelId="{192C983B-05D9-48EA-BED4-738F3701E304}">
      <dsp:nvSpPr>
        <dsp:cNvPr id="0" name=""/>
        <dsp:cNvSpPr/>
      </dsp:nvSpPr>
      <dsp:spPr>
        <a:xfrm>
          <a:off x="11506197" y="6042341"/>
          <a:ext cx="3523762" cy="22696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b="1" kern="1200" dirty="0" err="1"/>
            <a:t>Good</a:t>
          </a:r>
          <a:r>
            <a:rPr lang="cs-CZ" sz="3200" b="1" kern="1200" dirty="0"/>
            <a:t> idea database</a:t>
          </a:r>
        </a:p>
      </dsp:txBody>
      <dsp:txXfrm>
        <a:off x="12022240" y="6374719"/>
        <a:ext cx="2491676" cy="1604861"/>
      </dsp:txXfrm>
    </dsp:sp>
    <dsp:sp modelId="{FE1233A6-20C4-4657-842A-F9C0FA6DAF62}">
      <dsp:nvSpPr>
        <dsp:cNvPr id="0" name=""/>
        <dsp:cNvSpPr/>
      </dsp:nvSpPr>
      <dsp:spPr>
        <a:xfrm rot="2292575">
          <a:off x="8938486" y="8030990"/>
          <a:ext cx="2375075" cy="25289"/>
        </a:xfrm>
        <a:custGeom>
          <a:avLst/>
          <a:gdLst/>
          <a:ahLst/>
          <a:cxnLst/>
          <a:rect l="0" t="0" r="0" b="0"/>
          <a:pathLst>
            <a:path>
              <a:moveTo>
                <a:pt x="0" y="12644"/>
              </a:moveTo>
              <a:lnTo>
                <a:pt x="2375075" y="1264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cs-CZ" sz="3200" b="1" kern="1200"/>
        </a:p>
      </dsp:txBody>
      <dsp:txXfrm>
        <a:off x="10066647" y="7984258"/>
        <a:ext cx="118753" cy="118753"/>
      </dsp:txXfrm>
    </dsp:sp>
    <dsp:sp modelId="{95BAE0F2-4F9E-44C1-ABAB-BFE9B938A95A}">
      <dsp:nvSpPr>
        <dsp:cNvPr id="0" name=""/>
        <dsp:cNvSpPr/>
      </dsp:nvSpPr>
      <dsp:spPr>
        <a:xfrm>
          <a:off x="10363194" y="8534403"/>
          <a:ext cx="3655717" cy="22696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b="1" kern="1200" dirty="0" err="1"/>
            <a:t>Contracted</a:t>
          </a:r>
          <a:r>
            <a:rPr lang="cs-CZ" sz="3200" b="1" kern="1200" dirty="0"/>
            <a:t> </a:t>
          </a:r>
          <a:r>
            <a:rPr lang="cs-CZ" sz="3200" b="1" kern="1200" dirty="0" err="1"/>
            <a:t>companies</a:t>
          </a:r>
          <a:r>
            <a:rPr lang="cs-CZ" sz="3200" b="1" kern="1200" dirty="0"/>
            <a:t> management</a:t>
          </a:r>
        </a:p>
      </dsp:txBody>
      <dsp:txXfrm>
        <a:off x="10898561" y="8866781"/>
        <a:ext cx="2584983" cy="1604861"/>
      </dsp:txXfrm>
    </dsp:sp>
    <dsp:sp modelId="{7274B9C9-FB0B-49B3-962F-11C8451DBFCA}">
      <dsp:nvSpPr>
        <dsp:cNvPr id="0" name=""/>
        <dsp:cNvSpPr/>
      </dsp:nvSpPr>
      <dsp:spPr>
        <a:xfrm rot="4233384">
          <a:off x="7485196" y="8913678"/>
          <a:ext cx="2945891" cy="25289"/>
        </a:xfrm>
        <a:custGeom>
          <a:avLst/>
          <a:gdLst/>
          <a:ahLst/>
          <a:cxnLst/>
          <a:rect l="0" t="0" r="0" b="0"/>
          <a:pathLst>
            <a:path>
              <a:moveTo>
                <a:pt x="0" y="12644"/>
              </a:moveTo>
              <a:lnTo>
                <a:pt x="2945891" y="1264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cs-CZ" sz="3200" b="1" kern="1200"/>
        </a:p>
      </dsp:txBody>
      <dsp:txXfrm>
        <a:off x="8884495" y="8852676"/>
        <a:ext cx="147294" cy="147294"/>
      </dsp:txXfrm>
    </dsp:sp>
    <dsp:sp modelId="{BE79E767-B67F-4709-B7AC-8BA0B0CC0450}">
      <dsp:nvSpPr>
        <dsp:cNvPr id="0" name=""/>
        <dsp:cNvSpPr/>
      </dsp:nvSpPr>
      <dsp:spPr>
        <a:xfrm>
          <a:off x="8077203" y="10287023"/>
          <a:ext cx="3523762" cy="22696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b="1" kern="1200" dirty="0"/>
            <a:t>ISO 45 001</a:t>
          </a:r>
        </a:p>
      </dsp:txBody>
      <dsp:txXfrm>
        <a:off x="8593246" y="10619401"/>
        <a:ext cx="2491676" cy="1604861"/>
      </dsp:txXfrm>
    </dsp:sp>
    <dsp:sp modelId="{89FA658D-7E47-482B-B66F-6ABC74AB2F23}">
      <dsp:nvSpPr>
        <dsp:cNvPr id="0" name=""/>
        <dsp:cNvSpPr/>
      </dsp:nvSpPr>
      <dsp:spPr>
        <a:xfrm rot="6381818">
          <a:off x="5878448" y="8934084"/>
          <a:ext cx="2920023" cy="25289"/>
        </a:xfrm>
        <a:custGeom>
          <a:avLst/>
          <a:gdLst/>
          <a:ahLst/>
          <a:cxnLst/>
          <a:rect l="0" t="0" r="0" b="0"/>
          <a:pathLst>
            <a:path>
              <a:moveTo>
                <a:pt x="0" y="12644"/>
              </a:moveTo>
              <a:lnTo>
                <a:pt x="2920023" y="1264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cs-CZ" sz="3200" b="1" kern="1200"/>
        </a:p>
      </dsp:txBody>
      <dsp:txXfrm rot="10800000">
        <a:off x="7265460" y="8873728"/>
        <a:ext cx="146001" cy="146001"/>
      </dsp:txXfrm>
    </dsp:sp>
    <dsp:sp modelId="{DCC78586-4A9F-4FC1-AC2F-A13D9177A635}">
      <dsp:nvSpPr>
        <dsp:cNvPr id="0" name=""/>
        <dsp:cNvSpPr/>
      </dsp:nvSpPr>
      <dsp:spPr>
        <a:xfrm>
          <a:off x="4837840" y="10327834"/>
          <a:ext cx="3523762" cy="22696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b="1" kern="1200" dirty="0" err="1"/>
            <a:t>Responsible</a:t>
          </a:r>
          <a:r>
            <a:rPr lang="cs-CZ" sz="3200" b="1" kern="1200" dirty="0"/>
            <a:t> Care</a:t>
          </a:r>
        </a:p>
      </dsp:txBody>
      <dsp:txXfrm>
        <a:off x="5353883" y="10660212"/>
        <a:ext cx="2491676" cy="1604861"/>
      </dsp:txXfrm>
    </dsp:sp>
    <dsp:sp modelId="{4DC16EBB-23DD-4281-AE2D-0C2CA3C2121D}">
      <dsp:nvSpPr>
        <dsp:cNvPr id="0" name=""/>
        <dsp:cNvSpPr/>
      </dsp:nvSpPr>
      <dsp:spPr>
        <a:xfrm rot="8345455">
          <a:off x="4864166" y="8135299"/>
          <a:ext cx="2462721" cy="25289"/>
        </a:xfrm>
        <a:custGeom>
          <a:avLst/>
          <a:gdLst/>
          <a:ahLst/>
          <a:cxnLst/>
          <a:rect l="0" t="0" r="0" b="0"/>
          <a:pathLst>
            <a:path>
              <a:moveTo>
                <a:pt x="0" y="12644"/>
              </a:moveTo>
              <a:lnTo>
                <a:pt x="2462721" y="1264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cs-CZ" sz="3200" b="1" kern="1200"/>
        </a:p>
      </dsp:txBody>
      <dsp:txXfrm rot="10800000">
        <a:off x="6033959" y="8086375"/>
        <a:ext cx="123136" cy="123136"/>
      </dsp:txXfrm>
    </dsp:sp>
    <dsp:sp modelId="{C2030B77-903A-40D8-B37F-C89E3EEDE997}">
      <dsp:nvSpPr>
        <dsp:cNvPr id="0" name=""/>
        <dsp:cNvSpPr/>
      </dsp:nvSpPr>
      <dsp:spPr>
        <a:xfrm>
          <a:off x="2351973" y="8730264"/>
          <a:ext cx="3523762" cy="22696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b="1" kern="1200" dirty="0" err="1"/>
            <a:t>Safety</a:t>
          </a:r>
          <a:r>
            <a:rPr lang="cs-CZ" sz="3200" b="1" kern="1200" dirty="0"/>
            <a:t> </a:t>
          </a:r>
          <a:r>
            <a:rPr lang="cs-CZ" sz="3200" b="1" kern="1200" dirty="0" err="1"/>
            <a:t>inspections</a:t>
          </a:r>
          <a:endParaRPr lang="cs-CZ" sz="3200" b="1" kern="1200" dirty="0"/>
        </a:p>
      </dsp:txBody>
      <dsp:txXfrm>
        <a:off x="2868016" y="9062642"/>
        <a:ext cx="2491676" cy="1604861"/>
      </dsp:txXfrm>
    </dsp:sp>
    <dsp:sp modelId="{90418AB2-8658-44A3-8D0E-B269B6D06D46}">
      <dsp:nvSpPr>
        <dsp:cNvPr id="0" name=""/>
        <dsp:cNvSpPr/>
      </dsp:nvSpPr>
      <dsp:spPr>
        <a:xfrm rot="10309091">
          <a:off x="4596873" y="6791337"/>
          <a:ext cx="1769774" cy="25289"/>
        </a:xfrm>
        <a:custGeom>
          <a:avLst/>
          <a:gdLst/>
          <a:ahLst/>
          <a:cxnLst/>
          <a:rect l="0" t="0" r="0" b="0"/>
          <a:pathLst>
            <a:path>
              <a:moveTo>
                <a:pt x="0" y="12644"/>
              </a:moveTo>
              <a:lnTo>
                <a:pt x="1769774" y="1264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cs-CZ" sz="3200" b="1" kern="1200"/>
        </a:p>
      </dsp:txBody>
      <dsp:txXfrm rot="10800000">
        <a:off x="5437516" y="6759738"/>
        <a:ext cx="88488" cy="88488"/>
      </dsp:txXfrm>
    </dsp:sp>
    <dsp:sp modelId="{D8976EFA-FB8A-472B-A982-09E7EDA13CA1}">
      <dsp:nvSpPr>
        <dsp:cNvPr id="0" name=""/>
        <dsp:cNvSpPr/>
      </dsp:nvSpPr>
      <dsp:spPr>
        <a:xfrm>
          <a:off x="1124440" y="6042341"/>
          <a:ext cx="3523762" cy="22696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b="1" kern="1200" dirty="0"/>
            <a:t>LOTO</a:t>
          </a:r>
        </a:p>
      </dsp:txBody>
      <dsp:txXfrm>
        <a:off x="1640483" y="6374719"/>
        <a:ext cx="2491676" cy="1604861"/>
      </dsp:txXfrm>
    </dsp:sp>
    <dsp:sp modelId="{75C9DB41-2C77-42F3-ADF3-CB9FFE57CA05}">
      <dsp:nvSpPr>
        <dsp:cNvPr id="0" name=""/>
        <dsp:cNvSpPr/>
      </dsp:nvSpPr>
      <dsp:spPr>
        <a:xfrm rot="12272727">
          <a:off x="4649943" y="5328898"/>
          <a:ext cx="2084168" cy="25289"/>
        </a:xfrm>
        <a:custGeom>
          <a:avLst/>
          <a:gdLst/>
          <a:ahLst/>
          <a:cxnLst/>
          <a:rect l="0" t="0" r="0" b="0"/>
          <a:pathLst>
            <a:path>
              <a:moveTo>
                <a:pt x="0" y="12644"/>
              </a:moveTo>
              <a:lnTo>
                <a:pt x="2084168" y="1264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cs-CZ" sz="3200" b="1" kern="1200"/>
        </a:p>
      </dsp:txBody>
      <dsp:txXfrm rot="10800000">
        <a:off x="5639923" y="5289438"/>
        <a:ext cx="104208" cy="104208"/>
      </dsp:txXfrm>
    </dsp:sp>
    <dsp:sp modelId="{A867941B-A9AC-468F-A7E2-FAAA7AA05D9B}">
      <dsp:nvSpPr>
        <dsp:cNvPr id="0" name=""/>
        <dsp:cNvSpPr/>
      </dsp:nvSpPr>
      <dsp:spPr>
        <a:xfrm>
          <a:off x="1544974" y="3117462"/>
          <a:ext cx="3523762" cy="22696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b="1" kern="1200" dirty="0"/>
            <a:t>HAZOP</a:t>
          </a:r>
        </a:p>
      </dsp:txBody>
      <dsp:txXfrm>
        <a:off x="2061017" y="3449840"/>
        <a:ext cx="2491676" cy="1604861"/>
      </dsp:txXfrm>
    </dsp:sp>
    <dsp:sp modelId="{19B2B07E-77EC-48CC-A821-C21121653AE5}">
      <dsp:nvSpPr>
        <dsp:cNvPr id="0" name=""/>
        <dsp:cNvSpPr/>
      </dsp:nvSpPr>
      <dsp:spPr>
        <a:xfrm rot="14236364">
          <a:off x="5283832" y="4212294"/>
          <a:ext cx="2751474" cy="25289"/>
        </a:xfrm>
        <a:custGeom>
          <a:avLst/>
          <a:gdLst/>
          <a:ahLst/>
          <a:cxnLst/>
          <a:rect l="0" t="0" r="0" b="0"/>
          <a:pathLst>
            <a:path>
              <a:moveTo>
                <a:pt x="0" y="12644"/>
              </a:moveTo>
              <a:lnTo>
                <a:pt x="2751474" y="1264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cs-CZ" sz="3200" b="1" kern="1200"/>
        </a:p>
      </dsp:txBody>
      <dsp:txXfrm rot="10800000">
        <a:off x="6590783" y="4156152"/>
        <a:ext cx="137573" cy="137573"/>
      </dsp:txXfrm>
    </dsp:sp>
    <dsp:sp modelId="{866D99E6-0773-4408-8C07-52E1F73D4B75}">
      <dsp:nvSpPr>
        <dsp:cNvPr id="0" name=""/>
        <dsp:cNvSpPr/>
      </dsp:nvSpPr>
      <dsp:spPr>
        <a:xfrm>
          <a:off x="3480059" y="884255"/>
          <a:ext cx="3523762" cy="226961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b="1" kern="1200" dirty="0" err="1"/>
            <a:t>Process</a:t>
          </a:r>
          <a:r>
            <a:rPr lang="cs-CZ" sz="3200" b="1" kern="1200" dirty="0"/>
            <a:t> Hazard </a:t>
          </a:r>
          <a:r>
            <a:rPr lang="cs-CZ" sz="3200" b="1" kern="1200" dirty="0" err="1"/>
            <a:t>Analysis</a:t>
          </a:r>
          <a:endParaRPr lang="cs-CZ" sz="3200" b="1" kern="1200" dirty="0"/>
        </a:p>
      </dsp:txBody>
      <dsp:txXfrm>
        <a:off x="3996102" y="1216633"/>
        <a:ext cx="2491676" cy="160486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D0AC022B-5015-4C3A-BDC6-01673EF804C6}" type="datetimeFigureOut">
              <a:rPr lang="en-US" smtClean="0"/>
              <a:t>9/30/2024</a:t>
            </a:fld>
            <a:endParaRPr lang="en-US"/>
          </a:p>
        </p:txBody>
      </p:sp>
      <p:sp>
        <p:nvSpPr>
          <p:cNvPr id="4" name="Footer Placeholder 3"/>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5" name="Slide Number Placeholder 4"/>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B0200D7E-B075-4996-9751-D1EF3C6E6F0E}" type="slidenum">
              <a:rPr lang="en-US" smtClean="0"/>
              <a:t>‹#›</a:t>
            </a:fld>
            <a:endParaRPr lang="en-US"/>
          </a:p>
        </p:txBody>
      </p:sp>
    </p:spTree>
    <p:extLst>
      <p:ext uri="{BB962C8B-B14F-4D97-AF65-F5344CB8AC3E}">
        <p14:creationId xmlns:p14="http://schemas.microsoft.com/office/powerpoint/2010/main" val="1541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Shape 21"/>
          <p:cNvSpPr>
            <a:spLocks noGrp="1" noRot="1" noChangeAspect="1"/>
          </p:cNvSpPr>
          <p:nvPr>
            <p:ph type="sldImg"/>
          </p:nvPr>
        </p:nvSpPr>
        <p:spPr>
          <a:xfrm>
            <a:off x="142875" y="768350"/>
            <a:ext cx="6818313" cy="3836988"/>
          </a:xfrm>
          <a:prstGeom prst="rect">
            <a:avLst/>
          </a:prstGeom>
        </p:spPr>
        <p:txBody>
          <a:bodyPr lIns="99075" tIns="49538" rIns="99075" bIns="49538"/>
          <a:lstStyle/>
          <a:p>
            <a:pPr lvl="0"/>
            <a:endParaRPr/>
          </a:p>
        </p:txBody>
      </p:sp>
      <p:sp>
        <p:nvSpPr>
          <p:cNvPr id="22" name="Shape 22"/>
          <p:cNvSpPr>
            <a:spLocks noGrp="1"/>
          </p:cNvSpPr>
          <p:nvPr>
            <p:ph type="body" sz="quarter" idx="1"/>
          </p:nvPr>
        </p:nvSpPr>
        <p:spPr>
          <a:xfrm>
            <a:off x="947209" y="4861441"/>
            <a:ext cx="5209646" cy="4605576"/>
          </a:xfrm>
          <a:prstGeom prst="rect">
            <a:avLst/>
          </a:prstGeom>
        </p:spPr>
        <p:txBody>
          <a:bodyPr lIns="99075" tIns="49538" rIns="99075" bIns="49538"/>
          <a:lstStyle/>
          <a:p>
            <a:pPr lvl="0"/>
            <a:endParaRPr/>
          </a:p>
        </p:txBody>
      </p:sp>
    </p:spTree>
    <p:extLst>
      <p:ext uri="{BB962C8B-B14F-4D97-AF65-F5344CB8AC3E}">
        <p14:creationId xmlns:p14="http://schemas.microsoft.com/office/powerpoint/2010/main" val="3913041592"/>
      </p:ext>
    </p:extLst>
  </p:cSld>
  <p:clrMap bg1="lt1" tx1="dk1" bg2="lt2" tx2="dk2" accent1="accent1" accent2="accent2" accent3="accent3" accent4="accent4" accent5="accent5" accent6="accent6" hlink="hlink" folHlink="folHlink"/>
  <p:notesStyle>
    <a:lvl1pPr defTabSz="457200">
      <a:lnSpc>
        <a:spcPct val="125000"/>
      </a:lnSpc>
      <a:defRPr sz="4800">
        <a:latin typeface="+mn-lt"/>
        <a:ea typeface="+mn-ea"/>
        <a:cs typeface="+mn-cs"/>
        <a:sym typeface="Avenir Roman"/>
      </a:defRPr>
    </a:lvl1pPr>
    <a:lvl2pPr indent="228600" defTabSz="457200">
      <a:lnSpc>
        <a:spcPct val="125000"/>
      </a:lnSpc>
      <a:defRPr sz="4800">
        <a:latin typeface="+mn-lt"/>
        <a:ea typeface="+mn-ea"/>
        <a:cs typeface="+mn-cs"/>
        <a:sym typeface="Avenir Roman"/>
      </a:defRPr>
    </a:lvl2pPr>
    <a:lvl3pPr indent="457200" defTabSz="457200">
      <a:lnSpc>
        <a:spcPct val="125000"/>
      </a:lnSpc>
      <a:defRPr sz="4800">
        <a:latin typeface="+mn-lt"/>
        <a:ea typeface="+mn-ea"/>
        <a:cs typeface="+mn-cs"/>
        <a:sym typeface="Avenir Roman"/>
      </a:defRPr>
    </a:lvl3pPr>
    <a:lvl4pPr indent="685800" defTabSz="457200">
      <a:lnSpc>
        <a:spcPct val="125000"/>
      </a:lnSpc>
      <a:defRPr sz="4800">
        <a:latin typeface="+mn-lt"/>
        <a:ea typeface="+mn-ea"/>
        <a:cs typeface="+mn-cs"/>
        <a:sym typeface="Avenir Roman"/>
      </a:defRPr>
    </a:lvl4pPr>
    <a:lvl5pPr indent="914400" defTabSz="457200">
      <a:lnSpc>
        <a:spcPct val="125000"/>
      </a:lnSpc>
      <a:defRPr sz="4800">
        <a:latin typeface="+mn-lt"/>
        <a:ea typeface="+mn-ea"/>
        <a:cs typeface="+mn-cs"/>
        <a:sym typeface="Avenir Roman"/>
      </a:defRPr>
    </a:lvl5pPr>
    <a:lvl6pPr indent="1143000" defTabSz="457200">
      <a:lnSpc>
        <a:spcPct val="125000"/>
      </a:lnSpc>
      <a:defRPr sz="4800">
        <a:latin typeface="+mn-lt"/>
        <a:ea typeface="+mn-ea"/>
        <a:cs typeface="+mn-cs"/>
        <a:sym typeface="Avenir Roman"/>
      </a:defRPr>
    </a:lvl6pPr>
    <a:lvl7pPr indent="1371600" defTabSz="457200">
      <a:lnSpc>
        <a:spcPct val="125000"/>
      </a:lnSpc>
      <a:defRPr sz="4800">
        <a:latin typeface="+mn-lt"/>
        <a:ea typeface="+mn-ea"/>
        <a:cs typeface="+mn-cs"/>
        <a:sym typeface="Avenir Roman"/>
      </a:defRPr>
    </a:lvl7pPr>
    <a:lvl8pPr indent="1600200" defTabSz="457200">
      <a:lnSpc>
        <a:spcPct val="125000"/>
      </a:lnSpc>
      <a:defRPr sz="4800">
        <a:latin typeface="+mn-lt"/>
        <a:ea typeface="+mn-ea"/>
        <a:cs typeface="+mn-cs"/>
        <a:sym typeface="Avenir Roman"/>
      </a:defRPr>
    </a:lvl8pPr>
    <a:lvl9pPr indent="1828800" defTabSz="457200">
      <a:lnSpc>
        <a:spcPct val="125000"/>
      </a:lnSpc>
      <a:defRPr sz="48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42875" y="768350"/>
            <a:ext cx="6818313" cy="3836988"/>
          </a:xfrm>
        </p:spPr>
      </p:sp>
      <p:sp>
        <p:nvSpPr>
          <p:cNvPr id="3" name="Zástupný symbol pro poznámky 2"/>
          <p:cNvSpPr>
            <a:spLocks noGrp="1"/>
          </p:cNvSpPr>
          <p:nvPr>
            <p:ph type="body" idx="1"/>
          </p:nvPr>
        </p:nvSpPr>
        <p:spPr/>
        <p:txBody>
          <a:bodyPr/>
          <a:lstStyle/>
          <a:p>
            <a:r>
              <a:rPr lang="cs-CZ" dirty="0"/>
              <a:t>Jak jsme dostali s Davidem tu cenu, tak nějakou fotku, nějaký popis za co :D (divné chtít to po tobě, ale </a:t>
            </a:r>
            <a:r>
              <a:rPr lang="cs-CZ"/>
              <a:t>fotku nemám a za co to bylo už taky nevím)</a:t>
            </a:r>
            <a:endParaRPr lang="cs-CZ" dirty="0"/>
          </a:p>
        </p:txBody>
      </p:sp>
    </p:spTree>
    <p:extLst>
      <p:ext uri="{BB962C8B-B14F-4D97-AF65-F5344CB8AC3E}">
        <p14:creationId xmlns:p14="http://schemas.microsoft.com/office/powerpoint/2010/main" val="1056381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9" name="image2.png" descr="H:\IVL Logo RGB.png"/>
          <p:cNvPicPr/>
          <p:nvPr/>
        </p:nvPicPr>
        <p:blipFill>
          <a:blip r:embed="rId2"/>
          <a:stretch>
            <a:fillRect/>
          </a:stretch>
        </p:blipFill>
        <p:spPr>
          <a:xfrm>
            <a:off x="18577968" y="283912"/>
            <a:ext cx="5343130" cy="1494548"/>
          </a:xfrm>
          <a:prstGeom prst="rect">
            <a:avLst/>
          </a:prstGeom>
          <a:ln w="12700">
            <a:miter lim="400000"/>
          </a:ln>
        </p:spPr>
      </p:pic>
      <p:sp>
        <p:nvSpPr>
          <p:cNvPr id="6" name="Text Placeholder 9"/>
          <p:cNvSpPr>
            <a:spLocks noGrp="1"/>
          </p:cNvSpPr>
          <p:nvPr>
            <p:ph type="body" sz="quarter" idx="11"/>
          </p:nvPr>
        </p:nvSpPr>
        <p:spPr>
          <a:xfrm>
            <a:off x="914400" y="10744200"/>
            <a:ext cx="22402800" cy="606552"/>
          </a:xfrm>
          <a:prstGeom prst="rect">
            <a:avLst/>
          </a:prstGeom>
        </p:spPr>
        <p:txBody>
          <a:bodyPr anchor="ctr"/>
          <a:lstStyle>
            <a:lvl1pPr>
              <a:defRPr sz="3200">
                <a:solidFill>
                  <a:srgbClr val="333333"/>
                </a:solidFill>
              </a:defRPr>
            </a:lvl1pPr>
          </a:lstStyle>
          <a:p>
            <a:pPr lvl="0"/>
            <a:r>
              <a:rPr lang="en-US"/>
              <a:t>Edit Master text styles</a:t>
            </a:r>
          </a:p>
        </p:txBody>
      </p:sp>
      <p:sp>
        <p:nvSpPr>
          <p:cNvPr id="7" name="Text Placeholder 9"/>
          <p:cNvSpPr>
            <a:spLocks noGrp="1"/>
          </p:cNvSpPr>
          <p:nvPr>
            <p:ph type="body" sz="quarter" idx="12"/>
          </p:nvPr>
        </p:nvSpPr>
        <p:spPr>
          <a:xfrm>
            <a:off x="914400" y="11430000"/>
            <a:ext cx="22402800" cy="1142999"/>
          </a:xfrm>
          <a:prstGeom prst="rect">
            <a:avLst/>
          </a:prstGeom>
        </p:spPr>
        <p:txBody>
          <a:bodyPr anchor="ctr">
            <a:noAutofit/>
          </a:bodyPr>
          <a:lstStyle>
            <a:lvl1pPr marL="0" indent="0">
              <a:defRPr sz="6000">
                <a:solidFill>
                  <a:srgbClr val="18468B"/>
                </a:solidFill>
              </a:defRPr>
            </a:lvl1pPr>
          </a:lstStyle>
          <a:p>
            <a:pPr lvl="0"/>
            <a:r>
              <a:rPr lang="en-US"/>
              <a:t>Edit Master text styles</a:t>
            </a:r>
          </a:p>
        </p:txBody>
      </p:sp>
      <p:sp>
        <p:nvSpPr>
          <p:cNvPr id="8" name="Text Placeholder 9"/>
          <p:cNvSpPr>
            <a:spLocks noGrp="1"/>
          </p:cNvSpPr>
          <p:nvPr>
            <p:ph type="body" sz="quarter" idx="13"/>
          </p:nvPr>
        </p:nvSpPr>
        <p:spPr>
          <a:xfrm>
            <a:off x="914400" y="12624874"/>
            <a:ext cx="22402800" cy="612648"/>
          </a:xfrm>
          <a:prstGeom prst="rect">
            <a:avLst/>
          </a:prstGeom>
        </p:spPr>
        <p:txBody>
          <a:bodyPr anchor="ctr"/>
          <a:lstStyle>
            <a:lvl1pPr>
              <a:defRPr sz="3200" baseline="0">
                <a:solidFill>
                  <a:srgbClr val="333333"/>
                </a:solidFill>
              </a:defRPr>
            </a:lvl1pPr>
          </a:lstStyle>
          <a:p>
            <a:pPr lvl="0"/>
            <a:r>
              <a:rPr lang="en-US"/>
              <a:t>Edit Master text styles</a:t>
            </a:r>
          </a:p>
        </p:txBody>
      </p:sp>
      <p:sp>
        <p:nvSpPr>
          <p:cNvPr id="11" name="Picture Placeholder 9"/>
          <p:cNvSpPr>
            <a:spLocks noGrp="1"/>
          </p:cNvSpPr>
          <p:nvPr>
            <p:ph type="pic" sz="quarter" idx="10"/>
          </p:nvPr>
        </p:nvSpPr>
        <p:spPr>
          <a:xfrm>
            <a:off x="31376" y="2296777"/>
            <a:ext cx="24352624" cy="7990223"/>
          </a:xfrm>
          <a:prstGeom prst="rect">
            <a:avLst/>
          </a:prstGeom>
        </p:spPr>
        <p:txBody>
          <a:bodyPr rtlCol="0">
            <a:normAutofit/>
          </a:bodyPr>
          <a:lstStyle>
            <a:lvl1pPr>
              <a:defRPr sz="3200" b="0"/>
            </a:lvl1pPr>
          </a:lstStyle>
          <a:p>
            <a:pPr lvl="0"/>
            <a:r>
              <a:rPr lang="en-US" noProof="0"/>
              <a:t>Click icon to add picture</a:t>
            </a:r>
            <a:endParaRPr lang="en-US" noProof="0"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lvl1pPr>
              <a:defRPr sz="4400" b="1" u="none">
                <a:latin typeface="Arial" panose="020B0604020202020204" pitchFamily="34" charset="0"/>
                <a:cs typeface="Arial" panose="020B0604020202020204" pitchFamily="34" charset="0"/>
              </a:defRPr>
            </a:lvl1pPr>
          </a:lstStyle>
          <a:p>
            <a:pPr lvl="0">
              <a:defRPr sz="1800">
                <a:solidFill>
                  <a:srgbClr val="000000"/>
                </a:solidFill>
              </a:defRPr>
            </a:pPr>
            <a:r>
              <a:rPr lang="en-US" sz="4800">
                <a:solidFill>
                  <a:srgbClr val="18468B"/>
                </a:solidFill>
              </a:rPr>
              <a:t>Click to edit Master title style</a:t>
            </a:r>
            <a:endParaRPr sz="4800" dirty="0">
              <a:solidFill>
                <a:srgbClr val="18468B"/>
              </a:solidFill>
            </a:endParaRPr>
          </a:p>
        </p:txBody>
      </p:sp>
      <p:sp>
        <p:nvSpPr>
          <p:cNvPr id="4" name="Content Placeholder 3"/>
          <p:cNvSpPr>
            <a:spLocks noGrp="1"/>
          </p:cNvSpPr>
          <p:nvPr>
            <p:ph sz="quarter" idx="10"/>
          </p:nvPr>
        </p:nvSpPr>
        <p:spPr>
          <a:xfrm>
            <a:off x="834990" y="2286000"/>
            <a:ext cx="22663185" cy="10210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fld id="{7FFCD0A7-2433-47FA-B13D-9D73AB548376}" type="slidenum">
              <a:rPr lang="en-US" smtClean="0"/>
              <a:pPr/>
              <a:t>‹#›</a:t>
            </a:fld>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17" name="Shape 17"/>
          <p:cNvSpPr/>
          <p:nvPr/>
        </p:nvSpPr>
        <p:spPr>
          <a:xfrm>
            <a:off x="731197" y="13328798"/>
            <a:ext cx="261045" cy="221954"/>
          </a:xfrm>
          <a:prstGeom prst="rect">
            <a:avLst/>
          </a:prstGeom>
          <a:ln w="254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072866">
              <a:defRPr sz="1600"/>
            </a:lvl1pPr>
          </a:lstStyle>
          <a:p>
            <a:pPr lvl="0">
              <a:defRPr sz="1800"/>
            </a:pPr>
            <a:r>
              <a:rPr sz="1600"/>
              <a:t>‹#›</a:t>
            </a:r>
          </a:p>
        </p:txBody>
      </p:sp>
      <p:sp>
        <p:nvSpPr>
          <p:cNvPr id="20" name="Shape 20"/>
          <p:cNvSpPr/>
          <p:nvPr/>
        </p:nvSpPr>
        <p:spPr>
          <a:xfrm>
            <a:off x="1246673" y="13285887"/>
            <a:ext cx="17346127" cy="307777"/>
          </a:xfrm>
          <a:prstGeom prst="rect">
            <a:avLst/>
          </a:prstGeom>
          <a:ln w="254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defRPr sz="1800"/>
            </a:pPr>
            <a:r>
              <a:rPr sz="2000" baseline="31000" dirty="0">
                <a:solidFill>
                  <a:srgbClr val="666666"/>
                </a:solidFill>
              </a:rPr>
              <a:t>©</a:t>
            </a:r>
            <a:r>
              <a:rPr sz="2000" dirty="0">
                <a:solidFill>
                  <a:srgbClr val="797979"/>
                </a:solidFill>
              </a:rPr>
              <a:t>Indorama Ventures PCL             </a:t>
            </a:r>
            <a:r>
              <a:rPr sz="2000" i="1" dirty="0">
                <a:solidFill>
                  <a:srgbClr val="797979"/>
                </a:solidFill>
              </a:rPr>
              <a:t>Our vision: </a:t>
            </a:r>
            <a:r>
              <a:rPr lang="en-US" sz="2000" i="1" dirty="0">
                <a:solidFill>
                  <a:srgbClr val="797979"/>
                </a:solidFill>
              </a:rPr>
              <a:t>To be a world-class sustainable chemical company making great products for society.</a:t>
            </a:r>
          </a:p>
        </p:txBody>
      </p:sp>
      <p:sp>
        <p:nvSpPr>
          <p:cNvPr id="12" name="Text Placeholder 9"/>
          <p:cNvSpPr>
            <a:spLocks noGrp="1"/>
          </p:cNvSpPr>
          <p:nvPr>
            <p:ph type="body" sz="quarter" idx="12"/>
          </p:nvPr>
        </p:nvSpPr>
        <p:spPr>
          <a:xfrm>
            <a:off x="970976" y="10412541"/>
            <a:ext cx="22498623" cy="1958874"/>
          </a:xfrm>
          <a:prstGeom prst="rect">
            <a:avLst/>
          </a:prstGeom>
        </p:spPr>
        <p:txBody>
          <a:bodyPr anchor="ctr">
            <a:noAutofit/>
          </a:bodyPr>
          <a:lstStyle>
            <a:lvl1pPr marL="0" indent="0">
              <a:defRPr sz="6000">
                <a:solidFill>
                  <a:srgbClr val="18468B"/>
                </a:solidFill>
              </a:defRPr>
            </a:lvl1pPr>
          </a:lstStyle>
          <a:p>
            <a:pPr lvl="0"/>
            <a:r>
              <a:rPr lang="en-US"/>
              <a:t>Edit Master text styles</a:t>
            </a:r>
          </a:p>
        </p:txBody>
      </p:sp>
    </p:spTree>
    <p:extLst>
      <p:ext uri="{BB962C8B-B14F-4D97-AF65-F5344CB8AC3E}">
        <p14:creationId xmlns:p14="http://schemas.microsoft.com/office/powerpoint/2010/main" val="1534291708"/>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descr="H:\IVL Logo RGB.png"/>
          <p:cNvPicPr/>
          <p:nvPr/>
        </p:nvPicPr>
        <p:blipFill>
          <a:blip r:embed="rId5"/>
          <a:stretch>
            <a:fillRect/>
          </a:stretch>
        </p:blipFill>
        <p:spPr>
          <a:xfrm>
            <a:off x="20223646" y="12618639"/>
            <a:ext cx="3403057" cy="951883"/>
          </a:xfrm>
          <a:prstGeom prst="rect">
            <a:avLst/>
          </a:prstGeom>
          <a:ln w="12700">
            <a:miter lim="400000"/>
          </a:ln>
        </p:spPr>
      </p:pic>
      <p:sp>
        <p:nvSpPr>
          <p:cNvPr id="4" name="Shape 4"/>
          <p:cNvSpPr/>
          <p:nvPr/>
        </p:nvSpPr>
        <p:spPr>
          <a:xfrm>
            <a:off x="890897" y="1981200"/>
            <a:ext cx="22662532" cy="0"/>
          </a:xfrm>
          <a:prstGeom prst="line">
            <a:avLst/>
          </a:prstGeom>
          <a:ln w="38100">
            <a:solidFill>
              <a:srgbClr val="18468B"/>
            </a:solidFill>
            <a:round/>
          </a:ln>
        </p:spPr>
        <p:txBody>
          <a:bodyPr lIns="0" tIns="0" rIns="0" bIns="0"/>
          <a:lstStyle/>
          <a:p>
            <a:pPr lvl="0" defTabSz="457200">
              <a:defRPr sz="2400">
                <a:latin typeface="+mj-lt"/>
                <a:ea typeface="+mj-ea"/>
                <a:cs typeface="+mj-cs"/>
                <a:sym typeface="Helvetica"/>
              </a:defRPr>
            </a:pPr>
            <a:endParaRPr/>
          </a:p>
        </p:txBody>
      </p:sp>
      <p:sp>
        <p:nvSpPr>
          <p:cNvPr id="5" name="Shape 5"/>
          <p:cNvSpPr/>
          <p:nvPr/>
        </p:nvSpPr>
        <p:spPr>
          <a:xfrm>
            <a:off x="1246673" y="13285887"/>
            <a:ext cx="16507927" cy="307777"/>
          </a:xfrm>
          <a:prstGeom prst="rect">
            <a:avLst/>
          </a:prstGeom>
          <a:ln w="254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defRPr sz="1800"/>
            </a:pPr>
            <a:r>
              <a:rPr sz="2000" baseline="31000" dirty="0">
                <a:solidFill>
                  <a:srgbClr val="666666"/>
                </a:solidFill>
              </a:rPr>
              <a:t>©</a:t>
            </a:r>
            <a:r>
              <a:rPr sz="2000" dirty="0">
                <a:solidFill>
                  <a:srgbClr val="797979"/>
                </a:solidFill>
              </a:rPr>
              <a:t>Indorama Ventures PCL             </a:t>
            </a:r>
            <a:r>
              <a:rPr sz="2000" i="1" dirty="0">
                <a:solidFill>
                  <a:srgbClr val="797979"/>
                </a:solidFill>
              </a:rPr>
              <a:t>Our vision: </a:t>
            </a:r>
            <a:r>
              <a:rPr lang="en-US" sz="2000" i="1" dirty="0">
                <a:solidFill>
                  <a:srgbClr val="797979"/>
                </a:solidFill>
              </a:rPr>
              <a:t>To be a world-class sustainable chemical company making great products for society.</a:t>
            </a:r>
            <a:endParaRPr sz="2000" i="1" dirty="0">
              <a:solidFill>
                <a:srgbClr val="797979"/>
              </a:solidFill>
            </a:endParaRPr>
          </a:p>
        </p:txBody>
      </p:sp>
      <p:sp>
        <p:nvSpPr>
          <p:cNvPr id="6" name="Shape 6"/>
          <p:cNvSpPr>
            <a:spLocks noGrp="1"/>
          </p:cNvSpPr>
          <p:nvPr>
            <p:ph type="title"/>
          </p:nvPr>
        </p:nvSpPr>
        <p:spPr>
          <a:xfrm>
            <a:off x="834990" y="991845"/>
            <a:ext cx="22662531" cy="81517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lstStyle/>
          <a:p>
            <a:pPr lvl="0">
              <a:defRPr sz="1800">
                <a:solidFill>
                  <a:srgbClr val="000000"/>
                </a:solidFill>
              </a:defRPr>
            </a:pPr>
            <a:r>
              <a:rPr sz="4800" dirty="0">
                <a:solidFill>
                  <a:srgbClr val="18468B"/>
                </a:solidFill>
              </a:rPr>
              <a:t>Title Text</a:t>
            </a:r>
          </a:p>
        </p:txBody>
      </p:sp>
      <p:sp>
        <p:nvSpPr>
          <p:cNvPr id="7" name="Text Placeholder 6"/>
          <p:cNvSpPr>
            <a:spLocks noGrp="1"/>
          </p:cNvSpPr>
          <p:nvPr>
            <p:ph type="body" idx="1"/>
          </p:nvPr>
        </p:nvSpPr>
        <p:spPr>
          <a:xfrm>
            <a:off x="834989" y="2201788"/>
            <a:ext cx="22662531" cy="1024266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751110" y="13201781"/>
            <a:ext cx="472060" cy="514219"/>
          </a:xfrm>
          <a:prstGeom prst="rect">
            <a:avLst/>
          </a:prstGeom>
        </p:spPr>
        <p:txBody>
          <a:bodyPr vert="horz" lIns="91440" tIns="45720" rIns="91440" bIns="45720" rtlCol="0" anchor="ctr"/>
          <a:lstStyle>
            <a:lvl1pPr algn="l">
              <a:defRPr sz="1400" b="1">
                <a:solidFill>
                  <a:schemeClr val="accent2"/>
                </a:solidFill>
              </a:defRPr>
            </a:lvl1pPr>
          </a:lstStyle>
          <a:p>
            <a:fld id="{7FFCD0A7-2433-47FA-B13D-9D73AB54837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transition spd="med"/>
  <p:hf hdr="0" ftr="0" dt="0"/>
  <p:txStyles>
    <p:titleStyle>
      <a:lvl1pPr defTabSz="1071562" eaLnBrk="1" hangingPunct="1">
        <a:defRPr sz="4800" b="1">
          <a:solidFill>
            <a:srgbClr val="18468B"/>
          </a:solidFill>
          <a:latin typeface="Arial" panose="020B0604020202020204" pitchFamily="34" charset="0"/>
          <a:ea typeface="Arial" panose="020B0604020202020204" pitchFamily="34" charset="0"/>
          <a:cs typeface="Arial" panose="020B0604020202020204" pitchFamily="34" charset="0"/>
          <a:sym typeface="Arial Bold"/>
        </a:defRPr>
      </a:lvl1pPr>
      <a:lvl2pPr defTabSz="1071562" eaLnBrk="1" hangingPunct="1">
        <a:defRPr sz="4800">
          <a:solidFill>
            <a:srgbClr val="18468B"/>
          </a:solidFill>
          <a:latin typeface="Arial Bold"/>
          <a:ea typeface="Arial Bold"/>
          <a:cs typeface="Arial Bold"/>
          <a:sym typeface="Arial Bold"/>
        </a:defRPr>
      </a:lvl2pPr>
      <a:lvl3pPr defTabSz="1071562" eaLnBrk="1" hangingPunct="1">
        <a:defRPr sz="4800">
          <a:solidFill>
            <a:srgbClr val="18468B"/>
          </a:solidFill>
          <a:latin typeface="Arial Bold"/>
          <a:ea typeface="Arial Bold"/>
          <a:cs typeface="Arial Bold"/>
          <a:sym typeface="Arial Bold"/>
        </a:defRPr>
      </a:lvl3pPr>
      <a:lvl4pPr defTabSz="1071562" eaLnBrk="1" hangingPunct="1">
        <a:defRPr sz="4800">
          <a:solidFill>
            <a:srgbClr val="18468B"/>
          </a:solidFill>
          <a:latin typeface="Arial Bold"/>
          <a:ea typeface="Arial Bold"/>
          <a:cs typeface="Arial Bold"/>
          <a:sym typeface="Arial Bold"/>
        </a:defRPr>
      </a:lvl4pPr>
      <a:lvl5pPr defTabSz="1071562" eaLnBrk="1" hangingPunct="1">
        <a:defRPr sz="4800">
          <a:solidFill>
            <a:srgbClr val="18468B"/>
          </a:solidFill>
          <a:latin typeface="Arial Bold"/>
          <a:ea typeface="Arial Bold"/>
          <a:cs typeface="Arial Bold"/>
          <a:sym typeface="Arial Bold"/>
        </a:defRPr>
      </a:lvl5pPr>
      <a:lvl6pPr indent="457200" defTabSz="1071562" eaLnBrk="1" hangingPunct="1">
        <a:defRPr sz="4800">
          <a:solidFill>
            <a:srgbClr val="18468B"/>
          </a:solidFill>
          <a:latin typeface="Arial Bold"/>
          <a:ea typeface="Arial Bold"/>
          <a:cs typeface="Arial Bold"/>
          <a:sym typeface="Arial Bold"/>
        </a:defRPr>
      </a:lvl6pPr>
      <a:lvl7pPr indent="914400" defTabSz="1071562" eaLnBrk="1" hangingPunct="1">
        <a:defRPr sz="4800">
          <a:solidFill>
            <a:srgbClr val="18468B"/>
          </a:solidFill>
          <a:latin typeface="Arial Bold"/>
          <a:ea typeface="Arial Bold"/>
          <a:cs typeface="Arial Bold"/>
          <a:sym typeface="Arial Bold"/>
        </a:defRPr>
      </a:lvl7pPr>
      <a:lvl8pPr indent="1371600" defTabSz="1071562" eaLnBrk="1" hangingPunct="1">
        <a:defRPr sz="4800">
          <a:solidFill>
            <a:srgbClr val="18468B"/>
          </a:solidFill>
          <a:latin typeface="Arial Bold"/>
          <a:ea typeface="Arial Bold"/>
          <a:cs typeface="Arial Bold"/>
          <a:sym typeface="Arial Bold"/>
        </a:defRPr>
      </a:lvl8pPr>
      <a:lvl9pPr indent="1828800" defTabSz="1071562" eaLnBrk="1" hangingPunct="1">
        <a:defRPr sz="4800">
          <a:solidFill>
            <a:srgbClr val="18468B"/>
          </a:solidFill>
          <a:latin typeface="Arial Bold"/>
          <a:ea typeface="Arial Bold"/>
          <a:cs typeface="Arial Bold"/>
          <a:sym typeface="Arial Bold"/>
        </a:defRPr>
      </a:lvl9pPr>
    </p:titleStyle>
    <p:bodyStyle>
      <a:lvl1pPr marL="342900" indent="-342900" defTabSz="1071562" eaLnBrk="1" hangingPunct="1">
        <a:spcBef>
          <a:spcPts val="300"/>
        </a:spcBef>
        <a:defRPr sz="3200" b="1">
          <a:solidFill>
            <a:schemeClr val="tx1"/>
          </a:solidFill>
          <a:latin typeface="Arial Bold"/>
          <a:ea typeface="Arial Bold"/>
          <a:cs typeface="Arial Bold"/>
          <a:sym typeface="Arial Bold"/>
        </a:defRPr>
      </a:lvl1pPr>
      <a:lvl2pPr marL="685800" indent="-457200" defTabSz="1071562" eaLnBrk="1" hangingPunct="1">
        <a:spcBef>
          <a:spcPts val="300"/>
        </a:spcBef>
        <a:buSzPct val="120000"/>
        <a:buChar char="•"/>
        <a:defRPr sz="3200" b="1">
          <a:solidFill>
            <a:schemeClr val="tx1"/>
          </a:solidFill>
          <a:latin typeface="Arial Bold"/>
          <a:ea typeface="Arial Bold"/>
          <a:cs typeface="Arial Bold"/>
          <a:sym typeface="Arial Bold"/>
        </a:defRPr>
      </a:lvl2pPr>
      <a:lvl3pPr marL="1143000" indent="-457200" defTabSz="1071562" eaLnBrk="1" hangingPunct="1">
        <a:spcBef>
          <a:spcPts val="300"/>
        </a:spcBef>
        <a:buSzPct val="100000"/>
        <a:buChar char="–"/>
        <a:defRPr sz="3200" b="1">
          <a:solidFill>
            <a:schemeClr val="tx1"/>
          </a:solidFill>
          <a:latin typeface="Arial Bold"/>
          <a:ea typeface="Arial Bold"/>
          <a:cs typeface="Arial Bold"/>
          <a:sym typeface="Arial Bold"/>
        </a:defRPr>
      </a:lvl3pPr>
      <a:lvl4pPr marL="1600200" indent="-457200" defTabSz="1071562" eaLnBrk="1" hangingPunct="1">
        <a:spcBef>
          <a:spcPts val="300"/>
        </a:spcBef>
        <a:buSzPct val="100000"/>
        <a:buChar char="–"/>
        <a:defRPr sz="3200" b="1">
          <a:solidFill>
            <a:schemeClr val="tx1"/>
          </a:solidFill>
          <a:latin typeface="Arial Bold"/>
          <a:ea typeface="Arial Bold"/>
          <a:cs typeface="Arial Bold"/>
          <a:sym typeface="Arial Bold"/>
        </a:defRPr>
      </a:lvl4pPr>
      <a:lvl5pPr marL="342900" indent="1803400" defTabSz="1071562" eaLnBrk="1" hangingPunct="1">
        <a:spcBef>
          <a:spcPts val="300"/>
        </a:spcBef>
        <a:defRPr sz="3200" b="1">
          <a:solidFill>
            <a:schemeClr val="tx1"/>
          </a:solidFill>
          <a:latin typeface="Arial Bold"/>
          <a:ea typeface="Arial Bold"/>
          <a:cs typeface="Arial Bold"/>
          <a:sym typeface="Arial Bold"/>
        </a:defRPr>
      </a:lvl5pPr>
      <a:lvl6pPr marL="3055334" indent="-373170" defTabSz="1071562" eaLnBrk="1" hangingPunct="1">
        <a:spcBef>
          <a:spcPts val="300"/>
        </a:spcBef>
        <a:buSzPct val="100000"/>
        <a:buChar char="•"/>
        <a:defRPr sz="3200">
          <a:solidFill>
            <a:srgbClr val="18468B"/>
          </a:solidFill>
          <a:latin typeface="Arial Bold"/>
          <a:ea typeface="Arial Bold"/>
          <a:cs typeface="Arial Bold"/>
          <a:sym typeface="Arial Bold"/>
        </a:defRPr>
      </a:lvl6pPr>
      <a:lvl7pPr marL="3591767" indent="-373170" defTabSz="1071562" eaLnBrk="1" hangingPunct="1">
        <a:spcBef>
          <a:spcPts val="300"/>
        </a:spcBef>
        <a:buSzPct val="100000"/>
        <a:buChar char="•"/>
        <a:defRPr sz="3200">
          <a:solidFill>
            <a:srgbClr val="18468B"/>
          </a:solidFill>
          <a:latin typeface="Arial Bold"/>
          <a:ea typeface="Arial Bold"/>
          <a:cs typeface="Arial Bold"/>
          <a:sym typeface="Arial Bold"/>
        </a:defRPr>
      </a:lvl7pPr>
      <a:lvl8pPr marL="4128199" indent="-373170" defTabSz="1071562" eaLnBrk="1" hangingPunct="1">
        <a:spcBef>
          <a:spcPts val="300"/>
        </a:spcBef>
        <a:buSzPct val="100000"/>
        <a:buChar char="•"/>
        <a:defRPr sz="3200">
          <a:solidFill>
            <a:srgbClr val="18468B"/>
          </a:solidFill>
          <a:latin typeface="Arial Bold"/>
          <a:ea typeface="Arial Bold"/>
          <a:cs typeface="Arial Bold"/>
          <a:sym typeface="Arial Bold"/>
        </a:defRPr>
      </a:lvl8pPr>
      <a:lvl9pPr marL="4664631" indent="-373169" defTabSz="1071562" eaLnBrk="1" hangingPunct="1">
        <a:spcBef>
          <a:spcPts val="300"/>
        </a:spcBef>
        <a:buSzPct val="100000"/>
        <a:buChar char="•"/>
        <a:defRPr sz="3200">
          <a:solidFill>
            <a:srgbClr val="18468B"/>
          </a:solidFill>
          <a:latin typeface="Arial Bold"/>
          <a:ea typeface="Arial Bold"/>
          <a:cs typeface="Arial Bold"/>
          <a:sym typeface="Arial Bold"/>
        </a:defRPr>
      </a:lvl9pPr>
    </p:bodyStyle>
    <p:otherStyle>
      <a:lvl1pPr algn="r" defTabSz="1071562" eaLnBrk="1" hangingPunct="1">
        <a:defRPr sz="2400">
          <a:solidFill>
            <a:schemeClr val="tx1"/>
          </a:solidFill>
          <a:latin typeface="+mn-lt"/>
          <a:ea typeface="+mn-ea"/>
          <a:cs typeface="+mn-cs"/>
          <a:sym typeface="Arial"/>
        </a:defRPr>
      </a:lvl1pPr>
      <a:lvl2pPr indent="457200" algn="r" defTabSz="1071562" eaLnBrk="1" hangingPunct="1">
        <a:defRPr sz="2400">
          <a:solidFill>
            <a:schemeClr val="tx1"/>
          </a:solidFill>
          <a:latin typeface="+mn-lt"/>
          <a:ea typeface="+mn-ea"/>
          <a:cs typeface="+mn-cs"/>
          <a:sym typeface="Arial"/>
        </a:defRPr>
      </a:lvl2pPr>
      <a:lvl3pPr indent="914400" algn="r" defTabSz="1071562" eaLnBrk="1" hangingPunct="1">
        <a:defRPr sz="2400">
          <a:solidFill>
            <a:schemeClr val="tx1"/>
          </a:solidFill>
          <a:latin typeface="+mn-lt"/>
          <a:ea typeface="+mn-ea"/>
          <a:cs typeface="+mn-cs"/>
          <a:sym typeface="Arial"/>
        </a:defRPr>
      </a:lvl3pPr>
      <a:lvl4pPr indent="1371600" algn="r" defTabSz="1071562" eaLnBrk="1" hangingPunct="1">
        <a:defRPr sz="2400">
          <a:solidFill>
            <a:schemeClr val="tx1"/>
          </a:solidFill>
          <a:latin typeface="+mn-lt"/>
          <a:ea typeface="+mn-ea"/>
          <a:cs typeface="+mn-cs"/>
          <a:sym typeface="Arial"/>
        </a:defRPr>
      </a:lvl4pPr>
      <a:lvl5pPr indent="1828800" algn="r" defTabSz="1071562" eaLnBrk="1" hangingPunct="1">
        <a:defRPr sz="2400">
          <a:solidFill>
            <a:schemeClr val="tx1"/>
          </a:solidFill>
          <a:latin typeface="+mn-lt"/>
          <a:ea typeface="+mn-ea"/>
          <a:cs typeface="+mn-cs"/>
          <a:sym typeface="Arial"/>
        </a:defRPr>
      </a:lvl5pPr>
      <a:lvl6pPr indent="2286000" algn="r" defTabSz="1071562" eaLnBrk="1" hangingPunct="1">
        <a:defRPr sz="2400">
          <a:solidFill>
            <a:schemeClr val="tx1"/>
          </a:solidFill>
          <a:latin typeface="+mn-lt"/>
          <a:ea typeface="+mn-ea"/>
          <a:cs typeface="+mn-cs"/>
          <a:sym typeface="Arial"/>
        </a:defRPr>
      </a:lvl6pPr>
      <a:lvl7pPr indent="2743200" algn="r" defTabSz="1071562" eaLnBrk="1" hangingPunct="1">
        <a:defRPr sz="2400">
          <a:solidFill>
            <a:schemeClr val="tx1"/>
          </a:solidFill>
          <a:latin typeface="+mn-lt"/>
          <a:ea typeface="+mn-ea"/>
          <a:cs typeface="+mn-cs"/>
          <a:sym typeface="Arial"/>
        </a:defRPr>
      </a:lvl7pPr>
      <a:lvl8pPr indent="3200400" algn="r" defTabSz="1071562" eaLnBrk="1" hangingPunct="1">
        <a:defRPr sz="2400">
          <a:solidFill>
            <a:schemeClr val="tx1"/>
          </a:solidFill>
          <a:latin typeface="+mn-lt"/>
          <a:ea typeface="+mn-ea"/>
          <a:cs typeface="+mn-cs"/>
          <a:sym typeface="Arial"/>
        </a:defRPr>
      </a:lvl8pPr>
      <a:lvl9pPr indent="3657600" algn="r" defTabSz="1071562" eaLnBrk="1" hangingPunct="1">
        <a:defRPr sz="24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329CB850-2145-B0CB-BD43-543EFDCFD777}"/>
              </a:ext>
            </a:extLst>
          </p:cNvPr>
          <p:cNvSpPr>
            <a:spLocks noGrp="1"/>
          </p:cNvSpPr>
          <p:nvPr>
            <p:ph type="body" sz="quarter" idx="12"/>
          </p:nvPr>
        </p:nvSpPr>
        <p:spPr/>
        <p:txBody>
          <a:bodyPr/>
          <a:lstStyle/>
          <a:p>
            <a:r>
              <a:rPr lang="cs-CZ" dirty="0">
                <a:latin typeface="Century Gothic" panose="020B0502020202020204" pitchFamily="34" charset="0"/>
              </a:rPr>
              <a:t>INDORAMA VENTURES MOBILITY BOHEMIA s.r.o.</a:t>
            </a:r>
          </a:p>
        </p:txBody>
      </p:sp>
      <p:sp>
        <p:nvSpPr>
          <p:cNvPr id="4" name="Zástupný text 3">
            <a:extLst>
              <a:ext uri="{FF2B5EF4-FFF2-40B4-BE49-F238E27FC236}">
                <a16:creationId xmlns:a16="http://schemas.microsoft.com/office/drawing/2014/main" id="{861DAE6A-B925-8D54-03AD-90F464574BC7}"/>
              </a:ext>
            </a:extLst>
          </p:cNvPr>
          <p:cNvSpPr>
            <a:spLocks noGrp="1"/>
          </p:cNvSpPr>
          <p:nvPr>
            <p:ph type="body" sz="quarter" idx="13"/>
          </p:nvPr>
        </p:nvSpPr>
        <p:spPr>
          <a:noFill/>
        </p:spPr>
        <p:txBody>
          <a:bodyPr>
            <a:noAutofit/>
          </a:bodyPr>
          <a:lstStyle/>
          <a:p>
            <a:r>
              <a:rPr lang="cs-CZ" sz="2800" dirty="0">
                <a:solidFill>
                  <a:srgbClr val="18468B"/>
                </a:solidFill>
                <a:latin typeface="Century Gothic" panose="020B0502020202020204" pitchFamily="34" charset="0"/>
              </a:rPr>
              <a:t>CHEMICKÉ FÓRUM ÚSTECKÉHO KRAJE 26.09.2024</a:t>
            </a:r>
          </a:p>
        </p:txBody>
      </p:sp>
      <p:pic>
        <p:nvPicPr>
          <p:cNvPr id="10" name="Zástupný symbol obrázku 9" descr="Obsah obrázku venku, tráva, obloha, hora&#10;&#10;Popis byl vytvořen automaticky">
            <a:extLst>
              <a:ext uri="{FF2B5EF4-FFF2-40B4-BE49-F238E27FC236}">
                <a16:creationId xmlns:a16="http://schemas.microsoft.com/office/drawing/2014/main" id="{78A395DC-587D-B7D3-DCAB-7641870329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494" b="25494"/>
          <a:stretch>
            <a:fillRect/>
          </a:stretch>
        </p:blipFill>
        <p:spPr>
          <a:xfrm>
            <a:off x="0" y="2277709"/>
            <a:ext cx="24383999" cy="8009292"/>
          </a:xfrm>
        </p:spPr>
      </p:pic>
      <p:sp>
        <p:nvSpPr>
          <p:cNvPr id="5" name="Obdélník: s odříznutými rohy na opačné straně 4">
            <a:extLst>
              <a:ext uri="{FF2B5EF4-FFF2-40B4-BE49-F238E27FC236}">
                <a16:creationId xmlns:a16="http://schemas.microsoft.com/office/drawing/2014/main" id="{11F91127-9754-6D2F-7A40-5E5EC4744327}"/>
              </a:ext>
            </a:extLst>
          </p:cNvPr>
          <p:cNvSpPr/>
          <p:nvPr/>
        </p:nvSpPr>
        <p:spPr>
          <a:xfrm>
            <a:off x="0" y="9448800"/>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tab pos="623888" algn="l"/>
              </a:tabLst>
            </a:pPr>
            <a:r>
              <a:rPr kumimoji="0" lang="cs-CZ" sz="4400" b="1" i="0" u="none" strike="noStrike" cap="none" spc="0" normalizeH="0" baseline="0" dirty="0">
                <a:ln>
                  <a:noFill/>
                </a:ln>
                <a:solidFill>
                  <a:srgbClr val="CCFF66"/>
                </a:solidFill>
                <a:effectLst/>
                <a:uFillTx/>
                <a:latin typeface="Century Gothic" panose="020B0502020202020204" pitchFamily="34" charset="0"/>
                <a:sym typeface="Arial"/>
              </a:rPr>
              <a:t>	WELCOME TO</a:t>
            </a:r>
          </a:p>
        </p:txBody>
      </p:sp>
    </p:spTree>
    <p:extLst>
      <p:ext uri="{BB962C8B-B14F-4D97-AF65-F5344CB8AC3E}">
        <p14:creationId xmlns:p14="http://schemas.microsoft.com/office/powerpoint/2010/main" val="101385175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pPr/>
              <a:t>10</a:t>
            </a:fld>
            <a:endParaRPr lang="en-US" dirty="0"/>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4400" b="1" i="0" u="none" strike="noStrike" cap="none" spc="0" normalizeH="0" baseline="0" dirty="0">
                <a:ln>
                  <a:noFill/>
                </a:ln>
                <a:solidFill>
                  <a:srgbClr val="CCFF66"/>
                </a:solidFill>
                <a:effectLst/>
                <a:uFillTx/>
                <a:latin typeface="Century Gothic" panose="020B0502020202020204" pitchFamily="34" charset="0"/>
                <a:sym typeface="Arial"/>
              </a:rPr>
              <a:t>PRODUCTS</a:t>
            </a:r>
          </a:p>
        </p:txBody>
      </p:sp>
      <p:pic>
        <p:nvPicPr>
          <p:cNvPr id="2" name="Picture 2">
            <a:extLst>
              <a:ext uri="{FF2B5EF4-FFF2-40B4-BE49-F238E27FC236}">
                <a16:creationId xmlns:a16="http://schemas.microsoft.com/office/drawing/2014/main" id="{DB2DF1A4-12E0-EAB2-10A4-65FCC2139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3010" y="2707481"/>
            <a:ext cx="9372600" cy="6248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95C67221-EE3B-B53A-BDC1-9749349FD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75" y="9497117"/>
            <a:ext cx="4124325" cy="28443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21F4750-F737-21D1-B3C4-5FABF7BA4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345" y="9253834"/>
            <a:ext cx="2268756" cy="16867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FBBD687-AD8D-DD79-2C9C-7B0E7356F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6353" y="9520364"/>
            <a:ext cx="7100939" cy="2840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ose">
            <a:extLst>
              <a:ext uri="{FF2B5EF4-FFF2-40B4-BE49-F238E27FC236}">
                <a16:creationId xmlns:a16="http://schemas.microsoft.com/office/drawing/2014/main" id="{DA485C98-BE98-0743-7B11-11B6B5E734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493" y="9253834"/>
            <a:ext cx="5181600" cy="3373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D64C864D-0A1E-38AD-77F2-47666D9311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7346" y="11234637"/>
            <a:ext cx="2268756" cy="141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69442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latin typeface="Century Gothic" panose="020B0502020202020204" pitchFamily="34" charset="0"/>
              </a:rPr>
              <a:pPr/>
              <a:t>11</a:t>
            </a:fld>
            <a:endParaRPr lang="en-US" dirty="0">
              <a:latin typeface="Century Gothic" panose="020B0502020202020204" pitchFamily="34" charset="0"/>
            </a:endParaRPr>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4400" b="1" dirty="0">
                <a:solidFill>
                  <a:srgbClr val="CCFF66"/>
                </a:solidFill>
                <a:latin typeface="Century Gothic" panose="020B0502020202020204" pitchFamily="34" charset="0"/>
              </a:rPr>
              <a:t>CERTIFICATIONS</a:t>
            </a:r>
            <a:endParaRPr kumimoji="0" lang="cs-CZ" sz="4400" b="1" i="0" u="none" strike="noStrike" cap="none" spc="0" normalizeH="0" baseline="0" dirty="0">
              <a:ln>
                <a:noFill/>
              </a:ln>
              <a:solidFill>
                <a:srgbClr val="CCFF66"/>
              </a:solidFill>
              <a:effectLst/>
              <a:uFillTx/>
              <a:latin typeface="Century Gothic" panose="020B0502020202020204" pitchFamily="34" charset="0"/>
              <a:sym typeface="Arial"/>
            </a:endParaRPr>
          </a:p>
        </p:txBody>
      </p:sp>
      <p:graphicFrame>
        <p:nvGraphicFramePr>
          <p:cNvPr id="7" name="Tabulka 5">
            <a:extLst>
              <a:ext uri="{FF2B5EF4-FFF2-40B4-BE49-F238E27FC236}">
                <a16:creationId xmlns:a16="http://schemas.microsoft.com/office/drawing/2014/main" id="{0FE32206-843D-B869-9C77-739B3E568777}"/>
              </a:ext>
            </a:extLst>
          </p:cNvPr>
          <p:cNvGraphicFramePr>
            <a:graphicFrameLocks noGrp="1"/>
          </p:cNvGraphicFramePr>
          <p:nvPr>
            <p:ph sz="quarter" idx="10"/>
            <p:extLst>
              <p:ext uri="{D42A27DB-BD31-4B8C-83A1-F6EECF244321}">
                <p14:modId xmlns:p14="http://schemas.microsoft.com/office/powerpoint/2010/main" val="717971543"/>
              </p:ext>
            </p:extLst>
          </p:nvPr>
        </p:nvGraphicFramePr>
        <p:xfrm>
          <a:off x="865064" y="2878842"/>
          <a:ext cx="22196672" cy="9313692"/>
        </p:xfrm>
        <a:graphic>
          <a:graphicData uri="http://schemas.openxmlformats.org/drawingml/2006/table">
            <a:tbl>
              <a:tblPr firstRow="1" bandRow="1">
                <a:tableStyleId>{5940675A-B579-460E-94D1-54222C63F5DA}</a:tableStyleId>
              </a:tblPr>
              <a:tblGrid>
                <a:gridCol w="5549168">
                  <a:extLst>
                    <a:ext uri="{9D8B030D-6E8A-4147-A177-3AD203B41FA5}">
                      <a16:colId xmlns:a16="http://schemas.microsoft.com/office/drawing/2014/main" val="1785536999"/>
                    </a:ext>
                  </a:extLst>
                </a:gridCol>
                <a:gridCol w="5549168">
                  <a:extLst>
                    <a:ext uri="{9D8B030D-6E8A-4147-A177-3AD203B41FA5}">
                      <a16:colId xmlns:a16="http://schemas.microsoft.com/office/drawing/2014/main" val="2182853676"/>
                    </a:ext>
                  </a:extLst>
                </a:gridCol>
                <a:gridCol w="5549168">
                  <a:extLst>
                    <a:ext uri="{9D8B030D-6E8A-4147-A177-3AD203B41FA5}">
                      <a16:colId xmlns:a16="http://schemas.microsoft.com/office/drawing/2014/main" val="2557548004"/>
                    </a:ext>
                  </a:extLst>
                </a:gridCol>
                <a:gridCol w="5549168">
                  <a:extLst>
                    <a:ext uri="{9D8B030D-6E8A-4147-A177-3AD203B41FA5}">
                      <a16:colId xmlns:a16="http://schemas.microsoft.com/office/drawing/2014/main" val="1201545670"/>
                    </a:ext>
                  </a:extLst>
                </a:gridCol>
              </a:tblGrid>
              <a:tr h="4656846">
                <a:tc>
                  <a:txBody>
                    <a:bodyPr/>
                    <a:lstStyle/>
                    <a:p>
                      <a:pPr algn="l"/>
                      <a:r>
                        <a:rPr lang="cs-CZ" sz="2800" b="1" dirty="0">
                          <a:latin typeface="Century Gothic" panose="020B0502020202020204" pitchFamily="34" charset="0"/>
                        </a:rPr>
                        <a:t>ISO 9001</a:t>
                      </a:r>
                      <a:endParaRPr lang="en-US" sz="2800" b="1" dirty="0">
                        <a:latin typeface="Century Gothic" panose="020B0502020202020204" pitchFamily="34" charset="0"/>
                      </a:endParaRPr>
                    </a:p>
                  </a:txBody>
                  <a:tcPr/>
                </a:tc>
                <a:tc>
                  <a:txBody>
                    <a:bodyPr/>
                    <a:lstStyle/>
                    <a:p>
                      <a:pPr marL="0" marR="0" lvl="0" indent="0" algn="l" defTabSz="1071562" eaLnBrk="1" fontAlgn="auto" latinLnBrk="0" hangingPunct="1">
                        <a:lnSpc>
                          <a:spcPct val="100000"/>
                        </a:lnSpc>
                        <a:spcBef>
                          <a:spcPts val="0"/>
                        </a:spcBef>
                        <a:spcAft>
                          <a:spcPts val="0"/>
                        </a:spcAft>
                        <a:buClrTx/>
                        <a:buSzTx/>
                        <a:buFontTx/>
                        <a:buNone/>
                        <a:tabLst/>
                        <a:defRPr/>
                      </a:pPr>
                      <a:r>
                        <a:rPr lang="cs-CZ" sz="2800" b="1" dirty="0">
                          <a:latin typeface="Century Gothic" panose="020B0502020202020204" pitchFamily="34" charset="0"/>
                        </a:rPr>
                        <a:t>ISO 14001</a:t>
                      </a:r>
                      <a:endParaRPr lang="en-US" sz="2800" b="1" dirty="0">
                        <a:latin typeface="Century Gothic" panose="020B0502020202020204" pitchFamily="34" charset="0"/>
                      </a:endParaRPr>
                    </a:p>
                  </a:txBody>
                  <a:tcPr/>
                </a:tc>
                <a:tc>
                  <a:txBody>
                    <a:bodyPr/>
                    <a:lstStyle/>
                    <a:p>
                      <a:pPr marL="0" marR="0" lvl="0" indent="0" algn="l" defTabSz="1071562" eaLnBrk="1" fontAlgn="auto" latinLnBrk="0" hangingPunct="1">
                        <a:lnSpc>
                          <a:spcPct val="100000"/>
                        </a:lnSpc>
                        <a:spcBef>
                          <a:spcPts val="0"/>
                        </a:spcBef>
                        <a:spcAft>
                          <a:spcPts val="0"/>
                        </a:spcAft>
                        <a:buClrTx/>
                        <a:buSzTx/>
                        <a:buFontTx/>
                        <a:buNone/>
                        <a:tabLst/>
                        <a:defRPr/>
                      </a:pPr>
                      <a:r>
                        <a:rPr lang="cs-CZ" sz="2800" b="1" dirty="0">
                          <a:latin typeface="Century Gothic" panose="020B0502020202020204" pitchFamily="34" charset="0"/>
                        </a:rPr>
                        <a:t>ISO 45001</a:t>
                      </a:r>
                      <a:endParaRPr lang="en-US" sz="2800" b="1" dirty="0">
                        <a:latin typeface="Century Gothic" panose="020B0502020202020204" pitchFamily="34" charset="0"/>
                      </a:endParaRPr>
                    </a:p>
                  </a:txBody>
                  <a:tcPr/>
                </a:tc>
                <a:tc>
                  <a:txBody>
                    <a:bodyPr/>
                    <a:lstStyle/>
                    <a:p>
                      <a:pPr marL="0" marR="0" lvl="0" indent="0" algn="l" defTabSz="1071562" eaLnBrk="1" fontAlgn="auto" latinLnBrk="0" hangingPunct="1">
                        <a:lnSpc>
                          <a:spcPct val="100000"/>
                        </a:lnSpc>
                        <a:spcBef>
                          <a:spcPts val="0"/>
                        </a:spcBef>
                        <a:spcAft>
                          <a:spcPts val="0"/>
                        </a:spcAft>
                        <a:buClrTx/>
                        <a:buSzTx/>
                        <a:buFontTx/>
                        <a:buNone/>
                        <a:tabLst/>
                        <a:defRPr/>
                      </a:pPr>
                      <a:r>
                        <a:rPr lang="cs-CZ" sz="2800" b="1" dirty="0">
                          <a:latin typeface="Century Gothic" panose="020B0502020202020204" pitchFamily="34" charset="0"/>
                        </a:rPr>
                        <a:t>ISO 50001</a:t>
                      </a:r>
                      <a:endParaRPr lang="en-US" sz="2800" b="1" dirty="0">
                        <a:latin typeface="Century Gothic" panose="020B0502020202020204" pitchFamily="34" charset="0"/>
                      </a:endParaRPr>
                    </a:p>
                  </a:txBody>
                  <a:tcPr/>
                </a:tc>
                <a:extLst>
                  <a:ext uri="{0D108BD9-81ED-4DB2-BD59-A6C34878D82A}">
                    <a16:rowId xmlns:a16="http://schemas.microsoft.com/office/drawing/2014/main" val="3037202088"/>
                  </a:ext>
                </a:extLst>
              </a:tr>
              <a:tr h="4656846">
                <a:tc>
                  <a:txBody>
                    <a:bodyPr/>
                    <a:lstStyle/>
                    <a:p>
                      <a:pPr algn="l"/>
                      <a:r>
                        <a:rPr lang="cs-CZ" sz="2800" b="1" dirty="0">
                          <a:latin typeface="Century Gothic" panose="020B0502020202020204" pitchFamily="34" charset="0"/>
                        </a:rPr>
                        <a:t>FSC </a:t>
                      </a:r>
                      <a:r>
                        <a:rPr lang="cs-CZ" sz="2800" b="1" dirty="0" err="1">
                          <a:latin typeface="Century Gothic" panose="020B0502020202020204" pitchFamily="34" charset="0"/>
                        </a:rPr>
                        <a:t>CoC</a:t>
                      </a:r>
                      <a:endParaRPr lang="en-US" sz="2800" b="1" dirty="0">
                        <a:latin typeface="Century Gothic" panose="020B0502020202020204" pitchFamily="34" charset="0"/>
                      </a:endParaRPr>
                    </a:p>
                  </a:txBody>
                  <a:tcPr/>
                </a:tc>
                <a:tc>
                  <a:txBody>
                    <a:bodyPr/>
                    <a:lstStyle/>
                    <a:p>
                      <a:pPr marL="0" marR="0" lvl="0" indent="0" algn="l" defTabSz="1071562" eaLnBrk="1" fontAlgn="auto" latinLnBrk="0" hangingPunct="1">
                        <a:lnSpc>
                          <a:spcPct val="100000"/>
                        </a:lnSpc>
                        <a:spcBef>
                          <a:spcPts val="0"/>
                        </a:spcBef>
                        <a:spcAft>
                          <a:spcPts val="0"/>
                        </a:spcAft>
                        <a:buClrTx/>
                        <a:buSzTx/>
                        <a:buFontTx/>
                        <a:buNone/>
                        <a:tabLst/>
                        <a:defRPr/>
                      </a:pPr>
                      <a:r>
                        <a:rPr lang="cs-CZ" sz="2800" b="1" dirty="0">
                          <a:latin typeface="Century Gothic" panose="020B0502020202020204" pitchFamily="34" charset="0"/>
                        </a:rPr>
                        <a:t>ISCC PLUS</a:t>
                      </a:r>
                      <a:endParaRPr lang="en-US" sz="2800" b="1" dirty="0">
                        <a:latin typeface="Century Gothic" panose="020B0502020202020204" pitchFamily="34" charset="0"/>
                      </a:endParaRPr>
                    </a:p>
                  </a:txBody>
                  <a:tcPr/>
                </a:tc>
                <a:tc gridSpan="2">
                  <a:txBody>
                    <a:bodyPr/>
                    <a:lstStyle/>
                    <a:p>
                      <a:pPr marL="0" marR="0" lvl="0" indent="0" algn="l" defTabSz="1071562" eaLnBrk="1" fontAlgn="auto" latinLnBrk="0" hangingPunct="1">
                        <a:lnSpc>
                          <a:spcPct val="100000"/>
                        </a:lnSpc>
                        <a:spcBef>
                          <a:spcPts val="0"/>
                        </a:spcBef>
                        <a:spcAft>
                          <a:spcPts val="0"/>
                        </a:spcAft>
                        <a:buClrTx/>
                        <a:buSzTx/>
                        <a:buFontTx/>
                        <a:buNone/>
                        <a:tabLst/>
                        <a:defRPr/>
                      </a:pPr>
                      <a:r>
                        <a:rPr lang="cs-CZ" sz="2800" b="1" dirty="0">
                          <a:latin typeface="Century Gothic" panose="020B0502020202020204" pitchFamily="34" charset="0"/>
                        </a:rPr>
                        <a:t>RESPONSIBLE CARE</a:t>
                      </a:r>
                      <a:endParaRPr lang="en-US" sz="2800" b="1" dirty="0">
                        <a:latin typeface="Century Gothic" panose="020B0502020202020204" pitchFamily="34" charset="0"/>
                      </a:endParaRPr>
                    </a:p>
                  </a:txBody>
                  <a:tcPr/>
                </a:tc>
                <a:tc hMerge="1">
                  <a:txBody>
                    <a:bodyPr/>
                    <a:lstStyle/>
                    <a:p>
                      <a:pPr marL="0" marR="0" lvl="0" indent="0" algn="l" defTabSz="1071562" eaLnBrk="1" fontAlgn="auto" latinLnBrk="0" hangingPunct="1">
                        <a:lnSpc>
                          <a:spcPct val="100000"/>
                        </a:lnSpc>
                        <a:spcBef>
                          <a:spcPts val="0"/>
                        </a:spcBef>
                        <a:spcAft>
                          <a:spcPts val="0"/>
                        </a:spcAft>
                        <a:buClrTx/>
                        <a:buSzTx/>
                        <a:buFontTx/>
                        <a:buNone/>
                        <a:tabLst/>
                        <a:defRPr/>
                      </a:pPr>
                      <a:endParaRPr lang="en-US" sz="2800" b="1" dirty="0">
                        <a:latin typeface="Century Gothic" panose="020B0502020202020204" pitchFamily="34" charset="0"/>
                      </a:endParaRPr>
                    </a:p>
                  </a:txBody>
                  <a:tcPr/>
                </a:tc>
                <a:extLst>
                  <a:ext uri="{0D108BD9-81ED-4DB2-BD59-A6C34878D82A}">
                    <a16:rowId xmlns:a16="http://schemas.microsoft.com/office/drawing/2014/main" val="2682711320"/>
                  </a:ext>
                </a:extLst>
              </a:tr>
            </a:tbl>
          </a:graphicData>
        </a:graphic>
      </p:graphicFrame>
      <p:pic>
        <p:nvPicPr>
          <p:cNvPr id="8" name="Obrázek 7" descr="Obsah obrázku text, snímek obrazovky, Písmo, dokument&#10;&#10;Popis byl vytvořen automaticky">
            <a:extLst>
              <a:ext uri="{FF2B5EF4-FFF2-40B4-BE49-F238E27FC236}">
                <a16:creationId xmlns:a16="http://schemas.microsoft.com/office/drawing/2014/main" id="{A683200B-AF10-6C5A-9178-A59DC9F64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3158785"/>
            <a:ext cx="3028499" cy="4277572"/>
          </a:xfrm>
          <a:prstGeom prst="rect">
            <a:avLst/>
          </a:prstGeom>
          <a:ln>
            <a:noFill/>
          </a:ln>
          <a:effectLst>
            <a:outerShdw blurRad="292100" dist="139700" dir="2700000" algn="tl" rotWithShape="0">
              <a:srgbClr val="333333">
                <a:alpha val="65000"/>
              </a:srgbClr>
            </a:outerShdw>
          </a:effectLst>
        </p:spPr>
      </p:pic>
      <p:pic>
        <p:nvPicPr>
          <p:cNvPr id="9" name="Obrázek 8" descr="Obsah obrázku text, snímek obrazovky, Písmo, dokument&#10;&#10;Popis byl vytvořen automaticky">
            <a:extLst>
              <a:ext uri="{FF2B5EF4-FFF2-40B4-BE49-F238E27FC236}">
                <a16:creationId xmlns:a16="http://schemas.microsoft.com/office/drawing/2014/main" id="{BB3BD7AB-0B30-761C-D4E8-DBFF7D69E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1387" y="3158785"/>
            <a:ext cx="3028499" cy="4277572"/>
          </a:xfrm>
          <a:prstGeom prst="rect">
            <a:avLst/>
          </a:prstGeom>
          <a:ln>
            <a:noFill/>
          </a:ln>
          <a:effectLst>
            <a:outerShdw blurRad="292100" dist="139700" dir="2700000" algn="tl" rotWithShape="0">
              <a:srgbClr val="333333">
                <a:alpha val="65000"/>
              </a:srgbClr>
            </a:outerShdw>
          </a:effectLst>
        </p:spPr>
      </p:pic>
      <p:pic>
        <p:nvPicPr>
          <p:cNvPr id="10" name="Obrázek 9" descr="Obsah obrázku text, snímek obrazovky, Písmo, dokument&#10;&#10;Popis byl vytvořen automaticky">
            <a:extLst>
              <a:ext uri="{FF2B5EF4-FFF2-40B4-BE49-F238E27FC236}">
                <a16:creationId xmlns:a16="http://schemas.microsoft.com/office/drawing/2014/main" id="{10230338-EC48-C63D-FF0B-B78BE8AAA7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94774" y="3158785"/>
            <a:ext cx="3028499" cy="4277572"/>
          </a:xfrm>
          <a:prstGeom prst="rect">
            <a:avLst/>
          </a:prstGeom>
          <a:ln>
            <a:noFill/>
          </a:ln>
          <a:effectLst>
            <a:outerShdw blurRad="292100" dist="139700" dir="2700000" algn="tl" rotWithShape="0">
              <a:srgbClr val="333333">
                <a:alpha val="65000"/>
              </a:srgbClr>
            </a:outerShdw>
          </a:effectLst>
        </p:spPr>
      </p:pic>
      <p:pic>
        <p:nvPicPr>
          <p:cNvPr id="11" name="Obrázek 10" descr="Obsah obrázku text, snímek obrazovky, Písmo, dokument&#10;&#10;Popis byl vytvořen automaticky">
            <a:extLst>
              <a:ext uri="{FF2B5EF4-FFF2-40B4-BE49-F238E27FC236}">
                <a16:creationId xmlns:a16="http://schemas.microsoft.com/office/drawing/2014/main" id="{AE2F5259-2006-0372-3EDB-211CEB7E42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18161" y="3158785"/>
            <a:ext cx="3028499" cy="4277572"/>
          </a:xfrm>
          <a:prstGeom prst="rect">
            <a:avLst/>
          </a:prstGeom>
          <a:ln>
            <a:noFill/>
          </a:ln>
          <a:effectLst>
            <a:outerShdw blurRad="292100" dist="139700" dir="2700000" algn="tl" rotWithShape="0">
              <a:srgbClr val="333333">
                <a:alpha val="65000"/>
              </a:srgbClr>
            </a:outerShdw>
          </a:effectLst>
        </p:spPr>
      </p:pic>
      <p:pic>
        <p:nvPicPr>
          <p:cNvPr id="13" name="Obrázek 12" descr="Obsah obrázku text, snímek obrazovky, diagram, Písmo&#10;&#10;Popis byl vytvořen automaticky">
            <a:extLst>
              <a:ext uri="{FF2B5EF4-FFF2-40B4-BE49-F238E27FC236}">
                <a16:creationId xmlns:a16="http://schemas.microsoft.com/office/drawing/2014/main" id="{114CD142-AE99-636E-05E4-BA2B40ECB5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1658" y="7838228"/>
            <a:ext cx="3024841" cy="4277572"/>
          </a:xfrm>
          <a:prstGeom prst="rect">
            <a:avLst/>
          </a:prstGeom>
          <a:ln>
            <a:noFill/>
          </a:ln>
          <a:effectLst>
            <a:outerShdw blurRad="292100" dist="139700" dir="2700000" algn="tl" rotWithShape="0">
              <a:srgbClr val="333333">
                <a:alpha val="65000"/>
              </a:srgbClr>
            </a:outerShdw>
          </a:effectLst>
        </p:spPr>
      </p:pic>
      <p:pic>
        <p:nvPicPr>
          <p:cNvPr id="14" name="Obrázek 13" descr="Obsah obrázku text, diagram, snímek obrazovky, Písmo&#10;&#10;Popis byl vytvořen automaticky">
            <a:extLst>
              <a:ext uri="{FF2B5EF4-FFF2-40B4-BE49-F238E27FC236}">
                <a16:creationId xmlns:a16="http://schemas.microsoft.com/office/drawing/2014/main" id="{ED0F49F1-692F-8C69-6977-CBAAC077E8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6874" y="7838228"/>
            <a:ext cx="3023012" cy="4277572"/>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C45EDB10-BBE9-9F49-FED1-9C42A9F94D42}"/>
              </a:ext>
            </a:extLst>
          </p:cNvPr>
          <p:cNvPicPr>
            <a:picLocks noChangeAspect="1"/>
          </p:cNvPicPr>
          <p:nvPr/>
        </p:nvPicPr>
        <p:blipFill>
          <a:blip r:embed="rId8"/>
          <a:stretch>
            <a:fillRect/>
          </a:stretch>
        </p:blipFill>
        <p:spPr>
          <a:xfrm>
            <a:off x="15780900" y="7839000"/>
            <a:ext cx="3199821" cy="427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569747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pPr/>
              <a:t>12</a:t>
            </a:fld>
            <a:endParaRPr lang="en-US" dirty="0"/>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4400" b="1" dirty="0">
                <a:solidFill>
                  <a:srgbClr val="CCFF66"/>
                </a:solidFill>
                <a:latin typeface="Century Gothic" panose="020B0502020202020204" pitchFamily="34" charset="0"/>
              </a:rPr>
              <a:t>SAFETY STRATEGY</a:t>
            </a:r>
            <a:endParaRPr kumimoji="0" lang="cs-CZ" sz="4400" b="1" i="0" u="none" strike="noStrike" cap="none" spc="0" normalizeH="0" baseline="0" dirty="0">
              <a:ln>
                <a:noFill/>
              </a:ln>
              <a:solidFill>
                <a:srgbClr val="CCFF66"/>
              </a:solidFill>
              <a:effectLst/>
              <a:uFillTx/>
              <a:latin typeface="Century Gothic" panose="020B0502020202020204" pitchFamily="34" charset="0"/>
              <a:sym typeface="Arial"/>
            </a:endParaRPr>
          </a:p>
        </p:txBody>
      </p:sp>
      <p:sp>
        <p:nvSpPr>
          <p:cNvPr id="7" name="Zástupný obsah 2">
            <a:extLst>
              <a:ext uri="{FF2B5EF4-FFF2-40B4-BE49-F238E27FC236}">
                <a16:creationId xmlns:a16="http://schemas.microsoft.com/office/drawing/2014/main" id="{8F94F1BD-FF85-B0D5-EC6B-71453B807692}"/>
              </a:ext>
            </a:extLst>
          </p:cNvPr>
          <p:cNvSpPr>
            <a:spLocks noGrp="1"/>
          </p:cNvSpPr>
          <p:nvPr>
            <p:ph sz="quarter" idx="10"/>
          </p:nvPr>
        </p:nvSpPr>
        <p:spPr>
          <a:xfrm>
            <a:off x="860407" y="2909646"/>
            <a:ext cx="5845193" cy="9677400"/>
          </a:xfrm>
        </p:spPr>
        <p:txBody>
          <a:bodyPr>
            <a:normAutofit/>
          </a:bodyPr>
          <a:lstStyle/>
          <a:p>
            <a:pPr algn="just"/>
            <a:r>
              <a:rPr lang="en-US" sz="2800" i="0" dirty="0">
                <a:solidFill>
                  <a:srgbClr val="363738"/>
                </a:solidFill>
                <a:effectLst/>
                <a:latin typeface="Century Gothic" panose="020B0502020202020204" pitchFamily="34" charset="0"/>
              </a:rPr>
              <a:t>The aim of the occupational health and safety strategy and the management system that follows it is to implement technical and organizational measures that can reduce or eliminate risks leading to damage to health in the company's workplaces.</a:t>
            </a:r>
            <a:endParaRPr lang="cs-CZ" sz="2800" i="0" dirty="0">
              <a:solidFill>
                <a:srgbClr val="363738"/>
              </a:solidFill>
              <a:effectLst/>
              <a:latin typeface="Century Gothic" panose="020B0502020202020204" pitchFamily="34" charset="0"/>
            </a:endParaRPr>
          </a:p>
          <a:p>
            <a:pPr algn="just"/>
            <a:endParaRPr lang="cs-CZ" sz="2800" i="0" dirty="0">
              <a:solidFill>
                <a:srgbClr val="363738"/>
              </a:solidFill>
              <a:effectLst/>
              <a:latin typeface="Century Gothic" panose="020B0502020202020204" pitchFamily="34" charset="0"/>
            </a:endParaRPr>
          </a:p>
          <a:p>
            <a:pPr algn="just"/>
            <a:r>
              <a:rPr lang="en-US" sz="2800" dirty="0">
                <a:solidFill>
                  <a:srgbClr val="363738"/>
                </a:solidFill>
                <a:latin typeface="Century Gothic" panose="020B0502020202020204" pitchFamily="34" charset="0"/>
              </a:rPr>
              <a:t>Care for health and safety at work, continuous improvement of working conditions, knowledge of regulations to ensure work safety and safety of technical equipment is an integral part of fulfilling the work duties of all employees.</a:t>
            </a:r>
            <a:endParaRPr lang="cs-CZ" sz="2800" dirty="0">
              <a:solidFill>
                <a:srgbClr val="363738"/>
              </a:solidFill>
              <a:latin typeface="Century Gothic" panose="020B0502020202020204" pitchFamily="34" charset="0"/>
            </a:endParaRPr>
          </a:p>
        </p:txBody>
      </p:sp>
      <p:graphicFrame>
        <p:nvGraphicFramePr>
          <p:cNvPr id="32" name="Diagram 31">
            <a:extLst>
              <a:ext uri="{FF2B5EF4-FFF2-40B4-BE49-F238E27FC236}">
                <a16:creationId xmlns:a16="http://schemas.microsoft.com/office/drawing/2014/main" id="{102C6BCE-CBA2-9434-F61B-A0280391E961}"/>
              </a:ext>
            </a:extLst>
          </p:cNvPr>
          <p:cNvGraphicFramePr/>
          <p:nvPr>
            <p:extLst>
              <p:ext uri="{D42A27DB-BD31-4B8C-83A1-F6EECF244321}">
                <p14:modId xmlns:p14="http://schemas.microsoft.com/office/powerpoint/2010/main" val="1762776390"/>
              </p:ext>
            </p:extLst>
          </p:nvPr>
        </p:nvGraphicFramePr>
        <p:xfrm>
          <a:off x="7848600" y="228600"/>
          <a:ext cx="16154400" cy="1264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621884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517959" y="141150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4400" b="1" i="0" u="none" strike="noStrike" cap="none" spc="0" normalizeH="0" baseline="0" dirty="0">
                <a:ln>
                  <a:noFill/>
                </a:ln>
                <a:solidFill>
                  <a:srgbClr val="CCFF66"/>
                </a:solidFill>
                <a:effectLst/>
                <a:uFillTx/>
                <a:latin typeface="Century Gothic" panose="020B0502020202020204" pitchFamily="34" charset="0"/>
                <a:sym typeface="Arial"/>
              </a:rPr>
              <a:t>SAFETY REPORTING</a:t>
            </a:r>
          </a:p>
        </p:txBody>
      </p:sp>
      <p:pic>
        <p:nvPicPr>
          <p:cNvPr id="33" name="Obrázek 32">
            <a:extLst>
              <a:ext uri="{FF2B5EF4-FFF2-40B4-BE49-F238E27FC236}">
                <a16:creationId xmlns:a16="http://schemas.microsoft.com/office/drawing/2014/main" id="{2AD1ADB1-6907-3311-C0E1-CE6037260164}"/>
              </a:ext>
            </a:extLst>
          </p:cNvPr>
          <p:cNvPicPr>
            <a:picLocks noChangeAspect="1"/>
          </p:cNvPicPr>
          <p:nvPr/>
        </p:nvPicPr>
        <p:blipFill rotWithShape="1">
          <a:blip r:embed="rId2"/>
          <a:srcRect l="28333" t="42593" r="36666" b="24074"/>
          <a:stretch/>
        </p:blipFill>
        <p:spPr>
          <a:xfrm>
            <a:off x="2540000" y="2993570"/>
            <a:ext cx="17881600" cy="9579429"/>
          </a:xfrm>
          <a:prstGeom prst="rect">
            <a:avLst/>
          </a:prstGeom>
        </p:spPr>
      </p:pic>
    </p:spTree>
    <p:extLst>
      <p:ext uri="{BB962C8B-B14F-4D97-AF65-F5344CB8AC3E}">
        <p14:creationId xmlns:p14="http://schemas.microsoft.com/office/powerpoint/2010/main" val="314685892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67555659-1EFC-E047-75F7-2AED31FC8C8F}"/>
              </a:ext>
            </a:extLst>
          </p:cNvPr>
          <p:cNvPicPr>
            <a:picLocks noChangeAspect="1"/>
          </p:cNvPicPr>
          <p:nvPr/>
        </p:nvPicPr>
        <p:blipFill>
          <a:blip r:embed="rId2"/>
          <a:stretch>
            <a:fillRect/>
          </a:stretch>
        </p:blipFill>
        <p:spPr>
          <a:xfrm>
            <a:off x="1801807" y="1675681"/>
            <a:ext cx="4045409" cy="5400000"/>
          </a:xfrm>
          <a:prstGeom prst="rect">
            <a:avLst/>
          </a:prstGeom>
          <a:ln>
            <a:noFill/>
          </a:ln>
          <a:effectLst>
            <a:outerShdw blurRad="292100" dist="139700" dir="2700000" algn="tl" rotWithShape="0">
              <a:srgbClr val="333333">
                <a:alpha val="65000"/>
              </a:srgbClr>
            </a:outerShdw>
          </a:effectLst>
        </p:spPr>
      </p:pic>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pPr/>
              <a:t>14</a:t>
            </a:fld>
            <a:endParaRPr lang="en-US" dirty="0"/>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4400" b="1" i="0" u="none" strike="noStrike" cap="none" spc="0" normalizeH="0" baseline="0" dirty="0">
                <a:ln>
                  <a:noFill/>
                </a:ln>
                <a:solidFill>
                  <a:srgbClr val="CCFF66"/>
                </a:solidFill>
                <a:effectLst/>
                <a:uFillTx/>
                <a:latin typeface="Century Gothic" panose="020B0502020202020204" pitchFamily="34" charset="0"/>
                <a:sym typeface="Arial"/>
              </a:rPr>
              <a:t>SAFETY </a:t>
            </a:r>
            <a:r>
              <a:rPr lang="cs-CZ" sz="4400" b="1" dirty="0">
                <a:solidFill>
                  <a:srgbClr val="CCFF66"/>
                </a:solidFill>
                <a:latin typeface="Century Gothic" panose="020B0502020202020204" pitchFamily="34" charset="0"/>
              </a:rPr>
              <a:t>EVENT</a:t>
            </a:r>
            <a:endParaRPr kumimoji="0" lang="cs-CZ" sz="4400" b="1" i="0" u="none" strike="noStrike" cap="none" spc="0" normalizeH="0" baseline="0" dirty="0">
              <a:ln>
                <a:noFill/>
              </a:ln>
              <a:solidFill>
                <a:srgbClr val="CCFF66"/>
              </a:solidFill>
              <a:effectLst/>
              <a:uFillTx/>
              <a:latin typeface="Century Gothic" panose="020B0502020202020204" pitchFamily="34" charset="0"/>
              <a:sym typeface="Arial"/>
            </a:endParaRPr>
          </a:p>
        </p:txBody>
      </p:sp>
      <p:pic>
        <p:nvPicPr>
          <p:cNvPr id="2" name="Zástupný obsah 1">
            <a:extLst>
              <a:ext uri="{FF2B5EF4-FFF2-40B4-BE49-F238E27FC236}">
                <a16:creationId xmlns:a16="http://schemas.microsoft.com/office/drawing/2014/main" id="{25D9FC26-2C61-6F5C-FC96-5B79765A21E1}"/>
              </a:ext>
            </a:extLst>
          </p:cNvPr>
          <p:cNvPicPr>
            <a:picLocks noChangeAspect="1"/>
          </p:cNvPicPr>
          <p:nvPr/>
        </p:nvPicPr>
        <p:blipFill>
          <a:blip r:embed="rId3"/>
          <a:stretch>
            <a:fillRect/>
          </a:stretch>
        </p:blipFill>
        <p:spPr>
          <a:xfrm>
            <a:off x="9020783" y="2569931"/>
            <a:ext cx="6363281" cy="9000000"/>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E0F30D75-49D4-9317-876B-ACC3D8CB730B}"/>
              </a:ext>
            </a:extLst>
          </p:cNvPr>
          <p:cNvPicPr>
            <a:picLocks noChangeAspect="1"/>
          </p:cNvPicPr>
          <p:nvPr/>
        </p:nvPicPr>
        <p:blipFill>
          <a:blip r:embed="rId4"/>
          <a:stretch>
            <a:fillRect/>
          </a:stretch>
        </p:blipFill>
        <p:spPr>
          <a:xfrm>
            <a:off x="1801807" y="7162800"/>
            <a:ext cx="4049085" cy="5400000"/>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917A9D58-3879-AAE4-3A6F-5CE906C2E1E0}"/>
              </a:ext>
            </a:extLst>
          </p:cNvPr>
          <p:cNvPicPr>
            <a:picLocks noChangeAspect="1"/>
          </p:cNvPicPr>
          <p:nvPr/>
        </p:nvPicPr>
        <p:blipFill>
          <a:blip r:embed="rId5"/>
          <a:stretch>
            <a:fillRect/>
          </a:stretch>
        </p:blipFill>
        <p:spPr>
          <a:xfrm>
            <a:off x="18541135" y="1669931"/>
            <a:ext cx="4050000" cy="5400000"/>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id="{6685066C-A387-1D0E-3D21-6CA6E2C7086D}"/>
              </a:ext>
            </a:extLst>
          </p:cNvPr>
          <p:cNvPicPr>
            <a:picLocks noChangeAspect="1"/>
          </p:cNvPicPr>
          <p:nvPr/>
        </p:nvPicPr>
        <p:blipFill>
          <a:blip r:embed="rId6"/>
          <a:stretch>
            <a:fillRect/>
          </a:stretch>
        </p:blipFill>
        <p:spPr>
          <a:xfrm>
            <a:off x="18561307" y="7162800"/>
            <a:ext cx="4048878" cy="540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2382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descr="Obsah obrázku oblečení, osoba, boty, muž&#10;&#10;Popis byl vytvořen automaticky">
            <a:extLst>
              <a:ext uri="{FF2B5EF4-FFF2-40B4-BE49-F238E27FC236}">
                <a16:creationId xmlns:a16="http://schemas.microsoft.com/office/drawing/2014/main" id="{CED8A202-F4AC-C174-DE3F-90EBC6B9FB0C}"/>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33823" b="981"/>
          <a:stretch/>
        </p:blipFill>
        <p:spPr>
          <a:xfrm>
            <a:off x="6362700" y="3034528"/>
            <a:ext cx="11010900" cy="9571567"/>
          </a:xfrm>
        </p:spPr>
      </p:pic>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pPr/>
              <a:t>15</a:t>
            </a:fld>
            <a:endParaRPr lang="en-US" dirty="0"/>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4400" b="1" i="0" u="none" strike="noStrike" cap="none" spc="0" normalizeH="0" baseline="0" dirty="0">
                <a:ln>
                  <a:noFill/>
                </a:ln>
                <a:solidFill>
                  <a:srgbClr val="CCFF66"/>
                </a:solidFill>
                <a:effectLst/>
                <a:uFillTx/>
                <a:latin typeface="Century Gothic" panose="020B0502020202020204" pitchFamily="34" charset="0"/>
                <a:sym typeface="Arial"/>
              </a:rPr>
              <a:t>EHS EXCELLENCE AWARD</a:t>
            </a:r>
          </a:p>
        </p:txBody>
      </p:sp>
      <p:sp>
        <p:nvSpPr>
          <p:cNvPr id="3" name="Obdélník: s odříznutými rohy na opačné straně 2">
            <a:extLst>
              <a:ext uri="{FF2B5EF4-FFF2-40B4-BE49-F238E27FC236}">
                <a16:creationId xmlns:a16="http://schemas.microsoft.com/office/drawing/2014/main" id="{387D8729-1FA4-1494-4686-8DCFF6C03900}"/>
              </a:ext>
            </a:extLst>
          </p:cNvPr>
          <p:cNvSpPr/>
          <p:nvPr/>
        </p:nvSpPr>
        <p:spPr>
          <a:xfrm>
            <a:off x="3352800" y="11354615"/>
            <a:ext cx="16611600" cy="1578527"/>
          </a:xfrm>
          <a:prstGeom prst="snip2DiagRect">
            <a:avLst>
              <a:gd name="adj1" fmla="val 45684"/>
              <a:gd name="adj2" fmla="val 0"/>
            </a:avLst>
          </a:prstGeom>
          <a:solidFill>
            <a:schemeClr val="bg1">
              <a:lumMod val="85000"/>
            </a:schemeClr>
          </a:solidFill>
          <a:ln w="76200" cap="flat">
            <a:solidFill>
              <a:schemeClr val="bg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algn="ctr"/>
            <a:r>
              <a:rPr lang="cs-CZ" sz="4400" dirty="0"/>
              <a:t>V</a:t>
            </a:r>
            <a:r>
              <a:rPr lang="en-US" sz="4400" dirty="0" err="1"/>
              <a:t>iscose</a:t>
            </a:r>
            <a:r>
              <a:rPr lang="en-US" sz="4400" dirty="0"/>
              <a:t> waste reduction project during production startups</a:t>
            </a:r>
            <a:endParaRPr lang="cs-CZ" sz="4400" dirty="0"/>
          </a:p>
        </p:txBody>
      </p:sp>
    </p:spTree>
    <p:extLst>
      <p:ext uri="{BB962C8B-B14F-4D97-AF65-F5344CB8AC3E}">
        <p14:creationId xmlns:p14="http://schemas.microsoft.com/office/powerpoint/2010/main" val="40789022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Zástupný symbol obrázku 34" descr="Obsah obrázku obvaz, doplňky, interiér, kupa&#10;&#10;Popis byl vytvořen automaticky">
            <a:extLst>
              <a:ext uri="{FF2B5EF4-FFF2-40B4-BE49-F238E27FC236}">
                <a16:creationId xmlns:a16="http://schemas.microsoft.com/office/drawing/2014/main" id="{7C5BD77A-04D3-20F6-BD6F-256BC73C093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8" t="3072" r="78" b="24110"/>
          <a:stretch/>
        </p:blipFill>
        <p:spPr>
          <a:xfrm>
            <a:off x="0" y="2296777"/>
            <a:ext cx="24384000" cy="7990223"/>
          </a:xfrm>
        </p:spPr>
      </p:pic>
      <p:sp>
        <p:nvSpPr>
          <p:cNvPr id="3" name="Zástupný text 2">
            <a:extLst>
              <a:ext uri="{FF2B5EF4-FFF2-40B4-BE49-F238E27FC236}">
                <a16:creationId xmlns:a16="http://schemas.microsoft.com/office/drawing/2014/main" id="{329CB850-2145-B0CB-BD43-543EFDCFD777}"/>
              </a:ext>
            </a:extLst>
          </p:cNvPr>
          <p:cNvSpPr>
            <a:spLocks noGrp="1"/>
          </p:cNvSpPr>
          <p:nvPr>
            <p:ph type="body" sz="quarter" idx="12"/>
          </p:nvPr>
        </p:nvSpPr>
        <p:spPr/>
        <p:txBody>
          <a:bodyPr/>
          <a:lstStyle/>
          <a:p>
            <a:r>
              <a:rPr lang="en-US" dirty="0">
                <a:latin typeface="Century Gothic" panose="020B0502020202020204" pitchFamily="34" charset="0"/>
              </a:rPr>
              <a:t>Reimagining chemistry together to create a better world​</a:t>
            </a:r>
            <a:endParaRPr lang="cs-CZ" dirty="0">
              <a:latin typeface="Century Gothic" panose="020B0502020202020204" pitchFamily="34" charset="0"/>
            </a:endParaRPr>
          </a:p>
        </p:txBody>
      </p:sp>
      <p:sp>
        <p:nvSpPr>
          <p:cNvPr id="5" name="Obdélník: s odříznutými rohy na opačné straně 4">
            <a:extLst>
              <a:ext uri="{FF2B5EF4-FFF2-40B4-BE49-F238E27FC236}">
                <a16:creationId xmlns:a16="http://schemas.microsoft.com/office/drawing/2014/main" id="{11F91127-9754-6D2F-7A40-5E5EC4744327}"/>
              </a:ext>
            </a:extLst>
          </p:cNvPr>
          <p:cNvSpPr/>
          <p:nvPr/>
        </p:nvSpPr>
        <p:spPr>
          <a:xfrm>
            <a:off x="0" y="9448800"/>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tab pos="623888" algn="l"/>
              </a:tabLst>
            </a:pPr>
            <a:r>
              <a:rPr kumimoji="0" lang="cs-CZ" sz="4400" b="1" i="0" u="none" strike="noStrike" cap="none" spc="0" normalizeH="0" baseline="0" dirty="0">
                <a:ln>
                  <a:noFill/>
                </a:ln>
                <a:solidFill>
                  <a:srgbClr val="CCFF66"/>
                </a:solidFill>
                <a:effectLst/>
                <a:uFillTx/>
                <a:latin typeface="Century Gothic" panose="020B0502020202020204" pitchFamily="34" charset="0"/>
                <a:sym typeface="Arial"/>
              </a:rPr>
              <a:t>THANK YOU</a:t>
            </a:r>
          </a:p>
        </p:txBody>
      </p:sp>
    </p:spTree>
    <p:extLst>
      <p:ext uri="{BB962C8B-B14F-4D97-AF65-F5344CB8AC3E}">
        <p14:creationId xmlns:p14="http://schemas.microsoft.com/office/powerpoint/2010/main" val="27508653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pPr/>
              <a:t>2</a:t>
            </a:fld>
            <a:endParaRPr lang="en-US" dirty="0"/>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4400" b="1" i="0" u="none" strike="noStrike" cap="none" spc="0" normalizeH="0" baseline="0" dirty="0">
                <a:ln>
                  <a:noFill/>
                </a:ln>
                <a:solidFill>
                  <a:srgbClr val="CCFF66"/>
                </a:solidFill>
                <a:effectLst/>
                <a:uFillTx/>
                <a:latin typeface="Century Gothic" panose="020B0502020202020204" pitchFamily="34" charset="0"/>
                <a:sym typeface="Arial"/>
              </a:rPr>
              <a:t>SAFETY MOMENT</a:t>
            </a:r>
          </a:p>
        </p:txBody>
      </p:sp>
      <p:pic>
        <p:nvPicPr>
          <p:cNvPr id="7" name="Zástupný obsah 1">
            <a:extLst>
              <a:ext uri="{FF2B5EF4-FFF2-40B4-BE49-F238E27FC236}">
                <a16:creationId xmlns:a16="http://schemas.microsoft.com/office/drawing/2014/main" id="{4207830C-E6E6-F514-F195-6312C620021D}"/>
              </a:ext>
            </a:extLst>
          </p:cNvPr>
          <p:cNvPicPr>
            <a:picLocks noGrp="1" noChangeAspect="1"/>
          </p:cNvPicPr>
          <p:nvPr>
            <p:ph sz="quarter" idx="10"/>
          </p:nvPr>
        </p:nvPicPr>
        <p:blipFill>
          <a:blip r:embed="rId2"/>
          <a:stretch>
            <a:fillRect/>
          </a:stretch>
        </p:blipFill>
        <p:spPr>
          <a:xfrm>
            <a:off x="676275" y="6801163"/>
            <a:ext cx="3933825" cy="3933825"/>
          </a:xfrm>
          <a:prstGeom prst="rect">
            <a:avLst/>
          </a:prstGeom>
        </p:spPr>
      </p:pic>
      <p:pic>
        <p:nvPicPr>
          <p:cNvPr id="8" name="Obrázek 7">
            <a:extLst>
              <a:ext uri="{FF2B5EF4-FFF2-40B4-BE49-F238E27FC236}">
                <a16:creationId xmlns:a16="http://schemas.microsoft.com/office/drawing/2014/main" id="{9B403B7C-B61D-AD5A-E1DB-1A902939DCA8}"/>
              </a:ext>
            </a:extLst>
          </p:cNvPr>
          <p:cNvPicPr>
            <a:picLocks noChangeAspect="1"/>
          </p:cNvPicPr>
          <p:nvPr/>
        </p:nvPicPr>
        <p:blipFill>
          <a:blip r:embed="rId3"/>
          <a:stretch>
            <a:fillRect/>
          </a:stretch>
        </p:blipFill>
        <p:spPr>
          <a:xfrm>
            <a:off x="987140" y="2963427"/>
            <a:ext cx="3523683" cy="3523683"/>
          </a:xfrm>
          <a:prstGeom prst="rect">
            <a:avLst/>
          </a:prstGeom>
        </p:spPr>
      </p:pic>
      <p:pic>
        <p:nvPicPr>
          <p:cNvPr id="9" name="Obrázek 8">
            <a:extLst>
              <a:ext uri="{FF2B5EF4-FFF2-40B4-BE49-F238E27FC236}">
                <a16:creationId xmlns:a16="http://schemas.microsoft.com/office/drawing/2014/main" id="{88DE2BD3-295D-061E-05C2-0E2F40068D55}"/>
              </a:ext>
            </a:extLst>
          </p:cNvPr>
          <p:cNvPicPr>
            <a:picLocks noChangeAspect="1"/>
          </p:cNvPicPr>
          <p:nvPr/>
        </p:nvPicPr>
        <p:blipFill>
          <a:blip r:embed="rId4"/>
          <a:stretch>
            <a:fillRect/>
          </a:stretch>
        </p:blipFill>
        <p:spPr>
          <a:xfrm>
            <a:off x="4694925" y="3352801"/>
            <a:ext cx="3933825" cy="3933825"/>
          </a:xfrm>
          <a:prstGeom prst="rect">
            <a:avLst/>
          </a:prstGeom>
        </p:spPr>
      </p:pic>
      <p:pic>
        <p:nvPicPr>
          <p:cNvPr id="10" name="Obrázek 9">
            <a:extLst>
              <a:ext uri="{FF2B5EF4-FFF2-40B4-BE49-F238E27FC236}">
                <a16:creationId xmlns:a16="http://schemas.microsoft.com/office/drawing/2014/main" id="{63622F06-EA1A-4A2C-56BD-2A396BF26090}"/>
              </a:ext>
            </a:extLst>
          </p:cNvPr>
          <p:cNvPicPr>
            <a:picLocks noChangeAspect="1"/>
          </p:cNvPicPr>
          <p:nvPr/>
        </p:nvPicPr>
        <p:blipFill>
          <a:blip r:embed="rId5"/>
          <a:stretch>
            <a:fillRect/>
          </a:stretch>
        </p:blipFill>
        <p:spPr>
          <a:xfrm>
            <a:off x="4067133" y="8999485"/>
            <a:ext cx="3471005" cy="3471005"/>
          </a:xfrm>
          <a:prstGeom prst="rect">
            <a:avLst/>
          </a:prstGeom>
        </p:spPr>
      </p:pic>
      <p:pic>
        <p:nvPicPr>
          <p:cNvPr id="11" name="Obrázek 10">
            <a:extLst>
              <a:ext uri="{FF2B5EF4-FFF2-40B4-BE49-F238E27FC236}">
                <a16:creationId xmlns:a16="http://schemas.microsoft.com/office/drawing/2014/main" id="{5FBC36E8-4551-39A5-0813-79F28FD6499D}"/>
              </a:ext>
            </a:extLst>
          </p:cNvPr>
          <p:cNvPicPr>
            <a:picLocks noChangeAspect="1"/>
          </p:cNvPicPr>
          <p:nvPr/>
        </p:nvPicPr>
        <p:blipFill>
          <a:blip r:embed="rId6"/>
          <a:stretch>
            <a:fillRect/>
          </a:stretch>
        </p:blipFill>
        <p:spPr>
          <a:xfrm>
            <a:off x="9982201" y="2209801"/>
            <a:ext cx="2286000" cy="2286000"/>
          </a:xfrm>
          <a:prstGeom prst="rect">
            <a:avLst/>
          </a:prstGeom>
        </p:spPr>
      </p:pic>
      <p:pic>
        <p:nvPicPr>
          <p:cNvPr id="12" name="Obrázek 11">
            <a:extLst>
              <a:ext uri="{FF2B5EF4-FFF2-40B4-BE49-F238E27FC236}">
                <a16:creationId xmlns:a16="http://schemas.microsoft.com/office/drawing/2014/main" id="{D40E0DA2-2E1F-D4C6-AF7F-D527B5317E28}"/>
              </a:ext>
            </a:extLst>
          </p:cNvPr>
          <p:cNvPicPr>
            <a:picLocks noChangeAspect="1"/>
          </p:cNvPicPr>
          <p:nvPr/>
        </p:nvPicPr>
        <p:blipFill>
          <a:blip r:embed="rId7"/>
          <a:stretch>
            <a:fillRect/>
          </a:stretch>
        </p:blipFill>
        <p:spPr>
          <a:xfrm>
            <a:off x="9999294" y="10630404"/>
            <a:ext cx="2433637" cy="2433637"/>
          </a:xfrm>
          <a:prstGeom prst="rect">
            <a:avLst/>
          </a:prstGeom>
        </p:spPr>
      </p:pic>
      <p:pic>
        <p:nvPicPr>
          <p:cNvPr id="13" name="Obrázek 12">
            <a:extLst>
              <a:ext uri="{FF2B5EF4-FFF2-40B4-BE49-F238E27FC236}">
                <a16:creationId xmlns:a16="http://schemas.microsoft.com/office/drawing/2014/main" id="{39D560CE-089E-2D2E-CCFE-4F0F9A4CB48E}"/>
              </a:ext>
            </a:extLst>
          </p:cNvPr>
          <p:cNvPicPr>
            <a:picLocks noChangeAspect="1"/>
          </p:cNvPicPr>
          <p:nvPr/>
        </p:nvPicPr>
        <p:blipFill>
          <a:blip r:embed="rId8"/>
          <a:stretch>
            <a:fillRect/>
          </a:stretch>
        </p:blipFill>
        <p:spPr>
          <a:xfrm>
            <a:off x="14859000" y="2147887"/>
            <a:ext cx="3933825" cy="3933825"/>
          </a:xfrm>
          <a:prstGeom prst="rect">
            <a:avLst/>
          </a:prstGeom>
        </p:spPr>
      </p:pic>
      <p:pic>
        <p:nvPicPr>
          <p:cNvPr id="14" name="Obrázek 13">
            <a:extLst>
              <a:ext uri="{FF2B5EF4-FFF2-40B4-BE49-F238E27FC236}">
                <a16:creationId xmlns:a16="http://schemas.microsoft.com/office/drawing/2014/main" id="{2FC26AF1-B667-612B-3D6E-88607F102FB2}"/>
              </a:ext>
            </a:extLst>
          </p:cNvPr>
          <p:cNvPicPr>
            <a:picLocks noChangeAspect="1"/>
          </p:cNvPicPr>
          <p:nvPr/>
        </p:nvPicPr>
        <p:blipFill>
          <a:blip r:embed="rId9"/>
          <a:stretch>
            <a:fillRect/>
          </a:stretch>
        </p:blipFill>
        <p:spPr>
          <a:xfrm>
            <a:off x="15343981" y="5740294"/>
            <a:ext cx="3057089" cy="3057089"/>
          </a:xfrm>
          <a:prstGeom prst="rect">
            <a:avLst/>
          </a:prstGeom>
        </p:spPr>
      </p:pic>
      <p:pic>
        <p:nvPicPr>
          <p:cNvPr id="15" name="Obrázek 14">
            <a:extLst>
              <a:ext uri="{FF2B5EF4-FFF2-40B4-BE49-F238E27FC236}">
                <a16:creationId xmlns:a16="http://schemas.microsoft.com/office/drawing/2014/main" id="{83E3CB92-DC32-2274-4E57-A7B423E6EF8F}"/>
              </a:ext>
            </a:extLst>
          </p:cNvPr>
          <p:cNvPicPr>
            <a:picLocks noChangeAspect="1"/>
          </p:cNvPicPr>
          <p:nvPr/>
        </p:nvPicPr>
        <p:blipFill>
          <a:blip r:embed="rId10"/>
          <a:stretch>
            <a:fillRect/>
          </a:stretch>
        </p:blipFill>
        <p:spPr>
          <a:xfrm>
            <a:off x="19563321" y="2626088"/>
            <a:ext cx="3640606" cy="3640606"/>
          </a:xfrm>
          <a:prstGeom prst="rect">
            <a:avLst/>
          </a:prstGeom>
        </p:spPr>
      </p:pic>
      <p:pic>
        <p:nvPicPr>
          <p:cNvPr id="16" name="Obrázek 15">
            <a:extLst>
              <a:ext uri="{FF2B5EF4-FFF2-40B4-BE49-F238E27FC236}">
                <a16:creationId xmlns:a16="http://schemas.microsoft.com/office/drawing/2014/main" id="{D12D7337-54AE-3DAF-9CDD-D21DAB144706}"/>
              </a:ext>
            </a:extLst>
          </p:cNvPr>
          <p:cNvPicPr>
            <a:picLocks noChangeAspect="1"/>
          </p:cNvPicPr>
          <p:nvPr/>
        </p:nvPicPr>
        <p:blipFill>
          <a:blip r:embed="rId11"/>
          <a:stretch>
            <a:fillRect/>
          </a:stretch>
        </p:blipFill>
        <p:spPr>
          <a:xfrm>
            <a:off x="19475435" y="7432777"/>
            <a:ext cx="3428468" cy="3428468"/>
          </a:xfrm>
          <a:prstGeom prst="rect">
            <a:avLst/>
          </a:prstGeom>
        </p:spPr>
      </p:pic>
      <p:pic>
        <p:nvPicPr>
          <p:cNvPr id="17" name="Obrázek 16">
            <a:extLst>
              <a:ext uri="{FF2B5EF4-FFF2-40B4-BE49-F238E27FC236}">
                <a16:creationId xmlns:a16="http://schemas.microsoft.com/office/drawing/2014/main" id="{FFA7D81B-FA7A-2812-0171-618D6EB4667F}"/>
              </a:ext>
            </a:extLst>
          </p:cNvPr>
          <p:cNvPicPr>
            <a:picLocks noChangeAspect="1"/>
          </p:cNvPicPr>
          <p:nvPr/>
        </p:nvPicPr>
        <p:blipFill>
          <a:blip r:embed="rId12"/>
          <a:stretch>
            <a:fillRect/>
          </a:stretch>
        </p:blipFill>
        <p:spPr>
          <a:xfrm>
            <a:off x="15343981" y="9332701"/>
            <a:ext cx="3057089" cy="3057089"/>
          </a:xfrm>
          <a:prstGeom prst="rect">
            <a:avLst/>
          </a:prstGeom>
        </p:spPr>
      </p:pic>
      <p:pic>
        <p:nvPicPr>
          <p:cNvPr id="18" name="Obrázek 17">
            <a:extLst>
              <a:ext uri="{FF2B5EF4-FFF2-40B4-BE49-F238E27FC236}">
                <a16:creationId xmlns:a16="http://schemas.microsoft.com/office/drawing/2014/main" id="{87CE69FA-5B09-A67E-ACE7-DDD58A697F2D}"/>
              </a:ext>
            </a:extLst>
          </p:cNvPr>
          <p:cNvPicPr>
            <a:picLocks noChangeAspect="1"/>
          </p:cNvPicPr>
          <p:nvPr/>
        </p:nvPicPr>
        <p:blipFill>
          <a:blip r:embed="rId13"/>
          <a:stretch>
            <a:fillRect/>
          </a:stretch>
        </p:blipFill>
        <p:spPr>
          <a:xfrm>
            <a:off x="8444648" y="4836825"/>
            <a:ext cx="5824900" cy="5526374"/>
          </a:xfrm>
          <a:prstGeom prst="rect">
            <a:avLst/>
          </a:prstGeom>
          <a:ln>
            <a:solidFill>
              <a:schemeClr val="tx1"/>
            </a:solidFill>
          </a:ln>
        </p:spPr>
      </p:pic>
      <p:cxnSp>
        <p:nvCxnSpPr>
          <p:cNvPr id="19" name="Přímá spojnice se šipkou 18">
            <a:extLst>
              <a:ext uri="{FF2B5EF4-FFF2-40B4-BE49-F238E27FC236}">
                <a16:creationId xmlns:a16="http://schemas.microsoft.com/office/drawing/2014/main" id="{C80EB1BB-B6B6-B26B-2685-BB7CD31175B6}"/>
              </a:ext>
            </a:extLst>
          </p:cNvPr>
          <p:cNvCxnSpPr>
            <a:cxnSpLocks/>
          </p:cNvCxnSpPr>
          <p:nvPr/>
        </p:nvCxnSpPr>
        <p:spPr>
          <a:xfrm flipH="1">
            <a:off x="4067133" y="8382000"/>
            <a:ext cx="4377515" cy="0"/>
          </a:xfrm>
          <a:prstGeom prst="straightConnector1">
            <a:avLst/>
          </a:prstGeom>
          <a:noFill/>
          <a:ln w="31750" cap="flat">
            <a:solidFill>
              <a:schemeClr val="tx2"/>
            </a:solidFill>
            <a:prstDash val="solid"/>
            <a:bevel/>
            <a:tailEnd type="triangle"/>
          </a:ln>
          <a:effectLst>
            <a:outerShdw blurRad="76200" dist="381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0" name="Přímá spojnice se šipkou 19">
            <a:extLst>
              <a:ext uri="{FF2B5EF4-FFF2-40B4-BE49-F238E27FC236}">
                <a16:creationId xmlns:a16="http://schemas.microsoft.com/office/drawing/2014/main" id="{969F76BF-4C93-339F-D96E-FC9D4176DDB3}"/>
              </a:ext>
            </a:extLst>
          </p:cNvPr>
          <p:cNvCxnSpPr>
            <a:cxnSpLocks/>
          </p:cNvCxnSpPr>
          <p:nvPr/>
        </p:nvCxnSpPr>
        <p:spPr>
          <a:xfrm flipH="1">
            <a:off x="7370215" y="9144000"/>
            <a:ext cx="1074433" cy="533400"/>
          </a:xfrm>
          <a:prstGeom prst="straightConnector1">
            <a:avLst/>
          </a:prstGeom>
          <a:noFill/>
          <a:ln w="31750" cap="flat">
            <a:solidFill>
              <a:schemeClr val="tx2"/>
            </a:solidFill>
            <a:prstDash val="solid"/>
            <a:bevel/>
            <a:tailEnd type="triangle"/>
          </a:ln>
          <a:effectLst>
            <a:outerShdw blurRad="76200" dist="381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1" name="Přímá spojnice se šipkou 20">
            <a:extLst>
              <a:ext uri="{FF2B5EF4-FFF2-40B4-BE49-F238E27FC236}">
                <a16:creationId xmlns:a16="http://schemas.microsoft.com/office/drawing/2014/main" id="{54E71D0A-8B58-9E91-4127-F84D8F58DECB}"/>
              </a:ext>
            </a:extLst>
          </p:cNvPr>
          <p:cNvCxnSpPr>
            <a:cxnSpLocks/>
          </p:cNvCxnSpPr>
          <p:nvPr/>
        </p:nvCxnSpPr>
        <p:spPr>
          <a:xfrm flipH="1" flipV="1">
            <a:off x="7855196" y="7286626"/>
            <a:ext cx="589452" cy="485774"/>
          </a:xfrm>
          <a:prstGeom prst="straightConnector1">
            <a:avLst/>
          </a:prstGeom>
          <a:noFill/>
          <a:ln w="31750" cap="flat">
            <a:solidFill>
              <a:schemeClr val="tx2"/>
            </a:solidFill>
            <a:prstDash val="solid"/>
            <a:bevel/>
            <a:tailEnd type="triangle"/>
          </a:ln>
          <a:effectLst>
            <a:outerShdw blurRad="76200" dist="381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2" name="Přímá spojnice se šipkou 21">
            <a:extLst>
              <a:ext uri="{FF2B5EF4-FFF2-40B4-BE49-F238E27FC236}">
                <a16:creationId xmlns:a16="http://schemas.microsoft.com/office/drawing/2014/main" id="{CEC87C60-6B2E-5EEC-4C09-DB763896447B}"/>
              </a:ext>
            </a:extLst>
          </p:cNvPr>
          <p:cNvCxnSpPr>
            <a:cxnSpLocks/>
          </p:cNvCxnSpPr>
          <p:nvPr/>
        </p:nvCxnSpPr>
        <p:spPr>
          <a:xfrm flipV="1">
            <a:off x="10972800" y="4495801"/>
            <a:ext cx="0" cy="341024"/>
          </a:xfrm>
          <a:prstGeom prst="straightConnector1">
            <a:avLst/>
          </a:prstGeom>
          <a:noFill/>
          <a:ln w="31750" cap="flat">
            <a:solidFill>
              <a:schemeClr val="tx2"/>
            </a:solidFill>
            <a:prstDash val="solid"/>
            <a:bevel/>
            <a:tailEnd type="triangle"/>
          </a:ln>
          <a:effectLst>
            <a:outerShdw blurRad="76200" dist="381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3" name="Přímá spojnice se šipkou 22">
            <a:extLst>
              <a:ext uri="{FF2B5EF4-FFF2-40B4-BE49-F238E27FC236}">
                <a16:creationId xmlns:a16="http://schemas.microsoft.com/office/drawing/2014/main" id="{2568EB04-4DBF-EF47-F62E-1ED29951213E}"/>
              </a:ext>
            </a:extLst>
          </p:cNvPr>
          <p:cNvCxnSpPr>
            <a:cxnSpLocks/>
          </p:cNvCxnSpPr>
          <p:nvPr/>
        </p:nvCxnSpPr>
        <p:spPr>
          <a:xfrm flipV="1">
            <a:off x="14294512" y="4666313"/>
            <a:ext cx="564488" cy="170512"/>
          </a:xfrm>
          <a:prstGeom prst="straightConnector1">
            <a:avLst/>
          </a:prstGeom>
          <a:noFill/>
          <a:ln w="31750" cap="flat">
            <a:solidFill>
              <a:schemeClr val="tx2"/>
            </a:solidFill>
            <a:prstDash val="solid"/>
            <a:bevel/>
            <a:tailEnd type="triangle"/>
          </a:ln>
          <a:effectLst>
            <a:outerShdw blurRad="76200" dist="381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4" name="Přímá spojnice se šipkou 23">
            <a:extLst>
              <a:ext uri="{FF2B5EF4-FFF2-40B4-BE49-F238E27FC236}">
                <a16:creationId xmlns:a16="http://schemas.microsoft.com/office/drawing/2014/main" id="{52DA4C38-68E1-25EA-0F35-95BCCD8BC4E0}"/>
              </a:ext>
            </a:extLst>
          </p:cNvPr>
          <p:cNvCxnSpPr>
            <a:cxnSpLocks/>
          </p:cNvCxnSpPr>
          <p:nvPr/>
        </p:nvCxnSpPr>
        <p:spPr>
          <a:xfrm>
            <a:off x="14269548" y="5257800"/>
            <a:ext cx="5293773" cy="0"/>
          </a:xfrm>
          <a:prstGeom prst="straightConnector1">
            <a:avLst/>
          </a:prstGeom>
          <a:noFill/>
          <a:ln w="31750" cap="flat">
            <a:solidFill>
              <a:schemeClr val="tx2"/>
            </a:solidFill>
            <a:prstDash val="solid"/>
            <a:bevel/>
            <a:tailEnd type="triangle"/>
          </a:ln>
          <a:effectLst>
            <a:outerShdw blurRad="76200" dist="381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5" name="Přímá spojnice se šipkou 24">
            <a:extLst>
              <a:ext uri="{FF2B5EF4-FFF2-40B4-BE49-F238E27FC236}">
                <a16:creationId xmlns:a16="http://schemas.microsoft.com/office/drawing/2014/main" id="{6AC6AE02-8394-5F5E-2786-9F76DB8C768A}"/>
              </a:ext>
            </a:extLst>
          </p:cNvPr>
          <p:cNvCxnSpPr>
            <a:cxnSpLocks/>
          </p:cNvCxnSpPr>
          <p:nvPr/>
        </p:nvCxnSpPr>
        <p:spPr>
          <a:xfrm>
            <a:off x="14269548" y="7286626"/>
            <a:ext cx="906510" cy="0"/>
          </a:xfrm>
          <a:prstGeom prst="straightConnector1">
            <a:avLst/>
          </a:prstGeom>
          <a:noFill/>
          <a:ln w="31750" cap="flat">
            <a:solidFill>
              <a:schemeClr val="tx2"/>
            </a:solidFill>
            <a:prstDash val="solid"/>
            <a:bevel/>
            <a:tailEnd type="triangle"/>
          </a:ln>
          <a:effectLst>
            <a:outerShdw blurRad="76200" dist="381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6" name="Přímá spojnice se šipkou 25">
            <a:extLst>
              <a:ext uri="{FF2B5EF4-FFF2-40B4-BE49-F238E27FC236}">
                <a16:creationId xmlns:a16="http://schemas.microsoft.com/office/drawing/2014/main" id="{1EBFA360-BB2C-2327-0335-19E153165970}"/>
              </a:ext>
            </a:extLst>
          </p:cNvPr>
          <p:cNvCxnSpPr>
            <a:cxnSpLocks/>
          </p:cNvCxnSpPr>
          <p:nvPr/>
        </p:nvCxnSpPr>
        <p:spPr>
          <a:xfrm flipV="1">
            <a:off x="14269548" y="9315452"/>
            <a:ext cx="5205887" cy="17249"/>
          </a:xfrm>
          <a:prstGeom prst="straightConnector1">
            <a:avLst/>
          </a:prstGeom>
          <a:noFill/>
          <a:ln w="31750" cap="flat">
            <a:solidFill>
              <a:schemeClr val="tx2"/>
            </a:solidFill>
            <a:prstDash val="solid"/>
            <a:bevel/>
            <a:tailEnd type="triangle"/>
          </a:ln>
          <a:effectLst>
            <a:outerShdw blurRad="76200" dist="381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7" name="Přímá spojnice se šipkou 26">
            <a:extLst>
              <a:ext uri="{FF2B5EF4-FFF2-40B4-BE49-F238E27FC236}">
                <a16:creationId xmlns:a16="http://schemas.microsoft.com/office/drawing/2014/main" id="{E2096425-680D-77D9-3BD3-EA39D2B03DC1}"/>
              </a:ext>
            </a:extLst>
          </p:cNvPr>
          <p:cNvCxnSpPr>
            <a:cxnSpLocks/>
          </p:cNvCxnSpPr>
          <p:nvPr/>
        </p:nvCxnSpPr>
        <p:spPr>
          <a:xfrm>
            <a:off x="14294512" y="10363199"/>
            <a:ext cx="881546" cy="341024"/>
          </a:xfrm>
          <a:prstGeom prst="straightConnector1">
            <a:avLst/>
          </a:prstGeom>
          <a:noFill/>
          <a:ln w="31750" cap="flat">
            <a:solidFill>
              <a:schemeClr val="tx2"/>
            </a:solidFill>
            <a:prstDash val="solid"/>
            <a:bevel/>
            <a:tailEnd type="triangle"/>
          </a:ln>
          <a:effectLst>
            <a:outerShdw blurRad="76200" dist="381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8" name="Přímá spojnice se šipkou 27">
            <a:extLst>
              <a:ext uri="{FF2B5EF4-FFF2-40B4-BE49-F238E27FC236}">
                <a16:creationId xmlns:a16="http://schemas.microsoft.com/office/drawing/2014/main" id="{000126E7-6D1A-F011-5862-60CF2FEA180D}"/>
              </a:ext>
            </a:extLst>
          </p:cNvPr>
          <p:cNvCxnSpPr>
            <a:cxnSpLocks/>
          </p:cNvCxnSpPr>
          <p:nvPr/>
        </p:nvCxnSpPr>
        <p:spPr>
          <a:xfrm>
            <a:off x="11125201" y="10363199"/>
            <a:ext cx="90911" cy="498046"/>
          </a:xfrm>
          <a:prstGeom prst="straightConnector1">
            <a:avLst/>
          </a:prstGeom>
          <a:noFill/>
          <a:ln w="31750" cap="flat">
            <a:solidFill>
              <a:schemeClr val="tx2"/>
            </a:solidFill>
            <a:prstDash val="solid"/>
            <a:bevel/>
            <a:tailEnd type="triangle"/>
          </a:ln>
          <a:effectLst>
            <a:outerShdw blurRad="76200" dist="381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57256176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652BAE8-4907-5E54-7EC3-411C98416C65}"/>
              </a:ext>
            </a:extLst>
          </p:cNvPr>
          <p:cNvSpPr>
            <a:spLocks noGrp="1"/>
          </p:cNvSpPr>
          <p:nvPr>
            <p:ph sz="quarter" idx="10"/>
          </p:nvPr>
        </p:nvSpPr>
        <p:spPr>
          <a:xfrm>
            <a:off x="14782800" y="3067968"/>
            <a:ext cx="9448800" cy="9809831"/>
          </a:xfrm>
        </p:spPr>
        <p:txBody>
          <a:bodyPr numCol="1">
            <a:normAutofit fontScale="92500" lnSpcReduction="10000"/>
          </a:bodyPr>
          <a:lstStyle/>
          <a:p>
            <a:pPr marL="0" indent="1428750">
              <a:buFont typeface="+mj-lt"/>
              <a:buAutoNum type="arabicPeriod"/>
            </a:pPr>
            <a:r>
              <a:rPr lang="en-US" sz="4000" b="0" i="1" dirty="0">
                <a:latin typeface="Century Gothic" panose="020B0502020202020204" pitchFamily="34" charset="0"/>
              </a:rPr>
              <a:t>Welcome</a:t>
            </a:r>
          </a:p>
          <a:p>
            <a:pPr marL="0" indent="1428750">
              <a:buFont typeface="+mj-lt"/>
              <a:buAutoNum type="arabicPeriod"/>
            </a:pPr>
            <a:r>
              <a:rPr lang="en-US" sz="4000" b="0" i="1" dirty="0">
                <a:latin typeface="Century Gothic" panose="020B0502020202020204" pitchFamily="34" charset="0"/>
              </a:rPr>
              <a:t>Safety moment</a:t>
            </a:r>
          </a:p>
          <a:p>
            <a:pPr marL="0" indent="1428750">
              <a:buFont typeface="+mj-lt"/>
              <a:buAutoNum type="arabicPeriod"/>
            </a:pPr>
            <a:r>
              <a:rPr lang="en-US" sz="4000" dirty="0">
                <a:latin typeface="Century Gothic" panose="020B0502020202020204" pitchFamily="34" charset="0"/>
              </a:rPr>
              <a:t>Schedule</a:t>
            </a:r>
          </a:p>
          <a:p>
            <a:pPr marL="0" indent="1428750">
              <a:buFont typeface="+mj-lt"/>
              <a:buAutoNum type="arabicPeriod"/>
            </a:pPr>
            <a:r>
              <a:rPr lang="en-US" sz="4000" dirty="0">
                <a:latin typeface="Century Gothic" panose="020B0502020202020204" pitchFamily="34" charset="0"/>
              </a:rPr>
              <a:t>History</a:t>
            </a:r>
          </a:p>
          <a:p>
            <a:pPr marL="0" indent="1428750">
              <a:buFont typeface="+mj-lt"/>
              <a:buAutoNum type="arabicPeriod"/>
            </a:pPr>
            <a:r>
              <a:rPr lang="en-US" sz="4000" dirty="0">
                <a:latin typeface="Century Gothic" panose="020B0502020202020204" pitchFamily="34" charset="0"/>
              </a:rPr>
              <a:t>Location</a:t>
            </a:r>
          </a:p>
          <a:p>
            <a:pPr marL="0" indent="1428750">
              <a:buFont typeface="+mj-lt"/>
              <a:buAutoNum type="arabicPeriod"/>
            </a:pPr>
            <a:r>
              <a:rPr lang="en-US" sz="4000" dirty="0">
                <a:latin typeface="Century Gothic" panose="020B0502020202020204" pitchFamily="34" charset="0"/>
              </a:rPr>
              <a:t>Area</a:t>
            </a:r>
          </a:p>
          <a:p>
            <a:pPr marL="0" indent="1428750">
              <a:buFont typeface="+mj-lt"/>
              <a:buAutoNum type="arabicPeriod"/>
            </a:pPr>
            <a:r>
              <a:rPr lang="en-US" sz="4000" dirty="0">
                <a:latin typeface="Century Gothic" panose="020B0502020202020204" pitchFamily="34" charset="0"/>
              </a:rPr>
              <a:t>Headcount</a:t>
            </a:r>
          </a:p>
          <a:p>
            <a:pPr marL="0" indent="1428750">
              <a:buFont typeface="+mj-lt"/>
              <a:buAutoNum type="arabicPeriod"/>
            </a:pPr>
            <a:r>
              <a:rPr lang="en-US" sz="4000" dirty="0">
                <a:latin typeface="Century Gothic" panose="020B0502020202020204" pitchFamily="34" charset="0"/>
              </a:rPr>
              <a:t>Raw material &amp; </a:t>
            </a:r>
            <a:r>
              <a:rPr lang="en-US" sz="4000" dirty="0" err="1">
                <a:latin typeface="Century Gothic" panose="020B0502020202020204" pitchFamily="34" charset="0"/>
              </a:rPr>
              <a:t>Chemica</a:t>
            </a:r>
            <a:r>
              <a:rPr lang="cs-CZ" sz="4000" dirty="0">
                <a:latin typeface="Century Gothic" panose="020B0502020202020204" pitchFamily="34" charset="0"/>
              </a:rPr>
              <a:t>l</a:t>
            </a:r>
            <a:r>
              <a:rPr lang="en-US" sz="4000" dirty="0">
                <a:latin typeface="Century Gothic" panose="020B0502020202020204" pitchFamily="34" charset="0"/>
              </a:rPr>
              <a:t>s</a:t>
            </a:r>
          </a:p>
          <a:p>
            <a:pPr marL="0" indent="1428750">
              <a:buFont typeface="+mj-lt"/>
              <a:buAutoNum type="arabicPeriod"/>
            </a:pPr>
            <a:r>
              <a:rPr lang="en-US" sz="4000" dirty="0">
                <a:latin typeface="Century Gothic" panose="020B0502020202020204" pitchFamily="34" charset="0"/>
              </a:rPr>
              <a:t>Utilities</a:t>
            </a:r>
          </a:p>
          <a:p>
            <a:pPr marL="0" indent="1428750">
              <a:buFont typeface="+mj-lt"/>
              <a:buAutoNum type="arabicPeriod"/>
            </a:pPr>
            <a:r>
              <a:rPr lang="en-US" sz="4000" dirty="0">
                <a:latin typeface="Century Gothic" panose="020B0502020202020204" pitchFamily="34" charset="0"/>
              </a:rPr>
              <a:t>Products</a:t>
            </a:r>
          </a:p>
          <a:p>
            <a:pPr marL="0" indent="1428750">
              <a:buFont typeface="+mj-lt"/>
              <a:buAutoNum type="arabicPeriod"/>
            </a:pPr>
            <a:r>
              <a:rPr lang="en-US" sz="4000" dirty="0">
                <a:latin typeface="Century Gothic" panose="020B0502020202020204" pitchFamily="34" charset="0"/>
              </a:rPr>
              <a:t>Certifications</a:t>
            </a:r>
          </a:p>
          <a:p>
            <a:pPr marL="0" indent="1428750">
              <a:buFont typeface="+mj-lt"/>
              <a:buAutoNum type="arabicPeriod"/>
            </a:pPr>
            <a:r>
              <a:rPr lang="en-US" sz="4000" dirty="0">
                <a:latin typeface="Century Gothic" panose="020B0502020202020204" pitchFamily="34" charset="0"/>
              </a:rPr>
              <a:t>Safety strategy</a:t>
            </a:r>
          </a:p>
          <a:p>
            <a:pPr marL="0" indent="1428750">
              <a:buFont typeface="+mj-lt"/>
              <a:buAutoNum type="arabicPeriod"/>
            </a:pPr>
            <a:r>
              <a:rPr lang="en-US" sz="4000" dirty="0">
                <a:latin typeface="Century Gothic" panose="020B0502020202020204" pitchFamily="34" charset="0"/>
              </a:rPr>
              <a:t>Safety reporting</a:t>
            </a:r>
          </a:p>
          <a:p>
            <a:pPr marL="0" indent="1428750">
              <a:buFont typeface="+mj-lt"/>
              <a:buAutoNum type="arabicPeriod"/>
            </a:pPr>
            <a:r>
              <a:rPr lang="en-US" sz="4000" dirty="0">
                <a:latin typeface="Century Gothic" panose="020B0502020202020204" pitchFamily="34" charset="0"/>
              </a:rPr>
              <a:t>Safety event</a:t>
            </a:r>
          </a:p>
          <a:p>
            <a:pPr marL="0" indent="1428750">
              <a:buFont typeface="+mj-lt"/>
              <a:buAutoNum type="arabicPeriod"/>
            </a:pPr>
            <a:r>
              <a:rPr lang="en-US" sz="4000" dirty="0">
                <a:latin typeface="Century Gothic" panose="020B0502020202020204" pitchFamily="34" charset="0"/>
              </a:rPr>
              <a:t>EHS Excellence award</a:t>
            </a:r>
          </a:p>
          <a:p>
            <a:pPr marL="0" indent="1428750">
              <a:buFont typeface="+mj-lt"/>
              <a:buAutoNum type="arabicPeriod"/>
            </a:pPr>
            <a:r>
              <a:rPr lang="en-US" sz="4000" dirty="0">
                <a:latin typeface="Century Gothic" panose="020B0502020202020204" pitchFamily="34" charset="0"/>
              </a:rPr>
              <a:t>Specific agenda</a:t>
            </a:r>
            <a:r>
              <a:rPr lang="cs-CZ" sz="4000" dirty="0">
                <a:latin typeface="Century Gothic" panose="020B0502020202020204" pitchFamily="34" charset="0"/>
              </a:rPr>
              <a:t> – video </a:t>
            </a:r>
            <a:endParaRPr lang="en-US" sz="4000" dirty="0">
              <a:latin typeface="Century Gothic" panose="020B0502020202020204" pitchFamily="34" charset="0"/>
            </a:endParaRPr>
          </a:p>
          <a:p>
            <a:pPr marL="0" indent="1428750">
              <a:buFont typeface="+mj-lt"/>
              <a:buAutoNum type="arabicPeriod"/>
            </a:pPr>
            <a:r>
              <a:rPr lang="en-US" sz="4000" dirty="0">
                <a:latin typeface="Century Gothic" panose="020B0502020202020204" pitchFamily="34" charset="0"/>
              </a:rPr>
              <a:t>Thank you</a:t>
            </a:r>
          </a:p>
        </p:txBody>
      </p:sp>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pPr/>
              <a:t>3</a:t>
            </a:fld>
            <a:endParaRPr lang="en-US" dirty="0"/>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4400" b="1" i="0" u="none" strike="noStrike" cap="none" spc="0" normalizeH="0" baseline="0" dirty="0">
                <a:ln>
                  <a:noFill/>
                </a:ln>
                <a:solidFill>
                  <a:srgbClr val="CCFF66"/>
                </a:solidFill>
                <a:effectLst/>
                <a:uFillTx/>
                <a:latin typeface="Century Gothic" panose="020B0502020202020204" pitchFamily="34" charset="0"/>
                <a:sym typeface="Arial"/>
              </a:rPr>
              <a:t>SCHEDULE</a:t>
            </a:r>
          </a:p>
        </p:txBody>
      </p:sp>
      <p:pic>
        <p:nvPicPr>
          <p:cNvPr id="9" name="Obrázek 8" descr="Obsah obrázku interiér, Laboratorní vybavení, umělá hmota, Lékařské vybavení&#10;&#10;Popis byl vytvořen automaticky">
            <a:extLst>
              <a:ext uri="{FF2B5EF4-FFF2-40B4-BE49-F238E27FC236}">
                <a16:creationId xmlns:a16="http://schemas.microsoft.com/office/drawing/2014/main" id="{4FE334B1-071A-0355-51AB-1F3B2086C3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84638"/>
            <a:ext cx="14386912" cy="9589904"/>
          </a:xfrm>
          <a:prstGeom prst="snip2DiagRect">
            <a:avLst>
              <a:gd name="adj1" fmla="val 50000"/>
              <a:gd name="adj2" fmla="val 0"/>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30643190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obsah 8" descr="Obsah obrázku obloha, venku, krajina, hora&#10;&#10;Popis byl vytvořen automaticky">
            <a:extLst>
              <a:ext uri="{FF2B5EF4-FFF2-40B4-BE49-F238E27FC236}">
                <a16:creationId xmlns:a16="http://schemas.microsoft.com/office/drawing/2014/main" id="{12B70760-9923-29E3-409F-3E54399FCB0C}"/>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380999" y="3028950"/>
            <a:ext cx="15400575" cy="8039100"/>
          </a:xfrm>
        </p:spPr>
      </p:pic>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pPr/>
              <a:t>4</a:t>
            </a:fld>
            <a:endParaRPr lang="en-US" dirty="0"/>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4400" b="1" i="0" u="none" strike="noStrike" cap="none" spc="0" normalizeH="0" baseline="0" dirty="0">
                <a:ln>
                  <a:noFill/>
                </a:ln>
                <a:solidFill>
                  <a:srgbClr val="CCFF66"/>
                </a:solidFill>
                <a:effectLst/>
                <a:uFillTx/>
                <a:latin typeface="Century Gothic" panose="020B0502020202020204" pitchFamily="34" charset="0"/>
                <a:sym typeface="Arial"/>
              </a:rPr>
              <a:t>HISTORY</a:t>
            </a:r>
          </a:p>
        </p:txBody>
      </p:sp>
      <p:sp>
        <p:nvSpPr>
          <p:cNvPr id="12" name="Obdélník: s odříznutými rohy na opačné straně 11">
            <a:extLst>
              <a:ext uri="{FF2B5EF4-FFF2-40B4-BE49-F238E27FC236}">
                <a16:creationId xmlns:a16="http://schemas.microsoft.com/office/drawing/2014/main" id="{C6480BF4-84E4-CDA6-3EBD-CA8FA3508871}"/>
              </a:ext>
            </a:extLst>
          </p:cNvPr>
          <p:cNvSpPr/>
          <p:nvPr/>
        </p:nvSpPr>
        <p:spPr>
          <a:xfrm>
            <a:off x="4385587" y="10223631"/>
            <a:ext cx="7391400" cy="1650738"/>
          </a:xfrm>
          <a:prstGeom prst="snip2DiagRect">
            <a:avLst>
              <a:gd name="adj1" fmla="val 50000"/>
              <a:gd name="adj2" fmla="val 0"/>
            </a:avLst>
          </a:prstGeom>
          <a:solidFill>
            <a:schemeClr val="bg1">
              <a:lumMod val="95000"/>
            </a:schemeClr>
          </a:solidFill>
          <a:ln w="76200" cap="flat">
            <a:solidFill>
              <a:schemeClr val="bg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b="0" i="0" u="none" strike="noStrike" cap="none" spc="0" normalizeH="0" baseline="0" dirty="0">
                <a:ln>
                  <a:noFill/>
                </a:ln>
                <a:solidFill>
                  <a:srgbClr val="000000"/>
                </a:solidFill>
                <a:effectLst/>
                <a:uFillTx/>
                <a:latin typeface="Arial"/>
                <a:ea typeface="Arial"/>
                <a:cs typeface="Arial"/>
                <a:sym typeface="Arial"/>
              </a:rPr>
              <a:t>1923 Glanzstoff Fabrik </a:t>
            </a:r>
          </a:p>
        </p:txBody>
      </p:sp>
      <p:pic>
        <p:nvPicPr>
          <p:cNvPr id="14" name="Obrázek 13" descr="Obsah obrázku černobílá, oblečení, láhev, ulice&#10;&#10;Popis byl vytvořen automaticky">
            <a:extLst>
              <a:ext uri="{FF2B5EF4-FFF2-40B4-BE49-F238E27FC236}">
                <a16:creationId xmlns:a16="http://schemas.microsoft.com/office/drawing/2014/main" id="{8C2C5C1A-0F6C-71F8-FFF9-C942FD7A3A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4400" y="3009900"/>
            <a:ext cx="7554432" cy="8039100"/>
          </a:xfrm>
          <a:prstGeom prst="rect">
            <a:avLst/>
          </a:prstGeom>
        </p:spPr>
      </p:pic>
      <p:sp>
        <p:nvSpPr>
          <p:cNvPr id="16" name="Obdélník: s odříznutými rohy na opačné straně 15">
            <a:extLst>
              <a:ext uri="{FF2B5EF4-FFF2-40B4-BE49-F238E27FC236}">
                <a16:creationId xmlns:a16="http://schemas.microsoft.com/office/drawing/2014/main" id="{839C1D6F-1A52-CF16-6E7D-66E4324638D4}"/>
              </a:ext>
            </a:extLst>
          </p:cNvPr>
          <p:cNvSpPr/>
          <p:nvPr/>
        </p:nvSpPr>
        <p:spPr>
          <a:xfrm>
            <a:off x="16652358" y="10223631"/>
            <a:ext cx="6558516" cy="1650738"/>
          </a:xfrm>
          <a:prstGeom prst="snip2DiagRect">
            <a:avLst>
              <a:gd name="adj1" fmla="val 50000"/>
              <a:gd name="adj2" fmla="val 0"/>
            </a:avLst>
          </a:prstGeom>
          <a:solidFill>
            <a:schemeClr val="bg1">
              <a:lumMod val="95000"/>
            </a:schemeClr>
          </a:solidFill>
          <a:ln w="76200" cap="flat">
            <a:solidFill>
              <a:schemeClr val="bg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algn="ctr" rtl="0" latinLnBrk="1" hangingPunct="0"/>
            <a:r>
              <a:rPr lang="cs-CZ" dirty="0">
                <a:solidFill>
                  <a:srgbClr val="000000"/>
                </a:solidFill>
              </a:rPr>
              <a:t>1960 New spinning</a:t>
            </a:r>
          </a:p>
        </p:txBody>
      </p:sp>
    </p:spTree>
    <p:extLst>
      <p:ext uri="{BB962C8B-B14F-4D97-AF65-F5344CB8AC3E}">
        <p14:creationId xmlns:p14="http://schemas.microsoft.com/office/powerpoint/2010/main" val="45771399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Obrázek 28" descr="Obsah obrázku mapa, text&#10;&#10;Popis byl vytvořen automaticky">
            <a:extLst>
              <a:ext uri="{FF2B5EF4-FFF2-40B4-BE49-F238E27FC236}">
                <a16:creationId xmlns:a16="http://schemas.microsoft.com/office/drawing/2014/main" id="{A7B20E40-07E1-D7E3-2F0D-470BFC79AD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1480" y="2758504"/>
            <a:ext cx="3319407" cy="2806337"/>
          </a:xfrm>
          <a:prstGeom prst="rect">
            <a:avLst/>
          </a:prstGeom>
        </p:spPr>
      </p:pic>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pPr/>
              <a:t>5</a:t>
            </a:fld>
            <a:endParaRPr lang="en-US" dirty="0"/>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4400" b="1" dirty="0">
                <a:solidFill>
                  <a:srgbClr val="CCFF66"/>
                </a:solidFill>
                <a:latin typeface="Century Gothic" panose="020B0502020202020204" pitchFamily="34" charset="0"/>
              </a:rPr>
              <a:t>LOCATION</a:t>
            </a:r>
            <a:endParaRPr kumimoji="0" lang="cs-CZ" sz="4400" b="1" i="0" u="none" strike="noStrike" cap="none" spc="0" normalizeH="0" baseline="0" dirty="0">
              <a:ln>
                <a:noFill/>
              </a:ln>
              <a:solidFill>
                <a:srgbClr val="CCFF66"/>
              </a:solidFill>
              <a:effectLst/>
              <a:uFillTx/>
              <a:latin typeface="Century Gothic" panose="020B0502020202020204" pitchFamily="34" charset="0"/>
              <a:sym typeface="Arial"/>
            </a:endParaRPr>
          </a:p>
        </p:txBody>
      </p:sp>
      <p:pic>
        <p:nvPicPr>
          <p:cNvPr id="1026" name="Picture 2">
            <a:extLst>
              <a:ext uri="{FF2B5EF4-FFF2-40B4-BE49-F238E27FC236}">
                <a16:creationId xmlns:a16="http://schemas.microsoft.com/office/drawing/2014/main" id="{AC0B3913-4797-8D41-F2D1-5A341E62E646}"/>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9829800" y="0"/>
            <a:ext cx="14554200" cy="1112968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s odříznutými rohy na opačné straně 1">
            <a:extLst>
              <a:ext uri="{FF2B5EF4-FFF2-40B4-BE49-F238E27FC236}">
                <a16:creationId xmlns:a16="http://schemas.microsoft.com/office/drawing/2014/main" id="{D4156EB1-EAC0-F9C8-73A8-60B3EC9C4F42}"/>
              </a:ext>
            </a:extLst>
          </p:cNvPr>
          <p:cNvSpPr/>
          <p:nvPr/>
        </p:nvSpPr>
        <p:spPr>
          <a:xfrm>
            <a:off x="0" y="11126685"/>
            <a:ext cx="24384000" cy="1240270"/>
          </a:xfrm>
          <a:prstGeom prst="snip2DiagRect">
            <a:avLst>
              <a:gd name="adj1" fmla="val 45684"/>
              <a:gd name="adj2" fmla="val 0"/>
            </a:avLst>
          </a:prstGeom>
          <a:solidFill>
            <a:schemeClr val="bg1">
              <a:lumMod val="50000"/>
            </a:schemeClr>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3200" b="1" i="0" u="none" strike="noStrike" cap="none" spc="0" normalizeH="0" baseline="0" dirty="0">
                <a:ln>
                  <a:noFill/>
                </a:ln>
                <a:solidFill>
                  <a:schemeClr val="bg1"/>
                </a:solidFill>
                <a:effectLst/>
                <a:uFillTx/>
                <a:latin typeface="Century Gothic" panose="020B0502020202020204" pitchFamily="34" charset="0"/>
                <a:sym typeface="Arial"/>
              </a:rPr>
              <a:t>EUR</a:t>
            </a:r>
            <a:r>
              <a:rPr lang="cs-CZ" sz="3200" b="1" dirty="0">
                <a:solidFill>
                  <a:schemeClr val="bg1"/>
                </a:solidFill>
                <a:latin typeface="Century Gothic" panose="020B0502020202020204" pitchFamily="34" charset="0"/>
              </a:rPr>
              <a:t>OPE	&gt;	CZECH REPUBLIC	&gt;	USTECKY REGION	&gt;	LITOMERICE DISTRICT	&gt;	LOVOSICE TOWN</a:t>
            </a:r>
            <a:endParaRPr kumimoji="0" lang="cs-CZ" sz="3200" b="1" i="0" u="none" strike="noStrike" cap="none" spc="0" normalizeH="0" baseline="0" dirty="0">
              <a:ln>
                <a:noFill/>
              </a:ln>
              <a:solidFill>
                <a:schemeClr val="bg1"/>
              </a:solidFill>
              <a:effectLst/>
              <a:uFillTx/>
              <a:latin typeface="Century Gothic" panose="020B0502020202020204" pitchFamily="34" charset="0"/>
              <a:sym typeface="Arial"/>
            </a:endParaRPr>
          </a:p>
        </p:txBody>
      </p:sp>
      <p:pic>
        <p:nvPicPr>
          <p:cNvPr id="1036" name="Picture 12">
            <a:extLst>
              <a:ext uri="{FF2B5EF4-FFF2-40B4-BE49-F238E27FC236}">
                <a16:creationId xmlns:a16="http://schemas.microsoft.com/office/drawing/2014/main" id="{EFCD00FB-1BC1-04B7-149E-A21D08895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36" y="6327772"/>
            <a:ext cx="7620000" cy="4381500"/>
          </a:xfrm>
          <a:prstGeom prst="rect">
            <a:avLst/>
          </a:prstGeom>
          <a:noFill/>
          <a:extLst>
            <a:ext uri="{909E8E84-426E-40DD-AFC4-6F175D3DCCD1}">
              <a14:hiddenFill xmlns:a14="http://schemas.microsoft.com/office/drawing/2010/main">
                <a:solidFill>
                  <a:srgbClr val="FFFFFF"/>
                </a:solidFill>
              </a14:hiddenFill>
            </a:ext>
          </a:extLst>
        </p:spPr>
      </p:pic>
      <p:sp>
        <p:nvSpPr>
          <p:cNvPr id="26" name="Lichoběžník 25">
            <a:extLst>
              <a:ext uri="{FF2B5EF4-FFF2-40B4-BE49-F238E27FC236}">
                <a16:creationId xmlns:a16="http://schemas.microsoft.com/office/drawing/2014/main" id="{59FFE9FF-230E-ECE5-9E5E-C3D3E5E1FBF8}"/>
              </a:ext>
            </a:extLst>
          </p:cNvPr>
          <p:cNvSpPr/>
          <p:nvPr/>
        </p:nvSpPr>
        <p:spPr>
          <a:xfrm rot="12976294">
            <a:off x="2863507" y="3900823"/>
            <a:ext cx="1911179" cy="3898235"/>
          </a:xfrm>
          <a:prstGeom prst="trapezoid">
            <a:avLst>
              <a:gd name="adj" fmla="val 32128"/>
            </a:avLst>
          </a:prstGeom>
          <a:gradFill flip="none" rotWithShape="1">
            <a:gsLst>
              <a:gs pos="0">
                <a:schemeClr val="bg1">
                  <a:lumMod val="95000"/>
                  <a:alpha val="0"/>
                </a:schemeClr>
              </a:gs>
              <a:gs pos="24000">
                <a:schemeClr val="bg1">
                  <a:lumMod val="95000"/>
                </a:schemeClr>
              </a:gs>
              <a:gs pos="50000">
                <a:schemeClr val="bg1">
                  <a:lumMod val="95000"/>
                </a:schemeClr>
              </a:gs>
              <a:gs pos="100000">
                <a:schemeClr val="bg1">
                  <a:lumMod val="95000"/>
                  <a:alpha val="0"/>
                </a:schemeClr>
              </a:gs>
            </a:gsLst>
            <a:lin ang="5400000" scaled="1"/>
            <a:tileRect/>
          </a:gra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27" name="Lichoběžník 26">
            <a:extLst>
              <a:ext uri="{FF2B5EF4-FFF2-40B4-BE49-F238E27FC236}">
                <a16:creationId xmlns:a16="http://schemas.microsoft.com/office/drawing/2014/main" id="{177B33DF-4BC1-80B0-F23C-5470C24981CC}"/>
              </a:ext>
            </a:extLst>
          </p:cNvPr>
          <p:cNvSpPr/>
          <p:nvPr/>
        </p:nvSpPr>
        <p:spPr>
          <a:xfrm rot="5082730">
            <a:off x="8319442" y="1465559"/>
            <a:ext cx="4899563" cy="12923635"/>
          </a:xfrm>
          <a:prstGeom prst="trapezoid">
            <a:avLst>
              <a:gd name="adj" fmla="val 43031"/>
            </a:avLst>
          </a:prstGeom>
          <a:gradFill flip="none" rotWithShape="1">
            <a:gsLst>
              <a:gs pos="0">
                <a:schemeClr val="bg1">
                  <a:lumMod val="95000"/>
                  <a:alpha val="0"/>
                </a:schemeClr>
              </a:gs>
              <a:gs pos="24000">
                <a:schemeClr val="bg1">
                  <a:lumMod val="95000"/>
                </a:schemeClr>
              </a:gs>
              <a:gs pos="50000">
                <a:schemeClr val="bg1">
                  <a:lumMod val="95000"/>
                </a:schemeClr>
              </a:gs>
              <a:gs pos="100000">
                <a:schemeClr val="bg1">
                  <a:lumMod val="95000"/>
                  <a:alpha val="0"/>
                </a:schemeClr>
              </a:gs>
            </a:gsLst>
            <a:lin ang="5400000" scaled="1"/>
            <a:tileRect/>
          </a:gra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pic>
        <p:nvPicPr>
          <p:cNvPr id="1050" name="Picture 26">
            <a:extLst>
              <a:ext uri="{FF2B5EF4-FFF2-40B4-BE49-F238E27FC236}">
                <a16:creationId xmlns:a16="http://schemas.microsoft.com/office/drawing/2014/main" id="{5FDCEE74-93F6-1829-47F3-622E36FAEA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0303" y="10644254"/>
            <a:ext cx="1080422"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0" name="Picture 36" descr="Flag of Europe - Wikipedia">
            <a:extLst>
              <a:ext uri="{FF2B5EF4-FFF2-40B4-BE49-F238E27FC236}">
                <a16:creationId xmlns:a16="http://schemas.microsoft.com/office/drawing/2014/main" id="{EFEB3A7C-418C-D4C6-2678-A3FF8FCCD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9800" y="10644254"/>
            <a:ext cx="1080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155A9644-71D5-5001-FA42-2B7EC45C6A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54125" y="10644254"/>
            <a:ext cx="1080675"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033B484B-7AFC-1E7E-020D-AB1635CED3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18224" y="10646418"/>
            <a:ext cx="1084576"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FBF2835A-5D46-61DE-3645-1B875C1C9D3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49312" y="10644254"/>
            <a:ext cx="1080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090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descr="Obsah obrázku venku, Letecké snímkování, hora, Pohled z ptačí perspektivy&#10;&#10;Popis byl vytvořen automaticky">
            <a:extLst>
              <a:ext uri="{FF2B5EF4-FFF2-40B4-BE49-F238E27FC236}">
                <a16:creationId xmlns:a16="http://schemas.microsoft.com/office/drawing/2014/main" id="{E0DBA64E-AE06-A4F7-2B63-69BFD578C958}"/>
              </a:ext>
            </a:extLst>
          </p:cNvPr>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3742" b="11295"/>
          <a:stretch/>
        </p:blipFill>
        <p:spPr>
          <a:xfrm>
            <a:off x="0" y="3505200"/>
            <a:ext cx="24384000" cy="8610600"/>
          </a:xfrm>
        </p:spPr>
      </p:pic>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pPr/>
              <a:t>6</a:t>
            </a:fld>
            <a:endParaRPr lang="en-US" dirty="0"/>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4400" b="1" dirty="0">
                <a:solidFill>
                  <a:srgbClr val="CCFF66"/>
                </a:solidFill>
                <a:latin typeface="Century Gothic" panose="020B0502020202020204" pitchFamily="34" charset="0"/>
              </a:rPr>
              <a:t>AREA</a:t>
            </a:r>
            <a:endParaRPr kumimoji="0" lang="cs-CZ" sz="4400" b="1" i="0" u="none" strike="noStrike" cap="none" spc="0" normalizeH="0" baseline="0" dirty="0">
              <a:ln>
                <a:noFill/>
              </a:ln>
              <a:solidFill>
                <a:srgbClr val="CCFF66"/>
              </a:solidFill>
              <a:effectLst/>
              <a:uFillTx/>
              <a:latin typeface="Century Gothic" panose="020B0502020202020204" pitchFamily="34" charset="0"/>
              <a:sym typeface="Arial"/>
            </a:endParaRPr>
          </a:p>
        </p:txBody>
      </p:sp>
      <p:sp>
        <p:nvSpPr>
          <p:cNvPr id="13" name="Volný tvar: obrazec 12">
            <a:extLst>
              <a:ext uri="{FF2B5EF4-FFF2-40B4-BE49-F238E27FC236}">
                <a16:creationId xmlns:a16="http://schemas.microsoft.com/office/drawing/2014/main" id="{B3F14AC4-9B70-317C-7E2F-DF4774D2A968}"/>
              </a:ext>
            </a:extLst>
          </p:cNvPr>
          <p:cNvSpPr/>
          <p:nvPr/>
        </p:nvSpPr>
        <p:spPr>
          <a:xfrm>
            <a:off x="4610100" y="6819900"/>
            <a:ext cx="8839200" cy="3390900"/>
          </a:xfrm>
          <a:custGeom>
            <a:avLst/>
            <a:gdLst>
              <a:gd name="connsiteX0" fmla="*/ 0 w 8839200"/>
              <a:gd name="connsiteY0" fmla="*/ 2400300 h 3390900"/>
              <a:gd name="connsiteX1" fmla="*/ 4133850 w 8839200"/>
              <a:gd name="connsiteY1" fmla="*/ 3390900 h 3390900"/>
              <a:gd name="connsiteX2" fmla="*/ 8839200 w 8839200"/>
              <a:gd name="connsiteY2" fmla="*/ 2419350 h 3390900"/>
              <a:gd name="connsiteX3" fmla="*/ 7620000 w 8839200"/>
              <a:gd name="connsiteY3" fmla="*/ 2038350 h 3390900"/>
              <a:gd name="connsiteX4" fmla="*/ 8534400 w 8839200"/>
              <a:gd name="connsiteY4" fmla="*/ 1790700 h 3390900"/>
              <a:gd name="connsiteX5" fmla="*/ 7219950 w 8839200"/>
              <a:gd name="connsiteY5" fmla="*/ 1504950 h 3390900"/>
              <a:gd name="connsiteX6" fmla="*/ 7734300 w 8839200"/>
              <a:gd name="connsiteY6" fmla="*/ 1447800 h 3390900"/>
              <a:gd name="connsiteX7" fmla="*/ 7753350 w 8839200"/>
              <a:gd name="connsiteY7" fmla="*/ 971550 h 3390900"/>
              <a:gd name="connsiteX8" fmla="*/ 6858000 w 8839200"/>
              <a:gd name="connsiteY8" fmla="*/ 762000 h 3390900"/>
              <a:gd name="connsiteX9" fmla="*/ 6572250 w 8839200"/>
              <a:gd name="connsiteY9" fmla="*/ 895350 h 3390900"/>
              <a:gd name="connsiteX10" fmla="*/ 6553200 w 8839200"/>
              <a:gd name="connsiteY10" fmla="*/ 0 h 3390900"/>
              <a:gd name="connsiteX11" fmla="*/ 6153150 w 8839200"/>
              <a:gd name="connsiteY11" fmla="*/ 38100 h 3390900"/>
              <a:gd name="connsiteX12" fmla="*/ 6134100 w 8839200"/>
              <a:gd name="connsiteY12" fmla="*/ 1009650 h 3390900"/>
              <a:gd name="connsiteX13" fmla="*/ 5581650 w 8839200"/>
              <a:gd name="connsiteY13" fmla="*/ 990600 h 3390900"/>
              <a:gd name="connsiteX14" fmla="*/ 5524500 w 8839200"/>
              <a:gd name="connsiteY14" fmla="*/ 1238250 h 3390900"/>
              <a:gd name="connsiteX15" fmla="*/ 0 w 8839200"/>
              <a:gd name="connsiteY15" fmla="*/ 24003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9200" h="3390900">
                <a:moveTo>
                  <a:pt x="0" y="2400300"/>
                </a:moveTo>
                <a:lnTo>
                  <a:pt x="4133850" y="3390900"/>
                </a:lnTo>
                <a:lnTo>
                  <a:pt x="8839200" y="2419350"/>
                </a:lnTo>
                <a:lnTo>
                  <a:pt x="7620000" y="2038350"/>
                </a:lnTo>
                <a:lnTo>
                  <a:pt x="8534400" y="1790700"/>
                </a:lnTo>
                <a:lnTo>
                  <a:pt x="7219950" y="1504950"/>
                </a:lnTo>
                <a:lnTo>
                  <a:pt x="7734300" y="1447800"/>
                </a:lnTo>
                <a:lnTo>
                  <a:pt x="7753350" y="971550"/>
                </a:lnTo>
                <a:lnTo>
                  <a:pt x="6858000" y="762000"/>
                </a:lnTo>
                <a:lnTo>
                  <a:pt x="6572250" y="895350"/>
                </a:lnTo>
                <a:lnTo>
                  <a:pt x="6553200" y="0"/>
                </a:lnTo>
                <a:lnTo>
                  <a:pt x="6153150" y="38100"/>
                </a:lnTo>
                <a:lnTo>
                  <a:pt x="6134100" y="1009650"/>
                </a:lnTo>
                <a:lnTo>
                  <a:pt x="5581650" y="990600"/>
                </a:lnTo>
                <a:lnTo>
                  <a:pt x="5524500" y="1238250"/>
                </a:lnTo>
                <a:lnTo>
                  <a:pt x="0" y="2400300"/>
                </a:lnTo>
                <a:close/>
              </a:path>
            </a:pathLst>
          </a:custGeom>
          <a:solidFill>
            <a:srgbClr val="2B426F">
              <a:alpha val="25000"/>
            </a:srgbClr>
          </a:solidFill>
          <a:ln w="50800" cap="flat">
            <a:solidFill>
              <a:srgbClr val="2C426E"/>
            </a:solidFill>
            <a:prstDash val="solid"/>
            <a:bevel/>
          </a:ln>
          <a:effectLst>
            <a:glow rad="63500">
              <a:schemeClr val="bg1">
                <a:alpha val="25000"/>
              </a:schemeClr>
            </a:glo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15" name="Volný tvar: obrazec 14">
            <a:extLst>
              <a:ext uri="{FF2B5EF4-FFF2-40B4-BE49-F238E27FC236}">
                <a16:creationId xmlns:a16="http://schemas.microsoft.com/office/drawing/2014/main" id="{B70EF9C6-3DA9-76A4-858F-17638D5B4C8A}"/>
              </a:ext>
            </a:extLst>
          </p:cNvPr>
          <p:cNvSpPr/>
          <p:nvPr/>
        </p:nvSpPr>
        <p:spPr>
          <a:xfrm>
            <a:off x="11296650" y="6915150"/>
            <a:ext cx="8667750" cy="2286000"/>
          </a:xfrm>
          <a:custGeom>
            <a:avLst/>
            <a:gdLst>
              <a:gd name="connsiteX0" fmla="*/ 1676400 w 8667750"/>
              <a:gd name="connsiteY0" fmla="*/ 2000250 h 2286000"/>
              <a:gd name="connsiteX1" fmla="*/ 2571750 w 8667750"/>
              <a:gd name="connsiteY1" fmla="*/ 2286000 h 2286000"/>
              <a:gd name="connsiteX2" fmla="*/ 8667750 w 8667750"/>
              <a:gd name="connsiteY2" fmla="*/ 1390650 h 2286000"/>
              <a:gd name="connsiteX3" fmla="*/ 723900 w 8667750"/>
              <a:gd name="connsiteY3" fmla="*/ 0 h 2286000"/>
              <a:gd name="connsiteX4" fmla="*/ 0 w 8667750"/>
              <a:gd name="connsiteY4" fmla="*/ 95250 h 2286000"/>
              <a:gd name="connsiteX5" fmla="*/ 19050 w 8667750"/>
              <a:gd name="connsiteY5" fmla="*/ 533400 h 2286000"/>
              <a:gd name="connsiteX6" fmla="*/ 1238250 w 8667750"/>
              <a:gd name="connsiteY6" fmla="*/ 781050 h 2286000"/>
              <a:gd name="connsiteX7" fmla="*/ 1257300 w 8667750"/>
              <a:gd name="connsiteY7" fmla="*/ 1390650 h 2286000"/>
              <a:gd name="connsiteX8" fmla="*/ 2457450 w 8667750"/>
              <a:gd name="connsiteY8" fmla="*/ 1695450 h 2286000"/>
              <a:gd name="connsiteX9" fmla="*/ 1676400 w 8667750"/>
              <a:gd name="connsiteY9" fmla="*/ 200025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7750" h="2286000">
                <a:moveTo>
                  <a:pt x="1676400" y="2000250"/>
                </a:moveTo>
                <a:lnTo>
                  <a:pt x="2571750" y="2286000"/>
                </a:lnTo>
                <a:lnTo>
                  <a:pt x="8667750" y="1390650"/>
                </a:lnTo>
                <a:lnTo>
                  <a:pt x="723900" y="0"/>
                </a:lnTo>
                <a:lnTo>
                  <a:pt x="0" y="95250"/>
                </a:lnTo>
                <a:lnTo>
                  <a:pt x="19050" y="533400"/>
                </a:lnTo>
                <a:lnTo>
                  <a:pt x="1238250" y="781050"/>
                </a:lnTo>
                <a:lnTo>
                  <a:pt x="1257300" y="1390650"/>
                </a:lnTo>
                <a:lnTo>
                  <a:pt x="2457450" y="1695450"/>
                </a:lnTo>
                <a:lnTo>
                  <a:pt x="1676400" y="2000250"/>
                </a:lnTo>
                <a:close/>
              </a:path>
            </a:pathLst>
          </a:custGeom>
          <a:solidFill>
            <a:srgbClr val="00ABCD">
              <a:alpha val="25000"/>
            </a:srgbClr>
          </a:solidFill>
          <a:ln w="50800" cap="flat">
            <a:solidFill>
              <a:srgbClr val="00ABCD"/>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17" name="Volný tvar: obrazec 16">
            <a:extLst>
              <a:ext uri="{FF2B5EF4-FFF2-40B4-BE49-F238E27FC236}">
                <a16:creationId xmlns:a16="http://schemas.microsoft.com/office/drawing/2014/main" id="{27B89710-637D-4E91-97E4-E708ECA88A60}"/>
              </a:ext>
            </a:extLst>
          </p:cNvPr>
          <p:cNvSpPr/>
          <p:nvPr/>
        </p:nvSpPr>
        <p:spPr>
          <a:xfrm>
            <a:off x="12515850" y="6419850"/>
            <a:ext cx="11487150" cy="1752600"/>
          </a:xfrm>
          <a:custGeom>
            <a:avLst/>
            <a:gdLst>
              <a:gd name="connsiteX0" fmla="*/ 0 w 11487150"/>
              <a:gd name="connsiteY0" fmla="*/ 476250 h 1752600"/>
              <a:gd name="connsiteX1" fmla="*/ 7696200 w 11487150"/>
              <a:gd name="connsiteY1" fmla="*/ 1752600 h 1752600"/>
              <a:gd name="connsiteX2" fmla="*/ 11487150 w 11487150"/>
              <a:gd name="connsiteY2" fmla="*/ 1238250 h 1752600"/>
              <a:gd name="connsiteX3" fmla="*/ 5010150 w 11487150"/>
              <a:gd name="connsiteY3" fmla="*/ 0 h 1752600"/>
              <a:gd name="connsiteX4" fmla="*/ 0 w 11487150"/>
              <a:gd name="connsiteY4" fmla="*/ 47625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150" h="1752600">
                <a:moveTo>
                  <a:pt x="0" y="476250"/>
                </a:moveTo>
                <a:lnTo>
                  <a:pt x="7696200" y="1752600"/>
                </a:lnTo>
                <a:lnTo>
                  <a:pt x="11487150" y="1238250"/>
                </a:lnTo>
                <a:lnTo>
                  <a:pt x="5010150" y="0"/>
                </a:lnTo>
                <a:lnTo>
                  <a:pt x="0" y="476250"/>
                </a:lnTo>
                <a:close/>
              </a:path>
            </a:pathLst>
          </a:custGeom>
          <a:solidFill>
            <a:schemeClr val="bg1">
              <a:alpha val="25000"/>
            </a:schemeClr>
          </a:solidFill>
          <a:ln w="50800" cap="flat">
            <a:solidFill>
              <a:schemeClr val="bg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19" name="Obdélník 18">
            <a:extLst>
              <a:ext uri="{FF2B5EF4-FFF2-40B4-BE49-F238E27FC236}">
                <a16:creationId xmlns:a16="http://schemas.microsoft.com/office/drawing/2014/main" id="{70DA8545-8E27-9B7D-778B-CBF54E07BC43}"/>
              </a:ext>
            </a:extLst>
          </p:cNvPr>
          <p:cNvSpPr/>
          <p:nvPr/>
        </p:nvSpPr>
        <p:spPr>
          <a:xfrm>
            <a:off x="12438898" y="3672334"/>
            <a:ext cx="8497328" cy="923330"/>
          </a:xfrm>
          <a:prstGeom prst="rect">
            <a:avLst/>
          </a:prstGeom>
          <a:noFill/>
          <a:effectLst>
            <a:glow rad="127000">
              <a:schemeClr val="tx1"/>
            </a:glow>
          </a:effectLst>
          <a:scene3d>
            <a:camera prst="perspectiveRelaxed"/>
            <a:lightRig rig="threePt" dir="t"/>
          </a:scene3d>
        </p:spPr>
        <p:txBody>
          <a:bodyPr wrap="square" lIns="91440" tIns="45720" rIns="91440" bIns="45720">
            <a:spAutoFit/>
          </a:bodyPr>
          <a:lstStyle/>
          <a:p>
            <a:pPr algn="ctr"/>
            <a:r>
              <a:rPr lang="cs-CZ" sz="5400" b="1" spc="50" dirty="0">
                <a:ln w="12700" cmpd="sng">
                  <a:solidFill>
                    <a:schemeClr val="tx1"/>
                  </a:solidFill>
                  <a:prstDash val="solid"/>
                </a:ln>
                <a:solidFill>
                  <a:schemeClr val="bg1"/>
                </a:solidFill>
                <a:effectLst/>
              </a:rPr>
              <a:t>Litoměřice </a:t>
            </a:r>
            <a:r>
              <a:rPr lang="cs-CZ" sz="5400" b="1" spc="50" dirty="0" err="1">
                <a:ln w="12700" cmpd="sng">
                  <a:solidFill>
                    <a:schemeClr val="tx1"/>
                  </a:solidFill>
                  <a:prstDash val="solid"/>
                </a:ln>
                <a:solidFill>
                  <a:schemeClr val="bg1"/>
                </a:solidFill>
                <a:effectLst/>
              </a:rPr>
              <a:t>town</a:t>
            </a:r>
            <a:endParaRPr lang="cs-CZ" sz="5400" b="1" cap="none" spc="50" dirty="0">
              <a:ln w="12700" cmpd="sng">
                <a:solidFill>
                  <a:schemeClr val="tx1"/>
                </a:solidFill>
                <a:prstDash val="solid"/>
              </a:ln>
              <a:solidFill>
                <a:schemeClr val="bg1"/>
              </a:solidFill>
              <a:effectLst/>
            </a:endParaRPr>
          </a:p>
        </p:txBody>
      </p:sp>
      <p:sp>
        <p:nvSpPr>
          <p:cNvPr id="20" name="Obdélník 19">
            <a:extLst>
              <a:ext uri="{FF2B5EF4-FFF2-40B4-BE49-F238E27FC236}">
                <a16:creationId xmlns:a16="http://schemas.microsoft.com/office/drawing/2014/main" id="{FF29D097-172C-A99D-9B0A-685601FD22D5}"/>
              </a:ext>
            </a:extLst>
          </p:cNvPr>
          <p:cNvSpPr/>
          <p:nvPr/>
        </p:nvSpPr>
        <p:spPr>
          <a:xfrm>
            <a:off x="-1334528" y="11089333"/>
            <a:ext cx="8497328" cy="923330"/>
          </a:xfrm>
          <a:prstGeom prst="rect">
            <a:avLst/>
          </a:prstGeom>
          <a:noFill/>
          <a:effectLst>
            <a:glow rad="127000">
              <a:schemeClr val="tx1"/>
            </a:glow>
          </a:effectLst>
          <a:scene3d>
            <a:camera prst="perspectiveRelaxed"/>
            <a:lightRig rig="threePt" dir="t"/>
          </a:scene3d>
        </p:spPr>
        <p:txBody>
          <a:bodyPr wrap="square" lIns="91440" tIns="45720" rIns="91440" bIns="45720">
            <a:spAutoFit/>
          </a:bodyPr>
          <a:lstStyle/>
          <a:p>
            <a:pPr algn="ctr"/>
            <a:r>
              <a:rPr lang="cs-CZ" sz="5400" b="1" spc="50" dirty="0">
                <a:ln w="12700" cmpd="sng">
                  <a:solidFill>
                    <a:schemeClr val="tx1"/>
                  </a:solidFill>
                  <a:prstDash val="solid"/>
                </a:ln>
                <a:solidFill>
                  <a:schemeClr val="bg1"/>
                </a:solidFill>
                <a:effectLst/>
              </a:rPr>
              <a:t>Lovosice </a:t>
            </a:r>
            <a:r>
              <a:rPr lang="cs-CZ" sz="5400" b="1" spc="50" dirty="0" err="1">
                <a:ln w="12700" cmpd="sng">
                  <a:solidFill>
                    <a:schemeClr val="tx1"/>
                  </a:solidFill>
                  <a:prstDash val="solid"/>
                </a:ln>
                <a:solidFill>
                  <a:schemeClr val="bg1"/>
                </a:solidFill>
                <a:effectLst/>
              </a:rPr>
              <a:t>town</a:t>
            </a:r>
            <a:endParaRPr lang="cs-CZ" sz="5400" b="1" cap="none" spc="50" dirty="0">
              <a:ln w="12700" cmpd="sng">
                <a:solidFill>
                  <a:schemeClr val="tx1"/>
                </a:solidFill>
                <a:prstDash val="solid"/>
              </a:ln>
              <a:solidFill>
                <a:schemeClr val="bg1"/>
              </a:solidFill>
              <a:effectLst/>
            </a:endParaRPr>
          </a:p>
        </p:txBody>
      </p:sp>
      <p:pic>
        <p:nvPicPr>
          <p:cNvPr id="2056" name="Picture 8">
            <a:extLst>
              <a:ext uri="{FF2B5EF4-FFF2-40B4-BE49-F238E27FC236}">
                <a16:creationId xmlns:a16="http://schemas.microsoft.com/office/drawing/2014/main" id="{D0F0C1A5-0D9D-6166-F7B9-74A592CCC1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1203" y="3611157"/>
            <a:ext cx="2555237" cy="3935339"/>
          </a:xfrm>
          <a:prstGeom prst="rect">
            <a:avLst/>
          </a:prstGeom>
          <a:noFill/>
          <a:effectLst>
            <a:glow rad="127000">
              <a:schemeClr val="bg1"/>
            </a:glow>
          </a:effectLst>
          <a:scene3d>
            <a:camera prst="orthographicFront">
              <a:rot lat="18510025" lon="18199132" rev="3403511"/>
            </a:camera>
            <a:lightRig rig="threePt" dir="t"/>
          </a:scene3d>
          <a:extLst>
            <a:ext uri="{909E8E84-426E-40DD-AFC4-6F175D3DCCD1}">
              <a14:hiddenFill xmlns:a14="http://schemas.microsoft.com/office/drawing/2010/main">
                <a:solidFill>
                  <a:srgbClr val="FFFFFF"/>
                </a:solidFill>
              </a14:hiddenFill>
            </a:ext>
          </a:extLst>
        </p:spPr>
      </p:pic>
      <p:pic>
        <p:nvPicPr>
          <p:cNvPr id="23" name="Obrázek 22" descr="Obsah obrázku Grafika, Písmo, grafický design, snímek obrazovky&#10;&#10;Popis byl vytvořen automaticky">
            <a:extLst>
              <a:ext uri="{FF2B5EF4-FFF2-40B4-BE49-F238E27FC236}">
                <a16:creationId xmlns:a16="http://schemas.microsoft.com/office/drawing/2014/main" id="{8B77BEE3-DA0F-7AF6-EA55-D7609DDD0D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7025" y="7861851"/>
            <a:ext cx="4419845" cy="1322580"/>
          </a:xfrm>
          <a:prstGeom prst="rect">
            <a:avLst/>
          </a:prstGeom>
          <a:effectLst>
            <a:glow rad="139700">
              <a:schemeClr val="bg1"/>
            </a:glow>
          </a:effectLst>
          <a:scene3d>
            <a:camera prst="perspectiveContrastingRightFacing">
              <a:rot lat="513179" lon="20175308" rev="414719"/>
            </a:camera>
            <a:lightRig rig="threePt" dir="t"/>
          </a:scene3d>
        </p:spPr>
      </p:pic>
      <p:pic>
        <p:nvPicPr>
          <p:cNvPr id="2062" name="Picture 14" descr="Není k dispozici žádný popis fotky.">
            <a:extLst>
              <a:ext uri="{FF2B5EF4-FFF2-40B4-BE49-F238E27FC236}">
                <a16:creationId xmlns:a16="http://schemas.microsoft.com/office/drawing/2014/main" id="{40A79F8D-081D-89B1-DA4E-A492ECA78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69510" y="7759200"/>
            <a:ext cx="1080000" cy="1080000"/>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2064" name="Picture 16" descr="Energie dodána přírodou | Preol, a.s.">
            <a:extLst>
              <a:ext uri="{FF2B5EF4-FFF2-40B4-BE49-F238E27FC236}">
                <a16:creationId xmlns:a16="http://schemas.microsoft.com/office/drawing/2014/main" id="{C9170900-2D26-9988-A2B2-3D9290B9B4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1870" y="7109212"/>
            <a:ext cx="900000" cy="900000"/>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30" name="Obdélník 29">
            <a:extLst>
              <a:ext uri="{FF2B5EF4-FFF2-40B4-BE49-F238E27FC236}">
                <a16:creationId xmlns:a16="http://schemas.microsoft.com/office/drawing/2014/main" id="{E16E02F9-F6C2-F128-2FFD-2CB69EEB0097}"/>
              </a:ext>
            </a:extLst>
          </p:cNvPr>
          <p:cNvSpPr/>
          <p:nvPr/>
        </p:nvSpPr>
        <p:spPr>
          <a:xfrm>
            <a:off x="4248150" y="6436742"/>
            <a:ext cx="8497328" cy="923330"/>
          </a:xfrm>
          <a:prstGeom prst="rect">
            <a:avLst/>
          </a:prstGeom>
          <a:noFill/>
          <a:effectLst>
            <a:glow rad="127000">
              <a:schemeClr val="tx1"/>
            </a:glow>
          </a:effectLst>
          <a:scene3d>
            <a:camera prst="isometricOffAxis1Right"/>
            <a:lightRig rig="threePt" dir="t"/>
          </a:scene3d>
        </p:spPr>
        <p:txBody>
          <a:bodyPr wrap="square" lIns="91440" tIns="45720" rIns="91440" bIns="45720">
            <a:spAutoFit/>
          </a:bodyPr>
          <a:lstStyle/>
          <a:p>
            <a:pPr algn="ctr"/>
            <a:r>
              <a:rPr lang="cs-CZ" sz="5400" b="1" spc="50" dirty="0">
                <a:ln w="12700" cmpd="sng">
                  <a:solidFill>
                    <a:schemeClr val="tx1"/>
                  </a:solidFill>
                  <a:prstDash val="solid"/>
                </a:ln>
                <a:solidFill>
                  <a:srgbClr val="00B0F0"/>
                </a:solidFill>
                <a:effectLst/>
              </a:rPr>
              <a:t>Labe </a:t>
            </a:r>
            <a:r>
              <a:rPr lang="cs-CZ" sz="5400" b="1" spc="50" dirty="0" err="1">
                <a:ln w="12700" cmpd="sng">
                  <a:solidFill>
                    <a:schemeClr val="tx1"/>
                  </a:solidFill>
                  <a:prstDash val="solid"/>
                </a:ln>
                <a:solidFill>
                  <a:srgbClr val="00B0F0"/>
                </a:solidFill>
                <a:effectLst/>
              </a:rPr>
              <a:t>river</a:t>
            </a:r>
            <a:endParaRPr lang="cs-CZ" sz="5400" b="1" cap="none" spc="50" dirty="0">
              <a:ln w="12700" cmpd="sng">
                <a:solidFill>
                  <a:schemeClr val="tx1"/>
                </a:solidFill>
                <a:prstDash val="solid"/>
              </a:ln>
              <a:solidFill>
                <a:srgbClr val="00B0F0"/>
              </a:solidFill>
              <a:effectLst/>
            </a:endParaRPr>
          </a:p>
        </p:txBody>
      </p:sp>
    </p:spTree>
    <p:extLst>
      <p:ext uri="{BB962C8B-B14F-4D97-AF65-F5344CB8AC3E}">
        <p14:creationId xmlns:p14="http://schemas.microsoft.com/office/powerpoint/2010/main" val="334958026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pPr/>
              <a:t>7</a:t>
            </a:fld>
            <a:endParaRPr lang="en-US" dirty="0"/>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4400" b="1" dirty="0">
                <a:solidFill>
                  <a:srgbClr val="CCFF66"/>
                </a:solidFill>
                <a:latin typeface="Century Gothic" panose="020B0502020202020204" pitchFamily="34" charset="0"/>
              </a:rPr>
              <a:t>HEADCOUNT</a:t>
            </a:r>
            <a:endParaRPr kumimoji="0" lang="cs-CZ" sz="4400" b="1" i="0" u="none" strike="noStrike" cap="none" spc="0" normalizeH="0" baseline="0" dirty="0">
              <a:ln>
                <a:noFill/>
              </a:ln>
              <a:solidFill>
                <a:srgbClr val="CCFF66"/>
              </a:solidFill>
              <a:effectLst/>
              <a:uFillTx/>
              <a:latin typeface="Century Gothic" panose="020B0502020202020204" pitchFamily="34" charset="0"/>
              <a:sym typeface="Arial"/>
            </a:endParaRPr>
          </a:p>
        </p:txBody>
      </p:sp>
      <p:sp>
        <p:nvSpPr>
          <p:cNvPr id="12" name="Zástupný obsah 2">
            <a:extLst>
              <a:ext uri="{FF2B5EF4-FFF2-40B4-BE49-F238E27FC236}">
                <a16:creationId xmlns:a16="http://schemas.microsoft.com/office/drawing/2014/main" id="{F77375CD-5149-59EE-11BA-C0EDA3CAA9C5}"/>
              </a:ext>
            </a:extLst>
          </p:cNvPr>
          <p:cNvSpPr txBox="1">
            <a:spLocks/>
          </p:cNvSpPr>
          <p:nvPr/>
        </p:nvSpPr>
        <p:spPr>
          <a:xfrm>
            <a:off x="834990" y="9296400"/>
            <a:ext cx="22663185" cy="3200400"/>
          </a:xfrm>
          <a:prstGeom prst="rect">
            <a:avLst/>
          </a:prstGeom>
        </p:spPr>
        <p:txBody>
          <a:bodyPr vert="horz" lIns="91440" tIns="45720" rIns="91440" bIns="45720" rtlCol="0">
            <a:normAutofit/>
          </a:bodyPr>
          <a:lstStyle>
            <a:lvl1pPr marL="342900" indent="-342900" defTabSz="1071562" eaLnBrk="1" hangingPunct="1">
              <a:spcBef>
                <a:spcPts val="300"/>
              </a:spcBef>
              <a:defRPr sz="3200" b="1">
                <a:solidFill>
                  <a:schemeClr val="tx1"/>
                </a:solidFill>
                <a:latin typeface="Arial Bold"/>
                <a:ea typeface="Arial Bold"/>
                <a:cs typeface="Arial Bold"/>
                <a:sym typeface="Arial Bold"/>
              </a:defRPr>
            </a:lvl1pPr>
            <a:lvl2pPr marL="685800" indent="-457200" defTabSz="1071562" eaLnBrk="1" hangingPunct="1">
              <a:spcBef>
                <a:spcPts val="300"/>
              </a:spcBef>
              <a:buSzPct val="120000"/>
              <a:buChar char="•"/>
              <a:defRPr sz="3200" b="1">
                <a:solidFill>
                  <a:schemeClr val="tx1"/>
                </a:solidFill>
                <a:latin typeface="Arial Bold"/>
                <a:ea typeface="Arial Bold"/>
                <a:cs typeface="Arial Bold"/>
                <a:sym typeface="Arial Bold"/>
              </a:defRPr>
            </a:lvl2pPr>
            <a:lvl3pPr marL="1143000" indent="-457200" defTabSz="1071562" eaLnBrk="1" hangingPunct="1">
              <a:spcBef>
                <a:spcPts val="300"/>
              </a:spcBef>
              <a:buSzPct val="100000"/>
              <a:buChar char="–"/>
              <a:defRPr sz="3200" b="1">
                <a:solidFill>
                  <a:schemeClr val="tx1"/>
                </a:solidFill>
                <a:latin typeface="Arial Bold"/>
                <a:ea typeface="Arial Bold"/>
                <a:cs typeface="Arial Bold"/>
                <a:sym typeface="Arial Bold"/>
              </a:defRPr>
            </a:lvl3pPr>
            <a:lvl4pPr marL="1600200" indent="-457200" defTabSz="1071562" eaLnBrk="1" hangingPunct="1">
              <a:spcBef>
                <a:spcPts val="300"/>
              </a:spcBef>
              <a:buSzPct val="100000"/>
              <a:buChar char="–"/>
              <a:defRPr sz="3200" b="1">
                <a:solidFill>
                  <a:schemeClr val="tx1"/>
                </a:solidFill>
                <a:latin typeface="Arial Bold"/>
                <a:ea typeface="Arial Bold"/>
                <a:cs typeface="Arial Bold"/>
                <a:sym typeface="Arial Bold"/>
              </a:defRPr>
            </a:lvl4pPr>
            <a:lvl5pPr marL="342900" indent="1803400" defTabSz="1071562" eaLnBrk="1" hangingPunct="1">
              <a:spcBef>
                <a:spcPts val="300"/>
              </a:spcBef>
              <a:defRPr sz="3200" b="1">
                <a:solidFill>
                  <a:schemeClr val="tx1"/>
                </a:solidFill>
                <a:latin typeface="Arial Bold"/>
                <a:ea typeface="Arial Bold"/>
                <a:cs typeface="Arial Bold"/>
                <a:sym typeface="Arial Bold"/>
              </a:defRPr>
            </a:lvl5pPr>
            <a:lvl6pPr marL="3055334" indent="-373170" defTabSz="1071562" eaLnBrk="1" hangingPunct="1">
              <a:spcBef>
                <a:spcPts val="300"/>
              </a:spcBef>
              <a:buSzPct val="100000"/>
              <a:buChar char="•"/>
              <a:defRPr sz="3200">
                <a:solidFill>
                  <a:srgbClr val="18468B"/>
                </a:solidFill>
                <a:latin typeface="Arial Bold"/>
                <a:ea typeface="Arial Bold"/>
                <a:cs typeface="Arial Bold"/>
                <a:sym typeface="Arial Bold"/>
              </a:defRPr>
            </a:lvl6pPr>
            <a:lvl7pPr marL="3591767" indent="-373170" defTabSz="1071562" eaLnBrk="1" hangingPunct="1">
              <a:spcBef>
                <a:spcPts val="300"/>
              </a:spcBef>
              <a:buSzPct val="100000"/>
              <a:buChar char="•"/>
              <a:defRPr sz="3200">
                <a:solidFill>
                  <a:srgbClr val="18468B"/>
                </a:solidFill>
                <a:latin typeface="Arial Bold"/>
                <a:ea typeface="Arial Bold"/>
                <a:cs typeface="Arial Bold"/>
                <a:sym typeface="Arial Bold"/>
              </a:defRPr>
            </a:lvl7pPr>
            <a:lvl8pPr marL="4128199" indent="-373170" defTabSz="1071562" eaLnBrk="1" hangingPunct="1">
              <a:spcBef>
                <a:spcPts val="300"/>
              </a:spcBef>
              <a:buSzPct val="100000"/>
              <a:buChar char="•"/>
              <a:defRPr sz="3200">
                <a:solidFill>
                  <a:srgbClr val="18468B"/>
                </a:solidFill>
                <a:latin typeface="Arial Bold"/>
                <a:ea typeface="Arial Bold"/>
                <a:cs typeface="Arial Bold"/>
                <a:sym typeface="Arial Bold"/>
              </a:defRPr>
            </a:lvl8pPr>
            <a:lvl9pPr marL="4664631" indent="-373169" defTabSz="1071562" eaLnBrk="1" hangingPunct="1">
              <a:spcBef>
                <a:spcPts val="300"/>
              </a:spcBef>
              <a:buSzPct val="100000"/>
              <a:buChar char="•"/>
              <a:defRPr sz="3200">
                <a:solidFill>
                  <a:srgbClr val="18468B"/>
                </a:solidFill>
                <a:latin typeface="Arial Bold"/>
                <a:ea typeface="Arial Bold"/>
                <a:cs typeface="Arial Bold"/>
                <a:sym typeface="Arial Bold"/>
              </a:defRPr>
            </a:lvl9pPr>
          </a:lstStyle>
          <a:p>
            <a:pPr marL="457200" indent="-457200">
              <a:buFont typeface="Arial" panose="020B0604020202020204" pitchFamily="34" charset="0"/>
              <a:buChar char="•"/>
            </a:pPr>
            <a:r>
              <a:rPr lang="cs-CZ" b="0" dirty="0">
                <a:latin typeface="Century Gothic" panose="020B0502020202020204" pitchFamily="34" charset="0"/>
              </a:rPr>
              <a:t>Budget 2024</a:t>
            </a:r>
          </a:p>
          <a:p>
            <a:pPr marL="457200" indent="-457200">
              <a:buFont typeface="Arial" panose="020B0604020202020204" pitchFamily="34" charset="0"/>
              <a:buChar char="•"/>
            </a:pPr>
            <a:r>
              <a:rPr lang="cs-CZ" b="0" dirty="0">
                <a:latin typeface="Century Gothic" panose="020B0502020202020204" pitchFamily="34" charset="0"/>
              </a:rPr>
              <a:t>365 </a:t>
            </a:r>
            <a:r>
              <a:rPr lang="cs-CZ" b="0" dirty="0" err="1">
                <a:latin typeface="Century Gothic" panose="020B0502020202020204" pitchFamily="34" charset="0"/>
              </a:rPr>
              <a:t>total</a:t>
            </a:r>
            <a:endParaRPr lang="cs-CZ" b="0" dirty="0">
              <a:latin typeface="Century Gothic" panose="020B0502020202020204" pitchFamily="34" charset="0"/>
            </a:endParaRPr>
          </a:p>
          <a:p>
            <a:pPr marL="457200" indent="-457200">
              <a:buFont typeface="Arial" panose="020B0604020202020204" pitchFamily="34" charset="0"/>
              <a:buChar char="•"/>
            </a:pPr>
            <a:r>
              <a:rPr lang="cs-CZ" b="0" dirty="0">
                <a:latin typeface="Century Gothic" panose="020B0502020202020204" pitchFamily="34" charset="0"/>
              </a:rPr>
              <a:t>+ 4 </a:t>
            </a:r>
            <a:r>
              <a:rPr lang="cs-CZ" b="0" dirty="0" err="1">
                <a:latin typeface="Century Gothic" panose="020B0502020202020204" pitchFamily="34" charset="0"/>
              </a:rPr>
              <a:t>with</a:t>
            </a:r>
            <a:r>
              <a:rPr lang="cs-CZ" b="0" dirty="0">
                <a:latin typeface="Century Gothic" panose="020B0502020202020204" pitchFamily="34" charset="0"/>
              </a:rPr>
              <a:t> CAPEX to speciality spinning </a:t>
            </a:r>
            <a:r>
              <a:rPr lang="cs-CZ" b="0" dirty="0" err="1">
                <a:latin typeface="Century Gothic" panose="020B0502020202020204" pitchFamily="34" charset="0"/>
              </a:rPr>
              <a:t>machine</a:t>
            </a:r>
            <a:r>
              <a:rPr lang="cs-CZ" b="0" dirty="0">
                <a:latin typeface="Century Gothic" panose="020B0502020202020204" pitchFamily="34" charset="0"/>
              </a:rPr>
              <a:t> V6</a:t>
            </a:r>
          </a:p>
        </p:txBody>
      </p:sp>
      <p:pic>
        <p:nvPicPr>
          <p:cNvPr id="15" name="Zástupný obsah 14">
            <a:extLst>
              <a:ext uri="{FF2B5EF4-FFF2-40B4-BE49-F238E27FC236}">
                <a16:creationId xmlns:a16="http://schemas.microsoft.com/office/drawing/2014/main" id="{FE09C99C-0E5A-9E98-5359-4788CCE6ADD8}"/>
              </a:ext>
            </a:extLst>
          </p:cNvPr>
          <p:cNvPicPr>
            <a:picLocks noGrp="1" noChangeAspect="1"/>
          </p:cNvPicPr>
          <p:nvPr>
            <p:ph sz="quarter" idx="10"/>
          </p:nvPr>
        </p:nvPicPr>
        <p:blipFill>
          <a:blip r:embed="rId2"/>
          <a:stretch>
            <a:fillRect/>
          </a:stretch>
        </p:blipFill>
        <p:spPr>
          <a:xfrm>
            <a:off x="1120704" y="3513876"/>
            <a:ext cx="22142591" cy="5401524"/>
          </a:xfrm>
          <a:prstGeom prst="rect">
            <a:avLst/>
          </a:prstGeom>
        </p:spPr>
      </p:pic>
    </p:spTree>
    <p:extLst>
      <p:ext uri="{BB962C8B-B14F-4D97-AF65-F5344CB8AC3E}">
        <p14:creationId xmlns:p14="http://schemas.microsoft.com/office/powerpoint/2010/main" val="118847553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Skupina 11">
            <a:extLst>
              <a:ext uri="{FF2B5EF4-FFF2-40B4-BE49-F238E27FC236}">
                <a16:creationId xmlns:a16="http://schemas.microsoft.com/office/drawing/2014/main" id="{F2C66CCF-6FCD-AB16-84DE-DC64C81C746D}"/>
              </a:ext>
            </a:extLst>
          </p:cNvPr>
          <p:cNvGrpSpPr/>
          <p:nvPr/>
        </p:nvGrpSpPr>
        <p:grpSpPr>
          <a:xfrm>
            <a:off x="76200" y="3810001"/>
            <a:ext cx="2880000" cy="2374288"/>
            <a:chOff x="1711666" y="3065906"/>
            <a:chExt cx="3214555" cy="2650097"/>
          </a:xfrm>
        </p:grpSpPr>
        <p:sp>
          <p:nvSpPr>
            <p:cNvPr id="2" name="Obdélník: s odříznutými rohy na opačné straně 1">
              <a:extLst>
                <a:ext uri="{FF2B5EF4-FFF2-40B4-BE49-F238E27FC236}">
                  <a16:creationId xmlns:a16="http://schemas.microsoft.com/office/drawing/2014/main" id="{D9CD448C-FA06-4FDF-DD83-F25A2E0AFF40}"/>
                </a:ext>
              </a:extLst>
            </p:cNvPr>
            <p:cNvSpPr/>
            <p:nvPr/>
          </p:nvSpPr>
          <p:spPr>
            <a:xfrm>
              <a:off x="1711666" y="3065906"/>
              <a:ext cx="3214555" cy="1080000"/>
            </a:xfrm>
            <a:prstGeom prst="snip2DiagRect">
              <a:avLst>
                <a:gd name="adj1" fmla="val 50000"/>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400" b="1" i="0" u="none" strike="noStrike" cap="none" spc="0" normalizeH="0" baseline="0" dirty="0" err="1">
                  <a:ln>
                    <a:noFill/>
                  </a:ln>
                  <a:solidFill>
                    <a:schemeClr val="bg1"/>
                  </a:solidFill>
                  <a:effectLst/>
                  <a:uFillTx/>
                  <a:latin typeface="Century Gothic" panose="020B0502020202020204" pitchFamily="34" charset="0"/>
                  <a:sym typeface="Arial"/>
                </a:rPr>
                <a:t>Cellulose</a:t>
              </a:r>
              <a:endParaRPr kumimoji="0" lang="cs-CZ" sz="2400" b="1" i="0" u="none" strike="noStrike" cap="none" spc="0" normalizeH="0" baseline="0" dirty="0">
                <a:ln>
                  <a:noFill/>
                </a:ln>
                <a:solidFill>
                  <a:schemeClr val="bg1"/>
                </a:solidFill>
                <a:effectLst/>
                <a:uFillTx/>
                <a:latin typeface="Century Gothic" panose="020B0502020202020204" pitchFamily="34" charset="0"/>
                <a:sym typeface="Arial"/>
              </a:endParaRPr>
            </a:p>
          </p:txBody>
        </p:sp>
        <p:pic>
          <p:nvPicPr>
            <p:cNvPr id="1026" name="Picture 2" descr="Cellulose - Wikipedia">
              <a:extLst>
                <a:ext uri="{FF2B5EF4-FFF2-40B4-BE49-F238E27FC236}">
                  <a16:creationId xmlns:a16="http://schemas.microsoft.com/office/drawing/2014/main" id="{EFEC8982-9977-8FC8-7C14-503D4AACA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1666" y="4229272"/>
              <a:ext cx="3214555" cy="14867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Skupina 13">
            <a:extLst>
              <a:ext uri="{FF2B5EF4-FFF2-40B4-BE49-F238E27FC236}">
                <a16:creationId xmlns:a16="http://schemas.microsoft.com/office/drawing/2014/main" id="{AF2CD624-2156-0656-C150-2F38395BD8D9}"/>
              </a:ext>
            </a:extLst>
          </p:cNvPr>
          <p:cNvGrpSpPr/>
          <p:nvPr/>
        </p:nvGrpSpPr>
        <p:grpSpPr>
          <a:xfrm>
            <a:off x="8148614" y="3810001"/>
            <a:ext cx="2880000" cy="1549534"/>
            <a:chOff x="15849600" y="4201524"/>
            <a:chExt cx="2880000" cy="1549534"/>
          </a:xfrm>
        </p:grpSpPr>
        <p:pic>
          <p:nvPicPr>
            <p:cNvPr id="1030" name="Picture 6">
              <a:extLst>
                <a:ext uri="{FF2B5EF4-FFF2-40B4-BE49-F238E27FC236}">
                  <a16:creationId xmlns:a16="http://schemas.microsoft.com/office/drawing/2014/main" id="{C62A6FE3-4416-82B1-6A23-49353F32D8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5400" y="5391058"/>
              <a:ext cx="1383784" cy="360000"/>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s odříznutými rohy na opačné straně 10">
              <a:extLst>
                <a:ext uri="{FF2B5EF4-FFF2-40B4-BE49-F238E27FC236}">
                  <a16:creationId xmlns:a16="http://schemas.microsoft.com/office/drawing/2014/main" id="{AE040A63-7A57-F7AB-7608-383CFAB0B769}"/>
                </a:ext>
              </a:extLst>
            </p:cNvPr>
            <p:cNvSpPr/>
            <p:nvPr/>
          </p:nvSpPr>
          <p:spPr>
            <a:xfrm>
              <a:off x="15849600" y="4201524"/>
              <a:ext cx="2880000" cy="978213"/>
            </a:xfrm>
            <a:prstGeom prst="snip2DiagRect">
              <a:avLst>
                <a:gd name="adj1" fmla="val 50000"/>
                <a:gd name="adj2" fmla="val 0"/>
              </a:avLst>
            </a:prstGeom>
            <a:solidFill>
              <a:schemeClr val="bg1">
                <a:lumMod val="50000"/>
              </a:schemeClr>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000" b="0" i="0" u="none" strike="noStrike" cap="none" spc="0" normalizeH="0" baseline="0" dirty="0" err="1">
                  <a:ln>
                    <a:noFill/>
                  </a:ln>
                  <a:solidFill>
                    <a:schemeClr val="bg1"/>
                  </a:solidFill>
                  <a:effectLst/>
                  <a:uFillTx/>
                  <a:latin typeface="Century Gothic" panose="020B0502020202020204" pitchFamily="34" charset="0"/>
                  <a:sym typeface="Arial"/>
                </a:rPr>
                <a:t>Carbon</a:t>
              </a:r>
              <a:r>
                <a:rPr kumimoji="0" lang="cs-CZ" sz="2000" b="0" i="0" u="none" strike="noStrike" cap="none" spc="0" normalizeH="0" baseline="0" dirty="0">
                  <a:ln>
                    <a:noFill/>
                  </a:ln>
                  <a:solidFill>
                    <a:schemeClr val="bg1"/>
                  </a:solidFill>
                  <a:effectLst/>
                  <a:uFillTx/>
                  <a:latin typeface="Century Gothic" panose="020B0502020202020204" pitchFamily="34" charset="0"/>
                  <a:sym typeface="Arial"/>
                </a:rPr>
                <a:t> disulfide</a:t>
              </a:r>
            </a:p>
          </p:txBody>
        </p:sp>
      </p:grpSp>
      <p:grpSp>
        <p:nvGrpSpPr>
          <p:cNvPr id="13" name="Skupina 12">
            <a:extLst>
              <a:ext uri="{FF2B5EF4-FFF2-40B4-BE49-F238E27FC236}">
                <a16:creationId xmlns:a16="http://schemas.microsoft.com/office/drawing/2014/main" id="{20DC6D69-69F7-D816-D401-B39AEAF9D892}"/>
              </a:ext>
            </a:extLst>
          </p:cNvPr>
          <p:cNvGrpSpPr/>
          <p:nvPr/>
        </p:nvGrpSpPr>
        <p:grpSpPr>
          <a:xfrm>
            <a:off x="4112407" y="3810001"/>
            <a:ext cx="2880000" cy="2294045"/>
            <a:chOff x="3657600" y="7065526"/>
            <a:chExt cx="2880000" cy="2294045"/>
          </a:xfrm>
        </p:grpSpPr>
        <p:pic>
          <p:nvPicPr>
            <p:cNvPr id="1040" name="Picture 16" descr="Sodium Hydroxide | Formula, Structure &amp; Symbol - Video &amp; Lesson Transcript  | Study.com">
              <a:extLst>
                <a:ext uri="{FF2B5EF4-FFF2-40B4-BE49-F238E27FC236}">
                  <a16:creationId xmlns:a16="http://schemas.microsoft.com/office/drawing/2014/main" id="{0A1C2360-4388-EE65-AC51-93B71EBE0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7768713"/>
              <a:ext cx="2880000" cy="1590858"/>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s odříznutými rohy na opačné straně 5">
              <a:extLst>
                <a:ext uri="{FF2B5EF4-FFF2-40B4-BE49-F238E27FC236}">
                  <a16:creationId xmlns:a16="http://schemas.microsoft.com/office/drawing/2014/main" id="{9116F5F6-DFC8-E0D7-E92D-08E036AB3EC3}"/>
                </a:ext>
              </a:extLst>
            </p:cNvPr>
            <p:cNvSpPr/>
            <p:nvPr/>
          </p:nvSpPr>
          <p:spPr>
            <a:xfrm>
              <a:off x="3657600" y="7065526"/>
              <a:ext cx="2880000" cy="978213"/>
            </a:xfrm>
            <a:prstGeom prst="snip2DiagRect">
              <a:avLst>
                <a:gd name="adj1" fmla="val 50000"/>
                <a:gd name="adj2" fmla="val 0"/>
              </a:avLst>
            </a:prstGeom>
            <a:solidFill>
              <a:schemeClr val="bg1">
                <a:lumMod val="50000"/>
              </a:schemeClr>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000" b="0" i="0" u="none" strike="noStrike" cap="none" spc="0" normalizeH="0" baseline="0" dirty="0" err="1">
                  <a:ln>
                    <a:noFill/>
                  </a:ln>
                  <a:solidFill>
                    <a:schemeClr val="bg1"/>
                  </a:solidFill>
                  <a:effectLst/>
                  <a:uFillTx/>
                  <a:latin typeface="Century Gothic" panose="020B0502020202020204" pitchFamily="34" charset="0"/>
                  <a:sym typeface="Arial"/>
                </a:rPr>
                <a:t>Sodium</a:t>
              </a:r>
              <a:r>
                <a:rPr kumimoji="0" lang="cs-CZ" sz="2000" b="0" i="0" u="none" strike="noStrike" cap="none" spc="0" normalizeH="0" baseline="0" dirty="0">
                  <a:ln>
                    <a:noFill/>
                  </a:ln>
                  <a:solidFill>
                    <a:schemeClr val="bg1"/>
                  </a:solidFill>
                  <a:effectLst/>
                  <a:uFillTx/>
                  <a:latin typeface="Century Gothic" panose="020B0502020202020204" pitchFamily="34" charset="0"/>
                  <a:sym typeface="Arial"/>
                </a:rPr>
                <a:t> hydroxide</a:t>
              </a:r>
            </a:p>
          </p:txBody>
        </p:sp>
      </p:grpSp>
      <p:sp>
        <p:nvSpPr>
          <p:cNvPr id="15" name="Obdélník: s odříznutými rohy na opačné straně 14">
            <a:extLst>
              <a:ext uri="{FF2B5EF4-FFF2-40B4-BE49-F238E27FC236}">
                <a16:creationId xmlns:a16="http://schemas.microsoft.com/office/drawing/2014/main" id="{FD8A5504-2C34-AE96-B911-50FE1792878E}"/>
              </a:ext>
            </a:extLst>
          </p:cNvPr>
          <p:cNvSpPr/>
          <p:nvPr/>
        </p:nvSpPr>
        <p:spPr>
          <a:xfrm>
            <a:off x="12184820" y="3810000"/>
            <a:ext cx="2880000" cy="978213"/>
          </a:xfrm>
          <a:prstGeom prst="snip2DiagRect">
            <a:avLst>
              <a:gd name="adj1" fmla="val 50000"/>
              <a:gd name="adj2" fmla="val 0"/>
            </a:avLst>
          </a:prstGeom>
          <a:solidFill>
            <a:schemeClr val="bg1">
              <a:lumMod val="50000"/>
            </a:schemeClr>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000" i="0" u="none" strike="noStrike" cap="none" spc="0" normalizeH="0" baseline="0" dirty="0" err="1">
                <a:ln>
                  <a:noFill/>
                </a:ln>
                <a:solidFill>
                  <a:schemeClr val="bg1"/>
                </a:solidFill>
                <a:effectLst/>
                <a:uFillTx/>
                <a:latin typeface="Century Gothic" panose="020B0502020202020204" pitchFamily="34" charset="0"/>
                <a:sym typeface="Arial"/>
              </a:rPr>
              <a:t>Water</a:t>
            </a:r>
            <a:endParaRPr kumimoji="0" lang="cs-CZ" sz="2000"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16" name="Obdélník: s odříznutými rohy na opačné straně 15">
            <a:extLst>
              <a:ext uri="{FF2B5EF4-FFF2-40B4-BE49-F238E27FC236}">
                <a16:creationId xmlns:a16="http://schemas.microsoft.com/office/drawing/2014/main" id="{40A50587-5066-7AD0-2E06-9945E347CFC9}"/>
              </a:ext>
            </a:extLst>
          </p:cNvPr>
          <p:cNvSpPr/>
          <p:nvPr/>
        </p:nvSpPr>
        <p:spPr>
          <a:xfrm>
            <a:off x="16221027" y="3810000"/>
            <a:ext cx="2880000" cy="978213"/>
          </a:xfrm>
          <a:prstGeom prst="snip2DiagRect">
            <a:avLst>
              <a:gd name="adj1" fmla="val 50000"/>
              <a:gd name="adj2" fmla="val 0"/>
            </a:avLst>
          </a:prstGeom>
          <a:solidFill>
            <a:schemeClr val="bg1">
              <a:lumMod val="50000"/>
            </a:schemeClr>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000" b="0" i="0" u="none" strike="noStrike" cap="none" spc="0" normalizeH="0" baseline="0" dirty="0" err="1">
                <a:ln>
                  <a:noFill/>
                </a:ln>
                <a:solidFill>
                  <a:schemeClr val="bg1"/>
                </a:solidFill>
                <a:effectLst/>
                <a:uFillTx/>
                <a:latin typeface="Century Gothic" panose="020B0502020202020204" pitchFamily="34" charset="0"/>
                <a:sym typeface="Arial"/>
              </a:rPr>
              <a:t>Surfactants</a:t>
            </a:r>
            <a:endParaRPr kumimoji="0" lang="cs-CZ" sz="2000" b="0"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pPr/>
              <a:t>8</a:t>
            </a:fld>
            <a:endParaRPr lang="en-US" dirty="0"/>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10591800"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4400" b="1" i="0" u="none" strike="noStrike" cap="none" spc="0" normalizeH="0" baseline="0" dirty="0">
                <a:ln>
                  <a:noFill/>
                </a:ln>
                <a:solidFill>
                  <a:srgbClr val="CCFF66"/>
                </a:solidFill>
                <a:effectLst/>
                <a:uFillTx/>
                <a:latin typeface="Century Gothic" panose="020B0502020202020204" pitchFamily="34" charset="0"/>
                <a:sym typeface="Arial"/>
              </a:rPr>
              <a:t>RAW MATERIAL &amp; CHEMICALS</a:t>
            </a:r>
          </a:p>
        </p:txBody>
      </p:sp>
      <p:sp>
        <p:nvSpPr>
          <p:cNvPr id="17" name="Znak plus 16">
            <a:extLst>
              <a:ext uri="{FF2B5EF4-FFF2-40B4-BE49-F238E27FC236}">
                <a16:creationId xmlns:a16="http://schemas.microsoft.com/office/drawing/2014/main" id="{DE03D990-3AE2-6141-D249-70BAEED9259F}"/>
              </a:ext>
            </a:extLst>
          </p:cNvPr>
          <p:cNvSpPr/>
          <p:nvPr/>
        </p:nvSpPr>
        <p:spPr>
          <a:xfrm>
            <a:off x="2994303" y="3810001"/>
            <a:ext cx="1080000" cy="1080000"/>
          </a:xfrm>
          <a:prstGeom prst="mathPlus">
            <a:avLst>
              <a:gd name="adj1" fmla="val 11842"/>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18" name="Znak plus 17">
            <a:extLst>
              <a:ext uri="{FF2B5EF4-FFF2-40B4-BE49-F238E27FC236}">
                <a16:creationId xmlns:a16="http://schemas.microsoft.com/office/drawing/2014/main" id="{9FBC7FCD-BAB0-CFA8-BFAC-4C24CCB2C82C}"/>
              </a:ext>
            </a:extLst>
          </p:cNvPr>
          <p:cNvSpPr/>
          <p:nvPr/>
        </p:nvSpPr>
        <p:spPr>
          <a:xfrm>
            <a:off x="7030510" y="3810001"/>
            <a:ext cx="1080000" cy="1080000"/>
          </a:xfrm>
          <a:prstGeom prst="mathPlus">
            <a:avLst>
              <a:gd name="adj1" fmla="val 11842"/>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19" name="Znak plus 18">
            <a:extLst>
              <a:ext uri="{FF2B5EF4-FFF2-40B4-BE49-F238E27FC236}">
                <a16:creationId xmlns:a16="http://schemas.microsoft.com/office/drawing/2014/main" id="{6A0F8316-0780-20FF-09D2-A082A8B57648}"/>
              </a:ext>
            </a:extLst>
          </p:cNvPr>
          <p:cNvSpPr/>
          <p:nvPr/>
        </p:nvSpPr>
        <p:spPr>
          <a:xfrm>
            <a:off x="11066717" y="3810001"/>
            <a:ext cx="1080000" cy="1080000"/>
          </a:xfrm>
          <a:prstGeom prst="mathPlus">
            <a:avLst>
              <a:gd name="adj1" fmla="val 11842"/>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20" name="Znak plus 19">
            <a:extLst>
              <a:ext uri="{FF2B5EF4-FFF2-40B4-BE49-F238E27FC236}">
                <a16:creationId xmlns:a16="http://schemas.microsoft.com/office/drawing/2014/main" id="{DF4056DB-D8F8-5686-7030-0B8448F98AB2}"/>
              </a:ext>
            </a:extLst>
          </p:cNvPr>
          <p:cNvSpPr/>
          <p:nvPr/>
        </p:nvSpPr>
        <p:spPr>
          <a:xfrm>
            <a:off x="15102924" y="3810001"/>
            <a:ext cx="1080000" cy="1080000"/>
          </a:xfrm>
          <a:prstGeom prst="mathPlus">
            <a:avLst>
              <a:gd name="adj1" fmla="val 11842"/>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21" name="Rovná se 20">
            <a:extLst>
              <a:ext uri="{FF2B5EF4-FFF2-40B4-BE49-F238E27FC236}">
                <a16:creationId xmlns:a16="http://schemas.microsoft.com/office/drawing/2014/main" id="{11987A05-560F-DFA9-E781-68B24B2651AC}"/>
              </a:ext>
            </a:extLst>
          </p:cNvPr>
          <p:cNvSpPr/>
          <p:nvPr/>
        </p:nvSpPr>
        <p:spPr>
          <a:xfrm>
            <a:off x="19367732" y="4108101"/>
            <a:ext cx="1080000" cy="483800"/>
          </a:xfrm>
          <a:prstGeom prst="mathEqual">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22" name="Obdélník: s odříznutými rohy na opačné straně 21">
            <a:extLst>
              <a:ext uri="{FF2B5EF4-FFF2-40B4-BE49-F238E27FC236}">
                <a16:creationId xmlns:a16="http://schemas.microsoft.com/office/drawing/2014/main" id="{16D48E28-6BE4-F27C-6DA9-C87C64C2BF1E}"/>
              </a:ext>
            </a:extLst>
          </p:cNvPr>
          <p:cNvSpPr/>
          <p:nvPr/>
        </p:nvSpPr>
        <p:spPr>
          <a:xfrm>
            <a:off x="20665800" y="3810000"/>
            <a:ext cx="2880000" cy="1100491"/>
          </a:xfrm>
          <a:prstGeom prst="snip2DiagRect">
            <a:avLst>
              <a:gd name="adj1" fmla="val 50000"/>
              <a:gd name="adj2" fmla="val 0"/>
            </a:avLst>
          </a:prstGeom>
          <a:solidFill>
            <a:srgbClr val="FFE9A3"/>
          </a:solidFill>
          <a:ln w="50800" cap="flat">
            <a:solidFill>
              <a:srgbClr val="FFC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400" b="1" i="0" u="none" strike="noStrike" normalizeH="0" baseline="0" dirty="0" err="1">
                <a:solidFill>
                  <a:schemeClr val="tx1"/>
                </a:solidFill>
                <a:uFillTx/>
                <a:latin typeface="Century Gothic" panose="020B0502020202020204" pitchFamily="34" charset="0"/>
                <a:sym typeface="Arial"/>
              </a:rPr>
              <a:t>Viscose</a:t>
            </a:r>
            <a:endParaRPr kumimoji="0" lang="cs-CZ" sz="2400" b="1" i="0" u="none" strike="noStrike" normalizeH="0" baseline="0" dirty="0">
              <a:solidFill>
                <a:schemeClr val="tx1"/>
              </a:solidFill>
              <a:uFillTx/>
              <a:latin typeface="Century Gothic" panose="020B0502020202020204" pitchFamily="34" charset="0"/>
              <a:sym typeface="Arial"/>
            </a:endParaRPr>
          </a:p>
        </p:txBody>
      </p:sp>
      <p:pic>
        <p:nvPicPr>
          <p:cNvPr id="1044" name="Picture 20">
            <a:extLst>
              <a:ext uri="{FF2B5EF4-FFF2-40B4-BE49-F238E27FC236}">
                <a16:creationId xmlns:a16="http://schemas.microsoft.com/office/drawing/2014/main" id="{0F67525E-69BF-BC84-31A2-826B5A7619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95389" y="4945305"/>
            <a:ext cx="92455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olyethylenglykol – Wikipedie">
            <a:extLst>
              <a:ext uri="{FF2B5EF4-FFF2-40B4-BE49-F238E27FC236}">
                <a16:creationId xmlns:a16="http://schemas.microsoft.com/office/drawing/2014/main" id="{CE5EEC10-123A-CF04-5979-EAFCA34FE5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18922" y="5090491"/>
            <a:ext cx="1684211"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Skupina 25">
            <a:extLst>
              <a:ext uri="{FF2B5EF4-FFF2-40B4-BE49-F238E27FC236}">
                <a16:creationId xmlns:a16="http://schemas.microsoft.com/office/drawing/2014/main" id="{2E7E04D0-ED51-B4BF-0A81-1408CD0E14EB}"/>
              </a:ext>
            </a:extLst>
          </p:cNvPr>
          <p:cNvGrpSpPr/>
          <p:nvPr/>
        </p:nvGrpSpPr>
        <p:grpSpPr>
          <a:xfrm>
            <a:off x="8181461" y="6716405"/>
            <a:ext cx="2880000" cy="2732395"/>
            <a:chOff x="1895087" y="8574474"/>
            <a:chExt cx="2880000" cy="2732395"/>
          </a:xfrm>
        </p:grpSpPr>
        <p:sp>
          <p:nvSpPr>
            <p:cNvPr id="25" name="Obdélník: s odříznutými rohy na opačné straně 24">
              <a:extLst>
                <a:ext uri="{FF2B5EF4-FFF2-40B4-BE49-F238E27FC236}">
                  <a16:creationId xmlns:a16="http://schemas.microsoft.com/office/drawing/2014/main" id="{3D1B42E8-E8E4-4A84-C696-58E3D373011F}"/>
                </a:ext>
              </a:extLst>
            </p:cNvPr>
            <p:cNvSpPr/>
            <p:nvPr/>
          </p:nvSpPr>
          <p:spPr>
            <a:xfrm>
              <a:off x="1895087" y="8574474"/>
              <a:ext cx="2880000" cy="978213"/>
            </a:xfrm>
            <a:prstGeom prst="snip2DiagRect">
              <a:avLst>
                <a:gd name="adj1" fmla="val 50000"/>
                <a:gd name="adj2" fmla="val 0"/>
              </a:avLst>
            </a:prstGeom>
            <a:solidFill>
              <a:schemeClr val="bg1">
                <a:lumMod val="50000"/>
              </a:schemeClr>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2000" dirty="0" err="1">
                  <a:solidFill>
                    <a:schemeClr val="bg1"/>
                  </a:solidFill>
                  <a:latin typeface="Century Gothic" panose="020B0502020202020204" pitchFamily="34" charset="0"/>
                </a:rPr>
                <a:t>Zinc</a:t>
              </a:r>
              <a:r>
                <a:rPr lang="cs-CZ" sz="2000" dirty="0">
                  <a:solidFill>
                    <a:schemeClr val="bg1"/>
                  </a:solidFill>
                  <a:latin typeface="Century Gothic" panose="020B0502020202020204" pitchFamily="34" charset="0"/>
                </a:rPr>
                <a:t> </a:t>
              </a:r>
              <a:r>
                <a:rPr lang="cs-CZ" sz="2000" dirty="0" err="1">
                  <a:solidFill>
                    <a:schemeClr val="bg1"/>
                  </a:solidFill>
                  <a:latin typeface="Century Gothic" panose="020B0502020202020204" pitchFamily="34" charset="0"/>
                </a:rPr>
                <a:t>sulfate</a:t>
              </a:r>
              <a:endParaRPr kumimoji="0" lang="cs-CZ" sz="2000" b="0" i="0" u="none" strike="noStrike" cap="none" spc="0" normalizeH="0" baseline="0" dirty="0">
                <a:ln>
                  <a:noFill/>
                </a:ln>
                <a:solidFill>
                  <a:schemeClr val="bg1"/>
                </a:solidFill>
                <a:effectLst/>
                <a:uFillTx/>
                <a:latin typeface="Century Gothic" panose="020B0502020202020204" pitchFamily="34" charset="0"/>
                <a:sym typeface="Arial"/>
              </a:endParaRPr>
            </a:p>
          </p:txBody>
        </p:sp>
        <p:pic>
          <p:nvPicPr>
            <p:cNvPr id="1048" name="Picture 24" descr="Zinc sulfate - Wikipedia">
              <a:extLst>
                <a:ext uri="{FF2B5EF4-FFF2-40B4-BE49-F238E27FC236}">
                  <a16:creationId xmlns:a16="http://schemas.microsoft.com/office/drawing/2014/main" id="{287D5D46-990B-7243-32F4-9A71D0A211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5087" y="9552687"/>
              <a:ext cx="2880000" cy="17541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Skupina 27">
            <a:extLst>
              <a:ext uri="{FF2B5EF4-FFF2-40B4-BE49-F238E27FC236}">
                <a16:creationId xmlns:a16="http://schemas.microsoft.com/office/drawing/2014/main" id="{7673F40E-05F5-9A1D-E57D-F5A888211708}"/>
              </a:ext>
            </a:extLst>
          </p:cNvPr>
          <p:cNvGrpSpPr/>
          <p:nvPr/>
        </p:nvGrpSpPr>
        <p:grpSpPr>
          <a:xfrm>
            <a:off x="4138848" y="6698381"/>
            <a:ext cx="2880000" cy="2293219"/>
            <a:chOff x="7391400" y="8574473"/>
            <a:chExt cx="2880000" cy="2293219"/>
          </a:xfrm>
        </p:grpSpPr>
        <p:pic>
          <p:nvPicPr>
            <p:cNvPr id="1050" name="Picture 26">
              <a:extLst>
                <a:ext uri="{FF2B5EF4-FFF2-40B4-BE49-F238E27FC236}">
                  <a16:creationId xmlns:a16="http://schemas.microsoft.com/office/drawing/2014/main" id="{72DEF2E2-2530-80E8-E8A3-2BF0727162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1400" y="9552686"/>
              <a:ext cx="1440000" cy="1315006"/>
            </a:xfrm>
            <a:prstGeom prst="rect">
              <a:avLst/>
            </a:prstGeom>
            <a:noFill/>
            <a:extLst>
              <a:ext uri="{909E8E84-426E-40DD-AFC4-6F175D3DCCD1}">
                <a14:hiddenFill xmlns:a14="http://schemas.microsoft.com/office/drawing/2010/main">
                  <a:solidFill>
                    <a:srgbClr val="FFFFFF"/>
                  </a:solidFill>
                </a14:hiddenFill>
              </a:ext>
            </a:extLst>
          </p:spPr>
        </p:pic>
        <p:sp>
          <p:nvSpPr>
            <p:cNvPr id="27" name="Obdélník: s odříznutými rohy na opačné straně 26">
              <a:extLst>
                <a:ext uri="{FF2B5EF4-FFF2-40B4-BE49-F238E27FC236}">
                  <a16:creationId xmlns:a16="http://schemas.microsoft.com/office/drawing/2014/main" id="{E2CB73FB-9C91-6128-03B4-6B7FE24EAC43}"/>
                </a:ext>
              </a:extLst>
            </p:cNvPr>
            <p:cNvSpPr/>
            <p:nvPr/>
          </p:nvSpPr>
          <p:spPr>
            <a:xfrm>
              <a:off x="7391400" y="8574473"/>
              <a:ext cx="2880000" cy="978213"/>
            </a:xfrm>
            <a:prstGeom prst="snip2DiagRect">
              <a:avLst>
                <a:gd name="adj1" fmla="val 50000"/>
                <a:gd name="adj2" fmla="val 0"/>
              </a:avLst>
            </a:prstGeom>
            <a:solidFill>
              <a:schemeClr val="bg1">
                <a:lumMod val="50000"/>
              </a:schemeClr>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2000" dirty="0" err="1">
                  <a:solidFill>
                    <a:schemeClr val="bg1"/>
                  </a:solidFill>
                  <a:latin typeface="Century Gothic" panose="020B0502020202020204" pitchFamily="34" charset="0"/>
                </a:rPr>
                <a:t>Sulfuric</a:t>
              </a:r>
              <a:r>
                <a:rPr lang="cs-CZ" sz="2000" dirty="0">
                  <a:solidFill>
                    <a:schemeClr val="bg1"/>
                  </a:solidFill>
                  <a:latin typeface="Century Gothic" panose="020B0502020202020204" pitchFamily="34" charset="0"/>
                </a:rPr>
                <a:t> acid</a:t>
              </a:r>
              <a:endParaRPr kumimoji="0" lang="cs-CZ" sz="2000" b="0" i="0" u="none" strike="noStrike" cap="none" spc="0" normalizeH="0" baseline="0" dirty="0">
                <a:ln>
                  <a:noFill/>
                </a:ln>
                <a:solidFill>
                  <a:schemeClr val="bg1"/>
                </a:solidFill>
                <a:effectLst/>
                <a:uFillTx/>
                <a:latin typeface="Century Gothic" panose="020B0502020202020204" pitchFamily="34" charset="0"/>
                <a:sym typeface="Arial"/>
              </a:endParaRPr>
            </a:p>
          </p:txBody>
        </p:sp>
      </p:grpSp>
      <p:sp>
        <p:nvSpPr>
          <p:cNvPr id="29" name="Znak plus 28">
            <a:extLst>
              <a:ext uri="{FF2B5EF4-FFF2-40B4-BE49-F238E27FC236}">
                <a16:creationId xmlns:a16="http://schemas.microsoft.com/office/drawing/2014/main" id="{1AD7AD7F-E5F4-08D1-7254-3BCF28018366}"/>
              </a:ext>
            </a:extLst>
          </p:cNvPr>
          <p:cNvSpPr/>
          <p:nvPr/>
        </p:nvSpPr>
        <p:spPr>
          <a:xfrm>
            <a:off x="7017812" y="6698381"/>
            <a:ext cx="1080000" cy="1080000"/>
          </a:xfrm>
          <a:prstGeom prst="mathPlus">
            <a:avLst>
              <a:gd name="adj1" fmla="val 11842"/>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30" name="Obdélník: s odříznutými rohy na opačné straně 29">
            <a:extLst>
              <a:ext uri="{FF2B5EF4-FFF2-40B4-BE49-F238E27FC236}">
                <a16:creationId xmlns:a16="http://schemas.microsoft.com/office/drawing/2014/main" id="{E78F9682-E685-30E0-FF65-E5F65586D32E}"/>
              </a:ext>
            </a:extLst>
          </p:cNvPr>
          <p:cNvSpPr/>
          <p:nvPr/>
        </p:nvSpPr>
        <p:spPr>
          <a:xfrm>
            <a:off x="12217669" y="6713555"/>
            <a:ext cx="2880000" cy="978213"/>
          </a:xfrm>
          <a:prstGeom prst="snip2DiagRect">
            <a:avLst>
              <a:gd name="adj1" fmla="val 50000"/>
              <a:gd name="adj2" fmla="val 0"/>
            </a:avLst>
          </a:prstGeom>
          <a:solidFill>
            <a:schemeClr val="bg1">
              <a:lumMod val="50000"/>
            </a:schemeClr>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000" b="0" i="0" u="none" strike="noStrike" cap="none" spc="0" normalizeH="0" baseline="0" dirty="0" err="1">
                <a:ln>
                  <a:noFill/>
                </a:ln>
                <a:solidFill>
                  <a:schemeClr val="bg1"/>
                </a:solidFill>
                <a:effectLst/>
                <a:uFillTx/>
                <a:latin typeface="Century Gothic" panose="020B0502020202020204" pitchFamily="34" charset="0"/>
                <a:sym typeface="Arial"/>
              </a:rPr>
              <a:t>Water</a:t>
            </a:r>
            <a:endParaRPr kumimoji="0" lang="cs-CZ" sz="2000" b="0"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31" name="Znak plus 30">
            <a:extLst>
              <a:ext uri="{FF2B5EF4-FFF2-40B4-BE49-F238E27FC236}">
                <a16:creationId xmlns:a16="http://schemas.microsoft.com/office/drawing/2014/main" id="{A12D3CA1-9C45-174F-8F49-8F7FEDA66CF1}"/>
              </a:ext>
            </a:extLst>
          </p:cNvPr>
          <p:cNvSpPr/>
          <p:nvPr/>
        </p:nvSpPr>
        <p:spPr>
          <a:xfrm>
            <a:off x="11061461" y="6716405"/>
            <a:ext cx="1080000" cy="1080000"/>
          </a:xfrm>
          <a:prstGeom prst="mathPlus">
            <a:avLst>
              <a:gd name="adj1" fmla="val 11842"/>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pic>
        <p:nvPicPr>
          <p:cNvPr id="32" name="Picture 20">
            <a:extLst>
              <a:ext uri="{FF2B5EF4-FFF2-40B4-BE49-F238E27FC236}">
                <a16:creationId xmlns:a16="http://schemas.microsoft.com/office/drawing/2014/main" id="{C1875C3A-B82C-6AA6-090C-1021F6A609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39438" y="7851709"/>
            <a:ext cx="924559" cy="720000"/>
          </a:xfrm>
          <a:prstGeom prst="rect">
            <a:avLst/>
          </a:prstGeom>
          <a:noFill/>
          <a:extLst>
            <a:ext uri="{909E8E84-426E-40DD-AFC4-6F175D3DCCD1}">
              <a14:hiddenFill xmlns:a14="http://schemas.microsoft.com/office/drawing/2010/main">
                <a:solidFill>
                  <a:srgbClr val="FFFFFF"/>
                </a:solidFill>
              </a14:hiddenFill>
            </a:ext>
          </a:extLst>
        </p:spPr>
      </p:pic>
      <p:sp>
        <p:nvSpPr>
          <p:cNvPr id="33" name="Obdélník: s odříznutými rohy na opačné straně 32">
            <a:extLst>
              <a:ext uri="{FF2B5EF4-FFF2-40B4-BE49-F238E27FC236}">
                <a16:creationId xmlns:a16="http://schemas.microsoft.com/office/drawing/2014/main" id="{D9C8599A-1A1E-981E-392C-65C6E1840EF2}"/>
              </a:ext>
            </a:extLst>
          </p:cNvPr>
          <p:cNvSpPr/>
          <p:nvPr/>
        </p:nvSpPr>
        <p:spPr>
          <a:xfrm>
            <a:off x="16291980" y="6698380"/>
            <a:ext cx="2880000" cy="978213"/>
          </a:xfrm>
          <a:prstGeom prst="snip2DiagRect">
            <a:avLst>
              <a:gd name="adj1" fmla="val 50000"/>
              <a:gd name="adj2" fmla="val 0"/>
            </a:avLst>
          </a:prstGeom>
          <a:solidFill>
            <a:schemeClr val="bg1">
              <a:lumMod val="50000"/>
            </a:schemeClr>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000" b="0" i="0" u="none" strike="noStrike" cap="none" spc="0" normalizeH="0" baseline="0" dirty="0" err="1">
                <a:ln>
                  <a:noFill/>
                </a:ln>
                <a:solidFill>
                  <a:schemeClr val="bg1"/>
                </a:solidFill>
                <a:effectLst/>
                <a:uFillTx/>
                <a:latin typeface="Century Gothic" panose="020B0502020202020204" pitchFamily="34" charset="0"/>
                <a:sym typeface="Arial"/>
              </a:rPr>
              <a:t>Surfactants</a:t>
            </a:r>
            <a:endParaRPr kumimoji="0" lang="cs-CZ" sz="2000" b="0"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34" name="Znak plus 33">
            <a:extLst>
              <a:ext uri="{FF2B5EF4-FFF2-40B4-BE49-F238E27FC236}">
                <a16:creationId xmlns:a16="http://schemas.microsoft.com/office/drawing/2014/main" id="{835800DD-96FC-7C29-617F-5C6014DBFE73}"/>
              </a:ext>
            </a:extLst>
          </p:cNvPr>
          <p:cNvSpPr/>
          <p:nvPr/>
        </p:nvSpPr>
        <p:spPr>
          <a:xfrm>
            <a:off x="15173877" y="6698381"/>
            <a:ext cx="1080000" cy="1080000"/>
          </a:xfrm>
          <a:prstGeom prst="mathPlus">
            <a:avLst>
              <a:gd name="adj1" fmla="val 11842"/>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pic>
        <p:nvPicPr>
          <p:cNvPr id="35" name="Picture 22" descr="Polyethylenglykol – Wikipedie">
            <a:extLst>
              <a:ext uri="{FF2B5EF4-FFF2-40B4-BE49-F238E27FC236}">
                <a16:creationId xmlns:a16="http://schemas.microsoft.com/office/drawing/2014/main" id="{77B93503-E584-E74E-E4E3-4428E13B29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89875" y="7978871"/>
            <a:ext cx="1684211" cy="720000"/>
          </a:xfrm>
          <a:prstGeom prst="rect">
            <a:avLst/>
          </a:prstGeom>
          <a:noFill/>
          <a:extLst>
            <a:ext uri="{909E8E84-426E-40DD-AFC4-6F175D3DCCD1}">
              <a14:hiddenFill xmlns:a14="http://schemas.microsoft.com/office/drawing/2010/main">
                <a:solidFill>
                  <a:srgbClr val="FFFFFF"/>
                </a:solidFill>
              </a14:hiddenFill>
            </a:ext>
          </a:extLst>
        </p:spPr>
      </p:pic>
      <p:sp>
        <p:nvSpPr>
          <p:cNvPr id="36" name="Rovná se 35">
            <a:extLst>
              <a:ext uri="{FF2B5EF4-FFF2-40B4-BE49-F238E27FC236}">
                <a16:creationId xmlns:a16="http://schemas.microsoft.com/office/drawing/2014/main" id="{0599FA93-DBE3-456E-5408-BBEB7D30B225}"/>
              </a:ext>
            </a:extLst>
          </p:cNvPr>
          <p:cNvSpPr/>
          <p:nvPr/>
        </p:nvSpPr>
        <p:spPr>
          <a:xfrm>
            <a:off x="19362248" y="7016971"/>
            <a:ext cx="1080000" cy="483800"/>
          </a:xfrm>
          <a:prstGeom prst="mathEqual">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37" name="Obdélník: s odříznutými rohy na opačné straně 36">
            <a:extLst>
              <a:ext uri="{FF2B5EF4-FFF2-40B4-BE49-F238E27FC236}">
                <a16:creationId xmlns:a16="http://schemas.microsoft.com/office/drawing/2014/main" id="{CB5DE04D-A84C-3C7E-11FB-0E3404D10868}"/>
              </a:ext>
            </a:extLst>
          </p:cNvPr>
          <p:cNvSpPr/>
          <p:nvPr/>
        </p:nvSpPr>
        <p:spPr>
          <a:xfrm>
            <a:off x="20665800" y="6716405"/>
            <a:ext cx="2880000" cy="1100491"/>
          </a:xfrm>
          <a:prstGeom prst="snip2DiagRect">
            <a:avLst>
              <a:gd name="adj1" fmla="val 50000"/>
              <a:gd name="adj2" fmla="val 0"/>
            </a:avLst>
          </a:prstGeom>
          <a:solidFill>
            <a:srgbClr val="93E3FF"/>
          </a:solidFill>
          <a:ln w="50800" cap="flat">
            <a:solidFill>
              <a:srgbClr val="00B0F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400" b="1" i="0" u="none" strike="noStrike" cap="none" spc="0" normalizeH="0" baseline="0" dirty="0" err="1">
                <a:ln>
                  <a:noFill/>
                </a:ln>
                <a:solidFill>
                  <a:schemeClr val="tx1"/>
                </a:solidFill>
                <a:effectLst/>
                <a:uFillTx/>
                <a:latin typeface="Century Gothic" panose="020B0502020202020204" pitchFamily="34" charset="0"/>
                <a:sym typeface="Arial"/>
              </a:rPr>
              <a:t>Spinbath</a:t>
            </a:r>
            <a:endParaRPr kumimoji="0" lang="cs-CZ" sz="2400" b="1" i="0" u="none" strike="noStrike" cap="none" spc="0" normalizeH="0" baseline="0" dirty="0">
              <a:ln>
                <a:noFill/>
              </a:ln>
              <a:solidFill>
                <a:schemeClr val="tx1"/>
              </a:solidFill>
              <a:effectLst/>
              <a:uFillTx/>
              <a:latin typeface="Century Gothic" panose="020B0502020202020204" pitchFamily="34" charset="0"/>
              <a:sym typeface="Arial"/>
            </a:endParaRPr>
          </a:p>
        </p:txBody>
      </p:sp>
      <p:sp>
        <p:nvSpPr>
          <p:cNvPr id="38" name="Znak plus 37">
            <a:extLst>
              <a:ext uri="{FF2B5EF4-FFF2-40B4-BE49-F238E27FC236}">
                <a16:creationId xmlns:a16="http://schemas.microsoft.com/office/drawing/2014/main" id="{046D6218-B065-283E-E174-88745F6FBF88}"/>
              </a:ext>
            </a:extLst>
          </p:cNvPr>
          <p:cNvSpPr/>
          <p:nvPr/>
        </p:nvSpPr>
        <p:spPr>
          <a:xfrm>
            <a:off x="21592165" y="5273448"/>
            <a:ext cx="1080000" cy="1080000"/>
          </a:xfrm>
          <a:prstGeom prst="mathPlus">
            <a:avLst>
              <a:gd name="adj1" fmla="val 11842"/>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39" name="Rovná se 38">
            <a:extLst>
              <a:ext uri="{FF2B5EF4-FFF2-40B4-BE49-F238E27FC236}">
                <a16:creationId xmlns:a16="http://schemas.microsoft.com/office/drawing/2014/main" id="{DF6EDFA3-878D-B4D6-9DD0-8B2745C6ACB5}"/>
              </a:ext>
            </a:extLst>
          </p:cNvPr>
          <p:cNvSpPr/>
          <p:nvPr/>
        </p:nvSpPr>
        <p:spPr>
          <a:xfrm>
            <a:off x="21592165" y="8763000"/>
            <a:ext cx="1080000" cy="483800"/>
          </a:xfrm>
          <a:prstGeom prst="mathEqual">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41" name="Znak plus 40">
            <a:extLst>
              <a:ext uri="{FF2B5EF4-FFF2-40B4-BE49-F238E27FC236}">
                <a16:creationId xmlns:a16="http://schemas.microsoft.com/office/drawing/2014/main" id="{838C107C-220F-423B-9568-43F8E73EBCDE}"/>
              </a:ext>
            </a:extLst>
          </p:cNvPr>
          <p:cNvSpPr/>
          <p:nvPr/>
        </p:nvSpPr>
        <p:spPr>
          <a:xfrm>
            <a:off x="19403207" y="10102081"/>
            <a:ext cx="1080000" cy="1080000"/>
          </a:xfrm>
          <a:prstGeom prst="mathPlus">
            <a:avLst>
              <a:gd name="adj1" fmla="val 11842"/>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42" name="Obdélník: s odříznutými rohy na opačné straně 41">
            <a:extLst>
              <a:ext uri="{FF2B5EF4-FFF2-40B4-BE49-F238E27FC236}">
                <a16:creationId xmlns:a16="http://schemas.microsoft.com/office/drawing/2014/main" id="{807828C9-4703-4892-443D-7663C1F43A81}"/>
              </a:ext>
            </a:extLst>
          </p:cNvPr>
          <p:cNvSpPr/>
          <p:nvPr/>
        </p:nvSpPr>
        <p:spPr>
          <a:xfrm>
            <a:off x="16253877" y="10081590"/>
            <a:ext cx="2880000" cy="1100491"/>
          </a:xfrm>
          <a:prstGeom prst="snip2DiagRect">
            <a:avLst>
              <a:gd name="adj1" fmla="val 50000"/>
              <a:gd name="adj2" fmla="val 0"/>
            </a:avLst>
          </a:prstGeom>
          <a:solidFill>
            <a:schemeClr val="bg1"/>
          </a:solidFill>
          <a:ln w="50800" cap="flat">
            <a:solidFill>
              <a:schemeClr val="bg1">
                <a:lumMod val="8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400" b="1" i="0" u="none" strike="noStrike" cap="none" spc="0" normalizeH="0" baseline="0" dirty="0" err="1">
                <a:ln>
                  <a:noFill/>
                </a:ln>
                <a:solidFill>
                  <a:schemeClr val="bg1">
                    <a:lumMod val="50000"/>
                  </a:schemeClr>
                </a:solidFill>
                <a:effectLst/>
                <a:uFillTx/>
                <a:latin typeface="Century Gothic" panose="020B0502020202020204" pitchFamily="34" charset="0"/>
                <a:sym typeface="Arial"/>
              </a:rPr>
              <a:t>Sodium</a:t>
            </a:r>
            <a:r>
              <a:rPr kumimoji="0" lang="cs-CZ" sz="2400" b="1" i="0" u="none" strike="noStrike" cap="none" spc="0" normalizeH="0" baseline="0" dirty="0">
                <a:ln>
                  <a:noFill/>
                </a:ln>
                <a:solidFill>
                  <a:schemeClr val="bg1">
                    <a:lumMod val="50000"/>
                  </a:schemeClr>
                </a:solidFill>
                <a:effectLst/>
                <a:uFillTx/>
                <a:latin typeface="Century Gothic" panose="020B0502020202020204" pitchFamily="34" charset="0"/>
                <a:sym typeface="Arial"/>
              </a:rPr>
              <a:t> </a:t>
            </a:r>
            <a:r>
              <a:rPr kumimoji="0" lang="cs-CZ" sz="2400" b="1" i="0" u="none" strike="noStrike" cap="none" spc="0" normalizeH="0" baseline="0" dirty="0" err="1">
                <a:ln>
                  <a:noFill/>
                </a:ln>
                <a:solidFill>
                  <a:schemeClr val="bg1">
                    <a:lumMod val="50000"/>
                  </a:schemeClr>
                </a:solidFill>
                <a:effectLst/>
                <a:uFillTx/>
                <a:latin typeface="Century Gothic" panose="020B0502020202020204" pitchFamily="34" charset="0"/>
                <a:sym typeface="Arial"/>
              </a:rPr>
              <a:t>sulfate</a:t>
            </a:r>
            <a:endParaRPr kumimoji="0" lang="cs-CZ" sz="2400" b="1" i="0" u="none" strike="noStrike" cap="none" spc="0" normalizeH="0" baseline="0" dirty="0">
              <a:ln>
                <a:noFill/>
              </a:ln>
              <a:solidFill>
                <a:schemeClr val="bg1">
                  <a:lumMod val="50000"/>
                </a:schemeClr>
              </a:solidFill>
              <a:effectLst/>
              <a:uFillTx/>
              <a:latin typeface="Century Gothic" panose="020B0502020202020204" pitchFamily="34" charset="0"/>
              <a:sym typeface="Arial"/>
            </a:endParaRPr>
          </a:p>
        </p:txBody>
      </p:sp>
      <p:pic>
        <p:nvPicPr>
          <p:cNvPr id="1052" name="Picture 28" descr="Sodium sulfate - Wikipedia">
            <a:extLst>
              <a:ext uri="{FF2B5EF4-FFF2-40B4-BE49-F238E27FC236}">
                <a16:creationId xmlns:a16="http://schemas.microsoft.com/office/drawing/2014/main" id="{20AD3385-CF94-30F8-D45F-B4510FF00A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43928" y="11298091"/>
            <a:ext cx="194887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4" name="Obrázek 43" descr="Obsah obrázku válec, interiér&#10;&#10;Popis byl vytvořen automaticky">
            <a:extLst>
              <a:ext uri="{FF2B5EF4-FFF2-40B4-BE49-F238E27FC236}">
                <a16:creationId xmlns:a16="http://schemas.microsoft.com/office/drawing/2014/main" id="{BD9AED70-C7A5-0D7D-9BA2-2BC8CD5A72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31200" y="11056800"/>
            <a:ext cx="2160309" cy="1440000"/>
          </a:xfrm>
          <a:prstGeom prst="rect">
            <a:avLst/>
          </a:prstGeom>
        </p:spPr>
      </p:pic>
      <p:sp>
        <p:nvSpPr>
          <p:cNvPr id="40" name="Obdélník: s odříznutými rohy na opačné straně 39">
            <a:extLst>
              <a:ext uri="{FF2B5EF4-FFF2-40B4-BE49-F238E27FC236}">
                <a16:creationId xmlns:a16="http://schemas.microsoft.com/office/drawing/2014/main" id="{99F0B3B1-EE23-077B-F00A-57FBF54EFDFE}"/>
              </a:ext>
            </a:extLst>
          </p:cNvPr>
          <p:cNvSpPr/>
          <p:nvPr/>
        </p:nvSpPr>
        <p:spPr>
          <a:xfrm>
            <a:off x="20663172" y="10058400"/>
            <a:ext cx="2880000" cy="1100491"/>
          </a:xfrm>
          <a:prstGeom prst="snip2DiagRect">
            <a:avLst>
              <a:gd name="adj1" fmla="val 50000"/>
              <a:gd name="adj2" fmla="val 0"/>
            </a:avLst>
          </a:prstGeom>
          <a:solidFill>
            <a:srgbClr val="CAE8AA"/>
          </a:solidFill>
          <a:ln w="508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400" b="1" i="0" u="none" strike="noStrike" cap="none" spc="0" normalizeH="0" baseline="0" dirty="0" err="1">
                <a:ln>
                  <a:noFill/>
                </a:ln>
                <a:solidFill>
                  <a:schemeClr val="tx1"/>
                </a:solidFill>
                <a:effectLst/>
                <a:uFillTx/>
                <a:latin typeface="Century Gothic" panose="020B0502020202020204" pitchFamily="34" charset="0"/>
                <a:sym typeface="Arial"/>
              </a:rPr>
              <a:t>Rayon</a:t>
            </a:r>
            <a:endParaRPr kumimoji="0" lang="cs-CZ" sz="2400" b="1" i="0" u="none" strike="noStrike" cap="none" spc="0" normalizeH="0" baseline="0" dirty="0">
              <a:ln>
                <a:noFill/>
              </a:ln>
              <a:solidFill>
                <a:schemeClr val="tx1"/>
              </a:solidFill>
              <a:effectLst/>
              <a:uFillTx/>
              <a:latin typeface="Century Gothic" panose="020B0502020202020204" pitchFamily="34" charset="0"/>
              <a:sym typeface="Arial"/>
            </a:endParaRPr>
          </a:p>
        </p:txBody>
      </p:sp>
      <p:sp>
        <p:nvSpPr>
          <p:cNvPr id="45" name="Znak plus 44">
            <a:extLst>
              <a:ext uri="{FF2B5EF4-FFF2-40B4-BE49-F238E27FC236}">
                <a16:creationId xmlns:a16="http://schemas.microsoft.com/office/drawing/2014/main" id="{BCC0CACB-99F1-EC4E-F07D-6A1A04027932}"/>
              </a:ext>
            </a:extLst>
          </p:cNvPr>
          <p:cNvSpPr/>
          <p:nvPr/>
        </p:nvSpPr>
        <p:spPr>
          <a:xfrm>
            <a:off x="15173877" y="10102081"/>
            <a:ext cx="1080000" cy="1080000"/>
          </a:xfrm>
          <a:prstGeom prst="mathPlus">
            <a:avLst>
              <a:gd name="adj1" fmla="val 11842"/>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grpSp>
        <p:nvGrpSpPr>
          <p:cNvPr id="47" name="Skupina 46">
            <a:extLst>
              <a:ext uri="{FF2B5EF4-FFF2-40B4-BE49-F238E27FC236}">
                <a16:creationId xmlns:a16="http://schemas.microsoft.com/office/drawing/2014/main" id="{CD480A6D-E894-259D-0D1A-B0DF9C8721AE}"/>
              </a:ext>
            </a:extLst>
          </p:cNvPr>
          <p:cNvGrpSpPr/>
          <p:nvPr/>
        </p:nvGrpSpPr>
        <p:grpSpPr>
          <a:xfrm>
            <a:off x="12210228" y="10109066"/>
            <a:ext cx="2880000" cy="1549534"/>
            <a:chOff x="15849600" y="4201524"/>
            <a:chExt cx="2880000" cy="1549534"/>
          </a:xfrm>
        </p:grpSpPr>
        <p:pic>
          <p:nvPicPr>
            <p:cNvPr id="48" name="Picture 6">
              <a:extLst>
                <a:ext uri="{FF2B5EF4-FFF2-40B4-BE49-F238E27FC236}">
                  <a16:creationId xmlns:a16="http://schemas.microsoft.com/office/drawing/2014/main" id="{490040EA-75E7-1A27-DB7E-B215486867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5400" y="5391058"/>
              <a:ext cx="1383784" cy="360000"/>
            </a:xfrm>
            <a:prstGeom prst="rect">
              <a:avLst/>
            </a:prstGeom>
            <a:noFill/>
            <a:extLst>
              <a:ext uri="{909E8E84-426E-40DD-AFC4-6F175D3DCCD1}">
                <a14:hiddenFill xmlns:a14="http://schemas.microsoft.com/office/drawing/2010/main">
                  <a:solidFill>
                    <a:srgbClr val="FFFFFF"/>
                  </a:solidFill>
                </a14:hiddenFill>
              </a:ext>
            </a:extLst>
          </p:spPr>
        </p:pic>
        <p:sp>
          <p:nvSpPr>
            <p:cNvPr id="49" name="Obdélník: s odříznutými rohy na opačné straně 48">
              <a:extLst>
                <a:ext uri="{FF2B5EF4-FFF2-40B4-BE49-F238E27FC236}">
                  <a16:creationId xmlns:a16="http://schemas.microsoft.com/office/drawing/2014/main" id="{813B31F2-42C5-37E8-3B9C-2BCEE246D85F}"/>
                </a:ext>
              </a:extLst>
            </p:cNvPr>
            <p:cNvSpPr/>
            <p:nvPr/>
          </p:nvSpPr>
          <p:spPr>
            <a:xfrm>
              <a:off x="15849600" y="4201524"/>
              <a:ext cx="2880000" cy="978213"/>
            </a:xfrm>
            <a:prstGeom prst="snip2DiagRect">
              <a:avLst>
                <a:gd name="adj1" fmla="val 50000"/>
                <a:gd name="adj2" fmla="val 0"/>
              </a:avLst>
            </a:prstGeom>
            <a:solidFill>
              <a:schemeClr val="bg1">
                <a:lumMod val="50000"/>
              </a:schemeClr>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000" b="0" i="0" u="none" strike="noStrike" cap="none" spc="0" normalizeH="0" baseline="0" dirty="0" err="1">
                  <a:ln>
                    <a:noFill/>
                  </a:ln>
                  <a:solidFill>
                    <a:schemeClr val="bg1"/>
                  </a:solidFill>
                  <a:effectLst/>
                  <a:uFillTx/>
                  <a:latin typeface="Century Gothic" panose="020B0502020202020204" pitchFamily="34" charset="0"/>
                  <a:sym typeface="Arial"/>
                </a:rPr>
                <a:t>Carbon</a:t>
              </a:r>
              <a:r>
                <a:rPr kumimoji="0" lang="cs-CZ" sz="2000" b="0" i="0" u="none" strike="noStrike" cap="none" spc="0" normalizeH="0" baseline="0" dirty="0">
                  <a:ln>
                    <a:noFill/>
                  </a:ln>
                  <a:solidFill>
                    <a:schemeClr val="bg1"/>
                  </a:solidFill>
                  <a:effectLst/>
                  <a:uFillTx/>
                  <a:latin typeface="Century Gothic" panose="020B0502020202020204" pitchFamily="34" charset="0"/>
                  <a:sym typeface="Arial"/>
                </a:rPr>
                <a:t> disulfide </a:t>
              </a:r>
            </a:p>
          </p:txBody>
        </p:sp>
      </p:grpSp>
      <p:sp>
        <p:nvSpPr>
          <p:cNvPr id="51" name="Šipka: ohnutá nahoru 50">
            <a:extLst>
              <a:ext uri="{FF2B5EF4-FFF2-40B4-BE49-F238E27FC236}">
                <a16:creationId xmlns:a16="http://schemas.microsoft.com/office/drawing/2014/main" id="{78D3D78D-01A6-740B-565B-F04DD60740C9}"/>
              </a:ext>
            </a:extLst>
          </p:cNvPr>
          <p:cNvSpPr/>
          <p:nvPr/>
        </p:nvSpPr>
        <p:spPr>
          <a:xfrm flipH="1">
            <a:off x="5250122" y="9176563"/>
            <a:ext cx="6780139" cy="1578528"/>
          </a:xfrm>
          <a:prstGeom prst="bentUpArrow">
            <a:avLst>
              <a:gd name="adj1" fmla="val 7896"/>
              <a:gd name="adj2" fmla="val 14396"/>
              <a:gd name="adj3" fmla="val 47577"/>
            </a:avLst>
          </a:prstGeom>
          <a:solidFill>
            <a:srgbClr val="2B426F"/>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42099764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ál 6">
            <a:extLst>
              <a:ext uri="{FF2B5EF4-FFF2-40B4-BE49-F238E27FC236}">
                <a16:creationId xmlns:a16="http://schemas.microsoft.com/office/drawing/2014/main" id="{BE35EFE5-A157-DEEC-7907-6423C7C83CAB}"/>
              </a:ext>
            </a:extLst>
          </p:cNvPr>
          <p:cNvSpPr/>
          <p:nvPr/>
        </p:nvSpPr>
        <p:spPr>
          <a:xfrm>
            <a:off x="13557536" y="7941432"/>
            <a:ext cx="9818026" cy="2830954"/>
          </a:xfrm>
          <a:prstGeom prst="ellipse">
            <a:avLst/>
          </a:prstGeom>
          <a:gradFill flip="none" rotWithShape="1">
            <a:gsLst>
              <a:gs pos="0">
                <a:srgbClr val="DED900"/>
              </a:gs>
              <a:gs pos="100000">
                <a:schemeClr val="bg1"/>
              </a:gs>
            </a:gsLst>
            <a:path path="shape">
              <a:fillToRect l="50000" t="50000" r="50000" b="50000"/>
            </a:path>
            <a:tileRect/>
          </a:gra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6" name="Ovál 5">
            <a:extLst>
              <a:ext uri="{FF2B5EF4-FFF2-40B4-BE49-F238E27FC236}">
                <a16:creationId xmlns:a16="http://schemas.microsoft.com/office/drawing/2014/main" id="{7147D31F-BF67-0656-7856-DA7583472AA9}"/>
              </a:ext>
            </a:extLst>
          </p:cNvPr>
          <p:cNvSpPr/>
          <p:nvPr/>
        </p:nvSpPr>
        <p:spPr>
          <a:xfrm>
            <a:off x="12630150" y="2430728"/>
            <a:ext cx="9818026" cy="2830954"/>
          </a:xfrm>
          <a:prstGeom prst="ellipse">
            <a:avLst/>
          </a:prstGeom>
          <a:gradFill flip="none" rotWithShape="1">
            <a:gsLst>
              <a:gs pos="0">
                <a:srgbClr val="92D050"/>
              </a:gs>
              <a:gs pos="100000">
                <a:schemeClr val="bg1"/>
              </a:gs>
            </a:gsLst>
            <a:path path="shape">
              <a:fillToRect l="50000" t="50000" r="50000" b="50000"/>
            </a:path>
            <a:tileRect/>
          </a:gra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3" name="Ovál 2">
            <a:extLst>
              <a:ext uri="{FF2B5EF4-FFF2-40B4-BE49-F238E27FC236}">
                <a16:creationId xmlns:a16="http://schemas.microsoft.com/office/drawing/2014/main" id="{80D680DE-4DEA-E945-9811-A7828DC38A07}"/>
              </a:ext>
            </a:extLst>
          </p:cNvPr>
          <p:cNvSpPr/>
          <p:nvPr/>
        </p:nvSpPr>
        <p:spPr>
          <a:xfrm>
            <a:off x="2759369" y="10145600"/>
            <a:ext cx="9818026" cy="2830954"/>
          </a:xfrm>
          <a:prstGeom prst="ellipse">
            <a:avLst/>
          </a:prstGeom>
          <a:gradFill flip="none" rotWithShape="1">
            <a:gsLst>
              <a:gs pos="0">
                <a:schemeClr val="bg1">
                  <a:lumMod val="50000"/>
                </a:schemeClr>
              </a:gs>
              <a:gs pos="100000">
                <a:schemeClr val="bg1"/>
              </a:gs>
            </a:gsLst>
            <a:path path="shape">
              <a:fillToRect l="50000" t="50000" r="50000" b="50000"/>
            </a:path>
            <a:tileRect/>
          </a:gra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2" name="Ovál 1">
            <a:extLst>
              <a:ext uri="{FF2B5EF4-FFF2-40B4-BE49-F238E27FC236}">
                <a16:creationId xmlns:a16="http://schemas.microsoft.com/office/drawing/2014/main" id="{FEBA44EC-31F2-E54A-338E-970702B8A995}"/>
              </a:ext>
            </a:extLst>
          </p:cNvPr>
          <p:cNvSpPr/>
          <p:nvPr/>
        </p:nvSpPr>
        <p:spPr>
          <a:xfrm>
            <a:off x="1924680" y="5212254"/>
            <a:ext cx="9818026" cy="2830954"/>
          </a:xfrm>
          <a:prstGeom prst="ellipse">
            <a:avLst/>
          </a:prstGeom>
          <a:gradFill flip="none" rotWithShape="1">
            <a:gsLst>
              <a:gs pos="0">
                <a:srgbClr val="C00000">
                  <a:alpha val="30000"/>
                </a:srgbClr>
              </a:gs>
              <a:gs pos="100000">
                <a:schemeClr val="bg1"/>
              </a:gs>
            </a:gsLst>
            <a:path path="shape">
              <a:fillToRect l="50000" t="50000" r="50000" b="50000"/>
            </a:path>
            <a:tileRect/>
          </a:gra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071562" rtl="0" fontAlgn="auto" latinLnBrk="1" hangingPunct="0">
              <a:lnSpc>
                <a:spcPct val="100000"/>
              </a:lnSpc>
              <a:spcBef>
                <a:spcPts val="0"/>
              </a:spcBef>
              <a:spcAft>
                <a:spcPts val="0"/>
              </a:spcAft>
              <a:buClrTx/>
              <a:buSzTx/>
              <a:buFontTx/>
              <a:buNone/>
              <a:tabLst/>
            </a:pPr>
            <a:endParaRPr kumimoji="0" lang="cs-CZ" sz="4200" b="0" i="0" u="none" strike="noStrike" cap="none" spc="0" normalizeH="0" baseline="0">
              <a:ln>
                <a:noFill/>
              </a:ln>
              <a:solidFill>
                <a:srgbClr val="000000"/>
              </a:solidFill>
              <a:effectLst/>
              <a:uFillTx/>
              <a:latin typeface="Arial"/>
              <a:ea typeface="Arial"/>
              <a:cs typeface="Arial"/>
              <a:sym typeface="Arial"/>
            </a:endParaRPr>
          </a:p>
        </p:txBody>
      </p:sp>
      <p:sp>
        <p:nvSpPr>
          <p:cNvPr id="21" name="Obdélník: s odříznutými rohy na opačné straně 20">
            <a:extLst>
              <a:ext uri="{FF2B5EF4-FFF2-40B4-BE49-F238E27FC236}">
                <a16:creationId xmlns:a16="http://schemas.microsoft.com/office/drawing/2014/main" id="{66E327DE-DAE4-593E-E1C3-407E38D1CDC0}"/>
              </a:ext>
            </a:extLst>
          </p:cNvPr>
          <p:cNvSpPr/>
          <p:nvPr/>
        </p:nvSpPr>
        <p:spPr>
          <a:xfrm>
            <a:off x="12111429" y="2667000"/>
            <a:ext cx="4624800" cy="1080000"/>
          </a:xfrm>
          <a:prstGeom prst="snip2DiagRect">
            <a:avLst>
              <a:gd name="adj1" fmla="val 50000"/>
              <a:gd name="adj2" fmla="val 0"/>
            </a:avLst>
          </a:prstGeom>
          <a:solidFill>
            <a:srgbClr val="00ABCD"/>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2400" b="1" dirty="0">
                <a:solidFill>
                  <a:schemeClr val="bg1"/>
                </a:solidFill>
                <a:latin typeface="Century Gothic" panose="020B0502020202020204" pitchFamily="34" charset="0"/>
              </a:rPr>
              <a:t>Labe </a:t>
            </a:r>
            <a:r>
              <a:rPr lang="cs-CZ" sz="2400" b="1" dirty="0" err="1">
                <a:solidFill>
                  <a:schemeClr val="bg1"/>
                </a:solidFill>
                <a:latin typeface="Century Gothic" panose="020B0502020202020204" pitchFamily="34" charset="0"/>
              </a:rPr>
              <a:t>river</a:t>
            </a:r>
            <a:endParaRPr kumimoji="0" lang="cs-CZ" sz="2400" b="1" i="0" u="none" strike="noStrike" cap="none" spc="0" normalizeH="0" baseline="0" dirty="0">
              <a:ln>
                <a:noFill/>
              </a:ln>
              <a:solidFill>
                <a:schemeClr val="bg1"/>
              </a:solidFill>
              <a:effectLst/>
              <a:uFillTx/>
              <a:latin typeface="Century Gothic" panose="020B0502020202020204" pitchFamily="34" charset="0"/>
              <a:sym typeface="Arial"/>
            </a:endParaRPr>
          </a:p>
        </p:txBody>
      </p:sp>
      <p:pic>
        <p:nvPicPr>
          <p:cNvPr id="22" name="Picture 14" descr="Není k dispozici žádný popis fotky.">
            <a:extLst>
              <a:ext uri="{FF2B5EF4-FFF2-40B4-BE49-F238E27FC236}">
                <a16:creationId xmlns:a16="http://schemas.microsoft.com/office/drawing/2014/main" id="{2422B77B-D8A4-9F77-C08D-AD1EE21B7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2400" y="26670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0" name="Obdélník: s odříznutými rohy na opačné straně 19">
            <a:extLst>
              <a:ext uri="{FF2B5EF4-FFF2-40B4-BE49-F238E27FC236}">
                <a16:creationId xmlns:a16="http://schemas.microsoft.com/office/drawing/2014/main" id="{5DC96F74-C1AD-A166-9C70-E6D57EA2817E}"/>
              </a:ext>
            </a:extLst>
          </p:cNvPr>
          <p:cNvSpPr/>
          <p:nvPr/>
        </p:nvSpPr>
        <p:spPr>
          <a:xfrm>
            <a:off x="833829" y="5362143"/>
            <a:ext cx="4624800" cy="1080000"/>
          </a:xfrm>
          <a:prstGeom prst="snip2DiagRect">
            <a:avLst>
              <a:gd name="adj1" fmla="val 50000"/>
              <a:gd name="adj2" fmla="val 0"/>
            </a:avLst>
          </a:prstGeom>
          <a:solidFill>
            <a:srgbClr val="00ABCD"/>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400" b="1" i="0" u="none" strike="noStrike" cap="none" spc="0" normalizeH="0" baseline="0" dirty="0" err="1">
                <a:ln>
                  <a:noFill/>
                </a:ln>
                <a:solidFill>
                  <a:schemeClr val="bg1"/>
                </a:solidFill>
                <a:effectLst/>
                <a:uFillTx/>
                <a:latin typeface="Century Gothic" panose="020B0502020202020204" pitchFamily="34" charset="0"/>
                <a:sym typeface="Arial"/>
              </a:rPr>
              <a:t>Coal</a:t>
            </a:r>
            <a:r>
              <a:rPr kumimoji="0" lang="cs-CZ" sz="2400" b="1" i="0" u="none" strike="noStrike" cap="none" spc="0" normalizeH="0" baseline="0" dirty="0">
                <a:ln>
                  <a:noFill/>
                </a:ln>
                <a:solidFill>
                  <a:schemeClr val="bg1"/>
                </a:solidFill>
                <a:effectLst/>
                <a:uFillTx/>
                <a:latin typeface="Century Gothic" panose="020B0502020202020204" pitchFamily="34" charset="0"/>
                <a:sym typeface="Arial"/>
              </a:rPr>
              <a:t> boiler, </a:t>
            </a:r>
            <a:r>
              <a:rPr kumimoji="0" lang="cs-CZ" sz="2400" b="1" i="0" u="none" strike="noStrike" cap="none" spc="0" normalizeH="0" baseline="0" dirty="0" err="1">
                <a:ln>
                  <a:noFill/>
                </a:ln>
                <a:solidFill>
                  <a:schemeClr val="bg1"/>
                </a:solidFill>
                <a:effectLst/>
                <a:uFillTx/>
                <a:latin typeface="Century Gothic" panose="020B0502020202020204" pitchFamily="34" charset="0"/>
                <a:sym typeface="Arial"/>
              </a:rPr>
              <a:t>gas</a:t>
            </a:r>
            <a:r>
              <a:rPr kumimoji="0" lang="cs-CZ" sz="2400" b="1" i="0" u="none" strike="noStrike" cap="none" spc="0" normalizeH="0" baseline="0" dirty="0">
                <a:ln>
                  <a:noFill/>
                </a:ln>
                <a:solidFill>
                  <a:schemeClr val="bg1"/>
                </a:solidFill>
                <a:effectLst/>
                <a:uFillTx/>
                <a:latin typeface="Century Gothic" panose="020B0502020202020204" pitchFamily="34" charset="0"/>
                <a:sym typeface="Arial"/>
              </a:rPr>
              <a:t> </a:t>
            </a:r>
            <a:r>
              <a:rPr kumimoji="0" lang="cs-CZ" sz="2400" b="1" i="0" u="none" strike="noStrike" cap="none" spc="0" normalizeH="0" baseline="0" dirty="0" err="1">
                <a:ln>
                  <a:noFill/>
                </a:ln>
                <a:solidFill>
                  <a:schemeClr val="bg1"/>
                </a:solidFill>
                <a:effectLst/>
                <a:uFillTx/>
                <a:latin typeface="Century Gothic" panose="020B0502020202020204" pitchFamily="34" charset="0"/>
                <a:sym typeface="Arial"/>
              </a:rPr>
              <a:t>turbine</a:t>
            </a:r>
            <a:endParaRPr kumimoji="0" lang="cs-CZ" sz="2400" b="1"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4" name="Zástupný symbol pro číslo snímku 3">
            <a:extLst>
              <a:ext uri="{FF2B5EF4-FFF2-40B4-BE49-F238E27FC236}">
                <a16:creationId xmlns:a16="http://schemas.microsoft.com/office/drawing/2014/main" id="{5A2FED48-B20F-AC59-F05A-EF3DA732FA81}"/>
              </a:ext>
            </a:extLst>
          </p:cNvPr>
          <p:cNvSpPr>
            <a:spLocks noGrp="1"/>
          </p:cNvSpPr>
          <p:nvPr>
            <p:ph type="sldNum" sz="quarter" idx="11"/>
          </p:nvPr>
        </p:nvSpPr>
        <p:spPr/>
        <p:txBody>
          <a:bodyPr/>
          <a:lstStyle/>
          <a:p>
            <a:fld id="{7FFCD0A7-2433-47FA-B13D-9D73AB548376}" type="slidenum">
              <a:rPr lang="en-US" smtClean="0"/>
              <a:pPr/>
              <a:t>9</a:t>
            </a:fld>
            <a:endParaRPr lang="en-US" dirty="0"/>
          </a:p>
        </p:txBody>
      </p:sp>
      <p:sp>
        <p:nvSpPr>
          <p:cNvPr id="5" name="Obdélník: s odříznutými rohy na opačné straně 4">
            <a:extLst>
              <a:ext uri="{FF2B5EF4-FFF2-40B4-BE49-F238E27FC236}">
                <a16:creationId xmlns:a16="http://schemas.microsoft.com/office/drawing/2014/main" id="{41F62C54-0CD8-F8E4-287B-56267167C03B}"/>
              </a:ext>
            </a:extLst>
          </p:cNvPr>
          <p:cNvSpPr/>
          <p:nvPr/>
        </p:nvSpPr>
        <p:spPr>
          <a:xfrm>
            <a:off x="0" y="1128954"/>
            <a:ext cx="8218273" cy="1578527"/>
          </a:xfrm>
          <a:prstGeom prst="snip2DiagRect">
            <a:avLst>
              <a:gd name="adj1" fmla="val 45684"/>
              <a:gd name="adj2" fmla="val 0"/>
            </a:avLst>
          </a:prstGeom>
          <a:solidFill>
            <a:srgbClr val="18468B"/>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4400" b="1" dirty="0">
                <a:solidFill>
                  <a:srgbClr val="CCFF66"/>
                </a:solidFill>
                <a:latin typeface="Century Gothic" panose="020B0502020202020204" pitchFamily="34" charset="0"/>
              </a:rPr>
              <a:t>UTILITIES</a:t>
            </a:r>
            <a:endParaRPr kumimoji="0" lang="cs-CZ" sz="4400" b="1" i="0" u="none" strike="noStrike" cap="none" spc="0" normalizeH="0" baseline="0" dirty="0">
              <a:ln>
                <a:noFill/>
              </a:ln>
              <a:solidFill>
                <a:srgbClr val="CCFF66"/>
              </a:solidFill>
              <a:effectLst/>
              <a:uFillTx/>
              <a:latin typeface="Century Gothic" panose="020B0502020202020204" pitchFamily="34" charset="0"/>
              <a:sym typeface="Arial"/>
            </a:endParaRPr>
          </a:p>
        </p:txBody>
      </p:sp>
      <p:sp>
        <p:nvSpPr>
          <p:cNvPr id="9" name="Obdélník: s odříznutými rohy na opačné straně 8">
            <a:extLst>
              <a:ext uri="{FF2B5EF4-FFF2-40B4-BE49-F238E27FC236}">
                <a16:creationId xmlns:a16="http://schemas.microsoft.com/office/drawing/2014/main" id="{EFB1F334-8CC6-1C48-E4FE-1B0C22286259}"/>
              </a:ext>
            </a:extLst>
          </p:cNvPr>
          <p:cNvSpPr/>
          <p:nvPr/>
        </p:nvSpPr>
        <p:spPr>
          <a:xfrm>
            <a:off x="5035514" y="5976930"/>
            <a:ext cx="2880000" cy="1100490"/>
          </a:xfrm>
          <a:prstGeom prst="snip2DiagRect">
            <a:avLst>
              <a:gd name="adj1" fmla="val 50000"/>
              <a:gd name="adj2" fmla="val 0"/>
            </a:avLst>
          </a:prstGeom>
          <a:solidFill>
            <a:srgbClr val="C00000"/>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400" b="1" i="0" u="none" strike="noStrike" cap="none" spc="0" normalizeH="0" baseline="0" dirty="0" err="1">
                <a:ln>
                  <a:noFill/>
                </a:ln>
                <a:solidFill>
                  <a:schemeClr val="bg1"/>
                </a:solidFill>
                <a:effectLst/>
                <a:uFillTx/>
                <a:latin typeface="Century Gothic" panose="020B0502020202020204" pitchFamily="34" charset="0"/>
                <a:sym typeface="Arial"/>
              </a:rPr>
              <a:t>Steam</a:t>
            </a:r>
            <a:endParaRPr kumimoji="0" lang="cs-CZ" sz="2400" b="1"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11" name="Obdélník: s odříznutými rohy na opačné straně 10">
            <a:extLst>
              <a:ext uri="{FF2B5EF4-FFF2-40B4-BE49-F238E27FC236}">
                <a16:creationId xmlns:a16="http://schemas.microsoft.com/office/drawing/2014/main" id="{077C8D68-4F98-388A-F0BC-7C28F7F6010C}"/>
              </a:ext>
            </a:extLst>
          </p:cNvPr>
          <p:cNvSpPr/>
          <p:nvPr/>
        </p:nvSpPr>
        <p:spPr>
          <a:xfrm>
            <a:off x="5758202" y="11080040"/>
            <a:ext cx="2880000" cy="1100490"/>
          </a:xfrm>
          <a:prstGeom prst="snip2DiagRect">
            <a:avLst>
              <a:gd name="adj1" fmla="val 50000"/>
              <a:gd name="adj2" fmla="val 0"/>
            </a:avLst>
          </a:prstGeom>
          <a:solidFill>
            <a:schemeClr val="bg1">
              <a:lumMod val="50000"/>
            </a:schemeClr>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400" b="1" i="0" u="none" strike="noStrike" cap="none" spc="0" normalizeH="0" baseline="0" dirty="0" err="1">
                <a:ln>
                  <a:noFill/>
                </a:ln>
                <a:solidFill>
                  <a:schemeClr val="bg1"/>
                </a:solidFill>
                <a:effectLst/>
                <a:uFillTx/>
                <a:latin typeface="Century Gothic" panose="020B0502020202020204" pitchFamily="34" charset="0"/>
                <a:sym typeface="Arial"/>
              </a:rPr>
              <a:t>Power</a:t>
            </a:r>
            <a:endParaRPr kumimoji="0" lang="cs-CZ" sz="2400" b="1"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12" name="Obdélník: s odříznutými rohy na opačné straně 11">
            <a:extLst>
              <a:ext uri="{FF2B5EF4-FFF2-40B4-BE49-F238E27FC236}">
                <a16:creationId xmlns:a16="http://schemas.microsoft.com/office/drawing/2014/main" id="{BEF2A15D-3CA4-F7F0-0880-82B7AD711EF8}"/>
              </a:ext>
            </a:extLst>
          </p:cNvPr>
          <p:cNvSpPr/>
          <p:nvPr/>
        </p:nvSpPr>
        <p:spPr>
          <a:xfrm>
            <a:off x="16307279" y="3257902"/>
            <a:ext cx="2880000" cy="1100490"/>
          </a:xfrm>
          <a:prstGeom prst="snip2DiagRect">
            <a:avLst>
              <a:gd name="adj1" fmla="val 50000"/>
              <a:gd name="adj2" fmla="val 0"/>
            </a:avLst>
          </a:prstGeom>
          <a:solidFill>
            <a:srgbClr val="92D050"/>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2400" b="1" dirty="0" err="1">
                <a:solidFill>
                  <a:schemeClr val="tx1"/>
                </a:solidFill>
                <a:latin typeface="Century Gothic" panose="020B0502020202020204" pitchFamily="34" charset="0"/>
              </a:rPr>
              <a:t>Water</a:t>
            </a:r>
            <a:endParaRPr kumimoji="0" lang="cs-CZ" sz="2400" b="1" i="0" u="none" strike="noStrike" cap="none" spc="0" normalizeH="0" baseline="0" dirty="0">
              <a:ln>
                <a:noFill/>
              </a:ln>
              <a:solidFill>
                <a:schemeClr val="tx1"/>
              </a:solidFill>
              <a:effectLst/>
              <a:uFillTx/>
              <a:latin typeface="Century Gothic" panose="020B0502020202020204" pitchFamily="34" charset="0"/>
              <a:sym typeface="Arial"/>
            </a:endParaRPr>
          </a:p>
        </p:txBody>
      </p:sp>
      <p:sp>
        <p:nvSpPr>
          <p:cNvPr id="13" name="Obdélník: s odříznutými rohy na opačné straně 12">
            <a:extLst>
              <a:ext uri="{FF2B5EF4-FFF2-40B4-BE49-F238E27FC236}">
                <a16:creationId xmlns:a16="http://schemas.microsoft.com/office/drawing/2014/main" id="{136897A8-092C-BD46-1E43-606FAB750F6F}"/>
              </a:ext>
            </a:extLst>
          </p:cNvPr>
          <p:cNvSpPr/>
          <p:nvPr/>
        </p:nvSpPr>
        <p:spPr>
          <a:xfrm>
            <a:off x="17389200" y="8870096"/>
            <a:ext cx="2880000" cy="1100490"/>
          </a:xfrm>
          <a:prstGeom prst="snip2DiagRect">
            <a:avLst>
              <a:gd name="adj1" fmla="val 50000"/>
              <a:gd name="adj2" fmla="val 0"/>
            </a:avLst>
          </a:prstGeom>
          <a:solidFill>
            <a:srgbClr val="DED900"/>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400" b="1" i="0" u="none" strike="noStrike" cap="none" spc="0" normalizeH="0" baseline="0" dirty="0" err="1">
                <a:ln>
                  <a:noFill/>
                </a:ln>
                <a:solidFill>
                  <a:schemeClr val="tx1"/>
                </a:solidFill>
                <a:effectLst/>
                <a:uFillTx/>
                <a:latin typeface="Century Gothic" panose="020B0502020202020204" pitchFamily="34" charset="0"/>
                <a:sym typeface="Arial"/>
              </a:rPr>
              <a:t>Gas</a:t>
            </a:r>
            <a:endParaRPr kumimoji="0" lang="cs-CZ" sz="2400" b="1" i="0" u="none" strike="noStrike" cap="none" spc="0" normalizeH="0" baseline="0" dirty="0">
              <a:ln>
                <a:noFill/>
              </a:ln>
              <a:solidFill>
                <a:schemeClr val="tx1"/>
              </a:solidFill>
              <a:effectLst/>
              <a:uFillTx/>
              <a:latin typeface="Century Gothic" panose="020B0502020202020204" pitchFamily="34" charset="0"/>
              <a:sym typeface="Arial"/>
            </a:endParaRPr>
          </a:p>
        </p:txBody>
      </p:sp>
      <p:pic>
        <p:nvPicPr>
          <p:cNvPr id="15" name="Picture 14" descr="Není k dispozici žádný popis fotky.">
            <a:extLst>
              <a:ext uri="{FF2B5EF4-FFF2-40B4-BE49-F238E27FC236}">
                <a16:creationId xmlns:a16="http://schemas.microsoft.com/office/drawing/2014/main" id="{F0A0D0E7-A9A1-D274-0E00-13F50FA9D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6214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8" name="Obdélník: s odříznutými rohy na opačné straně 17">
            <a:extLst>
              <a:ext uri="{FF2B5EF4-FFF2-40B4-BE49-F238E27FC236}">
                <a16:creationId xmlns:a16="http://schemas.microsoft.com/office/drawing/2014/main" id="{A8A20831-4965-48BD-56E6-B09C7FDA5D6E}"/>
              </a:ext>
            </a:extLst>
          </p:cNvPr>
          <p:cNvSpPr/>
          <p:nvPr/>
        </p:nvSpPr>
        <p:spPr>
          <a:xfrm>
            <a:off x="1556517" y="10481077"/>
            <a:ext cx="4624800" cy="1080000"/>
          </a:xfrm>
          <a:prstGeom prst="snip2DiagRect">
            <a:avLst>
              <a:gd name="adj1" fmla="val 50000"/>
              <a:gd name="adj2" fmla="val 0"/>
            </a:avLst>
          </a:prstGeom>
          <a:solidFill>
            <a:srgbClr val="00ABCD"/>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kumimoji="0" lang="cs-CZ" sz="2400" b="1" i="0" u="none" strike="noStrike" cap="none" spc="0" normalizeH="0" baseline="0" dirty="0" err="1">
                <a:ln>
                  <a:noFill/>
                </a:ln>
                <a:solidFill>
                  <a:schemeClr val="bg1"/>
                </a:solidFill>
                <a:effectLst/>
                <a:uFillTx/>
                <a:latin typeface="Century Gothic" panose="020B0502020202020204" pitchFamily="34" charset="0"/>
                <a:sym typeface="Arial"/>
              </a:rPr>
              <a:t>Outer</a:t>
            </a:r>
            <a:r>
              <a:rPr kumimoji="0" lang="cs-CZ" sz="2400" b="1" i="0" u="none" strike="noStrike" cap="none" spc="0" normalizeH="0" baseline="0" dirty="0">
                <a:ln>
                  <a:noFill/>
                </a:ln>
                <a:solidFill>
                  <a:schemeClr val="bg1"/>
                </a:solidFill>
                <a:effectLst/>
                <a:uFillTx/>
                <a:latin typeface="Century Gothic" panose="020B0502020202020204" pitchFamily="34" charset="0"/>
                <a:sym typeface="Arial"/>
              </a:rPr>
              <a:t> net, </a:t>
            </a:r>
            <a:r>
              <a:rPr kumimoji="0" lang="cs-CZ" sz="2400" b="1" i="0" u="none" strike="noStrike" cap="none" spc="0" normalizeH="0" baseline="0" dirty="0" err="1">
                <a:ln>
                  <a:noFill/>
                </a:ln>
                <a:solidFill>
                  <a:schemeClr val="bg1"/>
                </a:solidFill>
                <a:effectLst/>
                <a:uFillTx/>
                <a:latin typeface="Century Gothic" panose="020B0502020202020204" pitchFamily="34" charset="0"/>
                <a:sym typeface="Arial"/>
              </a:rPr>
              <a:t>gas</a:t>
            </a:r>
            <a:r>
              <a:rPr kumimoji="0" lang="cs-CZ" sz="2400" b="1" i="0" u="none" strike="noStrike" cap="none" spc="0" normalizeH="0" baseline="0" dirty="0">
                <a:ln>
                  <a:noFill/>
                </a:ln>
                <a:solidFill>
                  <a:schemeClr val="bg1"/>
                </a:solidFill>
                <a:effectLst/>
                <a:uFillTx/>
                <a:latin typeface="Century Gothic" panose="020B0502020202020204" pitchFamily="34" charset="0"/>
                <a:sym typeface="Arial"/>
              </a:rPr>
              <a:t> </a:t>
            </a:r>
            <a:r>
              <a:rPr kumimoji="0" lang="cs-CZ" sz="2400" b="1" i="0" u="none" strike="noStrike" cap="none" spc="0" normalizeH="0" baseline="0" dirty="0" err="1">
                <a:ln>
                  <a:noFill/>
                </a:ln>
                <a:solidFill>
                  <a:schemeClr val="bg1"/>
                </a:solidFill>
                <a:effectLst/>
                <a:uFillTx/>
                <a:latin typeface="Century Gothic" panose="020B0502020202020204" pitchFamily="34" charset="0"/>
                <a:sym typeface="Arial"/>
              </a:rPr>
              <a:t>turbine</a:t>
            </a:r>
            <a:endParaRPr kumimoji="0" lang="cs-CZ" sz="2400" b="1" i="0" u="none" strike="noStrike" cap="none" spc="0" normalizeH="0" baseline="0" dirty="0">
              <a:ln>
                <a:noFill/>
              </a:ln>
              <a:solidFill>
                <a:schemeClr val="bg1"/>
              </a:solidFill>
              <a:effectLst/>
              <a:uFillTx/>
              <a:latin typeface="Century Gothic" panose="020B0502020202020204" pitchFamily="34" charset="0"/>
              <a:sym typeface="Arial"/>
            </a:endParaRPr>
          </a:p>
        </p:txBody>
      </p:sp>
      <p:pic>
        <p:nvPicPr>
          <p:cNvPr id="19" name="Picture 14" descr="Není k dispozici žádný popis fotky.">
            <a:extLst>
              <a:ext uri="{FF2B5EF4-FFF2-40B4-BE49-F238E27FC236}">
                <a16:creationId xmlns:a16="http://schemas.microsoft.com/office/drawing/2014/main" id="{ED9C0CE0-4FA6-E42C-6A37-B63347EE6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488" y="1048107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3" name="Obdélník: s odříznutými rohy na opačné straně 22">
            <a:extLst>
              <a:ext uri="{FF2B5EF4-FFF2-40B4-BE49-F238E27FC236}">
                <a16:creationId xmlns:a16="http://schemas.microsoft.com/office/drawing/2014/main" id="{F638C8EB-921B-9F94-4F18-802C91E5FFA5}"/>
              </a:ext>
            </a:extLst>
          </p:cNvPr>
          <p:cNvSpPr/>
          <p:nvPr/>
        </p:nvSpPr>
        <p:spPr>
          <a:xfrm>
            <a:off x="12649200" y="8276909"/>
            <a:ext cx="5153829" cy="1080000"/>
          </a:xfrm>
          <a:prstGeom prst="snip2DiagRect">
            <a:avLst>
              <a:gd name="adj1" fmla="val 50000"/>
              <a:gd name="adj2" fmla="val 0"/>
            </a:avLst>
          </a:prstGeom>
          <a:solidFill>
            <a:srgbClr val="40C400"/>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2400" b="1" dirty="0" err="1">
                <a:solidFill>
                  <a:schemeClr val="bg1"/>
                </a:solidFill>
                <a:latin typeface="Century Gothic" panose="020B0502020202020204" pitchFamily="34" charset="0"/>
              </a:rPr>
              <a:t>Outer</a:t>
            </a:r>
            <a:r>
              <a:rPr lang="cs-CZ" sz="2400" b="1" dirty="0">
                <a:solidFill>
                  <a:schemeClr val="bg1"/>
                </a:solidFill>
                <a:latin typeface="Century Gothic" panose="020B0502020202020204" pitchFamily="34" charset="0"/>
              </a:rPr>
              <a:t> net</a:t>
            </a:r>
            <a:endParaRPr kumimoji="0" lang="cs-CZ" sz="2400" b="1" i="0" u="none" strike="noStrike" cap="none" spc="0" normalizeH="0" baseline="0" dirty="0">
              <a:ln>
                <a:noFill/>
              </a:ln>
              <a:solidFill>
                <a:schemeClr val="bg1"/>
              </a:solidFill>
              <a:effectLst/>
              <a:uFillTx/>
              <a:latin typeface="Century Gothic" panose="020B0502020202020204" pitchFamily="34" charset="0"/>
              <a:sym typeface="Arial"/>
            </a:endParaRPr>
          </a:p>
        </p:txBody>
      </p:sp>
      <p:pic>
        <p:nvPicPr>
          <p:cNvPr id="2050" name="Picture 2" descr="GasNet – Wikipedie">
            <a:extLst>
              <a:ext uri="{FF2B5EF4-FFF2-40B4-BE49-F238E27FC236}">
                <a16:creationId xmlns:a16="http://schemas.microsoft.com/office/drawing/2014/main" id="{185C7006-9CA2-B779-E49B-F2A89C0C78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737"/>
          <a:stretch/>
        </p:blipFill>
        <p:spPr bwMode="auto">
          <a:xfrm>
            <a:off x="12649200" y="8276909"/>
            <a:ext cx="1590914" cy="1080000"/>
          </a:xfrm>
          <a:prstGeom prst="rect">
            <a:avLst/>
          </a:prstGeom>
          <a:solidFill>
            <a:schemeClr val="bg1"/>
          </a:solidFill>
        </p:spPr>
      </p:pic>
      <p:sp>
        <p:nvSpPr>
          <p:cNvPr id="25" name="Obdélník: s odříznutými rohy na opačné straně 24">
            <a:extLst>
              <a:ext uri="{FF2B5EF4-FFF2-40B4-BE49-F238E27FC236}">
                <a16:creationId xmlns:a16="http://schemas.microsoft.com/office/drawing/2014/main" id="{1E82497C-B9FE-A921-A93D-B965E81DC11D}"/>
              </a:ext>
            </a:extLst>
          </p:cNvPr>
          <p:cNvSpPr/>
          <p:nvPr/>
        </p:nvSpPr>
        <p:spPr>
          <a:xfrm>
            <a:off x="8083514" y="5334000"/>
            <a:ext cx="2880000" cy="1100490"/>
          </a:xfrm>
          <a:prstGeom prst="snip2DiagRect">
            <a:avLst>
              <a:gd name="adj1" fmla="val 50000"/>
              <a:gd name="adj2" fmla="val 0"/>
            </a:avLst>
          </a:prstGeom>
          <a:solidFill>
            <a:srgbClr val="820000"/>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2400" dirty="0" err="1">
                <a:solidFill>
                  <a:schemeClr val="bg1"/>
                </a:solidFill>
                <a:latin typeface="Century Gothic" panose="020B0502020202020204" pitchFamily="34" charset="0"/>
              </a:rPr>
              <a:t>Spinbath</a:t>
            </a:r>
            <a:endParaRPr kumimoji="0" lang="cs-CZ" sz="2400"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26" name="Obdélník: s odříznutými rohy na opačné straně 25">
            <a:extLst>
              <a:ext uri="{FF2B5EF4-FFF2-40B4-BE49-F238E27FC236}">
                <a16:creationId xmlns:a16="http://schemas.microsoft.com/office/drawing/2014/main" id="{8AF95440-9A0F-5EB1-F554-2A7A2364750C}"/>
              </a:ext>
            </a:extLst>
          </p:cNvPr>
          <p:cNvSpPr/>
          <p:nvPr/>
        </p:nvSpPr>
        <p:spPr>
          <a:xfrm>
            <a:off x="7473914" y="6629400"/>
            <a:ext cx="2880000" cy="1100490"/>
          </a:xfrm>
          <a:prstGeom prst="snip2DiagRect">
            <a:avLst>
              <a:gd name="adj1" fmla="val 50000"/>
              <a:gd name="adj2" fmla="val 0"/>
            </a:avLst>
          </a:prstGeom>
          <a:solidFill>
            <a:srgbClr val="820000"/>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2400" dirty="0">
                <a:solidFill>
                  <a:schemeClr val="bg1"/>
                </a:solidFill>
                <a:latin typeface="Century Gothic" panose="020B0502020202020204" pitchFamily="34" charset="0"/>
              </a:rPr>
              <a:t>Spinning</a:t>
            </a:r>
            <a:endParaRPr kumimoji="0" lang="cs-CZ" sz="2400"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27" name="Obdélník: s odříznutými rohy na opačné straně 26">
            <a:extLst>
              <a:ext uri="{FF2B5EF4-FFF2-40B4-BE49-F238E27FC236}">
                <a16:creationId xmlns:a16="http://schemas.microsoft.com/office/drawing/2014/main" id="{AA57E9CA-1CB0-6B7D-5A4D-B0955D37796F}"/>
              </a:ext>
            </a:extLst>
          </p:cNvPr>
          <p:cNvSpPr/>
          <p:nvPr/>
        </p:nvSpPr>
        <p:spPr>
          <a:xfrm>
            <a:off x="10540399" y="6088555"/>
            <a:ext cx="1847285" cy="917075"/>
          </a:xfrm>
          <a:prstGeom prst="snip2DiagRect">
            <a:avLst>
              <a:gd name="adj1" fmla="val 50000"/>
              <a:gd name="adj2" fmla="val 0"/>
            </a:avLst>
          </a:prstGeom>
          <a:solidFill>
            <a:srgbClr val="820000"/>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1800" dirty="0" err="1">
                <a:solidFill>
                  <a:schemeClr val="bg1"/>
                </a:solidFill>
                <a:latin typeface="Century Gothic" panose="020B0502020202020204" pitchFamily="34" charset="0"/>
              </a:rPr>
              <a:t>Others</a:t>
            </a:r>
            <a:endParaRPr kumimoji="0" lang="cs-CZ" sz="1800"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29" name="Obdélník: s odříznutými rohy na opačné straně 28">
            <a:extLst>
              <a:ext uri="{FF2B5EF4-FFF2-40B4-BE49-F238E27FC236}">
                <a16:creationId xmlns:a16="http://schemas.microsoft.com/office/drawing/2014/main" id="{8C7A52A3-F98B-63DD-6B9D-0E643B153333}"/>
              </a:ext>
            </a:extLst>
          </p:cNvPr>
          <p:cNvSpPr/>
          <p:nvPr/>
        </p:nvSpPr>
        <p:spPr>
          <a:xfrm>
            <a:off x="8245200" y="11701110"/>
            <a:ext cx="2880000" cy="1100490"/>
          </a:xfrm>
          <a:prstGeom prst="snip2DiagRect">
            <a:avLst>
              <a:gd name="adj1" fmla="val 50000"/>
              <a:gd name="adj2" fmla="val 0"/>
            </a:avLst>
          </a:prstGeom>
          <a:solidFill>
            <a:schemeClr val="bg2"/>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2400" dirty="0" err="1">
                <a:solidFill>
                  <a:schemeClr val="bg1"/>
                </a:solidFill>
                <a:latin typeface="Century Gothic" panose="020B0502020202020204" pitchFamily="34" charset="0"/>
              </a:rPr>
              <a:t>Spinbath</a:t>
            </a:r>
            <a:endParaRPr kumimoji="0" lang="cs-CZ" sz="2400"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30" name="Obdélník: s odříznutými rohy na opačné straně 29">
            <a:extLst>
              <a:ext uri="{FF2B5EF4-FFF2-40B4-BE49-F238E27FC236}">
                <a16:creationId xmlns:a16="http://schemas.microsoft.com/office/drawing/2014/main" id="{4AB6D305-A205-35EB-CDFD-2C09F84CE419}"/>
              </a:ext>
            </a:extLst>
          </p:cNvPr>
          <p:cNvSpPr/>
          <p:nvPr/>
        </p:nvSpPr>
        <p:spPr>
          <a:xfrm>
            <a:off x="11277600" y="11231316"/>
            <a:ext cx="2057400" cy="978213"/>
          </a:xfrm>
          <a:prstGeom prst="snip2DiagRect">
            <a:avLst>
              <a:gd name="adj1" fmla="val 50000"/>
              <a:gd name="adj2" fmla="val 0"/>
            </a:avLst>
          </a:prstGeom>
          <a:solidFill>
            <a:schemeClr val="bg2"/>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2000" dirty="0">
                <a:solidFill>
                  <a:schemeClr val="bg1"/>
                </a:solidFill>
                <a:latin typeface="Century Gothic" panose="020B0502020202020204" pitchFamily="34" charset="0"/>
              </a:rPr>
              <a:t>Spinning</a:t>
            </a:r>
            <a:endParaRPr kumimoji="0" lang="cs-CZ" sz="2000"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31" name="Obdélník: s odříznutými rohy na opačné straně 30">
            <a:extLst>
              <a:ext uri="{FF2B5EF4-FFF2-40B4-BE49-F238E27FC236}">
                <a16:creationId xmlns:a16="http://schemas.microsoft.com/office/drawing/2014/main" id="{4074E312-1B9B-F17C-AC9A-307F84474D9F}"/>
              </a:ext>
            </a:extLst>
          </p:cNvPr>
          <p:cNvSpPr/>
          <p:nvPr/>
        </p:nvSpPr>
        <p:spPr>
          <a:xfrm>
            <a:off x="8820715" y="10621716"/>
            <a:ext cx="1847285" cy="917075"/>
          </a:xfrm>
          <a:prstGeom prst="snip2DiagRect">
            <a:avLst>
              <a:gd name="adj1" fmla="val 50000"/>
              <a:gd name="adj2" fmla="val 0"/>
            </a:avLst>
          </a:prstGeom>
          <a:solidFill>
            <a:schemeClr val="bg2"/>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1800" dirty="0" err="1">
                <a:solidFill>
                  <a:schemeClr val="bg1"/>
                </a:solidFill>
                <a:latin typeface="Century Gothic" panose="020B0502020202020204" pitchFamily="34" charset="0"/>
              </a:rPr>
              <a:t>Others</a:t>
            </a:r>
            <a:endParaRPr kumimoji="0" lang="cs-CZ" sz="1800"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33" name="Obdélník: s odříznutými rohy na opačné straně 32">
            <a:extLst>
              <a:ext uri="{FF2B5EF4-FFF2-40B4-BE49-F238E27FC236}">
                <a16:creationId xmlns:a16="http://schemas.microsoft.com/office/drawing/2014/main" id="{A81E5269-C015-16A9-EA5E-E9259DEE68A4}"/>
              </a:ext>
            </a:extLst>
          </p:cNvPr>
          <p:cNvSpPr/>
          <p:nvPr/>
        </p:nvSpPr>
        <p:spPr>
          <a:xfrm>
            <a:off x="18751514" y="3890082"/>
            <a:ext cx="2880000" cy="1100490"/>
          </a:xfrm>
          <a:prstGeom prst="snip2DiagRect">
            <a:avLst>
              <a:gd name="adj1" fmla="val 50000"/>
              <a:gd name="adj2" fmla="val 0"/>
            </a:avLst>
          </a:prstGeom>
          <a:solidFill>
            <a:srgbClr val="619428"/>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2400" dirty="0">
                <a:solidFill>
                  <a:schemeClr val="bg1"/>
                </a:solidFill>
                <a:latin typeface="Century Gothic" panose="020B0502020202020204" pitchFamily="34" charset="0"/>
              </a:rPr>
              <a:t>Spinning</a:t>
            </a:r>
            <a:endParaRPr kumimoji="0" lang="cs-CZ" sz="2400"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34" name="Obdélník: s odříznutými rohy na opačné straně 33">
            <a:extLst>
              <a:ext uri="{FF2B5EF4-FFF2-40B4-BE49-F238E27FC236}">
                <a16:creationId xmlns:a16="http://schemas.microsoft.com/office/drawing/2014/main" id="{F23ADF1A-F200-35EA-31B9-A82C600E14AD}"/>
              </a:ext>
            </a:extLst>
          </p:cNvPr>
          <p:cNvSpPr/>
          <p:nvPr/>
        </p:nvSpPr>
        <p:spPr>
          <a:xfrm>
            <a:off x="19347291" y="2837092"/>
            <a:ext cx="1847285" cy="917075"/>
          </a:xfrm>
          <a:prstGeom prst="snip2DiagRect">
            <a:avLst>
              <a:gd name="adj1" fmla="val 50000"/>
              <a:gd name="adj2" fmla="val 0"/>
            </a:avLst>
          </a:prstGeom>
          <a:solidFill>
            <a:srgbClr val="619428"/>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1800" dirty="0" err="1">
                <a:solidFill>
                  <a:schemeClr val="bg1"/>
                </a:solidFill>
                <a:latin typeface="Century Gothic" panose="020B0502020202020204" pitchFamily="34" charset="0"/>
              </a:rPr>
              <a:t>Others</a:t>
            </a:r>
            <a:endParaRPr kumimoji="0" lang="cs-CZ" sz="1800" i="0" u="none" strike="noStrike" cap="none" spc="0" normalizeH="0" baseline="0" dirty="0">
              <a:ln>
                <a:noFill/>
              </a:ln>
              <a:solidFill>
                <a:schemeClr val="bg1"/>
              </a:solidFill>
              <a:effectLst/>
              <a:uFillTx/>
              <a:latin typeface="Century Gothic" panose="020B0502020202020204" pitchFamily="34" charset="0"/>
              <a:sym typeface="Arial"/>
            </a:endParaRPr>
          </a:p>
        </p:txBody>
      </p:sp>
      <p:sp>
        <p:nvSpPr>
          <p:cNvPr id="35" name="Obdélník: s odříznutými rohy na opačné straně 34">
            <a:extLst>
              <a:ext uri="{FF2B5EF4-FFF2-40B4-BE49-F238E27FC236}">
                <a16:creationId xmlns:a16="http://schemas.microsoft.com/office/drawing/2014/main" id="{2DBDCF9F-5FBA-8B14-E2A2-54A0900AFAB1}"/>
              </a:ext>
            </a:extLst>
          </p:cNvPr>
          <p:cNvSpPr/>
          <p:nvPr/>
        </p:nvSpPr>
        <p:spPr>
          <a:xfrm>
            <a:off x="19812000" y="9525000"/>
            <a:ext cx="2880000" cy="1100490"/>
          </a:xfrm>
          <a:prstGeom prst="snip2DiagRect">
            <a:avLst>
              <a:gd name="adj1" fmla="val 50000"/>
              <a:gd name="adj2" fmla="val 0"/>
            </a:avLst>
          </a:prstGeom>
          <a:solidFill>
            <a:srgbClr val="A8A400"/>
          </a:solidFill>
          <a:ln w="508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071562" rtl="0" fontAlgn="auto" latinLnBrk="1" hangingPunct="0">
              <a:lnSpc>
                <a:spcPct val="100000"/>
              </a:lnSpc>
              <a:spcBef>
                <a:spcPts val="0"/>
              </a:spcBef>
              <a:spcAft>
                <a:spcPts val="0"/>
              </a:spcAft>
              <a:buClrTx/>
              <a:buSzTx/>
              <a:buFontTx/>
              <a:buNone/>
              <a:tabLst/>
            </a:pPr>
            <a:r>
              <a:rPr lang="cs-CZ" sz="2400" dirty="0" err="1">
                <a:solidFill>
                  <a:schemeClr val="bg1"/>
                </a:solidFill>
                <a:latin typeface="Century Gothic" panose="020B0502020202020204" pitchFamily="34" charset="0"/>
              </a:rPr>
              <a:t>Spinbath</a:t>
            </a:r>
            <a:endParaRPr kumimoji="0" lang="cs-CZ" sz="2400" i="0" u="none" strike="noStrike" cap="none" spc="0" normalizeH="0" baseline="0" dirty="0">
              <a:ln>
                <a:noFill/>
              </a:ln>
              <a:solidFill>
                <a:schemeClr val="bg1"/>
              </a:solidFill>
              <a:effectLst/>
              <a:uFillTx/>
              <a:latin typeface="Century Gothic" panose="020B0502020202020204" pitchFamily="34" charset="0"/>
              <a:sym typeface="Arial"/>
            </a:endParaRPr>
          </a:p>
        </p:txBody>
      </p:sp>
    </p:spTree>
    <p:extLst>
      <p:ext uri="{BB962C8B-B14F-4D97-AF65-F5344CB8AC3E}">
        <p14:creationId xmlns:p14="http://schemas.microsoft.com/office/powerpoint/2010/main" val="4294154555"/>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E3E3E3"/>
      </a:accent1>
      <a:accent2>
        <a:srgbClr val="375D81"/>
      </a:accent2>
      <a:accent3>
        <a:srgbClr val="AAC0F2"/>
      </a:accent3>
      <a:accent4>
        <a:srgbClr val="009058"/>
      </a:accent4>
      <a:accent5>
        <a:srgbClr val="C5C8D9"/>
      </a:accent5>
      <a:accent6>
        <a:srgbClr val="514C63"/>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rgbClr val="E3E3E3"/>
          </a:solidFill>
          <a:prstDash val="solid"/>
          <a:bevel/>
        </a:ln>
        <a:effectLst/>
      </a:spPr>
      <a:bodyPr rot="0" spcFirstLastPara="1" vertOverflow="overflow" horzOverflow="overflow" vert="horz" wrap="square" lIns="91439" tIns="91439" rIns="91439" bIns="91439" numCol="1" spcCol="38100" rtlCol="0" anchor="ctr">
        <a:spAutoFit/>
      </a:bodyPr>
      <a:lstStyle>
        <a:defPPr marL="0" marR="0" indent="0" algn="l" defTabSz="1071562"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E3E3E3"/>
          </a:solidFill>
          <a:prstDash val="solid"/>
          <a:bevel/>
        </a:ln>
        <a:effectLst>
          <a:outerShdw blurRad="76200" dist="381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Pr>
      <a:bodyPr rot="0" spcFirstLastPara="1" vertOverflow="overflow" horzOverflow="overflow" vert="horz" wrap="square" lIns="91439" tIns="91439" rIns="91439" bIns="91439" numCol="1" spcCol="38100" rtlCol="0" anchor="t">
        <a:spAutoFit/>
      </a:bodyPr>
      <a:lstStyle>
        <a:defPPr marL="0" marR="0" indent="0" algn="l" defTabSz="1071562"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8D5F672F-D8E6-4741-BD4D-E65D1C7982CA}" vid="{B50EAF95-3B6F-4DC8-9A55-E26B3C899162}"/>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E3E3E3"/>
      </a:accent1>
      <a:accent2>
        <a:srgbClr val="375D81"/>
      </a:accent2>
      <a:accent3>
        <a:srgbClr val="AAC0F2"/>
      </a:accent3>
      <a:accent4>
        <a:srgbClr val="009058"/>
      </a:accent4>
      <a:accent5>
        <a:srgbClr val="C5C8D9"/>
      </a:accent5>
      <a:accent6>
        <a:srgbClr val="514C63"/>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rgbClr val="E3E3E3"/>
          </a:solidFill>
          <a:prstDash val="solid"/>
          <a:bevel/>
        </a:ln>
        <a:effectLst/>
      </a:spPr>
      <a:bodyPr rot="0" spcFirstLastPara="1" vertOverflow="overflow" horzOverflow="overflow" vert="horz" wrap="square" lIns="91439" tIns="91439" rIns="91439" bIns="91439" numCol="1" spcCol="38100" rtlCol="0" anchor="ctr">
        <a:spAutoFit/>
      </a:bodyPr>
      <a:lstStyle>
        <a:defPPr marL="0" marR="0" indent="0" algn="l" defTabSz="1071562"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E3E3E3"/>
          </a:solidFill>
          <a:prstDash val="solid"/>
          <a:bevel/>
        </a:ln>
        <a:effectLst>
          <a:outerShdw blurRad="76200" dist="381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Pr>
      <a:bodyPr rot="0" spcFirstLastPara="1" vertOverflow="overflow" horzOverflow="overflow" vert="horz" wrap="square" lIns="91439" tIns="91439" rIns="91439" bIns="91439" numCol="1" spcCol="38100" rtlCol="0" anchor="t">
        <a:spAutoFit/>
      </a:bodyPr>
      <a:lstStyle>
        <a:defPPr marL="0" marR="0" indent="0" algn="l" defTabSz="1071562"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80e8605-fb93-44cd-97aa-61f68d2be1ff" xsi:nil="true"/>
    <lcf76f155ced4ddcb4097134ff3c332f xmlns="d74b2778-9126-4ee4-a023-9fc01727443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316AF36D8878419A7BF3990D8A586F" ma:contentTypeVersion="18" ma:contentTypeDescription="Create a new document." ma:contentTypeScope="" ma:versionID="4d0e4e364d77e5b7fe1f3ff77741f0c2">
  <xsd:schema xmlns:xsd="http://www.w3.org/2001/XMLSchema" xmlns:xs="http://www.w3.org/2001/XMLSchema" xmlns:p="http://schemas.microsoft.com/office/2006/metadata/properties" xmlns:ns2="d74b2778-9126-4ee4-a023-9fc017274435" xmlns:ns3="280e8605-fb93-44cd-97aa-61f68d2be1ff" targetNamespace="http://schemas.microsoft.com/office/2006/metadata/properties" ma:root="true" ma:fieldsID="abd253c1947f95c1c8a29b04e38cb9f1" ns2:_="" ns3:_="">
    <xsd:import namespace="d74b2778-9126-4ee4-a023-9fc017274435"/>
    <xsd:import namespace="280e8605-fb93-44cd-97aa-61f68d2be1f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3:TaxCatchAll" minOccurs="0"/>
                <xsd:element ref="ns2:MediaServiceLocation" minOccurs="0"/>
                <xsd:element ref="ns2:lcf76f155ced4ddcb4097134ff3c332f"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4b2778-9126-4ee4-a023-9fc0172744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3890b14-0df8-462d-827d-ee3b8107f1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0e8605-fb93-44cd-97aa-61f68d2be1f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2a81ba6b-df23-4c0b-b920-2af9002f6fe4}" ma:internalName="TaxCatchAll" ma:showField="CatchAllData" ma:web="280e8605-fb93-44cd-97aa-61f68d2be1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46F23A-CB79-492C-8612-703251AA9FE1}">
  <ds:schemaRefs>
    <ds:schemaRef ds:uri="d74b2778-9126-4ee4-a023-9fc017274435"/>
    <ds:schemaRef ds:uri="http://schemas.microsoft.com/office/infopath/2007/PartnerControls"/>
    <ds:schemaRef ds:uri="http://purl.org/dc/elements/1.1/"/>
    <ds:schemaRef ds:uri="http://schemas.microsoft.com/office/2006/metadata/properties"/>
    <ds:schemaRef ds:uri="280e8605-fb93-44cd-97aa-61f68d2be1ff"/>
    <ds:schemaRef ds:uri="http://schemas.microsoft.com/office/2006/documentManagement/types"/>
    <ds:schemaRef ds:uri="http://purl.org/dc/terms/"/>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78FB078-A207-43A4-8E37-832C22B048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4b2778-9126-4ee4-a023-9fc017274435"/>
    <ds:schemaRef ds:uri="280e8605-fb93-44cd-97aa-61f68d2be1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C02D6A-A2B1-4A60-945C-0CCA0E472A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2018_03_02_corp_ivl_PowerPointTemplate1 16to9</Template>
  <TotalTime>38</TotalTime>
  <Words>358</Words>
  <Application>Microsoft Office PowerPoint</Application>
  <PresentationFormat>Vlastní</PresentationFormat>
  <Paragraphs>113</Paragraphs>
  <Slides>16</Slides>
  <Notes>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16</vt:i4>
      </vt:variant>
    </vt:vector>
  </HeadingPairs>
  <TitlesOfParts>
    <vt:vector size="22" baseType="lpstr">
      <vt:lpstr>Arial</vt:lpstr>
      <vt:lpstr>Arial Bold</vt:lpstr>
      <vt:lpstr>Avenir Roman</vt:lpstr>
      <vt:lpstr>Century Gothic</vt:lpstr>
      <vt:lpstr>Helvetica</vt:lpstr>
      <vt:lpstr>Default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Sumeth Prempanitnukul</dc:creator>
  <cp:lastModifiedBy>Petr Matoušek</cp:lastModifiedBy>
  <cp:revision>13</cp:revision>
  <cp:lastPrinted>2024-01-05T15:02:53Z</cp:lastPrinted>
  <dcterms:created xsi:type="dcterms:W3CDTF">2020-12-22T03:50:25Z</dcterms:created>
  <dcterms:modified xsi:type="dcterms:W3CDTF">2024-09-30T11:26:16Z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0x01010060316AF36D8878419A7BF3990D8A586F</vt:lpwstr>
  </property>
  <property fmtid="{D5CDD505-2E9C-101B-9397-08002B2CF9AE}" pid="3" name="MediaServiceImageTags">
    <vt:lpwstr/>
  </property>
</Properties>
</file>