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33"/>
  </p:notesMasterIdLst>
  <p:sldIdLst>
    <p:sldId id="256" r:id="rId5"/>
    <p:sldId id="257" r:id="rId6"/>
    <p:sldId id="267" r:id="rId7"/>
    <p:sldId id="268" r:id="rId8"/>
    <p:sldId id="269" r:id="rId9"/>
    <p:sldId id="270" r:id="rId10"/>
    <p:sldId id="287" r:id="rId11"/>
    <p:sldId id="271" r:id="rId12"/>
    <p:sldId id="258" r:id="rId13"/>
    <p:sldId id="289" r:id="rId14"/>
    <p:sldId id="259" r:id="rId15"/>
    <p:sldId id="272" r:id="rId16"/>
    <p:sldId id="260" r:id="rId17"/>
    <p:sldId id="273" r:id="rId18"/>
    <p:sldId id="264" r:id="rId19"/>
    <p:sldId id="261" r:id="rId20"/>
    <p:sldId id="262" r:id="rId21"/>
    <p:sldId id="265" r:id="rId22"/>
    <p:sldId id="274" r:id="rId23"/>
    <p:sldId id="278" r:id="rId24"/>
    <p:sldId id="279" r:id="rId25"/>
    <p:sldId id="281" r:id="rId26"/>
    <p:sldId id="282" r:id="rId27"/>
    <p:sldId id="286" r:id="rId28"/>
    <p:sldId id="283" r:id="rId29"/>
    <p:sldId id="284" r:id="rId30"/>
    <p:sldId id="266" r:id="rId31"/>
    <p:sldId id="285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28" autoAdjust="0"/>
  </p:normalViewPr>
  <p:slideViewPr>
    <p:cSldViewPr snapToGrid="0">
      <p:cViewPr>
        <p:scale>
          <a:sx n="100" d="100"/>
          <a:sy n="100" d="100"/>
        </p:scale>
        <p:origin x="30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ojekty\KURAN\NOx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Ovzdu&#353;&#237;%20a%20vod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Ovzdu&#353;&#237;%20a%20vod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&#268;STU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cha\Desktop\Ovzdu&#353;&#237;%20a%20voda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List_aplikac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List_aplikac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List_aplikac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1972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Základní znečisťující oxidy 2010 - 2020 (t/rok)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Ústecký!$E$1</c:f>
              <c:strCache>
                <c:ptCount val="1"/>
                <c:pt idx="0">
                  <c:v>SOx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Ústecký!$A$2:$A$12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Ústecký!$E$2:$E$12</c:f>
              <c:numCache>
                <c:formatCode>General</c:formatCode>
                <c:ptCount val="11"/>
                <c:pt idx="0">
                  <c:v>9354.4831586222044</c:v>
                </c:pt>
                <c:pt idx="1">
                  <c:v>8436.6415522087864</c:v>
                </c:pt>
                <c:pt idx="2">
                  <c:v>9251.2297976277805</c:v>
                </c:pt>
                <c:pt idx="3">
                  <c:v>9383.7147529059275</c:v>
                </c:pt>
                <c:pt idx="4">
                  <c:v>9495.1519650151458</c:v>
                </c:pt>
                <c:pt idx="5">
                  <c:v>9662.7782393466423</c:v>
                </c:pt>
                <c:pt idx="6">
                  <c:v>10135.783320568711</c:v>
                </c:pt>
                <c:pt idx="7">
                  <c:v>7664.1573959210964</c:v>
                </c:pt>
                <c:pt idx="8">
                  <c:v>6529.4551420139214</c:v>
                </c:pt>
                <c:pt idx="9">
                  <c:v>4991.6420803874225</c:v>
                </c:pt>
                <c:pt idx="10">
                  <c:v>3461.8699684110475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DB-4A97-9046-D562D818473D}"/>
            </c:ext>
          </c:extLst>
        </c:ser>
        <c:ser>
          <c:idx val="1"/>
          <c:order val="1"/>
          <c:tx>
            <c:strRef>
              <c:f>Ústecký!$F$1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Ústecký!$A$2:$A$12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Ústecký!$F$2:$F$12</c:f>
              <c:numCache>
                <c:formatCode>General</c:formatCode>
                <c:ptCount val="11"/>
                <c:pt idx="0">
                  <c:v>10698.771532898132</c:v>
                </c:pt>
                <c:pt idx="1">
                  <c:v>9286.8834264746711</c:v>
                </c:pt>
                <c:pt idx="2">
                  <c:v>8861.6923735114869</c:v>
                </c:pt>
                <c:pt idx="3">
                  <c:v>7936.1456808897656</c:v>
                </c:pt>
                <c:pt idx="4">
                  <c:v>7227.8913027840335</c:v>
                </c:pt>
                <c:pt idx="5">
                  <c:v>7762.7001851243813</c:v>
                </c:pt>
                <c:pt idx="6">
                  <c:v>7444.6275835545248</c:v>
                </c:pt>
                <c:pt idx="7">
                  <c:v>7111.9261869046031</c:v>
                </c:pt>
                <c:pt idx="8">
                  <c:v>6741.3811472141442</c:v>
                </c:pt>
                <c:pt idx="9">
                  <c:v>5814.647840802314</c:v>
                </c:pt>
                <c:pt idx="10">
                  <c:v>5709.6277797691973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DB-4A97-9046-D562D818473D}"/>
            </c:ext>
          </c:extLst>
        </c:ser>
        <c:ser>
          <c:idx val="2"/>
          <c:order val="2"/>
          <c:tx>
            <c:strRef>
              <c:f>Ústecký!$G$1</c:f>
              <c:strCache>
                <c:ptCount val="1"/>
                <c:pt idx="0">
                  <c:v>CO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Ústecký!$A$2:$A$12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Ústecký!$G$2:$G$12</c:f>
              <c:numCache>
                <c:formatCode>General</c:formatCode>
                <c:ptCount val="11"/>
                <c:pt idx="0">
                  <c:v>21031.635344388498</c:v>
                </c:pt>
                <c:pt idx="1">
                  <c:v>18758.169501800992</c:v>
                </c:pt>
                <c:pt idx="2">
                  <c:v>19314.053127814899</c:v>
                </c:pt>
                <c:pt idx="3">
                  <c:v>19945.455998677877</c:v>
                </c:pt>
                <c:pt idx="4">
                  <c:v>17022.662720100656</c:v>
                </c:pt>
                <c:pt idx="5">
                  <c:v>17674.69256930608</c:v>
                </c:pt>
                <c:pt idx="6">
                  <c:v>17965.012562520657</c:v>
                </c:pt>
                <c:pt idx="7">
                  <c:v>18104.034348104615</c:v>
                </c:pt>
                <c:pt idx="8">
                  <c:v>16988.424798551827</c:v>
                </c:pt>
                <c:pt idx="9">
                  <c:v>15997.458319225771</c:v>
                </c:pt>
                <c:pt idx="10">
                  <c:v>15187.261247001301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DB-4A97-9046-D562D8184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737504"/>
        <c:axId val="601682416"/>
      </c:lineChart>
      <c:catAx>
        <c:axId val="5917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1682416"/>
        <c:crosses val="autoZero"/>
        <c:auto val="1"/>
        <c:lblAlgn val="ctr"/>
        <c:lblOffset val="100"/>
        <c:noMultiLvlLbl val="0"/>
      </c:catAx>
      <c:valAx>
        <c:axId val="60168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3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83320667862805"/>
          <c:y val="4.1010619173888617E-2"/>
          <c:w val="0.70387932073861792"/>
          <c:h val="0.804321751222050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List3!$H$9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List3!$I$9:$L$9</c:f>
              <c:numCache>
                <c:formatCode>0.0</c:formatCode>
                <c:ptCount val="4"/>
                <c:pt idx="0">
                  <c:v>5.8381000000000007</c:v>
                </c:pt>
                <c:pt idx="1">
                  <c:v>15.846500000000001</c:v>
                </c:pt>
                <c:pt idx="2">
                  <c:v>27.043700000000001</c:v>
                </c:pt>
                <c:pt idx="3">
                  <c:v>34.569499999999998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8C-4743-A3AB-FF30DFBAA001}"/>
            </c:ext>
          </c:extLst>
        </c:ser>
        <c:ser>
          <c:idx val="1"/>
          <c:order val="1"/>
          <c:tx>
            <c:strRef>
              <c:f>List3!$H$10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List3!$I$10:$L$10</c:f>
              <c:numCache>
                <c:formatCode>0.0</c:formatCode>
                <c:ptCount val="4"/>
                <c:pt idx="0">
                  <c:v>7.2021000000000006</c:v>
                </c:pt>
                <c:pt idx="1">
                  <c:v>34.7408</c:v>
                </c:pt>
                <c:pt idx="2">
                  <c:v>34.365900000000003</c:v>
                </c:pt>
                <c:pt idx="3">
                  <c:v>41.045000000000002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C-4743-A3AB-FF30DFBAA001}"/>
            </c:ext>
          </c:extLst>
        </c:ser>
        <c:ser>
          <c:idx val="2"/>
          <c:order val="2"/>
          <c:tx>
            <c:strRef>
              <c:f>List3!$H$11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List3!$I$11:$L$11</c:f>
              <c:numCache>
                <c:formatCode>0.0</c:formatCode>
                <c:ptCount val="4"/>
                <c:pt idx="0">
                  <c:v>8.2812000000000001</c:v>
                </c:pt>
                <c:pt idx="1">
                  <c:v>57.382199999999997</c:v>
                </c:pt>
                <c:pt idx="2">
                  <c:v>57.523000000000003</c:v>
                </c:pt>
                <c:pt idx="3">
                  <c:v>51.314599999999999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8C-4743-A3AB-FF30DFBAA001}"/>
            </c:ext>
          </c:extLst>
        </c:ser>
        <c:ser>
          <c:idx val="3"/>
          <c:order val="3"/>
          <c:tx>
            <c:strRef>
              <c:f>List3!$H$12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List3!$I$12:$L$12</c:f>
              <c:numCache>
                <c:formatCode>0.0</c:formatCode>
                <c:ptCount val="4"/>
                <c:pt idx="0">
                  <c:v>9.5100999999999996</c:v>
                </c:pt>
                <c:pt idx="1">
                  <c:v>71.515899999999988</c:v>
                </c:pt>
                <c:pt idx="2">
                  <c:v>69.890199999999993</c:v>
                </c:pt>
                <c:pt idx="3">
                  <c:v>56.890500000000003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8C-4743-A3AB-FF30DFBAA001}"/>
            </c:ext>
          </c:extLst>
        </c:ser>
        <c:ser>
          <c:idx val="4"/>
          <c:order val="4"/>
          <c:tx>
            <c:strRef>
              <c:f>List3!$H$13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List3!$I$13:$L$13</c:f>
              <c:numCache>
                <c:formatCode>0.0</c:formatCode>
                <c:ptCount val="4"/>
                <c:pt idx="0">
                  <c:v>4.9615499999999999</c:v>
                </c:pt>
                <c:pt idx="1">
                  <c:v>89.254550000000009</c:v>
                </c:pt>
                <c:pt idx="2">
                  <c:v>62.419499999999992</c:v>
                </c:pt>
                <c:pt idx="3">
                  <c:v>19.259349999999998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8C-4743-A3AB-FF30DFBAA001}"/>
            </c:ext>
          </c:extLst>
        </c:ser>
        <c:ser>
          <c:idx val="5"/>
          <c:order val="5"/>
          <c:tx>
            <c:strRef>
              <c:f>List3!$H$14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List3!$I$14:$L$14</c:f>
              <c:numCache>
                <c:formatCode>0.0</c:formatCode>
                <c:ptCount val="4"/>
                <c:pt idx="0">
                  <c:v>44.568300000000001</c:v>
                </c:pt>
                <c:pt idx="1">
                  <c:v>559.05849999999998</c:v>
                </c:pt>
                <c:pt idx="2">
                  <c:v>74.280500000000004</c:v>
                </c:pt>
                <c:pt idx="3">
                  <c:v>53.951100000000004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8C-4743-A3AB-FF30DFBAA001}"/>
            </c:ext>
          </c:extLst>
        </c:ser>
        <c:ser>
          <c:idx val="6"/>
          <c:order val="6"/>
          <c:tx>
            <c:strRef>
              <c:f>List3!$H$15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List3!$I$8:$L$8</c:f>
              <c:strCache>
                <c:ptCount val="4"/>
                <c:pt idx="0">
                  <c:v>Tuhé látky</c:v>
                </c:pt>
                <c:pt idx="1">
                  <c:v>SO2</c:v>
                </c:pt>
                <c:pt idx="2">
                  <c:v>NOx</c:v>
                </c:pt>
                <c:pt idx="3">
                  <c:v>CO</c:v>
                </c:pt>
              </c:strCache>
            </c:strRef>
          </c:cat>
          <c:val>
            <c:numRef>
              <c:f>List3!$I$15:$L$15</c:f>
              <c:numCache>
                <c:formatCode>0.0</c:formatCode>
                <c:ptCount val="4"/>
                <c:pt idx="0">
                  <c:v>113.90225</c:v>
                </c:pt>
                <c:pt idx="1">
                  <c:v>822.81704999999988</c:v>
                </c:pt>
                <c:pt idx="2">
                  <c:v>180.69644999999997</c:v>
                </c:pt>
                <c:pt idx="3">
                  <c:v>115.34270000000001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8C-4743-A3AB-FF30DFBAA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1684592"/>
        <c:axId val="402235136"/>
        <c:axId val="330743136"/>
      </c:bar3DChart>
      <c:catAx>
        <c:axId val="60168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5136"/>
        <c:crosses val="autoZero"/>
        <c:auto val="1"/>
        <c:lblAlgn val="ctr"/>
        <c:lblOffset val="100"/>
        <c:noMultiLvlLbl val="0"/>
      </c:catAx>
      <c:valAx>
        <c:axId val="4022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kt/rok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01684592"/>
        <c:crosses val="autoZero"/>
        <c:crossBetween val="between"/>
      </c:valAx>
      <c:serAx>
        <c:axId val="330743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51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 err="1"/>
              <a:t>Benzo</a:t>
            </a:r>
            <a:r>
              <a:rPr lang="cs-CZ" dirty="0"/>
              <a:t>[a]pyren 2010 - 2020 (</a:t>
            </a:r>
            <a:r>
              <a:rPr lang="cs-CZ" dirty="0" err="1"/>
              <a:t>ng</a:t>
            </a:r>
            <a:r>
              <a:rPr lang="cs-CZ" dirty="0"/>
              <a:t>/m3)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Teplice (Teplice)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1.6</c:v>
                </c:pt>
                <c:pt idx="1">
                  <c:v>1.9</c:v>
                </c:pt>
                <c:pt idx="2">
                  <c:v>2.2999999999999998</c:v>
                </c:pt>
                <c:pt idx="3">
                  <c:v>2.1</c:v>
                </c:pt>
                <c:pt idx="4">
                  <c:v>1.5</c:v>
                </c:pt>
                <c:pt idx="5">
                  <c:v>1.5</c:v>
                </c:pt>
                <c:pt idx="6">
                  <c:v>1.2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B9-4E78-B8FA-A6750FCE07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Ústí nad Labem (Kočkov)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</c:v>
                </c:pt>
                <c:pt idx="1">
                  <c:v>0.9</c:v>
                </c:pt>
                <c:pt idx="2">
                  <c:v>1.3</c:v>
                </c:pt>
                <c:pt idx="3">
                  <c:v>1.2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B9-4E78-B8FA-A6750FCE0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235680"/>
        <c:axId val="402233504"/>
      </c:lineChart>
      <c:catAx>
        <c:axId val="4022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3504"/>
        <c:crosses val="autoZero"/>
        <c:auto val="1"/>
        <c:lblAlgn val="ctr"/>
        <c:lblOffset val="100"/>
        <c:noMultiLvlLbl val="0"/>
      </c:catAx>
      <c:valAx>
        <c:axId val="40223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Základní znečisťující látky 1991 - 2021 (t/rok)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'REZZO 1'!$B$31</c:f>
              <c:strCache>
                <c:ptCount val="1"/>
                <c:pt idx="0">
                  <c:v>TLZ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'REZZO 1'!$A$32:$A$62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'REZZO 1'!$B$32:$B$62</c:f>
              <c:numCache>
                <c:formatCode>General</c:formatCode>
                <c:ptCount val="31"/>
                <c:pt idx="0">
                  <c:v>361.73109999999997</c:v>
                </c:pt>
                <c:pt idx="1">
                  <c:v>279.43</c:v>
                </c:pt>
                <c:pt idx="2">
                  <c:v>232.4598</c:v>
                </c:pt>
                <c:pt idx="3">
                  <c:v>142.26439999999999</c:v>
                </c:pt>
                <c:pt idx="4">
                  <c:v>102.2441</c:v>
                </c:pt>
                <c:pt idx="5">
                  <c:v>92.937300000000008</c:v>
                </c:pt>
                <c:pt idx="6">
                  <c:v>56.582000000000001</c:v>
                </c:pt>
                <c:pt idx="7">
                  <c:v>33.337499999999999</c:v>
                </c:pt>
                <c:pt idx="8">
                  <c:v>16.096299999999999</c:v>
                </c:pt>
                <c:pt idx="9">
                  <c:v>12.84267869567871</c:v>
                </c:pt>
                <c:pt idx="10">
                  <c:v>14.244611541748046</c:v>
                </c:pt>
                <c:pt idx="11">
                  <c:v>14.160821525573731</c:v>
                </c:pt>
                <c:pt idx="12">
                  <c:v>13.61135376739502</c:v>
                </c:pt>
                <c:pt idx="13">
                  <c:v>13.1891142578125</c:v>
                </c:pt>
                <c:pt idx="14">
                  <c:v>12.447758447806805</c:v>
                </c:pt>
                <c:pt idx="15">
                  <c:v>12.166732692090463</c:v>
                </c:pt>
                <c:pt idx="16">
                  <c:v>12.55548708506865</c:v>
                </c:pt>
                <c:pt idx="17">
                  <c:v>10.026291637790994</c:v>
                </c:pt>
                <c:pt idx="18">
                  <c:v>8.4904355940000027</c:v>
                </c:pt>
                <c:pt idx="19">
                  <c:v>9.0238170259999855</c:v>
                </c:pt>
                <c:pt idx="20">
                  <c:v>7.9858256190000283</c:v>
                </c:pt>
                <c:pt idx="21">
                  <c:v>7.2521505799999852</c:v>
                </c:pt>
                <c:pt idx="22">
                  <c:v>9.7509360509999716</c:v>
                </c:pt>
                <c:pt idx="23">
                  <c:v>9.3547230179999392</c:v>
                </c:pt>
                <c:pt idx="24">
                  <c:v>8.726946301999952</c:v>
                </c:pt>
                <c:pt idx="25">
                  <c:v>7.8987825059999581</c:v>
                </c:pt>
                <c:pt idx="26">
                  <c:v>7.6130649969999578</c:v>
                </c:pt>
                <c:pt idx="27">
                  <c:v>7.2528969979999633</c:v>
                </c:pt>
                <c:pt idx="28">
                  <c:v>7.1275767919999602</c:v>
                </c:pt>
                <c:pt idx="29">
                  <c:v>5.3321568849999821</c:v>
                </c:pt>
                <c:pt idx="30">
                  <c:v>5.8173099779999831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B1-4BD6-A7D2-6AE6A402C314}"/>
            </c:ext>
          </c:extLst>
        </c:ser>
        <c:ser>
          <c:idx val="1"/>
          <c:order val="1"/>
          <c:tx>
            <c:strRef>
              <c:f>'REZZO 1'!$C$31</c:f>
              <c:strCache>
                <c:ptCount val="1"/>
                <c:pt idx="0">
                  <c:v>SOx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'REZZO 1'!$A$32:$A$62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'REZZO 1'!$C$32:$C$62</c:f>
              <c:numCache>
                <c:formatCode>General</c:formatCode>
                <c:ptCount val="31"/>
                <c:pt idx="0">
                  <c:v>1495.8193999999999</c:v>
                </c:pt>
                <c:pt idx="1">
                  <c:v>1267.972</c:v>
                </c:pt>
                <c:pt idx="2">
                  <c:v>1161.9693</c:v>
                </c:pt>
                <c:pt idx="3">
                  <c:v>1030.5585000000001</c:v>
                </c:pt>
                <c:pt idx="4">
                  <c:v>956.29930000000002</c:v>
                </c:pt>
                <c:pt idx="5">
                  <c:v>821.08699999999999</c:v>
                </c:pt>
                <c:pt idx="6">
                  <c:v>598.01369999999997</c:v>
                </c:pt>
                <c:pt idx="7">
                  <c:v>362.60490000000004</c:v>
                </c:pt>
                <c:pt idx="8">
                  <c:v>193.05250000000001</c:v>
                </c:pt>
                <c:pt idx="9">
                  <c:v>193.86460461425781</c:v>
                </c:pt>
                <c:pt idx="10">
                  <c:v>192.89215039062501</c:v>
                </c:pt>
                <c:pt idx="11">
                  <c:v>191.64366284179687</c:v>
                </c:pt>
                <c:pt idx="12">
                  <c:v>185.94395483398438</c:v>
                </c:pt>
                <c:pt idx="13">
                  <c:v>184.127375</c:v>
                </c:pt>
                <c:pt idx="14">
                  <c:v>183.74375258043207</c:v>
                </c:pt>
                <c:pt idx="15">
                  <c:v>181.45838788813776</c:v>
                </c:pt>
                <c:pt idx="16">
                  <c:v>189.86997302444837</c:v>
                </c:pt>
                <c:pt idx="17">
                  <c:v>149.32131149548601</c:v>
                </c:pt>
                <c:pt idx="18">
                  <c:v>146.777608964</c:v>
                </c:pt>
                <c:pt idx="19">
                  <c:v>138.94387885899991</c:v>
                </c:pt>
                <c:pt idx="20">
                  <c:v>141.72257187700004</c:v>
                </c:pt>
                <c:pt idx="21">
                  <c:v>134.20630838</c:v>
                </c:pt>
                <c:pt idx="22">
                  <c:v>119.67427618000012</c:v>
                </c:pt>
                <c:pt idx="23">
                  <c:v>114.85511862000027</c:v>
                </c:pt>
                <c:pt idx="24">
                  <c:v>107.23980483000031</c:v>
                </c:pt>
                <c:pt idx="25">
                  <c:v>93.371184310000231</c:v>
                </c:pt>
                <c:pt idx="26">
                  <c:v>86.559275275000303</c:v>
                </c:pt>
                <c:pt idx="27">
                  <c:v>76.665076468000152</c:v>
                </c:pt>
                <c:pt idx="28">
                  <c:v>62.257067568000174</c:v>
                </c:pt>
                <c:pt idx="29">
                  <c:v>47.389057960000066</c:v>
                </c:pt>
                <c:pt idx="30">
                  <c:v>45.155990610000082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B1-4BD6-A7D2-6AE6A402C314}"/>
            </c:ext>
          </c:extLst>
        </c:ser>
        <c:ser>
          <c:idx val="2"/>
          <c:order val="2"/>
          <c:tx>
            <c:strRef>
              <c:f>'REZZO 1'!$D$31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'REZZO 1'!$A$32:$A$62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'REZZO 1'!$D$32:$D$62</c:f>
              <c:numCache>
                <c:formatCode>General</c:formatCode>
                <c:ptCount val="31"/>
                <c:pt idx="0">
                  <c:v>476.98340000000002</c:v>
                </c:pt>
                <c:pt idx="1">
                  <c:v>448.45909999999998</c:v>
                </c:pt>
                <c:pt idx="2">
                  <c:v>330.1739</c:v>
                </c:pt>
                <c:pt idx="3">
                  <c:v>206.2079</c:v>
                </c:pt>
                <c:pt idx="4">
                  <c:v>190.32040000000001</c:v>
                </c:pt>
                <c:pt idx="5">
                  <c:v>175.7414</c:v>
                </c:pt>
                <c:pt idx="6">
                  <c:v>161.87989999999999</c:v>
                </c:pt>
                <c:pt idx="7">
                  <c:v>143.5265</c:v>
                </c:pt>
                <c:pt idx="8">
                  <c:v>135.02620000000002</c:v>
                </c:pt>
                <c:pt idx="9">
                  <c:v>141.07979113769531</c:v>
                </c:pt>
                <c:pt idx="10">
                  <c:v>145.6707236328125</c:v>
                </c:pt>
                <c:pt idx="11">
                  <c:v>142.70134802246093</c:v>
                </c:pt>
                <c:pt idx="12">
                  <c:v>140.91586206054689</c:v>
                </c:pt>
                <c:pt idx="13">
                  <c:v>143.17267187499999</c:v>
                </c:pt>
                <c:pt idx="14">
                  <c:v>137.62298311446187</c:v>
                </c:pt>
                <c:pt idx="15">
                  <c:v>139.56750414320487</c:v>
                </c:pt>
                <c:pt idx="16">
                  <c:v>142.58579661482756</c:v>
                </c:pt>
                <c:pt idx="17">
                  <c:v>129.61448878150745</c:v>
                </c:pt>
                <c:pt idx="18">
                  <c:v>120.77777705453008</c:v>
                </c:pt>
                <c:pt idx="19">
                  <c:v>120.71165663399992</c:v>
                </c:pt>
                <c:pt idx="20">
                  <c:v>111.280941015</c:v>
                </c:pt>
                <c:pt idx="21">
                  <c:v>101.35275934000011</c:v>
                </c:pt>
                <c:pt idx="22">
                  <c:v>95.404034490000043</c:v>
                </c:pt>
                <c:pt idx="23">
                  <c:v>91.190816300000137</c:v>
                </c:pt>
                <c:pt idx="24">
                  <c:v>86.640601440000069</c:v>
                </c:pt>
                <c:pt idx="25">
                  <c:v>79.660234000000045</c:v>
                </c:pt>
                <c:pt idx="26">
                  <c:v>76.292345100000162</c:v>
                </c:pt>
                <c:pt idx="27">
                  <c:v>73.872457660000038</c:v>
                </c:pt>
                <c:pt idx="28">
                  <c:v>67.642025406000059</c:v>
                </c:pt>
                <c:pt idx="29">
                  <c:v>59.743356770000069</c:v>
                </c:pt>
                <c:pt idx="30">
                  <c:v>63.39181363600008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B1-4BD6-A7D2-6AE6A402C314}"/>
            </c:ext>
          </c:extLst>
        </c:ser>
        <c:ser>
          <c:idx val="3"/>
          <c:order val="3"/>
          <c:tx>
            <c:strRef>
              <c:f>'REZZO 1'!$E$31</c:f>
              <c:strCache>
                <c:ptCount val="1"/>
                <c:pt idx="0">
                  <c:v>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'REZZO 1'!$A$32:$A$62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'REZZO 1'!$E$32:$E$62</c:f>
              <c:numCache>
                <c:formatCode>General</c:formatCode>
                <c:ptCount val="31"/>
                <c:pt idx="0">
                  <c:v>316.31329999999997</c:v>
                </c:pt>
                <c:pt idx="1">
                  <c:v>364.39140000000003</c:v>
                </c:pt>
                <c:pt idx="2">
                  <c:v>290.18340000000001</c:v>
                </c:pt>
                <c:pt idx="3">
                  <c:v>294.1447</c:v>
                </c:pt>
                <c:pt idx="4">
                  <c:v>311.56290000000001</c:v>
                </c:pt>
                <c:pt idx="5">
                  <c:v>264.6429</c:v>
                </c:pt>
                <c:pt idx="6">
                  <c:v>256.4753</c:v>
                </c:pt>
                <c:pt idx="7">
                  <c:v>207.90479999999999</c:v>
                </c:pt>
                <c:pt idx="8">
                  <c:v>159.92320000000001</c:v>
                </c:pt>
                <c:pt idx="9">
                  <c:v>151.95975610351562</c:v>
                </c:pt>
                <c:pt idx="10">
                  <c:v>150.22970416259767</c:v>
                </c:pt>
                <c:pt idx="11">
                  <c:v>150.69790017700194</c:v>
                </c:pt>
                <c:pt idx="12">
                  <c:v>158.94393844604491</c:v>
                </c:pt>
                <c:pt idx="13">
                  <c:v>168.092921875</c:v>
                </c:pt>
                <c:pt idx="14">
                  <c:v>130.83905530501428</c:v>
                </c:pt>
                <c:pt idx="15">
                  <c:v>157.61282503794419</c:v>
                </c:pt>
                <c:pt idx="16">
                  <c:v>184.43155738069939</c:v>
                </c:pt>
                <c:pt idx="17">
                  <c:v>141.6993106450272</c:v>
                </c:pt>
                <c:pt idx="18">
                  <c:v>129.00333470600032</c:v>
                </c:pt>
                <c:pt idx="19">
                  <c:v>144.49768555499995</c:v>
                </c:pt>
                <c:pt idx="20">
                  <c:v>146.157479408</c:v>
                </c:pt>
                <c:pt idx="21">
                  <c:v>138.6306590899998</c:v>
                </c:pt>
                <c:pt idx="22">
                  <c:v>152.70255341999984</c:v>
                </c:pt>
                <c:pt idx="23">
                  <c:v>158.66878243999969</c:v>
                </c:pt>
                <c:pt idx="24">
                  <c:v>155.16721780999981</c:v>
                </c:pt>
                <c:pt idx="25">
                  <c:v>167.67566307999991</c:v>
                </c:pt>
                <c:pt idx="26">
                  <c:v>158.91566032999961</c:v>
                </c:pt>
                <c:pt idx="27">
                  <c:v>165.9270699999995</c:v>
                </c:pt>
                <c:pt idx="28">
                  <c:v>159.59517740000013</c:v>
                </c:pt>
                <c:pt idx="29">
                  <c:v>137.22789605999947</c:v>
                </c:pt>
                <c:pt idx="30">
                  <c:v>222.25589599999915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B1-4BD6-A7D2-6AE6A402C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231328"/>
        <c:axId val="402232960"/>
      </c:lineChart>
      <c:catAx>
        <c:axId val="40223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2960"/>
        <c:crosses val="autoZero"/>
        <c:auto val="1"/>
        <c:lblAlgn val="ctr"/>
        <c:lblOffset val="100"/>
        <c:noMultiLvlLbl val="0"/>
      </c:catAx>
      <c:valAx>
        <c:axId val="4022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Jakost vody hlavních přítoků Labe v Ústeckém kraji</a:t>
            </a:r>
          </a:p>
        </c:rich>
      </c:tx>
      <c:layout>
        <c:manualLayout>
          <c:xMode val="edge"/>
          <c:yMode val="edge"/>
          <c:x val="1.2017630507662823E-2"/>
          <c:y val="2.9186424957105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'Jakost vody'!$B$1</c:f>
              <c:strCache>
                <c:ptCount val="1"/>
                <c:pt idx="0">
                  <c:v>Labe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'Jakost vody'!$A$2:$A$6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'Jakost vody'!$B$2:$B$6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4A-4713-8D21-F153E6E323FB}"/>
            </c:ext>
          </c:extLst>
        </c:ser>
        <c:ser>
          <c:idx val="1"/>
          <c:order val="1"/>
          <c:tx>
            <c:strRef>
              <c:f>'Jakost vody'!$C$1</c:f>
              <c:strCache>
                <c:ptCount val="1"/>
                <c:pt idx="0">
                  <c:v>Ohře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'Jakost vody'!$A$2:$A$6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'Jakost vody'!$C$2:$C$6</c:f>
              <c:numCache>
                <c:formatCode>General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4A-4713-8D21-F153E6E323FB}"/>
            </c:ext>
          </c:extLst>
        </c:ser>
        <c:ser>
          <c:idx val="2"/>
          <c:order val="2"/>
          <c:tx>
            <c:strRef>
              <c:f>'Jakost vody'!$D$1</c:f>
              <c:strCache>
                <c:ptCount val="1"/>
                <c:pt idx="0">
                  <c:v>Bílina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'Jakost vody'!$A$2:$A$6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'Jakost vody'!$D$2:$D$6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4A-4713-8D21-F153E6E323FB}"/>
            </c:ext>
          </c:extLst>
        </c:ser>
        <c:ser>
          <c:idx val="3"/>
          <c:order val="3"/>
          <c:tx>
            <c:strRef>
              <c:f>'Jakost vody'!$E$1</c:f>
              <c:strCache>
                <c:ptCount val="1"/>
                <c:pt idx="0">
                  <c:v>Ploučnice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'Jakost vody'!$A$2:$A$6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'Jakost vody'!$E$2:$E$6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A4A-4713-8D21-F153E6E323FB}"/>
            </c:ext>
          </c:extLst>
        </c:ser>
        <c:ser>
          <c:idx val="4"/>
          <c:order val="4"/>
          <c:tx>
            <c:strRef>
              <c:f>'Jakost vody'!$F$1</c:f>
              <c:strCache>
                <c:ptCount val="1"/>
                <c:pt idx="0">
                  <c:v>Kamenice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'Jakost vody'!$A$2:$A$6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'Jakost vody'!$F$2:$F$6</c:f>
              <c:numCache>
                <c:formatCode>General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A4A-4713-8D21-F153E6E32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2231872"/>
        <c:axId val="402229696"/>
      </c:lineChart>
      <c:catAx>
        <c:axId val="40223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29696"/>
        <c:crosses val="autoZero"/>
        <c:auto val="1"/>
        <c:lblAlgn val="ctr"/>
        <c:lblOffset val="100"/>
        <c:noMultiLvlLbl val="0"/>
      </c:catAx>
      <c:valAx>
        <c:axId val="40222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22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19</a:t>
            </a:r>
            <a:r>
              <a:rPr lang="cs-CZ" b="1">
                <a:solidFill>
                  <a:sysClr val="windowText" lastClr="000000"/>
                </a:solidFill>
              </a:rPr>
              <a:t>8</a:t>
            </a:r>
            <a:r>
              <a:rPr lang="en-US" b="1">
                <a:solidFill>
                  <a:sysClr val="windowText" lastClr="000000"/>
                </a:solidFill>
              </a:rPr>
              <a:t>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A2-40FE-A046-6C248F984705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A2-40FE-A046-6C248F9847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A2-40FE-A046-6C248F984705}"/>
              </c:ext>
            </c:extLst>
          </c:dPt>
          <c:dLbls>
            <c:dLbl>
              <c:idx val="0"/>
              <c:layout>
                <c:manualLayout>
                  <c:x val="-2.0672584457490368E-3"/>
                  <c:y val="0.154990113041159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581CCA-B27D-4B39-AB0D-642FBB2ECBC6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C3A5B8D-EF51-4147-9608-162D520988A7}" type="PERCENTAGE">
                      <a:rPr lang="en-US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A2-40FE-A046-6C248F984705}"/>
                </c:ext>
                <c:ext xmlns:c15="http://schemas.microsoft.com/office/drawing/2012/chart" uri="{CE6537A1-D6FC-4f65-9D91-7224C49458BB}">
                  <c15:layout>
                    <c:manualLayout>
                      <c:w val="0.3529361187791063"/>
                      <c:h val="0.434767376349889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257161129753696"/>
                  <c:y val="-5.5481478687678366E-2"/>
                </c:manualLayout>
              </c:layout>
              <c:tx>
                <c:rich>
                  <a:bodyPr/>
                  <a:lstStyle/>
                  <a:p>
                    <a:fld id="{F2AD768C-712D-45FE-B778-469E55DCDEF9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A34D968-7690-4E04-830E-FE3915ADDCCE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A2-40FE-A046-6C248F984705}"/>
                </c:ext>
                <c:ext xmlns:c15="http://schemas.microsoft.com/office/drawing/2012/chart" uri="{CE6537A1-D6FC-4f65-9D91-7224C49458BB}">
                  <c15:layout>
                    <c:manualLayout>
                      <c:w val="0.30003582972788673"/>
                      <c:h val="0.337693638288447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680485592849708"/>
                  <c:y val="0.13820556036883958"/>
                </c:manualLayout>
              </c:layout>
              <c:tx>
                <c:rich>
                  <a:bodyPr/>
                  <a:lstStyle/>
                  <a:p>
                    <a:fld id="{38AB6A02-20FE-4FFC-878F-EA605D6D68C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DB1AACB-2F7A-43D1-B173-5B1D00C8B311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A2-40FE-A046-6C248F984705}"/>
                </c:ext>
                <c:ext xmlns:c15="http://schemas.microsoft.com/office/drawing/2012/chart" uri="{CE6537A1-D6FC-4f65-9D91-7224C49458BB}">
                  <c15:layout>
                    <c:manualLayout>
                      <c:w val="0.24454598341045067"/>
                      <c:h val="0.3376936382884471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11</c:v>
                </c:pt>
                <c:pt idx="1">
                  <c:v>48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A2-40FE-A046-6C248F9847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19</a:t>
            </a:r>
            <a:r>
              <a:rPr lang="cs-CZ" b="1">
                <a:solidFill>
                  <a:sysClr val="windowText" lastClr="000000"/>
                </a:solidFill>
              </a:rPr>
              <a:t>9</a:t>
            </a:r>
            <a:r>
              <a:rPr lang="en-US" b="1">
                <a:solidFill>
                  <a:sysClr val="windowText" lastClr="000000"/>
                </a:solidFill>
              </a:rPr>
              <a:t>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97-4A17-AB86-E12A7E0A280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97-4A17-AB86-E12A7E0A28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97-4A17-AB86-E12A7E0A2803}"/>
              </c:ext>
            </c:extLst>
          </c:dPt>
          <c:dLbls>
            <c:dLbl>
              <c:idx val="0"/>
              <c:layout>
                <c:manualLayout>
                  <c:x val="0.12611174804048403"/>
                  <c:y val="0.14673094097660871"/>
                </c:manualLayout>
              </c:layout>
              <c:tx>
                <c:rich>
                  <a:bodyPr/>
                  <a:lstStyle/>
                  <a:p>
                    <a:fld id="{F54A6C17-904F-4089-8A0D-E56471F0CFC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3BD4BD50-6400-4A60-91BB-EBC51AA70FD8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E97-4A17-AB86-E12A7E0A2803}"/>
                </c:ext>
                <c:ext xmlns:c15="http://schemas.microsoft.com/office/drawing/2012/chart" uri="{CE6537A1-D6FC-4f65-9D91-7224C49458BB}">
                  <c15:layout>
                    <c:manualLayout>
                      <c:w val="0.3489179703926778"/>
                      <c:h val="0.294472251733239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3952572519538046"/>
                  <c:y val="-0.11239769410259089"/>
                </c:manualLayout>
              </c:layout>
              <c:tx>
                <c:rich>
                  <a:bodyPr/>
                  <a:lstStyle/>
                  <a:p>
                    <a:fld id="{5F868B96-41E5-4B6D-958B-E8EE4F4F2AB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2D865324-F363-467C-979F-41F0B88176A5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E97-4A17-AB86-E12A7E0A2803}"/>
                </c:ext>
                <c:ext xmlns:c15="http://schemas.microsoft.com/office/drawing/2012/chart" uri="{CE6537A1-D6FC-4f65-9D91-7224C49458BB}">
                  <c15:layout>
                    <c:manualLayout>
                      <c:w val="0.29615719773678462"/>
                      <c:h val="0.333416572657342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249086092695714E-3"/>
                  <c:y val="-7.6980629910043605E-2"/>
                </c:manualLayout>
              </c:layout>
              <c:tx>
                <c:rich>
                  <a:bodyPr/>
                  <a:lstStyle/>
                  <a:p>
                    <a:fld id="{BBD9CD9A-460E-4F84-88A1-F6160DE5BBEF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18B1257C-1683-4524-914B-8BD4DB43EBF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E97-4A17-AB86-E12A7E0A2803}"/>
                </c:ext>
                <c:ext xmlns:c15="http://schemas.microsoft.com/office/drawing/2012/chart" uri="{CE6537A1-D6FC-4f65-9D91-7224C49458BB}">
                  <c15:layout>
                    <c:manualLayout>
                      <c:w val="0.24826253788030023"/>
                      <c:h val="0.37556699530118709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8</c:v>
                </c:pt>
                <c:pt idx="1">
                  <c:v>57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97-4A17-AB86-E12A7E0A28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ysClr val="windowText" lastClr="000000"/>
                </a:solidFill>
              </a:rPr>
              <a:t>19</a:t>
            </a:r>
            <a:r>
              <a:rPr lang="cs-CZ" b="1" dirty="0">
                <a:solidFill>
                  <a:sysClr val="windowText" lastClr="000000"/>
                </a:solidFill>
              </a:rPr>
              <a:t>7</a:t>
            </a:r>
            <a:r>
              <a:rPr lang="en-US" b="1" dirty="0">
                <a:solidFill>
                  <a:sysClr val="windowText" lastClr="000000"/>
                </a:solidFill>
              </a:rPr>
              <a:t>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84-47DF-B29B-A05B4D89FB07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84-47DF-B29B-A05B4D89FB0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84-47DF-B29B-A05B4D89FB07}"/>
              </c:ext>
            </c:extLst>
          </c:dPt>
          <c:dLbls>
            <c:dLbl>
              <c:idx val="0"/>
              <c:layout>
                <c:manualLayout>
                  <c:x val="-3.5003620985213549E-2"/>
                  <c:y val="-2.5975142958368284E-2"/>
                </c:manualLayout>
              </c:layout>
              <c:tx>
                <c:rich>
                  <a:bodyPr/>
                  <a:lstStyle/>
                  <a:p>
                    <a:fld id="{4B116638-A079-48E2-A132-17CD6D72D9C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B4341FD0-6FCB-465B-9FBA-F0F225221DB8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84-47DF-B29B-A05B4D89FB07}"/>
                </c:ext>
                <c:ext xmlns:c15="http://schemas.microsoft.com/office/drawing/2012/chart" uri="{CE6537A1-D6FC-4f65-9D91-7224C49458BB}">
                  <c15:layout>
                    <c:manualLayout>
                      <c:w val="0.32958451868397814"/>
                      <c:h val="0.2944717503848651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4397839326038398"/>
                  <c:y val="0"/>
                </c:manualLayout>
              </c:layout>
              <c:tx>
                <c:rich>
                  <a:bodyPr/>
                  <a:lstStyle/>
                  <a:p>
                    <a:fld id="{F49F701B-AB91-49A9-BCCC-32CDC90CEFC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8EBA42D9-48A8-406F-A0C1-1784F4B29406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84-47DF-B29B-A05B4D89FB07}"/>
                </c:ext>
                <c:ext xmlns:c15="http://schemas.microsoft.com/office/drawing/2012/chart" uri="{CE6537A1-D6FC-4f65-9D91-7224C49458BB}">
                  <c15:layout>
                    <c:manualLayout>
                      <c:w val="0.4211060658377615"/>
                      <c:h val="0.470390041402100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2684754277193294"/>
                  <c:y val="3.8036749789123067E-2"/>
                </c:manualLayout>
              </c:layout>
              <c:tx>
                <c:rich>
                  <a:bodyPr/>
                  <a:lstStyle/>
                  <a:p>
                    <a:fld id="{0632407D-FD8B-4BE6-9E91-C4B268A33250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06C02F9-806E-439C-B912-50E5E179705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884-47DF-B29B-A05B4D89FB07}"/>
                </c:ext>
                <c:ext xmlns:c15="http://schemas.microsoft.com/office/drawing/2012/chart" uri="{CE6537A1-D6FC-4f65-9D91-7224C49458BB}">
                  <c15:layout>
                    <c:manualLayout>
                      <c:w val="0.24249676861446132"/>
                      <c:h val="0.25022665815531431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37</c:v>
                </c:pt>
                <c:pt idx="1">
                  <c:v>76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884-47DF-B29B-A05B4D89FB0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solidFill>
                  <a:schemeClr val="tx1"/>
                </a:solidFill>
              </a:rPr>
              <a:t>Vývoj</a:t>
            </a:r>
            <a:r>
              <a:rPr lang="cs-CZ" sz="2000" baseline="0" dirty="0">
                <a:solidFill>
                  <a:schemeClr val="tx1"/>
                </a:solidFill>
              </a:rPr>
              <a:t> počtu měřících stanic</a:t>
            </a:r>
          </a:p>
          <a:p>
            <a:pPr>
              <a:defRPr/>
            </a:pPr>
            <a:r>
              <a:rPr lang="cs-CZ" sz="2000" baseline="0" dirty="0">
                <a:solidFill>
                  <a:schemeClr val="tx1"/>
                </a:solidFill>
              </a:rPr>
              <a:t>v Ústeckém kraji</a:t>
            </a:r>
            <a:endParaRPr lang="cs-CZ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315861417376615"/>
          <c:y val="9.6605897470733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8009168303863784E-2"/>
          <c:y val="3.4393809114359415E-2"/>
          <c:w val="0.80108617373402968"/>
          <c:h val="0.86637257449495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List1!$F$1</c:f>
              <c:strCache>
                <c:ptCount val="1"/>
                <c:pt idx="0">
                  <c:v>průmyslové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List1!$E$2:$E$7</c:f>
              <c:numCache>
                <c:formatCode>General</c:formatCode>
                <c:ptCount val="6"/>
                <c:pt idx="0">
                  <c:v>1972</c:v>
                </c:pt>
                <c:pt idx="1">
                  <c:v>1982</c:v>
                </c:pt>
                <c:pt idx="2">
                  <c:v>1992</c:v>
                </c:pt>
                <c:pt idx="3">
                  <c:v>2002</c:v>
                </c:pt>
                <c:pt idx="4">
                  <c:v>2012</c:v>
                </c:pt>
                <c:pt idx="5">
                  <c:v>2022</c:v>
                </c:pt>
              </c:numCache>
            </c:numRef>
          </c:cat>
          <c:val>
            <c:numRef>
              <c:f>List1!$F$2:$F$7</c:f>
              <c:numCache>
                <c:formatCode>General</c:formatCode>
                <c:ptCount val="6"/>
                <c:pt idx="0">
                  <c:v>37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6-443D-AA62-4078426C6F4E}"/>
            </c:ext>
          </c:extLst>
        </c:ser>
        <c:ser>
          <c:idx val="1"/>
          <c:order val="1"/>
          <c:tx>
            <c:strRef>
              <c:f>List1!$G$1</c:f>
              <c:strCache>
                <c:ptCount val="1"/>
                <c:pt idx="0">
                  <c:v>dopravní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List1!$E$2:$E$7</c:f>
              <c:numCache>
                <c:formatCode>General</c:formatCode>
                <c:ptCount val="6"/>
                <c:pt idx="0">
                  <c:v>1972</c:v>
                </c:pt>
                <c:pt idx="1">
                  <c:v>1982</c:v>
                </c:pt>
                <c:pt idx="2">
                  <c:v>1992</c:v>
                </c:pt>
                <c:pt idx="3">
                  <c:v>2002</c:v>
                </c:pt>
                <c:pt idx="4">
                  <c:v>2012</c:v>
                </c:pt>
                <c:pt idx="5">
                  <c:v>2022</c:v>
                </c:pt>
              </c:numCache>
            </c:numRef>
          </c:cat>
          <c:val>
            <c:numRef>
              <c:f>List1!$G$2:$G$7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86-443D-AA62-4078426C6F4E}"/>
            </c:ext>
          </c:extLst>
        </c:ser>
        <c:ser>
          <c:idx val="2"/>
          <c:order val="2"/>
          <c:tx>
            <c:strRef>
              <c:f>List1!$H$1</c:f>
              <c:strCache>
                <c:ptCount val="1"/>
                <c:pt idx="0">
                  <c:v>městské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7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List1!$E$2:$E$7</c:f>
              <c:numCache>
                <c:formatCode>General</c:formatCode>
                <c:ptCount val="6"/>
                <c:pt idx="0">
                  <c:v>1972</c:v>
                </c:pt>
                <c:pt idx="1">
                  <c:v>1982</c:v>
                </c:pt>
                <c:pt idx="2">
                  <c:v>1992</c:v>
                </c:pt>
                <c:pt idx="3">
                  <c:v>2002</c:v>
                </c:pt>
                <c:pt idx="4">
                  <c:v>2012</c:v>
                </c:pt>
                <c:pt idx="5">
                  <c:v>2022</c:v>
                </c:pt>
              </c:numCache>
            </c:numRef>
          </c:cat>
          <c:val>
            <c:numRef>
              <c:f>List1!$H$2:$H$7</c:f>
              <c:numCache>
                <c:formatCode>General</c:formatCode>
                <c:ptCount val="6"/>
                <c:pt idx="0">
                  <c:v>19</c:v>
                </c:pt>
                <c:pt idx="1">
                  <c:v>13</c:v>
                </c:pt>
                <c:pt idx="2">
                  <c:v>39</c:v>
                </c:pt>
                <c:pt idx="3">
                  <c:v>19</c:v>
                </c:pt>
                <c:pt idx="4">
                  <c:v>8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86-443D-AA62-4078426C6F4E}"/>
            </c:ext>
          </c:extLst>
        </c:ser>
        <c:ser>
          <c:idx val="3"/>
          <c:order val="3"/>
          <c:tx>
            <c:strRef>
              <c:f>List1!$I$1</c:f>
              <c:strCache>
                <c:ptCount val="1"/>
                <c:pt idx="0">
                  <c:v>venkovské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List1!$E$2:$E$7</c:f>
              <c:numCache>
                <c:formatCode>General</c:formatCode>
                <c:ptCount val="6"/>
                <c:pt idx="0">
                  <c:v>1972</c:v>
                </c:pt>
                <c:pt idx="1">
                  <c:v>1982</c:v>
                </c:pt>
                <c:pt idx="2">
                  <c:v>1992</c:v>
                </c:pt>
                <c:pt idx="3">
                  <c:v>2002</c:v>
                </c:pt>
                <c:pt idx="4">
                  <c:v>2012</c:v>
                </c:pt>
                <c:pt idx="5">
                  <c:v>2022</c:v>
                </c:pt>
              </c:numCache>
            </c:numRef>
          </c:cat>
          <c:val>
            <c:numRef>
              <c:f>List1!$I$2:$I$7</c:f>
              <c:numCache>
                <c:formatCode>General</c:formatCode>
                <c:ptCount val="6"/>
                <c:pt idx="0">
                  <c:v>71</c:v>
                </c:pt>
                <c:pt idx="1">
                  <c:v>41</c:v>
                </c:pt>
                <c:pt idx="2">
                  <c:v>45</c:v>
                </c:pt>
                <c:pt idx="3">
                  <c:v>25</c:v>
                </c:pt>
                <c:pt idx="4">
                  <c:v>9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86-443D-AA62-4078426C6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619838736"/>
        <c:axId val="619834928"/>
      </c:barChart>
      <c:lineChart>
        <c:grouping val="standard"/>
        <c:varyColors val="0"/>
        <c:ser>
          <c:idx val="4"/>
          <c:order val="4"/>
          <c:tx>
            <c:v>počet stanic s ročním průměrem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0602223339813753E-2"/>
                  <c:y val="2.8140189306727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312741293420306E-2"/>
                  <c:y val="2.55819902788436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602223339813816E-2"/>
                  <c:y val="-2.5581990278843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List1!$K$2:$K$7</c:f>
              <c:numCache>
                <c:formatCode>General</c:formatCode>
                <c:ptCount val="6"/>
                <c:pt idx="0">
                  <c:v>53</c:v>
                </c:pt>
                <c:pt idx="1">
                  <c:v>34</c:v>
                </c:pt>
                <c:pt idx="2">
                  <c:v>40</c:v>
                </c:pt>
                <c:pt idx="3">
                  <c:v>40</c:v>
                </c:pt>
                <c:pt idx="4">
                  <c:v>26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986-443D-AA62-4078426C6F4E}"/>
            </c:ext>
          </c:extLst>
        </c:ser>
        <c:ser>
          <c:idx val="5"/>
          <c:order val="5"/>
          <c:tx>
            <c:v>celkem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4486812837623138E-2"/>
                  <c:y val="-2.8140189306728076E-2"/>
                </c:manualLayout>
              </c:layout>
              <c:tx>
                <c:rich>
                  <a:bodyPr/>
                  <a:lstStyle/>
                  <a:p>
                    <a:fld id="{B007174D-F3E2-4D30-B8D3-0EE7E4EA230B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986-443D-AA62-4078426C6F4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7476962186209088E-2"/>
                  <c:y val="-4.604758250191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9440737210041898E-3"/>
                  <c:y val="-3.0698388334612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299332697807553E-2"/>
                  <c:y val="-3.32565873624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664442326024788E-3"/>
                  <c:y val="-2.558199027884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986-443D-AA62-4078426C6F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List1!$J$2:$J$7</c:f>
              <c:numCache>
                <c:formatCode>General</c:formatCode>
                <c:ptCount val="6"/>
                <c:pt idx="0">
                  <c:v>129</c:v>
                </c:pt>
                <c:pt idx="1">
                  <c:v>67</c:v>
                </c:pt>
                <c:pt idx="2">
                  <c:v>97</c:v>
                </c:pt>
                <c:pt idx="3">
                  <c:v>55</c:v>
                </c:pt>
                <c:pt idx="4">
                  <c:v>27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7986-443D-AA62-4078426C6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832208"/>
        <c:axId val="619831664"/>
      </c:lineChart>
      <c:catAx>
        <c:axId val="61983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rok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834928"/>
        <c:crosses val="autoZero"/>
        <c:auto val="1"/>
        <c:lblAlgn val="ctr"/>
        <c:lblOffset val="100"/>
        <c:noMultiLvlLbl val="0"/>
      </c:catAx>
      <c:valAx>
        <c:axId val="6198349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619838736"/>
        <c:crosses val="autoZero"/>
        <c:crossBetween val="between"/>
      </c:valAx>
      <c:valAx>
        <c:axId val="619831664"/>
        <c:scaling>
          <c:orientation val="minMax"/>
          <c:max val="14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19832208"/>
        <c:crosses val="max"/>
        <c:crossBetween val="between"/>
        <c:majorUnit val="20"/>
      </c:valAx>
      <c:catAx>
        <c:axId val="619832208"/>
        <c:scaling>
          <c:orientation val="minMax"/>
        </c:scaling>
        <c:delete val="1"/>
        <c:axPos val="b"/>
        <c:majorTickMark val="out"/>
        <c:minorTickMark val="none"/>
        <c:tickLblPos val="nextTo"/>
        <c:crossAx val="619831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68006602052792"/>
          <c:y val="0.20577144612005524"/>
          <c:w val="0.15430618160370246"/>
          <c:h val="0.25901946447024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ysClr val="windowText" lastClr="000000"/>
                </a:solidFill>
              </a:rPr>
              <a:t>2002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6B-4636-B317-34D26548011F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6B-4636-B317-34D26548011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6B-4636-B317-34D26548011F}"/>
              </c:ext>
            </c:extLst>
          </c:dPt>
          <c:dLbls>
            <c:dLbl>
              <c:idx val="0"/>
              <c:layout>
                <c:manualLayout>
                  <c:x val="0.10360519887472844"/>
                  <c:y val="6.42147324366421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6B-4636-B317-34D26548011F}"/>
                </c:ext>
                <c:ext xmlns:c15="http://schemas.microsoft.com/office/drawing/2012/chart" uri="{CE6537A1-D6FC-4f65-9D91-7224C49458BB}">
                  <c15:layout>
                    <c:manualLayout>
                      <c:w val="0.35351947700902026"/>
                      <c:h val="0.294471982741615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400291078919187"/>
                  <c:y val="-7.5523582724571256E-2"/>
                </c:manualLayout>
              </c:layout>
              <c:tx>
                <c:rich>
                  <a:bodyPr/>
                  <a:lstStyle/>
                  <a:p>
                    <a:fld id="{087EADDE-360A-4B74-9743-B536A085CBDA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[NÁZEV KATEGORIE]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FAD368E-7776-41FF-8DCC-4B91648B9694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[PROCENTO]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6B-4636-B317-34D26548011F}"/>
                </c:ext>
                <c:ext xmlns:c15="http://schemas.microsoft.com/office/drawing/2012/chart" uri="{CE6537A1-D6FC-4f65-9D91-7224C49458BB}">
                  <c15:layout>
                    <c:manualLayout>
                      <c:w val="0.29481439026099487"/>
                      <c:h val="0.360309028616157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5.2768378267442212E-2"/>
                  <c:y val="-2.0476183712793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6B-4636-B317-34D2654801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5</c:v>
                </c:pt>
                <c:pt idx="1">
                  <c:v>34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6B-4636-B317-34D2654801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>
                <a:solidFill>
                  <a:sysClr val="windowText" lastClr="000000"/>
                </a:solidFill>
              </a:rPr>
              <a:t>2012</a:t>
            </a:r>
            <a:endParaRPr lang="en-US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3D-4843-81A1-4C0844A051F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3D-4843-81A1-4C0844A051F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3D-4843-81A1-4C0844A051F9}"/>
              </c:ext>
            </c:extLst>
          </c:dPt>
          <c:dLbls>
            <c:dLbl>
              <c:idx val="0"/>
              <c:layout>
                <c:manualLayout>
                  <c:x val="-4.0779463074424357E-2"/>
                  <c:y val="-8.35393792366718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3D-4843-81A1-4C0844A051F9}"/>
                </c:ext>
                <c:ext xmlns:c15="http://schemas.microsoft.com/office/drawing/2012/chart" uri="{CE6537A1-D6FC-4f65-9D91-7224C49458BB}">
                  <c15:layout>
                    <c:manualLayout>
                      <c:w val="0.3217335589215814"/>
                      <c:h val="0.2944717344957105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1455525994373642"/>
                  <c:y val="-0.160359751540484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3D-4843-81A1-4C0844A051F9}"/>
                </c:ext>
                <c:ext xmlns:c15="http://schemas.microsoft.com/office/drawing/2012/chart" uri="{CE6537A1-D6FC-4f65-9D91-7224C49458BB}">
                  <c15:layout>
                    <c:manualLayout>
                      <c:w val="0.26302847217355607"/>
                      <c:h val="0.314241690603765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0930338782824592"/>
                  <c:y val="4.91097050885202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3D-4843-81A1-4C0844A051F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10</c:v>
                </c:pt>
                <c:pt idx="1">
                  <c:v>16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3D-4843-81A1-4C0844A051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>
                <a:solidFill>
                  <a:sysClr val="windowText" lastClr="000000"/>
                </a:solidFill>
              </a:rPr>
              <a:t>2022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List1!$A$2</c:f>
              <c:strCache>
                <c:ptCount val="1"/>
                <c:pt idx="0">
                  <c:v>1972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E-4339-8F3A-6EBB642F1BF4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E-4339-8F3A-6EBB642F1B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E-4339-8F3A-6EBB642F1BF4}"/>
              </c:ext>
            </c:extLst>
          </c:dPt>
          <c:dLbls>
            <c:dLbl>
              <c:idx val="0"/>
              <c:layout>
                <c:manualLayout>
                  <c:x val="1.0872545233575642E-2"/>
                  <c:y val="-6.60598742872628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DE-4339-8F3A-6EBB642F1BF4}"/>
                </c:ext>
                <c:ext xmlns:c15="http://schemas.microsoft.com/office/drawing/2012/chart" uri="{CE6537A1-D6FC-4f65-9D91-7224C49458BB}">
                  <c15:layout>
                    <c:manualLayout>
                      <c:w val="0.26610803576288972"/>
                      <c:h val="0.294471982741615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208344280570334"/>
                  <c:y val="-5.54814294542830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ADE-4339-8F3A-6EBB642F1BF4}"/>
                </c:ext>
                <c:ext xmlns:c15="http://schemas.microsoft.com/office/drawing/2012/chart" uri="{CE6537A1-D6FC-4f65-9D91-7224C49458BB}">
                  <c15:layout>
                    <c:manualLayout>
                      <c:w val="0.27097478214458448"/>
                      <c:h val="0.360309028616157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8082192526764033"/>
                  <c:y val="-1.20689766359057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DE-4339-8F3A-6EBB642F1B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List1!$B$1:$D$1</c:f>
              <c:strCache>
                <c:ptCount val="3"/>
                <c:pt idx="0">
                  <c:v>ostatní</c:v>
                </c:pt>
                <c:pt idx="1">
                  <c:v>CHMI</c:v>
                </c:pt>
                <c:pt idx="2">
                  <c:v>ZU</c:v>
                </c:pt>
              </c:strCache>
            </c:strRef>
          </c:cat>
          <c:val>
            <c:numRef>
              <c:f>List1!$B$2:$D$2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DE-4339-8F3A-6EBB642F1B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PM částice 2010 – 2020 (t/rok)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PM2,5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1389.847548815475</c:v>
                </c:pt>
                <c:pt idx="1">
                  <c:v>1137.7727585266935</c:v>
                </c:pt>
                <c:pt idx="2">
                  <c:v>1094.9333795798916</c:v>
                </c:pt>
                <c:pt idx="3">
                  <c:v>1132.1961198985005</c:v>
                </c:pt>
                <c:pt idx="4">
                  <c:v>1012.0109433678897</c:v>
                </c:pt>
                <c:pt idx="5">
                  <c:v>1055.0188291368336</c:v>
                </c:pt>
                <c:pt idx="6">
                  <c:v>1100.2784966649997</c:v>
                </c:pt>
                <c:pt idx="7">
                  <c:v>1059.1190991403319</c:v>
                </c:pt>
                <c:pt idx="8">
                  <c:v>956.21942863000947</c:v>
                </c:pt>
                <c:pt idx="9">
                  <c:v>917.02102768431178</c:v>
                </c:pt>
                <c:pt idx="10">
                  <c:v>839.545978567004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C4-4026-9F7B-474DDDFFCEA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PM10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2031.9805509947726</c:v>
                </c:pt>
                <c:pt idx="1">
                  <c:v>1687.0559618981233</c:v>
                </c:pt>
                <c:pt idx="2">
                  <c:v>1568.8796848883244</c:v>
                </c:pt>
                <c:pt idx="3">
                  <c:v>1607.266461552912</c:v>
                </c:pt>
                <c:pt idx="4">
                  <c:v>1483.8383691287092</c:v>
                </c:pt>
                <c:pt idx="5">
                  <c:v>1542.6645546568418</c:v>
                </c:pt>
                <c:pt idx="6">
                  <c:v>1625.2070574030763</c:v>
                </c:pt>
                <c:pt idx="7">
                  <c:v>1527.0039809092614</c:v>
                </c:pt>
                <c:pt idx="8">
                  <c:v>1409.159330779908</c:v>
                </c:pt>
                <c:pt idx="9">
                  <c:v>1377.3188486970012</c:v>
                </c:pt>
                <c:pt idx="10">
                  <c:v>1290.9665761672504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C4-4026-9F7B-474DDDFFCEA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TZL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2716.4488262371751</c:v>
                </c:pt>
                <c:pt idx="1">
                  <c:v>2289.6699807674136</c:v>
                </c:pt>
                <c:pt idx="2">
                  <c:v>2115.8237953179423</c:v>
                </c:pt>
                <c:pt idx="3">
                  <c:v>2158.2337873536903</c:v>
                </c:pt>
                <c:pt idx="4">
                  <c:v>2018.5612592436059</c:v>
                </c:pt>
                <c:pt idx="5">
                  <c:v>2095.2428343320544</c:v>
                </c:pt>
                <c:pt idx="6">
                  <c:v>2229.5539085758246</c:v>
                </c:pt>
                <c:pt idx="7">
                  <c:v>2066.8574911413484</c:v>
                </c:pt>
                <c:pt idx="8">
                  <c:v>1937.780271918584</c:v>
                </c:pt>
                <c:pt idx="9">
                  <c:v>1860.8375530946732</c:v>
                </c:pt>
                <c:pt idx="10">
                  <c:v>1572.9936062089594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6C4-4026-9F7B-474DDDFFC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1739136"/>
        <c:axId val="591739680"/>
      </c:lineChart>
      <c:catAx>
        <c:axId val="59173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39680"/>
        <c:crosses val="autoZero"/>
        <c:auto val="1"/>
        <c:lblAlgn val="ctr"/>
        <c:lblOffset val="100"/>
        <c:noMultiLvlLbl val="0"/>
      </c:catAx>
      <c:valAx>
        <c:axId val="5917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3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B9447-D632-4700-B72E-A28BB7D510DA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E6087-4916-4555-A524-582C064AE4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54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Ostatní </a:t>
            </a:r>
            <a:r>
              <a:rPr lang="cs-CZ" dirty="0">
                <a:sym typeface="Wingdings" panose="05000000000000000000" pitchFamily="2" charset="2"/>
              </a:rPr>
              <a:t> budovy, zemědělství a odpadové hospodářství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42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Ostatní </a:t>
            </a:r>
            <a:r>
              <a:rPr lang="cs-CZ" dirty="0">
                <a:sym typeface="Wingdings" panose="05000000000000000000" pitchFamily="2" charset="2"/>
              </a:rPr>
              <a:t> ze vzduchu, přirozené biologické znečištění…. Čistírny odpadních vod zejména, kvůli zpracovaní odpadů z domácností  léky, hormonálně aktivní látky, detergenty, </a:t>
            </a:r>
            <a:r>
              <a:rPr lang="cs-CZ" dirty="0" err="1">
                <a:sym typeface="Wingdings" panose="05000000000000000000" pitchFamily="2" charset="2"/>
              </a:rPr>
              <a:t>mikroplasty</a:t>
            </a:r>
            <a:r>
              <a:rPr lang="cs-CZ" dirty="0">
                <a:sym typeface="Wingdings" panose="05000000000000000000" pitchFamily="2" charset="2"/>
              </a:rPr>
              <a:t> atd…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95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Bílina nejvíce ovlivněna z důvodu průmyslu a vyššího počtu havárií </a:t>
            </a:r>
            <a:r>
              <a:rPr lang="cs-CZ" dirty="0">
                <a:sym typeface="Wingdings" panose="05000000000000000000" pitchFamily="2" charset="2"/>
              </a:rPr>
              <a:t> dále jde také o problém že je zde nízká vodnost… zejména Ploučnice a Kamenice má snahu o navrácení lososa  větší snaha o udržení čistého vodního toku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66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Bílina nejvíce ovlivněna z důvodu průmyslu a vyššího počtu havárií </a:t>
            </a:r>
            <a:r>
              <a:rPr lang="cs-CZ" dirty="0">
                <a:sym typeface="Wingdings" panose="05000000000000000000" pitchFamily="2" charset="2"/>
              </a:rPr>
              <a:t> dále jde také o problém že je zde nízká vodnost… zejména Ploučnice a Kamenice má snahu o navrácení lososa  větší snaha o udržení čistého vodního toku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88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Historie měření kvality ovzduší v České republice sahá až do 60. let, kdy začaly první snahy o monitorování imisí v reakci na zhoršující se kvalitu ovzduší kvůli industrializaci, zejména v těžkém průmyslu.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50. a 60. léta:</a:t>
            </a:r>
          </a:p>
          <a:p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Důsledky bezohledného rozvoje těžkého průmyslu, zejména spalování fosilních paliv, začaly výrazně ovlivňovat kvalitu ovzduší, zejména v severních regionech (Podkrušnohoří). V tomto období začíná být patrný nárůst emisí oxidu siřičitého (SO2) a prachových částic.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01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roce 1993 byl zahájen provoz inovované automatizované imisní monitorovací sítě (AIM) pod ČHMÚ. Tato síť umožňovala kontinuální měření znečišťujících látek v reálném čase. V roce 1994 byla data z měřicích stanic zpřístupněna veřejnosti v podobě ročenek.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5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476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Vliv zejména na dýchací cesty… dále může být </a:t>
            </a:r>
            <a:r>
              <a:rPr lang="cs-CZ" dirty="0" err="1"/>
              <a:t>karcinogení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3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Vliv zejména na dýchací cesty… dále může být </a:t>
            </a:r>
            <a:r>
              <a:rPr lang="cs-CZ" dirty="0" err="1"/>
              <a:t>karcinogení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11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Největší vliv na dýchací cesty (vznik rakoviny) a dále kůže, oči…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558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Ovlivňuje nervový systém, imunitní systém </a:t>
            </a:r>
            <a:r>
              <a:rPr lang="cs-CZ" dirty="0">
                <a:sym typeface="Wingdings" panose="05000000000000000000" pitchFamily="2" charset="2"/>
              </a:rPr>
              <a:t> rakovinotvorný (velmi častá rakovina tlustého střeva)… </a:t>
            </a:r>
            <a:r>
              <a:rPr lang="cs-CZ" dirty="0" err="1">
                <a:sym typeface="Wingdings" panose="05000000000000000000" pitchFamily="2" charset="2"/>
              </a:rPr>
              <a:t>Kočkov</a:t>
            </a:r>
            <a:r>
              <a:rPr lang="cs-CZ" dirty="0">
                <a:sym typeface="Wingdings" panose="05000000000000000000" pitchFamily="2" charset="2"/>
              </a:rPr>
              <a:t> v roce 2020 už neměřil </a:t>
            </a:r>
            <a:r>
              <a:rPr lang="cs-CZ" dirty="0" err="1">
                <a:sym typeface="Wingdings" panose="05000000000000000000" pitchFamily="2" charset="2"/>
              </a:rPr>
              <a:t>benzo</a:t>
            </a:r>
            <a:r>
              <a:rPr lang="cs-CZ" dirty="0">
                <a:sym typeface="Wingdings" panose="05000000000000000000" pitchFamily="2" charset="2"/>
              </a:rPr>
              <a:t>[a]pyren a celkově PAH souhrnně byl měřen pouze dříve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5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0E6087-4916-4555-A524-582C064AE46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07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5E6569C-C89A-FB74-0E13-944F6D3EA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04C93901-5C32-67AA-B55C-699825C9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B8BA66E-EA04-A60B-2782-B6BDC7B6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DC64617-3511-85F1-3CBB-269C89A9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AAF901C2-A81A-FAD2-5595-4EBECCD2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548">
            <a:extLst>
              <a:ext uri="{FF2B5EF4-FFF2-40B4-BE49-F238E27FC236}">
                <a16:creationId xmlns="" xmlns:a16="http://schemas.microsoft.com/office/drawing/2014/main" id="{E8E662AD-93FE-CDF9-8050-4A51058B72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6538130"/>
            <a:ext cx="12191999" cy="319870"/>
            <a:chOff x="0" y="0"/>
            <a:chExt cx="10692003" cy="312089"/>
          </a:xfrm>
        </p:grpSpPr>
        <p:sp>
          <p:nvSpPr>
            <p:cNvPr id="8" name="Shape 10">
              <a:extLst>
                <a:ext uri="{FF2B5EF4-FFF2-40B4-BE49-F238E27FC236}">
                  <a16:creationId xmlns="" xmlns:a16="http://schemas.microsoft.com/office/drawing/2014/main" id="{302F636B-045C-B00A-D0C8-70CF9F5069DD}"/>
                </a:ext>
              </a:extLst>
            </p:cNvPr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11">
              <a:extLst>
                <a:ext uri="{FF2B5EF4-FFF2-40B4-BE49-F238E27FC236}">
                  <a16:creationId xmlns="" xmlns:a16="http://schemas.microsoft.com/office/drawing/2014/main" id="{C8FC581B-004C-688B-816C-B517468225ED}"/>
                </a:ext>
              </a:extLst>
            </p:cNvPr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12">
              <a:extLst>
                <a:ext uri="{FF2B5EF4-FFF2-40B4-BE49-F238E27FC236}">
                  <a16:creationId xmlns="" xmlns:a16="http://schemas.microsoft.com/office/drawing/2014/main" id="{267DF4AF-7EB5-72BD-B1E4-6864DC3390D9}"/>
                </a:ext>
              </a:extLst>
            </p:cNvPr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13">
              <a:extLst>
                <a:ext uri="{FF2B5EF4-FFF2-40B4-BE49-F238E27FC236}">
                  <a16:creationId xmlns="" xmlns:a16="http://schemas.microsoft.com/office/drawing/2014/main" id="{8C59459E-A8C4-FE8C-BA83-B6A69C33876E}"/>
                </a:ext>
              </a:extLst>
            </p:cNvPr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14">
              <a:extLst>
                <a:ext uri="{FF2B5EF4-FFF2-40B4-BE49-F238E27FC236}">
                  <a16:creationId xmlns="" xmlns:a16="http://schemas.microsoft.com/office/drawing/2014/main" id="{1C201BE0-A800-54B3-5A3F-68DFA2B42E83}"/>
                </a:ext>
              </a:extLst>
            </p:cNvPr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15">
              <a:extLst>
                <a:ext uri="{FF2B5EF4-FFF2-40B4-BE49-F238E27FC236}">
                  <a16:creationId xmlns="" xmlns:a16="http://schemas.microsoft.com/office/drawing/2014/main" id="{AEFCE104-27A2-7DBA-421F-2B3660C4D3DE}"/>
                </a:ext>
              </a:extLst>
            </p:cNvPr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16">
              <a:extLst>
                <a:ext uri="{FF2B5EF4-FFF2-40B4-BE49-F238E27FC236}">
                  <a16:creationId xmlns="" xmlns:a16="http://schemas.microsoft.com/office/drawing/2014/main" id="{47CC9521-48D6-F87F-F3D1-995E8A72C87A}"/>
                </a:ext>
              </a:extLst>
            </p:cNvPr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17">
              <a:extLst>
                <a:ext uri="{FF2B5EF4-FFF2-40B4-BE49-F238E27FC236}">
                  <a16:creationId xmlns="" xmlns:a16="http://schemas.microsoft.com/office/drawing/2014/main" id="{A1B46780-31E3-4F06-7955-7994B51E432B}"/>
                </a:ext>
              </a:extLst>
            </p:cNvPr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18">
              <a:extLst>
                <a:ext uri="{FF2B5EF4-FFF2-40B4-BE49-F238E27FC236}">
                  <a16:creationId xmlns="" xmlns:a16="http://schemas.microsoft.com/office/drawing/2014/main" id="{697F4DD3-29DB-13C7-416F-49A8F7E98805}"/>
                </a:ext>
              </a:extLst>
            </p:cNvPr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19">
              <a:extLst>
                <a:ext uri="{FF2B5EF4-FFF2-40B4-BE49-F238E27FC236}">
                  <a16:creationId xmlns="" xmlns:a16="http://schemas.microsoft.com/office/drawing/2014/main" id="{271FDD85-FD6C-CD0D-8A45-83EB3EFCEC67}"/>
                </a:ext>
              </a:extLst>
            </p:cNvPr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Shape 20">
              <a:extLst>
                <a:ext uri="{FF2B5EF4-FFF2-40B4-BE49-F238E27FC236}">
                  <a16:creationId xmlns="" xmlns:a16="http://schemas.microsoft.com/office/drawing/2014/main" id="{4821C54F-6782-67B9-FCC9-F3D239B32CDE}"/>
                </a:ext>
              </a:extLst>
            </p:cNvPr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Shape 21">
              <a:extLst>
                <a:ext uri="{FF2B5EF4-FFF2-40B4-BE49-F238E27FC236}">
                  <a16:creationId xmlns="" xmlns:a16="http://schemas.microsoft.com/office/drawing/2014/main" id="{57236C9F-C31C-C50D-9529-0F17C25494F8}"/>
                </a:ext>
              </a:extLst>
            </p:cNvPr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22">
              <a:extLst>
                <a:ext uri="{FF2B5EF4-FFF2-40B4-BE49-F238E27FC236}">
                  <a16:creationId xmlns="" xmlns:a16="http://schemas.microsoft.com/office/drawing/2014/main" id="{125177F8-2834-6BC8-AE0A-65619469679E}"/>
                </a:ext>
              </a:extLst>
            </p:cNvPr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Shape 23">
              <a:extLst>
                <a:ext uri="{FF2B5EF4-FFF2-40B4-BE49-F238E27FC236}">
                  <a16:creationId xmlns="" xmlns:a16="http://schemas.microsoft.com/office/drawing/2014/main" id="{4F2E877F-3268-5B05-4EE4-DA4F8DC57ACF}"/>
                </a:ext>
              </a:extLst>
            </p:cNvPr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Shape 24">
              <a:extLst>
                <a:ext uri="{FF2B5EF4-FFF2-40B4-BE49-F238E27FC236}">
                  <a16:creationId xmlns="" xmlns:a16="http://schemas.microsoft.com/office/drawing/2014/main" id="{0AFACBCF-4241-BA0A-B74C-629A5AF1DF15}"/>
                </a:ext>
              </a:extLst>
            </p:cNvPr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25">
              <a:extLst>
                <a:ext uri="{FF2B5EF4-FFF2-40B4-BE49-F238E27FC236}">
                  <a16:creationId xmlns="" xmlns:a16="http://schemas.microsoft.com/office/drawing/2014/main" id="{C729F41E-7FDC-5A8D-1FAD-DC9B12B99823}"/>
                </a:ext>
              </a:extLst>
            </p:cNvPr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26">
              <a:extLst>
                <a:ext uri="{FF2B5EF4-FFF2-40B4-BE49-F238E27FC236}">
                  <a16:creationId xmlns="" xmlns:a16="http://schemas.microsoft.com/office/drawing/2014/main" id="{653E95C5-5353-380C-9F72-ABB95FA28A91}"/>
                </a:ext>
              </a:extLst>
            </p:cNvPr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Shape 27">
              <a:extLst>
                <a:ext uri="{FF2B5EF4-FFF2-40B4-BE49-F238E27FC236}">
                  <a16:creationId xmlns="" xmlns:a16="http://schemas.microsoft.com/office/drawing/2014/main" id="{7B133021-983F-E031-3FD4-0405E48AE93A}"/>
                </a:ext>
              </a:extLst>
            </p:cNvPr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Shape 28">
              <a:extLst>
                <a:ext uri="{FF2B5EF4-FFF2-40B4-BE49-F238E27FC236}">
                  <a16:creationId xmlns="" xmlns:a16="http://schemas.microsoft.com/office/drawing/2014/main" id="{0F8D5C0D-3907-E782-E221-5E17DB132E5D}"/>
                </a:ext>
              </a:extLst>
            </p:cNvPr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Shape 29">
              <a:extLst>
                <a:ext uri="{FF2B5EF4-FFF2-40B4-BE49-F238E27FC236}">
                  <a16:creationId xmlns="" xmlns:a16="http://schemas.microsoft.com/office/drawing/2014/main" id="{EF9580D3-CA00-ECA6-2F38-6079AE8ABBBC}"/>
                </a:ext>
              </a:extLst>
            </p:cNvPr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30">
              <a:extLst>
                <a:ext uri="{FF2B5EF4-FFF2-40B4-BE49-F238E27FC236}">
                  <a16:creationId xmlns="" xmlns:a16="http://schemas.microsoft.com/office/drawing/2014/main" id="{EFEEE206-2F40-6791-3214-3744F55D6DE6}"/>
                </a:ext>
              </a:extLst>
            </p:cNvPr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31">
              <a:extLst>
                <a:ext uri="{FF2B5EF4-FFF2-40B4-BE49-F238E27FC236}">
                  <a16:creationId xmlns="" xmlns:a16="http://schemas.microsoft.com/office/drawing/2014/main" id="{9B06C9F9-D5EC-887B-090B-F88A14D8323D}"/>
                </a:ext>
              </a:extLst>
            </p:cNvPr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32">
              <a:extLst>
                <a:ext uri="{FF2B5EF4-FFF2-40B4-BE49-F238E27FC236}">
                  <a16:creationId xmlns="" xmlns:a16="http://schemas.microsoft.com/office/drawing/2014/main" id="{3AF02CEF-A3D9-77E8-C5A7-C8648FEA9BBE}"/>
                </a:ext>
              </a:extLst>
            </p:cNvPr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Shape 33">
              <a:extLst>
                <a:ext uri="{FF2B5EF4-FFF2-40B4-BE49-F238E27FC236}">
                  <a16:creationId xmlns="" xmlns:a16="http://schemas.microsoft.com/office/drawing/2014/main" id="{E859CB53-71FF-E51D-9CAF-B8371A8387C0}"/>
                </a:ext>
              </a:extLst>
            </p:cNvPr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Shape 34">
              <a:extLst>
                <a:ext uri="{FF2B5EF4-FFF2-40B4-BE49-F238E27FC236}">
                  <a16:creationId xmlns="" xmlns:a16="http://schemas.microsoft.com/office/drawing/2014/main" id="{100DDFC9-BB62-91DB-C485-8C0AB4210D6C}"/>
                </a:ext>
              </a:extLst>
            </p:cNvPr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Shape 35">
              <a:extLst>
                <a:ext uri="{FF2B5EF4-FFF2-40B4-BE49-F238E27FC236}">
                  <a16:creationId xmlns="" xmlns:a16="http://schemas.microsoft.com/office/drawing/2014/main" id="{E6CACA31-66AB-FDFE-702E-B5DC44E59F5F}"/>
                </a:ext>
              </a:extLst>
            </p:cNvPr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36">
              <a:extLst>
                <a:ext uri="{FF2B5EF4-FFF2-40B4-BE49-F238E27FC236}">
                  <a16:creationId xmlns="" xmlns:a16="http://schemas.microsoft.com/office/drawing/2014/main" id="{C4E28880-1922-B8AF-2E13-0B90428ADED9}"/>
                </a:ext>
              </a:extLst>
            </p:cNvPr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37">
              <a:extLst>
                <a:ext uri="{FF2B5EF4-FFF2-40B4-BE49-F238E27FC236}">
                  <a16:creationId xmlns="" xmlns:a16="http://schemas.microsoft.com/office/drawing/2014/main" id="{6513B208-6212-9732-84A9-4D4EA75FDFA8}"/>
                </a:ext>
              </a:extLst>
            </p:cNvPr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8">
              <a:extLst>
                <a:ext uri="{FF2B5EF4-FFF2-40B4-BE49-F238E27FC236}">
                  <a16:creationId xmlns="" xmlns:a16="http://schemas.microsoft.com/office/drawing/2014/main" id="{FFC26D43-F813-C7BE-D0A9-78AE3B38C151}"/>
                </a:ext>
              </a:extLst>
            </p:cNvPr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39">
              <a:extLst>
                <a:ext uri="{FF2B5EF4-FFF2-40B4-BE49-F238E27FC236}">
                  <a16:creationId xmlns="" xmlns:a16="http://schemas.microsoft.com/office/drawing/2014/main" id="{6BC05B6A-D210-23D2-E4A7-9847ED2119B2}"/>
                </a:ext>
              </a:extLst>
            </p:cNvPr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40">
              <a:extLst>
                <a:ext uri="{FF2B5EF4-FFF2-40B4-BE49-F238E27FC236}">
                  <a16:creationId xmlns="" xmlns:a16="http://schemas.microsoft.com/office/drawing/2014/main" id="{1958DC8B-8473-37B7-BE53-4A0B7EB1F7D3}"/>
                </a:ext>
              </a:extLst>
            </p:cNvPr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41">
              <a:extLst>
                <a:ext uri="{FF2B5EF4-FFF2-40B4-BE49-F238E27FC236}">
                  <a16:creationId xmlns="" xmlns:a16="http://schemas.microsoft.com/office/drawing/2014/main" id="{20C0F361-3DDB-3F10-3834-899BA48FD2E8}"/>
                </a:ext>
              </a:extLst>
            </p:cNvPr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42">
              <a:extLst>
                <a:ext uri="{FF2B5EF4-FFF2-40B4-BE49-F238E27FC236}">
                  <a16:creationId xmlns="" xmlns:a16="http://schemas.microsoft.com/office/drawing/2014/main" id="{69F057BD-12BF-F4F8-233B-465CFD493F83}"/>
                </a:ext>
              </a:extLst>
            </p:cNvPr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43">
              <a:extLst>
                <a:ext uri="{FF2B5EF4-FFF2-40B4-BE49-F238E27FC236}">
                  <a16:creationId xmlns="" xmlns:a16="http://schemas.microsoft.com/office/drawing/2014/main" id="{797D1B1D-1C1E-23F2-FF13-AED79158AF75}"/>
                </a:ext>
              </a:extLst>
            </p:cNvPr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44">
              <a:extLst>
                <a:ext uri="{FF2B5EF4-FFF2-40B4-BE49-F238E27FC236}">
                  <a16:creationId xmlns="" xmlns:a16="http://schemas.microsoft.com/office/drawing/2014/main" id="{2058EB1B-095F-EA68-B279-AECE26A02D61}"/>
                </a:ext>
              </a:extLst>
            </p:cNvPr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grpSp>
        <p:nvGrpSpPr>
          <p:cNvPr id="43" name="Group 549">
            <a:extLst>
              <a:ext uri="{FF2B5EF4-FFF2-40B4-BE49-F238E27FC236}">
                <a16:creationId xmlns="" xmlns:a16="http://schemas.microsoft.com/office/drawing/2014/main" id="{A7E16894-7588-05DB-CE73-562A7A0DD770}"/>
              </a:ext>
            </a:extLst>
          </p:cNvPr>
          <p:cNvGrpSpPr/>
          <p:nvPr userDrawn="1"/>
        </p:nvGrpSpPr>
        <p:grpSpPr>
          <a:xfrm>
            <a:off x="10232366" y="133530"/>
            <a:ext cx="1799591" cy="668274"/>
            <a:chOff x="0" y="0"/>
            <a:chExt cx="1799996" cy="557378"/>
          </a:xfrm>
        </p:grpSpPr>
        <p:sp>
          <p:nvSpPr>
            <p:cNvPr id="44" name="Shape 49">
              <a:extLst>
                <a:ext uri="{FF2B5EF4-FFF2-40B4-BE49-F238E27FC236}">
                  <a16:creationId xmlns="" xmlns:a16="http://schemas.microsoft.com/office/drawing/2014/main" id="{5CE78E4D-87C2-2714-6266-65C8532BC442}"/>
                </a:ext>
              </a:extLst>
            </p:cNvPr>
            <p:cNvSpPr/>
            <p:nvPr/>
          </p:nvSpPr>
          <p:spPr>
            <a:xfrm>
              <a:off x="43583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Shape 50">
              <a:extLst>
                <a:ext uri="{FF2B5EF4-FFF2-40B4-BE49-F238E27FC236}">
                  <a16:creationId xmlns="" xmlns:a16="http://schemas.microsoft.com/office/drawing/2014/main" id="{BFBE8C5D-7DAE-3862-1101-7AF644EFBD01}"/>
                </a:ext>
              </a:extLst>
            </p:cNvPr>
            <p:cNvSpPr/>
            <p:nvPr/>
          </p:nvSpPr>
          <p:spPr>
            <a:xfrm>
              <a:off x="613905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Shape 51">
              <a:extLst>
                <a:ext uri="{FF2B5EF4-FFF2-40B4-BE49-F238E27FC236}">
                  <a16:creationId xmlns="" xmlns:a16="http://schemas.microsoft.com/office/drawing/2014/main" id="{9AD1CD89-5C8B-B9A5-42DC-CC32552E2BA3}"/>
                </a:ext>
              </a:extLst>
            </p:cNvPr>
            <p:cNvSpPr/>
            <p:nvPr/>
          </p:nvSpPr>
          <p:spPr>
            <a:xfrm>
              <a:off x="79195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Shape 52">
              <a:extLst>
                <a:ext uri="{FF2B5EF4-FFF2-40B4-BE49-F238E27FC236}">
                  <a16:creationId xmlns="" xmlns:a16="http://schemas.microsoft.com/office/drawing/2014/main" id="{68340F26-6A19-0AE2-E3F8-A18F1931A8C5}"/>
                </a:ext>
              </a:extLst>
            </p:cNvPr>
            <p:cNvSpPr/>
            <p:nvPr/>
          </p:nvSpPr>
          <p:spPr>
            <a:xfrm>
              <a:off x="970001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Shape 53">
              <a:extLst>
                <a:ext uri="{FF2B5EF4-FFF2-40B4-BE49-F238E27FC236}">
                  <a16:creationId xmlns="" xmlns:a16="http://schemas.microsoft.com/office/drawing/2014/main" id="{4DF59DEE-4656-61BC-859C-93D0294F2B94}"/>
                </a:ext>
              </a:extLst>
            </p:cNvPr>
            <p:cNvSpPr/>
            <p:nvPr/>
          </p:nvSpPr>
          <p:spPr>
            <a:xfrm>
              <a:off x="292544" y="213169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55" y="0"/>
                  </a:lnTo>
                  <a:lnTo>
                    <a:pt x="295821" y="175006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9" name="Shape 54">
              <a:extLst>
                <a:ext uri="{FF2B5EF4-FFF2-40B4-BE49-F238E27FC236}">
                  <a16:creationId xmlns="" xmlns:a16="http://schemas.microsoft.com/office/drawing/2014/main" id="{338A29E1-BC1A-0A6D-D56E-1DD9592C9638}"/>
                </a:ext>
              </a:extLst>
            </p:cNvPr>
            <p:cNvSpPr/>
            <p:nvPr/>
          </p:nvSpPr>
          <p:spPr>
            <a:xfrm>
              <a:off x="1148055" y="325501"/>
              <a:ext cx="295872" cy="231877"/>
            </a:xfrm>
            <a:custGeom>
              <a:avLst/>
              <a:gdLst/>
              <a:ahLst/>
              <a:cxnLst/>
              <a:rect l="0" t="0" r="0" b="0"/>
              <a:pathLst>
                <a:path w="295872" h="231877">
                  <a:moveTo>
                    <a:pt x="0" y="0"/>
                  </a:moveTo>
                  <a:lnTo>
                    <a:pt x="72580" y="0"/>
                  </a:lnTo>
                  <a:lnTo>
                    <a:pt x="295872" y="174993"/>
                  </a:lnTo>
                  <a:lnTo>
                    <a:pt x="295872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0" name="Shape 55">
              <a:extLst>
                <a:ext uri="{FF2B5EF4-FFF2-40B4-BE49-F238E27FC236}">
                  <a16:creationId xmlns="" xmlns:a16="http://schemas.microsoft.com/office/drawing/2014/main" id="{6A9AC48F-8C4A-3C52-92E5-143569D42F71}"/>
                </a:ext>
              </a:extLst>
            </p:cNvPr>
            <p:cNvSpPr/>
            <p:nvPr/>
          </p:nvSpPr>
          <p:spPr>
            <a:xfrm>
              <a:off x="1326096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606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56">
              <a:extLst>
                <a:ext uri="{FF2B5EF4-FFF2-40B4-BE49-F238E27FC236}">
                  <a16:creationId xmlns="" xmlns:a16="http://schemas.microsoft.com/office/drawing/2014/main" id="{826FC0B2-D115-09DD-19E5-BEE73A3A7630}"/>
                </a:ext>
              </a:extLst>
            </p:cNvPr>
            <p:cNvSpPr/>
            <p:nvPr/>
          </p:nvSpPr>
          <p:spPr>
            <a:xfrm>
              <a:off x="1504175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Shape 57">
              <a:extLst>
                <a:ext uri="{FF2B5EF4-FFF2-40B4-BE49-F238E27FC236}">
                  <a16:creationId xmlns="" xmlns:a16="http://schemas.microsoft.com/office/drawing/2014/main" id="{63FE44A7-0142-536A-1747-0C5C8C069CCA}"/>
                </a:ext>
              </a:extLst>
            </p:cNvPr>
            <p:cNvSpPr/>
            <p:nvPr/>
          </p:nvSpPr>
          <p:spPr>
            <a:xfrm>
              <a:off x="9690" y="131496"/>
              <a:ext cx="1790306" cy="137134"/>
            </a:xfrm>
            <a:custGeom>
              <a:avLst/>
              <a:gdLst/>
              <a:ahLst/>
              <a:cxnLst/>
              <a:rect l="0" t="0" r="0" b="0"/>
              <a:pathLst>
                <a:path w="1790306" h="137134">
                  <a:moveTo>
                    <a:pt x="0" y="0"/>
                  </a:moveTo>
                  <a:lnTo>
                    <a:pt x="1790306" y="0"/>
                  </a:lnTo>
                  <a:lnTo>
                    <a:pt x="1790306" y="137134"/>
                  </a:lnTo>
                  <a:lnTo>
                    <a:pt x="174993" y="1371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58">
              <a:extLst>
                <a:ext uri="{FF2B5EF4-FFF2-40B4-BE49-F238E27FC236}">
                  <a16:creationId xmlns="" xmlns:a16="http://schemas.microsoft.com/office/drawing/2014/main" id="{6B22C59C-129D-8375-08A9-49BF453F080E}"/>
                </a:ext>
              </a:extLst>
            </p:cNvPr>
            <p:cNvSpPr/>
            <p:nvPr/>
          </p:nvSpPr>
          <p:spPr>
            <a:xfrm>
              <a:off x="813816" y="164503"/>
              <a:ext cx="32017" cy="60465"/>
            </a:xfrm>
            <a:custGeom>
              <a:avLst/>
              <a:gdLst/>
              <a:ahLst/>
              <a:cxnLst/>
              <a:rect l="0" t="0" r="0" b="0"/>
              <a:pathLst>
                <a:path w="32017" h="60465">
                  <a:moveTo>
                    <a:pt x="0" y="0"/>
                  </a:moveTo>
                  <a:lnTo>
                    <a:pt x="32017" y="0"/>
                  </a:lnTo>
                  <a:lnTo>
                    <a:pt x="32017" y="8890"/>
                  </a:lnTo>
                  <a:lnTo>
                    <a:pt x="11302" y="8890"/>
                  </a:lnTo>
                  <a:lnTo>
                    <a:pt x="11302" y="24206"/>
                  </a:lnTo>
                  <a:lnTo>
                    <a:pt x="30734" y="24206"/>
                  </a:lnTo>
                  <a:lnTo>
                    <a:pt x="30734" y="33058"/>
                  </a:lnTo>
                  <a:lnTo>
                    <a:pt x="11302" y="33058"/>
                  </a:lnTo>
                  <a:lnTo>
                    <a:pt x="11302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59">
              <a:extLst>
                <a:ext uri="{FF2B5EF4-FFF2-40B4-BE49-F238E27FC236}">
                  <a16:creationId xmlns="" xmlns:a16="http://schemas.microsoft.com/office/drawing/2014/main" id="{FAE90665-2D06-546F-59FA-EF16EA8E6EE5}"/>
                </a:ext>
              </a:extLst>
            </p:cNvPr>
            <p:cNvSpPr/>
            <p:nvPr/>
          </p:nvSpPr>
          <p:spPr>
            <a:xfrm>
              <a:off x="854863" y="196237"/>
              <a:ext cx="15602" cy="29938"/>
            </a:xfrm>
            <a:custGeom>
              <a:avLst/>
              <a:gdLst/>
              <a:ahLst/>
              <a:cxnLst/>
              <a:rect l="0" t="0" r="0" b="0"/>
              <a:pathLst>
                <a:path w="15602" h="29938">
                  <a:moveTo>
                    <a:pt x="15602" y="0"/>
                  </a:moveTo>
                  <a:lnTo>
                    <a:pt x="15602" y="8294"/>
                  </a:lnTo>
                  <a:lnTo>
                    <a:pt x="12255" y="10595"/>
                  </a:lnTo>
                  <a:cubicBezTo>
                    <a:pt x="10719" y="11891"/>
                    <a:pt x="10490" y="14151"/>
                    <a:pt x="10490" y="16082"/>
                  </a:cubicBezTo>
                  <a:cubicBezTo>
                    <a:pt x="10490" y="19536"/>
                    <a:pt x="11531" y="21873"/>
                    <a:pt x="15404" y="21873"/>
                  </a:cubicBezTo>
                  <a:lnTo>
                    <a:pt x="15602" y="21693"/>
                  </a:lnTo>
                  <a:lnTo>
                    <a:pt x="15602" y="27745"/>
                  </a:lnTo>
                  <a:lnTo>
                    <a:pt x="12179" y="29938"/>
                  </a:lnTo>
                  <a:cubicBezTo>
                    <a:pt x="3721" y="29938"/>
                    <a:pt x="0" y="25670"/>
                    <a:pt x="0" y="16335"/>
                  </a:cubicBezTo>
                  <a:cubicBezTo>
                    <a:pt x="0" y="5922"/>
                    <a:pt x="7341" y="3432"/>
                    <a:pt x="15583" y="29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60">
              <a:extLst>
                <a:ext uri="{FF2B5EF4-FFF2-40B4-BE49-F238E27FC236}">
                  <a16:creationId xmlns="" xmlns:a16="http://schemas.microsoft.com/office/drawing/2014/main" id="{9A7A0614-16D1-2DEA-B5FB-BEEFD58F7128}"/>
                </a:ext>
              </a:extLst>
            </p:cNvPr>
            <p:cNvSpPr/>
            <p:nvPr/>
          </p:nvSpPr>
          <p:spPr>
            <a:xfrm>
              <a:off x="855148" y="178483"/>
              <a:ext cx="15317" cy="14493"/>
            </a:xfrm>
            <a:custGeom>
              <a:avLst/>
              <a:gdLst/>
              <a:ahLst/>
              <a:cxnLst/>
              <a:rect l="0" t="0" r="0" b="0"/>
              <a:pathLst>
                <a:path w="15317" h="14493">
                  <a:moveTo>
                    <a:pt x="15317" y="0"/>
                  </a:moveTo>
                  <a:lnTo>
                    <a:pt x="15317" y="7953"/>
                  </a:lnTo>
                  <a:lnTo>
                    <a:pt x="10962" y="9637"/>
                  </a:lnTo>
                  <a:cubicBezTo>
                    <a:pt x="10179" y="10775"/>
                    <a:pt x="10002" y="12430"/>
                    <a:pt x="10040" y="14493"/>
                  </a:cubicBezTo>
                  <a:lnTo>
                    <a:pt x="32" y="14493"/>
                  </a:lnTo>
                  <a:cubicBezTo>
                    <a:pt x="0" y="10175"/>
                    <a:pt x="689" y="6505"/>
                    <a:pt x="3026" y="3914"/>
                  </a:cubicBezTo>
                  <a:lnTo>
                    <a:pt x="153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61">
              <a:extLst>
                <a:ext uri="{FF2B5EF4-FFF2-40B4-BE49-F238E27FC236}">
                  <a16:creationId xmlns="" xmlns:a16="http://schemas.microsoft.com/office/drawing/2014/main" id="{1562D0F1-D22B-4C92-E885-BFE196E29FF0}"/>
                </a:ext>
              </a:extLst>
            </p:cNvPr>
            <p:cNvSpPr/>
            <p:nvPr/>
          </p:nvSpPr>
          <p:spPr>
            <a:xfrm>
              <a:off x="870465" y="178295"/>
              <a:ext cx="16465" cy="46672"/>
            </a:xfrm>
            <a:custGeom>
              <a:avLst/>
              <a:gdLst/>
              <a:ahLst/>
              <a:cxnLst/>
              <a:rect l="0" t="0" r="0" b="0"/>
              <a:pathLst>
                <a:path w="16465" h="46672">
                  <a:moveTo>
                    <a:pt x="590" y="0"/>
                  </a:moveTo>
                  <a:cubicBezTo>
                    <a:pt x="14877" y="0"/>
                    <a:pt x="15780" y="7506"/>
                    <a:pt x="15601" y="13474"/>
                  </a:cubicBezTo>
                  <a:lnTo>
                    <a:pt x="15601" y="40310"/>
                  </a:lnTo>
                  <a:cubicBezTo>
                    <a:pt x="15601" y="42481"/>
                    <a:pt x="15919" y="44590"/>
                    <a:pt x="16465" y="46672"/>
                  </a:cubicBezTo>
                  <a:lnTo>
                    <a:pt x="6572" y="46672"/>
                  </a:lnTo>
                  <a:cubicBezTo>
                    <a:pt x="5848" y="45238"/>
                    <a:pt x="5759" y="43612"/>
                    <a:pt x="5924" y="41999"/>
                  </a:cubicBezTo>
                  <a:lnTo>
                    <a:pt x="5759" y="41999"/>
                  </a:lnTo>
                  <a:lnTo>
                    <a:pt x="0" y="45687"/>
                  </a:lnTo>
                  <a:lnTo>
                    <a:pt x="0" y="39635"/>
                  </a:lnTo>
                  <a:lnTo>
                    <a:pt x="4686" y="35365"/>
                  </a:lnTo>
                  <a:cubicBezTo>
                    <a:pt x="5207" y="32868"/>
                    <a:pt x="4984" y="29826"/>
                    <a:pt x="5111" y="27648"/>
                  </a:cubicBezTo>
                  <a:lnTo>
                    <a:pt x="5111" y="22720"/>
                  </a:lnTo>
                  <a:lnTo>
                    <a:pt x="0" y="26235"/>
                  </a:lnTo>
                  <a:lnTo>
                    <a:pt x="0" y="17942"/>
                  </a:lnTo>
                  <a:lnTo>
                    <a:pt x="5111" y="10414"/>
                  </a:lnTo>
                  <a:cubicBezTo>
                    <a:pt x="4642" y="8382"/>
                    <a:pt x="3028" y="8065"/>
                    <a:pt x="196" y="8065"/>
                  </a:cubicBezTo>
                  <a:lnTo>
                    <a:pt x="0" y="8140"/>
                  </a:lnTo>
                  <a:lnTo>
                    <a:pt x="0" y="188"/>
                  </a:lnTo>
                  <a:lnTo>
                    <a:pt x="5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62">
              <a:extLst>
                <a:ext uri="{FF2B5EF4-FFF2-40B4-BE49-F238E27FC236}">
                  <a16:creationId xmlns="" xmlns:a16="http://schemas.microsoft.com/office/drawing/2014/main" id="{DA859EB7-411B-0B97-4CE9-A78BE7D9DC09}"/>
                </a:ext>
              </a:extLst>
            </p:cNvPr>
            <p:cNvSpPr/>
            <p:nvPr/>
          </p:nvSpPr>
          <p:spPr>
            <a:xfrm>
              <a:off x="898868" y="164503"/>
              <a:ext cx="31852" cy="60465"/>
            </a:xfrm>
            <a:custGeom>
              <a:avLst/>
              <a:gdLst/>
              <a:ahLst/>
              <a:cxnLst/>
              <a:rect l="0" t="0" r="0" b="0"/>
              <a:pathLst>
                <a:path w="31852" h="60465">
                  <a:moveTo>
                    <a:pt x="0" y="0"/>
                  </a:moveTo>
                  <a:lnTo>
                    <a:pt x="10490" y="0"/>
                  </a:lnTo>
                  <a:lnTo>
                    <a:pt x="10490" y="27343"/>
                  </a:lnTo>
                  <a:cubicBezTo>
                    <a:pt x="10490" y="29261"/>
                    <a:pt x="10414" y="31128"/>
                    <a:pt x="10313" y="33058"/>
                  </a:cubicBezTo>
                  <a:lnTo>
                    <a:pt x="10490" y="33058"/>
                  </a:lnTo>
                  <a:lnTo>
                    <a:pt x="20384" y="15011"/>
                  </a:lnTo>
                  <a:lnTo>
                    <a:pt x="31852" y="15011"/>
                  </a:lnTo>
                  <a:lnTo>
                    <a:pt x="20384" y="33300"/>
                  </a:lnTo>
                  <a:lnTo>
                    <a:pt x="31521" y="60465"/>
                  </a:lnTo>
                  <a:lnTo>
                    <a:pt x="19838" y="60465"/>
                  </a:lnTo>
                  <a:lnTo>
                    <a:pt x="13322" y="41935"/>
                  </a:lnTo>
                  <a:lnTo>
                    <a:pt x="10490" y="46596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63">
              <a:extLst>
                <a:ext uri="{FF2B5EF4-FFF2-40B4-BE49-F238E27FC236}">
                  <a16:creationId xmlns="" xmlns:a16="http://schemas.microsoft.com/office/drawing/2014/main" id="{15AC0D85-CC5C-B1D1-A6D4-89F5792D6556}"/>
                </a:ext>
              </a:extLst>
            </p:cNvPr>
            <p:cNvSpPr/>
            <p:nvPr/>
          </p:nvSpPr>
          <p:spPr>
            <a:xfrm>
              <a:off x="938708" y="179515"/>
              <a:ext cx="30061" cy="46660"/>
            </a:xfrm>
            <a:custGeom>
              <a:avLst/>
              <a:gdLst/>
              <a:ahLst/>
              <a:cxnLst/>
              <a:rect l="0" t="0" r="0" b="0"/>
              <a:pathLst>
                <a:path w="30061" h="46660">
                  <a:moveTo>
                    <a:pt x="0" y="0"/>
                  </a:moveTo>
                  <a:lnTo>
                    <a:pt x="10464" y="0"/>
                  </a:lnTo>
                  <a:lnTo>
                    <a:pt x="10464" y="31115"/>
                  </a:lnTo>
                  <a:cubicBezTo>
                    <a:pt x="10464" y="33109"/>
                    <a:pt x="10389" y="35382"/>
                    <a:pt x="11506" y="37160"/>
                  </a:cubicBezTo>
                  <a:cubicBezTo>
                    <a:pt x="12395" y="38112"/>
                    <a:pt x="13360" y="38595"/>
                    <a:pt x="14732" y="38595"/>
                  </a:cubicBezTo>
                  <a:cubicBezTo>
                    <a:pt x="19659" y="38595"/>
                    <a:pt x="19571" y="33058"/>
                    <a:pt x="19571" y="29490"/>
                  </a:cubicBezTo>
                  <a:lnTo>
                    <a:pt x="19571" y="0"/>
                  </a:lnTo>
                  <a:lnTo>
                    <a:pt x="30061" y="0"/>
                  </a:lnTo>
                  <a:lnTo>
                    <a:pt x="30061" y="45453"/>
                  </a:lnTo>
                  <a:lnTo>
                    <a:pt x="20066" y="45453"/>
                  </a:lnTo>
                  <a:lnTo>
                    <a:pt x="20066" y="38684"/>
                  </a:lnTo>
                  <a:lnTo>
                    <a:pt x="19914" y="38684"/>
                  </a:lnTo>
                  <a:cubicBezTo>
                    <a:pt x="18275" y="44082"/>
                    <a:pt x="15227" y="46583"/>
                    <a:pt x="10134" y="46660"/>
                  </a:cubicBezTo>
                  <a:cubicBezTo>
                    <a:pt x="1829" y="46660"/>
                    <a:pt x="0" y="42393"/>
                    <a:pt x="0" y="3482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610">
              <a:extLst>
                <a:ext uri="{FF2B5EF4-FFF2-40B4-BE49-F238E27FC236}">
                  <a16:creationId xmlns="" xmlns:a16="http://schemas.microsoft.com/office/drawing/2014/main" id="{0C00A707-8A83-218B-5975-B0DAA8599338}"/>
                </a:ext>
              </a:extLst>
            </p:cNvPr>
            <p:cNvSpPr/>
            <p:nvPr/>
          </p:nvSpPr>
          <p:spPr>
            <a:xfrm>
              <a:off x="983526" y="164503"/>
              <a:ext cx="10490" cy="60465"/>
            </a:xfrm>
            <a:custGeom>
              <a:avLst/>
              <a:gdLst/>
              <a:ahLst/>
              <a:cxnLst/>
              <a:rect l="0" t="0" r="0" b="0"/>
              <a:pathLst>
                <a:path w="10490" h="60465">
                  <a:moveTo>
                    <a:pt x="0" y="0"/>
                  </a:moveTo>
                  <a:lnTo>
                    <a:pt x="10490" y="0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65">
              <a:extLst>
                <a:ext uri="{FF2B5EF4-FFF2-40B4-BE49-F238E27FC236}">
                  <a16:creationId xmlns="" xmlns:a16="http://schemas.microsoft.com/office/drawing/2014/main" id="{17283CC1-5403-68D6-9702-DF7D9FC6DA79}"/>
                </a:ext>
              </a:extLst>
            </p:cNvPr>
            <p:cNvSpPr/>
            <p:nvPr/>
          </p:nvSpPr>
          <p:spPr>
            <a:xfrm>
              <a:off x="1004341" y="167018"/>
              <a:ext cx="19165" cy="59398"/>
            </a:xfrm>
            <a:custGeom>
              <a:avLst/>
              <a:gdLst/>
              <a:ahLst/>
              <a:cxnLst/>
              <a:rect l="0" t="0" r="0" b="0"/>
              <a:pathLst>
                <a:path w="19165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65" y="12497"/>
                  </a:lnTo>
                  <a:lnTo>
                    <a:pt x="19165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74" y="50305"/>
                    <a:pt x="17882" y="50050"/>
                    <a:pt x="19165" y="49885"/>
                  </a:cubicBezTo>
                  <a:lnTo>
                    <a:pt x="19165" y="58115"/>
                  </a:lnTo>
                  <a:cubicBezTo>
                    <a:pt x="12967" y="58839"/>
                    <a:pt x="4255" y="59398"/>
                    <a:pt x="4255" y="50940"/>
                  </a:cubicBezTo>
                  <a:lnTo>
                    <a:pt x="4255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66">
              <a:extLst>
                <a:ext uri="{FF2B5EF4-FFF2-40B4-BE49-F238E27FC236}">
                  <a16:creationId xmlns="" xmlns:a16="http://schemas.microsoft.com/office/drawing/2014/main" id="{EABD41C5-3595-853E-8D7A-372590A74B48}"/>
                </a:ext>
              </a:extLst>
            </p:cNvPr>
            <p:cNvSpPr/>
            <p:nvPr/>
          </p:nvSpPr>
          <p:spPr>
            <a:xfrm>
              <a:off x="1032218" y="196219"/>
              <a:ext cx="15602" cy="29956"/>
            </a:xfrm>
            <a:custGeom>
              <a:avLst/>
              <a:gdLst/>
              <a:ahLst/>
              <a:cxnLst/>
              <a:rect l="0" t="0" r="0" b="0"/>
              <a:pathLst>
                <a:path w="15602" h="29956">
                  <a:moveTo>
                    <a:pt x="15602" y="0"/>
                  </a:moveTo>
                  <a:lnTo>
                    <a:pt x="15602" y="8312"/>
                  </a:lnTo>
                  <a:lnTo>
                    <a:pt x="12256" y="10613"/>
                  </a:lnTo>
                  <a:cubicBezTo>
                    <a:pt x="10719" y="11909"/>
                    <a:pt x="10490" y="14169"/>
                    <a:pt x="10490" y="16100"/>
                  </a:cubicBezTo>
                  <a:cubicBezTo>
                    <a:pt x="10490" y="19554"/>
                    <a:pt x="11532" y="21891"/>
                    <a:pt x="15405" y="21891"/>
                  </a:cubicBezTo>
                  <a:lnTo>
                    <a:pt x="15602" y="21712"/>
                  </a:lnTo>
                  <a:lnTo>
                    <a:pt x="15602" y="27761"/>
                  </a:lnTo>
                  <a:lnTo>
                    <a:pt x="12179" y="29956"/>
                  </a:lnTo>
                  <a:cubicBezTo>
                    <a:pt x="3721" y="29956"/>
                    <a:pt x="0" y="25689"/>
                    <a:pt x="0" y="16353"/>
                  </a:cubicBezTo>
                  <a:cubicBezTo>
                    <a:pt x="0" y="5940"/>
                    <a:pt x="7341" y="3450"/>
                    <a:pt x="15570" y="47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67">
              <a:extLst>
                <a:ext uri="{FF2B5EF4-FFF2-40B4-BE49-F238E27FC236}">
                  <a16:creationId xmlns="" xmlns:a16="http://schemas.microsoft.com/office/drawing/2014/main" id="{80B676B8-D9D9-1AA0-37F2-6DB0972B2765}"/>
                </a:ext>
              </a:extLst>
            </p:cNvPr>
            <p:cNvSpPr/>
            <p:nvPr/>
          </p:nvSpPr>
          <p:spPr>
            <a:xfrm>
              <a:off x="1032497" y="178483"/>
              <a:ext cx="15322" cy="14493"/>
            </a:xfrm>
            <a:custGeom>
              <a:avLst/>
              <a:gdLst/>
              <a:ahLst/>
              <a:cxnLst/>
              <a:rect l="0" t="0" r="0" b="0"/>
              <a:pathLst>
                <a:path w="15322" h="14493">
                  <a:moveTo>
                    <a:pt x="15322" y="0"/>
                  </a:moveTo>
                  <a:lnTo>
                    <a:pt x="15322" y="7953"/>
                  </a:lnTo>
                  <a:lnTo>
                    <a:pt x="10961" y="9637"/>
                  </a:lnTo>
                  <a:cubicBezTo>
                    <a:pt x="10175" y="10775"/>
                    <a:pt x="9995" y="12429"/>
                    <a:pt x="10033" y="14493"/>
                  </a:cubicBezTo>
                  <a:lnTo>
                    <a:pt x="38" y="14493"/>
                  </a:lnTo>
                  <a:cubicBezTo>
                    <a:pt x="0" y="10175"/>
                    <a:pt x="689" y="6505"/>
                    <a:pt x="3027" y="3914"/>
                  </a:cubicBezTo>
                  <a:lnTo>
                    <a:pt x="15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68">
              <a:extLst>
                <a:ext uri="{FF2B5EF4-FFF2-40B4-BE49-F238E27FC236}">
                  <a16:creationId xmlns="" xmlns:a16="http://schemas.microsoft.com/office/drawing/2014/main" id="{8AE19E3B-BD31-382A-DD94-1DD2534490AF}"/>
                </a:ext>
              </a:extLst>
            </p:cNvPr>
            <p:cNvSpPr/>
            <p:nvPr/>
          </p:nvSpPr>
          <p:spPr>
            <a:xfrm>
              <a:off x="1047820" y="178295"/>
              <a:ext cx="16466" cy="46672"/>
            </a:xfrm>
            <a:custGeom>
              <a:avLst/>
              <a:gdLst/>
              <a:ahLst/>
              <a:cxnLst/>
              <a:rect l="0" t="0" r="0" b="0"/>
              <a:pathLst>
                <a:path w="16466" h="46672">
                  <a:moveTo>
                    <a:pt x="591" y="0"/>
                  </a:moveTo>
                  <a:cubicBezTo>
                    <a:pt x="14878" y="0"/>
                    <a:pt x="15780" y="7506"/>
                    <a:pt x="15602" y="13474"/>
                  </a:cubicBezTo>
                  <a:lnTo>
                    <a:pt x="15602" y="40310"/>
                  </a:lnTo>
                  <a:cubicBezTo>
                    <a:pt x="15602" y="42481"/>
                    <a:pt x="15919" y="44590"/>
                    <a:pt x="16466" y="46672"/>
                  </a:cubicBezTo>
                  <a:lnTo>
                    <a:pt x="6572" y="46672"/>
                  </a:lnTo>
                  <a:cubicBezTo>
                    <a:pt x="5848" y="45238"/>
                    <a:pt x="5747" y="43612"/>
                    <a:pt x="5924" y="41999"/>
                  </a:cubicBezTo>
                  <a:lnTo>
                    <a:pt x="5747" y="41999"/>
                  </a:lnTo>
                  <a:lnTo>
                    <a:pt x="0" y="45684"/>
                  </a:lnTo>
                  <a:lnTo>
                    <a:pt x="0" y="39635"/>
                  </a:lnTo>
                  <a:lnTo>
                    <a:pt x="4687" y="35365"/>
                  </a:lnTo>
                  <a:cubicBezTo>
                    <a:pt x="5207" y="32868"/>
                    <a:pt x="4985" y="29826"/>
                    <a:pt x="5112" y="27648"/>
                  </a:cubicBezTo>
                  <a:lnTo>
                    <a:pt x="5112" y="22720"/>
                  </a:lnTo>
                  <a:lnTo>
                    <a:pt x="0" y="26236"/>
                  </a:lnTo>
                  <a:lnTo>
                    <a:pt x="0" y="17924"/>
                  </a:lnTo>
                  <a:lnTo>
                    <a:pt x="5112" y="10414"/>
                  </a:lnTo>
                  <a:cubicBezTo>
                    <a:pt x="4642" y="8382"/>
                    <a:pt x="3029" y="8065"/>
                    <a:pt x="197" y="8065"/>
                  </a:cubicBezTo>
                  <a:lnTo>
                    <a:pt x="0" y="8141"/>
                  </a:lnTo>
                  <a:lnTo>
                    <a:pt x="0" y="188"/>
                  </a:lnTo>
                  <a:lnTo>
                    <a:pt x="5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69">
              <a:extLst>
                <a:ext uri="{FF2B5EF4-FFF2-40B4-BE49-F238E27FC236}">
                  <a16:creationId xmlns="" xmlns:a16="http://schemas.microsoft.com/office/drawing/2014/main" id="{F06CE301-D1FF-4248-F6A7-AC0DD968F684}"/>
                </a:ext>
              </a:extLst>
            </p:cNvPr>
            <p:cNvSpPr/>
            <p:nvPr/>
          </p:nvSpPr>
          <p:spPr>
            <a:xfrm>
              <a:off x="1097597" y="179515"/>
              <a:ext cx="27737" cy="45453"/>
            </a:xfrm>
            <a:custGeom>
              <a:avLst/>
              <a:gdLst/>
              <a:ahLst/>
              <a:cxnLst/>
              <a:rect l="0" t="0" r="0" b="0"/>
              <a:pathLst>
                <a:path w="27737" h="45453">
                  <a:moveTo>
                    <a:pt x="330" y="0"/>
                  </a:moveTo>
                  <a:lnTo>
                    <a:pt x="27737" y="0"/>
                  </a:lnTo>
                  <a:lnTo>
                    <a:pt x="27737" y="7480"/>
                  </a:lnTo>
                  <a:lnTo>
                    <a:pt x="11138" y="37388"/>
                  </a:lnTo>
                  <a:lnTo>
                    <a:pt x="27737" y="37388"/>
                  </a:lnTo>
                  <a:lnTo>
                    <a:pt x="27737" y="45453"/>
                  </a:lnTo>
                  <a:lnTo>
                    <a:pt x="0" y="45453"/>
                  </a:lnTo>
                  <a:lnTo>
                    <a:pt x="0" y="37249"/>
                  </a:lnTo>
                  <a:lnTo>
                    <a:pt x="15977" y="8065"/>
                  </a:lnTo>
                  <a:lnTo>
                    <a:pt x="330" y="8065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70">
              <a:extLst>
                <a:ext uri="{FF2B5EF4-FFF2-40B4-BE49-F238E27FC236}">
                  <a16:creationId xmlns="" xmlns:a16="http://schemas.microsoft.com/office/drawing/2014/main" id="{49E51F98-51EA-2E70-365B-48E2EA344A1A}"/>
                </a:ext>
              </a:extLst>
            </p:cNvPr>
            <p:cNvSpPr/>
            <p:nvPr/>
          </p:nvSpPr>
          <p:spPr>
            <a:xfrm>
              <a:off x="1097673" y="162090"/>
              <a:ext cx="28449" cy="11773"/>
            </a:xfrm>
            <a:custGeom>
              <a:avLst/>
              <a:gdLst/>
              <a:ahLst/>
              <a:cxnLst/>
              <a:rect l="0" t="0" r="0" b="0"/>
              <a:pathLst>
                <a:path w="28449" h="11773">
                  <a:moveTo>
                    <a:pt x="0" y="0"/>
                  </a:moveTo>
                  <a:lnTo>
                    <a:pt x="9030" y="0"/>
                  </a:lnTo>
                  <a:lnTo>
                    <a:pt x="14186" y="6617"/>
                  </a:lnTo>
                  <a:lnTo>
                    <a:pt x="19279" y="0"/>
                  </a:lnTo>
                  <a:lnTo>
                    <a:pt x="28449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Shape 611">
              <a:extLst>
                <a:ext uri="{FF2B5EF4-FFF2-40B4-BE49-F238E27FC236}">
                  <a16:creationId xmlns="" xmlns:a16="http://schemas.microsoft.com/office/drawing/2014/main" id="{6FC0E74A-B053-5F51-8850-984972092489}"/>
                </a:ext>
              </a:extLst>
            </p:cNvPr>
            <p:cNvSpPr/>
            <p:nvPr/>
          </p:nvSpPr>
          <p:spPr>
            <a:xfrm>
              <a:off x="1136294" y="179515"/>
              <a:ext cx="10464" cy="45453"/>
            </a:xfrm>
            <a:custGeom>
              <a:avLst/>
              <a:gdLst/>
              <a:ahLst/>
              <a:cxnLst/>
              <a:rect l="0" t="0" r="0" b="0"/>
              <a:pathLst>
                <a:path w="10464" h="45453">
                  <a:moveTo>
                    <a:pt x="0" y="0"/>
                  </a:moveTo>
                  <a:lnTo>
                    <a:pt x="10464" y="0"/>
                  </a:lnTo>
                  <a:lnTo>
                    <a:pt x="10464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Shape 612">
              <a:extLst>
                <a:ext uri="{FF2B5EF4-FFF2-40B4-BE49-F238E27FC236}">
                  <a16:creationId xmlns="" xmlns:a16="http://schemas.microsoft.com/office/drawing/2014/main" id="{77D65572-BC2F-6818-A48A-F364E4AC0CFD}"/>
                </a:ext>
              </a:extLst>
            </p:cNvPr>
            <p:cNvSpPr/>
            <p:nvPr/>
          </p:nvSpPr>
          <p:spPr>
            <a:xfrm>
              <a:off x="1136294" y="164503"/>
              <a:ext cx="10464" cy="9525"/>
            </a:xfrm>
            <a:custGeom>
              <a:avLst/>
              <a:gdLst/>
              <a:ahLst/>
              <a:cxnLst/>
              <a:rect l="0" t="0" r="0" b="0"/>
              <a:pathLst>
                <a:path w="10464" h="9525">
                  <a:moveTo>
                    <a:pt x="0" y="0"/>
                  </a:moveTo>
                  <a:lnTo>
                    <a:pt x="10464" y="0"/>
                  </a:lnTo>
                  <a:lnTo>
                    <a:pt x="10464" y="9525"/>
                  </a:ln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73">
              <a:extLst>
                <a:ext uri="{FF2B5EF4-FFF2-40B4-BE49-F238E27FC236}">
                  <a16:creationId xmlns="" xmlns:a16="http://schemas.microsoft.com/office/drawing/2014/main" id="{FEC926A0-CD56-7247-D630-900CC0071C0D}"/>
                </a:ext>
              </a:extLst>
            </p:cNvPr>
            <p:cNvSpPr/>
            <p:nvPr/>
          </p:nvSpPr>
          <p:spPr>
            <a:xfrm>
              <a:off x="1156779" y="179515"/>
              <a:ext cx="34189" cy="45453"/>
            </a:xfrm>
            <a:custGeom>
              <a:avLst/>
              <a:gdLst/>
              <a:ahLst/>
              <a:cxnLst/>
              <a:rect l="0" t="0" r="0" b="0"/>
              <a:pathLst>
                <a:path w="34189" h="45453">
                  <a:moveTo>
                    <a:pt x="0" y="0"/>
                  </a:moveTo>
                  <a:lnTo>
                    <a:pt x="11291" y="0"/>
                  </a:lnTo>
                  <a:lnTo>
                    <a:pt x="15735" y="25464"/>
                  </a:lnTo>
                  <a:cubicBezTo>
                    <a:pt x="16625" y="29566"/>
                    <a:pt x="17018" y="36754"/>
                    <a:pt x="17171" y="38926"/>
                  </a:cubicBezTo>
                  <a:lnTo>
                    <a:pt x="17323" y="38926"/>
                  </a:lnTo>
                  <a:cubicBezTo>
                    <a:pt x="17488" y="36754"/>
                    <a:pt x="17895" y="29566"/>
                    <a:pt x="18783" y="25464"/>
                  </a:cubicBezTo>
                  <a:lnTo>
                    <a:pt x="23292" y="0"/>
                  </a:lnTo>
                  <a:lnTo>
                    <a:pt x="34189" y="0"/>
                  </a:lnTo>
                  <a:lnTo>
                    <a:pt x="23699" y="45453"/>
                  </a:lnTo>
                  <a:lnTo>
                    <a:pt x="10643" y="4545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Shape 74">
              <a:extLst>
                <a:ext uri="{FF2B5EF4-FFF2-40B4-BE49-F238E27FC236}">
                  <a16:creationId xmlns="" xmlns:a16="http://schemas.microsoft.com/office/drawing/2014/main" id="{9B8AE7C3-8149-1338-F8AC-6C7DEA1510D1}"/>
                </a:ext>
              </a:extLst>
            </p:cNvPr>
            <p:cNvSpPr/>
            <p:nvPr/>
          </p:nvSpPr>
          <p:spPr>
            <a:xfrm>
              <a:off x="119922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8" y="5311"/>
                    <a:pt x="6919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Shape 75">
              <a:extLst>
                <a:ext uri="{FF2B5EF4-FFF2-40B4-BE49-F238E27FC236}">
                  <a16:creationId xmlns="" xmlns:a16="http://schemas.microsoft.com/office/drawing/2014/main" id="{692CD9BB-B371-1CE4-DB16-3723DBD4B375}"/>
                </a:ext>
              </a:extLst>
            </p:cNvPr>
            <p:cNvSpPr/>
            <p:nvPr/>
          </p:nvSpPr>
          <p:spPr>
            <a:xfrm>
              <a:off x="121514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90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Shape 76">
              <a:extLst>
                <a:ext uri="{FF2B5EF4-FFF2-40B4-BE49-F238E27FC236}">
                  <a16:creationId xmlns="" xmlns:a16="http://schemas.microsoft.com/office/drawing/2014/main" id="{937B8FD0-70A7-4E9C-326F-DA286EE4EBE8}"/>
                </a:ext>
              </a:extLst>
            </p:cNvPr>
            <p:cNvSpPr/>
            <p:nvPr/>
          </p:nvSpPr>
          <p:spPr>
            <a:xfrm>
              <a:off x="1239659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87" y="50305"/>
                    <a:pt x="17882" y="50050"/>
                    <a:pt x="19177" y="49885"/>
                  </a:cubicBezTo>
                  <a:lnTo>
                    <a:pt x="19177" y="58115"/>
                  </a:lnTo>
                  <a:cubicBezTo>
                    <a:pt x="12967" y="58839"/>
                    <a:pt x="4268" y="59398"/>
                    <a:pt x="4268" y="50940"/>
                  </a:cubicBezTo>
                  <a:lnTo>
                    <a:pt x="4268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Shape 77">
              <a:extLst>
                <a:ext uri="{FF2B5EF4-FFF2-40B4-BE49-F238E27FC236}">
                  <a16:creationId xmlns="" xmlns:a16="http://schemas.microsoft.com/office/drawing/2014/main" id="{F07AF4CE-40C7-BD1C-637D-E53B6924471C}"/>
                </a:ext>
              </a:extLst>
            </p:cNvPr>
            <p:cNvSpPr/>
            <p:nvPr/>
          </p:nvSpPr>
          <p:spPr>
            <a:xfrm>
              <a:off x="1269073" y="178295"/>
              <a:ext cx="30886" cy="46672"/>
            </a:xfrm>
            <a:custGeom>
              <a:avLst/>
              <a:gdLst/>
              <a:ahLst/>
              <a:cxnLst/>
              <a:rect l="0" t="0" r="0" b="0"/>
              <a:pathLst>
                <a:path w="30886" h="46672">
                  <a:moveTo>
                    <a:pt x="20066" y="0"/>
                  </a:moveTo>
                  <a:cubicBezTo>
                    <a:pt x="26047" y="0"/>
                    <a:pt x="30886" y="3467"/>
                    <a:pt x="30543" y="11608"/>
                  </a:cubicBezTo>
                  <a:lnTo>
                    <a:pt x="30543" y="46672"/>
                  </a:lnTo>
                  <a:lnTo>
                    <a:pt x="20066" y="46672"/>
                  </a:lnTo>
                  <a:lnTo>
                    <a:pt x="20066" y="16358"/>
                  </a:lnTo>
                  <a:cubicBezTo>
                    <a:pt x="20066" y="11938"/>
                    <a:pt x="19571" y="9030"/>
                    <a:pt x="15634" y="8877"/>
                  </a:cubicBezTo>
                  <a:cubicBezTo>
                    <a:pt x="11684" y="8699"/>
                    <a:pt x="10325" y="12408"/>
                    <a:pt x="10464" y="17246"/>
                  </a:cubicBezTo>
                  <a:lnTo>
                    <a:pt x="10464" y="46672"/>
                  </a:lnTo>
                  <a:lnTo>
                    <a:pt x="0" y="46672"/>
                  </a:lnTo>
                  <a:lnTo>
                    <a:pt x="0" y="1219"/>
                  </a:lnTo>
                  <a:lnTo>
                    <a:pt x="10464" y="1219"/>
                  </a:lnTo>
                  <a:lnTo>
                    <a:pt x="10464" y="5880"/>
                  </a:lnTo>
                  <a:lnTo>
                    <a:pt x="10643" y="5880"/>
                  </a:lnTo>
                  <a:cubicBezTo>
                    <a:pt x="12979" y="648"/>
                    <a:pt x="17640" y="0"/>
                    <a:pt x="200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3" name="Shape 613">
              <a:extLst>
                <a:ext uri="{FF2B5EF4-FFF2-40B4-BE49-F238E27FC236}">
                  <a16:creationId xmlns="" xmlns:a16="http://schemas.microsoft.com/office/drawing/2014/main" id="{70EA0F01-5E78-00A2-5FF3-32E030FB5090}"/>
                </a:ext>
              </a:extLst>
            </p:cNvPr>
            <p:cNvSpPr/>
            <p:nvPr/>
          </p:nvSpPr>
          <p:spPr>
            <a:xfrm>
              <a:off x="1313650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Shape 79">
              <a:extLst>
                <a:ext uri="{FF2B5EF4-FFF2-40B4-BE49-F238E27FC236}">
                  <a16:creationId xmlns="" xmlns:a16="http://schemas.microsoft.com/office/drawing/2014/main" id="{B90925C0-BEE6-D8BD-AB9A-B7155C4C4A2D}"/>
                </a:ext>
              </a:extLst>
            </p:cNvPr>
            <p:cNvSpPr/>
            <p:nvPr/>
          </p:nvSpPr>
          <p:spPr>
            <a:xfrm>
              <a:off x="1314399" y="162496"/>
              <a:ext cx="20066" cy="11761"/>
            </a:xfrm>
            <a:custGeom>
              <a:avLst/>
              <a:gdLst/>
              <a:ahLst/>
              <a:cxnLst/>
              <a:rect l="0" t="0" r="0" b="0"/>
              <a:pathLst>
                <a:path w="20066" h="11761">
                  <a:moveTo>
                    <a:pt x="7557" y="0"/>
                  </a:moveTo>
                  <a:lnTo>
                    <a:pt x="20066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80">
              <a:extLst>
                <a:ext uri="{FF2B5EF4-FFF2-40B4-BE49-F238E27FC236}">
                  <a16:creationId xmlns="" xmlns:a16="http://schemas.microsoft.com/office/drawing/2014/main" id="{2E5C0DCA-8024-D736-CAE6-365823AE1506}"/>
                </a:ext>
              </a:extLst>
            </p:cNvPr>
            <p:cNvSpPr/>
            <p:nvPr/>
          </p:nvSpPr>
          <p:spPr>
            <a:xfrm>
              <a:off x="1338263" y="164503"/>
              <a:ext cx="30849" cy="60465"/>
            </a:xfrm>
            <a:custGeom>
              <a:avLst/>
              <a:gdLst/>
              <a:ahLst/>
              <a:cxnLst/>
              <a:rect l="0" t="0" r="0" b="0"/>
              <a:pathLst>
                <a:path w="30849" h="60465">
                  <a:moveTo>
                    <a:pt x="0" y="0"/>
                  </a:moveTo>
                  <a:lnTo>
                    <a:pt x="10464" y="0"/>
                  </a:lnTo>
                  <a:lnTo>
                    <a:pt x="10464" y="19672"/>
                  </a:lnTo>
                  <a:lnTo>
                    <a:pt x="10630" y="19672"/>
                  </a:lnTo>
                  <a:cubicBezTo>
                    <a:pt x="13615" y="14363"/>
                    <a:pt x="17805" y="13792"/>
                    <a:pt x="20066" y="13792"/>
                  </a:cubicBezTo>
                  <a:cubicBezTo>
                    <a:pt x="26009" y="13792"/>
                    <a:pt x="30849" y="17259"/>
                    <a:pt x="30531" y="25400"/>
                  </a:cubicBezTo>
                  <a:lnTo>
                    <a:pt x="30531" y="60465"/>
                  </a:lnTo>
                  <a:lnTo>
                    <a:pt x="20066" y="60465"/>
                  </a:lnTo>
                  <a:lnTo>
                    <a:pt x="20066" y="29349"/>
                  </a:lnTo>
                  <a:cubicBezTo>
                    <a:pt x="20066" y="24917"/>
                    <a:pt x="19571" y="22022"/>
                    <a:pt x="15621" y="21857"/>
                  </a:cubicBezTo>
                  <a:cubicBezTo>
                    <a:pt x="11671" y="21692"/>
                    <a:pt x="10313" y="25400"/>
                    <a:pt x="10464" y="30238"/>
                  </a:cubicBezTo>
                  <a:lnTo>
                    <a:pt x="10464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81">
              <a:extLst>
                <a:ext uri="{FF2B5EF4-FFF2-40B4-BE49-F238E27FC236}">
                  <a16:creationId xmlns="" xmlns:a16="http://schemas.microsoft.com/office/drawing/2014/main" id="{4C98160E-D2FF-C7DF-ABAA-68FBD18260FC}"/>
                </a:ext>
              </a:extLst>
            </p:cNvPr>
            <p:cNvSpPr/>
            <p:nvPr/>
          </p:nvSpPr>
          <p:spPr>
            <a:xfrm>
              <a:off x="1381106" y="178322"/>
              <a:ext cx="15926" cy="47801"/>
            </a:xfrm>
            <a:custGeom>
              <a:avLst/>
              <a:gdLst/>
              <a:ahLst/>
              <a:cxnLst/>
              <a:rect l="0" t="0" r="0" b="0"/>
              <a:pathLst>
                <a:path w="15926" h="47801">
                  <a:moveTo>
                    <a:pt x="15926" y="0"/>
                  </a:moveTo>
                  <a:lnTo>
                    <a:pt x="15926" y="8113"/>
                  </a:lnTo>
                  <a:lnTo>
                    <a:pt x="11226" y="10745"/>
                  </a:lnTo>
                  <a:cubicBezTo>
                    <a:pt x="10535" y="12366"/>
                    <a:pt x="10535" y="14522"/>
                    <a:pt x="10535" y="16662"/>
                  </a:cubicBezTo>
                  <a:lnTo>
                    <a:pt x="10535" y="31825"/>
                  </a:lnTo>
                  <a:cubicBezTo>
                    <a:pt x="10535" y="34600"/>
                    <a:pt x="10653" y="36591"/>
                    <a:pt x="11402" y="37888"/>
                  </a:cubicBezTo>
                  <a:lnTo>
                    <a:pt x="15926" y="39734"/>
                  </a:lnTo>
                  <a:lnTo>
                    <a:pt x="15926" y="47801"/>
                  </a:lnTo>
                  <a:lnTo>
                    <a:pt x="2860" y="42704"/>
                  </a:lnTo>
                  <a:cubicBezTo>
                    <a:pt x="565" y="39067"/>
                    <a:pt x="0" y="33426"/>
                    <a:pt x="32" y="25526"/>
                  </a:cubicBezTo>
                  <a:cubicBezTo>
                    <a:pt x="89" y="13849"/>
                    <a:pt x="189" y="5314"/>
                    <a:pt x="6900" y="1777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Shape 82">
              <a:extLst>
                <a:ext uri="{FF2B5EF4-FFF2-40B4-BE49-F238E27FC236}">
                  <a16:creationId xmlns="" xmlns:a16="http://schemas.microsoft.com/office/drawing/2014/main" id="{EDBC0972-90EE-F716-6ECD-256FE385065F}"/>
                </a:ext>
              </a:extLst>
            </p:cNvPr>
            <p:cNvSpPr/>
            <p:nvPr/>
          </p:nvSpPr>
          <p:spPr>
            <a:xfrm>
              <a:off x="1397032" y="178295"/>
              <a:ext cx="15932" cy="48120"/>
            </a:xfrm>
            <a:custGeom>
              <a:avLst/>
              <a:gdLst/>
              <a:ahLst/>
              <a:cxnLst/>
              <a:rect l="0" t="0" r="0" b="0"/>
              <a:pathLst>
                <a:path w="15932" h="48120">
                  <a:moveTo>
                    <a:pt x="133" y="0"/>
                  </a:moveTo>
                  <a:cubicBezTo>
                    <a:pt x="15716" y="0"/>
                    <a:pt x="15792" y="9982"/>
                    <a:pt x="15881" y="25553"/>
                  </a:cubicBezTo>
                  <a:cubicBezTo>
                    <a:pt x="15932" y="41351"/>
                    <a:pt x="13709" y="48120"/>
                    <a:pt x="133" y="47879"/>
                  </a:cubicBezTo>
                  <a:lnTo>
                    <a:pt x="0" y="47827"/>
                  </a:lnTo>
                  <a:lnTo>
                    <a:pt x="0" y="39760"/>
                  </a:lnTo>
                  <a:lnTo>
                    <a:pt x="133" y="39815"/>
                  </a:lnTo>
                  <a:cubicBezTo>
                    <a:pt x="4972" y="39815"/>
                    <a:pt x="5391" y="37402"/>
                    <a:pt x="5391" y="31852"/>
                  </a:cubicBezTo>
                  <a:lnTo>
                    <a:pt x="5391" y="16688"/>
                  </a:lnTo>
                  <a:cubicBezTo>
                    <a:pt x="5391" y="12408"/>
                    <a:pt x="5391" y="8065"/>
                    <a:pt x="133" y="8065"/>
                  </a:cubicBezTo>
                  <a:lnTo>
                    <a:pt x="0" y="8139"/>
                  </a:lnTo>
                  <a:lnTo>
                    <a:pt x="0" y="26"/>
                  </a:lnTo>
                  <a:lnTo>
                    <a:pt x="1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Shape 83">
              <a:extLst>
                <a:ext uri="{FF2B5EF4-FFF2-40B4-BE49-F238E27FC236}">
                  <a16:creationId xmlns="" xmlns:a16="http://schemas.microsoft.com/office/drawing/2014/main" id="{57617B3F-F7DE-0CBB-CECC-9CE09C1CDD93}"/>
                </a:ext>
              </a:extLst>
            </p:cNvPr>
            <p:cNvSpPr/>
            <p:nvPr/>
          </p:nvSpPr>
          <p:spPr>
            <a:xfrm>
              <a:off x="1448460" y="179515"/>
              <a:ext cx="15287" cy="60681"/>
            </a:xfrm>
            <a:custGeom>
              <a:avLst/>
              <a:gdLst/>
              <a:ahLst/>
              <a:cxnLst/>
              <a:rect l="0" t="0" r="0" b="0"/>
              <a:pathLst>
                <a:path w="15287" h="60681">
                  <a:moveTo>
                    <a:pt x="0" y="0"/>
                  </a:moveTo>
                  <a:lnTo>
                    <a:pt x="10464" y="0"/>
                  </a:lnTo>
                  <a:lnTo>
                    <a:pt x="10464" y="4749"/>
                  </a:lnTo>
                  <a:lnTo>
                    <a:pt x="10643" y="4749"/>
                  </a:lnTo>
                  <a:lnTo>
                    <a:pt x="15287" y="1705"/>
                  </a:lnTo>
                  <a:lnTo>
                    <a:pt x="15287" y="6923"/>
                  </a:lnTo>
                  <a:lnTo>
                    <a:pt x="11026" y="10523"/>
                  </a:lnTo>
                  <a:cubicBezTo>
                    <a:pt x="10395" y="12589"/>
                    <a:pt x="10395" y="15106"/>
                    <a:pt x="10464" y="16916"/>
                  </a:cubicBezTo>
                  <a:lnTo>
                    <a:pt x="10464" y="30543"/>
                  </a:lnTo>
                  <a:lnTo>
                    <a:pt x="15287" y="38169"/>
                  </a:lnTo>
                  <a:lnTo>
                    <a:pt x="15287" y="45576"/>
                  </a:lnTo>
                  <a:lnTo>
                    <a:pt x="14372" y="45353"/>
                  </a:lnTo>
                  <a:cubicBezTo>
                    <a:pt x="12809" y="44485"/>
                    <a:pt x="11437" y="43072"/>
                    <a:pt x="10147" y="40780"/>
                  </a:cubicBezTo>
                  <a:lnTo>
                    <a:pt x="9995" y="40780"/>
                  </a:lnTo>
                  <a:lnTo>
                    <a:pt x="9995" y="60681"/>
                  </a:lnTo>
                  <a:lnTo>
                    <a:pt x="0" y="60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Shape 84">
              <a:extLst>
                <a:ext uri="{FF2B5EF4-FFF2-40B4-BE49-F238E27FC236}">
                  <a16:creationId xmlns="" xmlns:a16="http://schemas.microsoft.com/office/drawing/2014/main" id="{78F3B402-3481-349E-1028-2033E284A7D9}"/>
                </a:ext>
              </a:extLst>
            </p:cNvPr>
            <p:cNvSpPr/>
            <p:nvPr/>
          </p:nvSpPr>
          <p:spPr>
            <a:xfrm>
              <a:off x="1463748" y="178295"/>
              <a:ext cx="15345" cy="47879"/>
            </a:xfrm>
            <a:custGeom>
              <a:avLst/>
              <a:gdLst/>
              <a:ahLst/>
              <a:cxnLst/>
              <a:rect l="0" t="0" r="0" b="0"/>
              <a:pathLst>
                <a:path w="15345" h="47879">
                  <a:moveTo>
                    <a:pt x="4461" y="0"/>
                  </a:moveTo>
                  <a:cubicBezTo>
                    <a:pt x="11230" y="165"/>
                    <a:pt x="15104" y="3797"/>
                    <a:pt x="15345" y="16294"/>
                  </a:cubicBezTo>
                  <a:lnTo>
                    <a:pt x="15345" y="32728"/>
                  </a:lnTo>
                  <a:cubicBezTo>
                    <a:pt x="15104" y="39992"/>
                    <a:pt x="13313" y="47879"/>
                    <a:pt x="4461" y="47879"/>
                  </a:cubicBezTo>
                  <a:lnTo>
                    <a:pt x="0" y="46795"/>
                  </a:lnTo>
                  <a:lnTo>
                    <a:pt x="0" y="39388"/>
                  </a:lnTo>
                  <a:lnTo>
                    <a:pt x="270" y="39815"/>
                  </a:lnTo>
                  <a:cubicBezTo>
                    <a:pt x="3496" y="39815"/>
                    <a:pt x="4638" y="36360"/>
                    <a:pt x="4855" y="32004"/>
                  </a:cubicBezTo>
                  <a:lnTo>
                    <a:pt x="4855" y="16840"/>
                  </a:lnTo>
                  <a:cubicBezTo>
                    <a:pt x="4537" y="12344"/>
                    <a:pt x="5032" y="8065"/>
                    <a:pt x="92" y="8065"/>
                  </a:cubicBezTo>
                  <a:lnTo>
                    <a:pt x="0" y="8143"/>
                  </a:lnTo>
                  <a:lnTo>
                    <a:pt x="0" y="2924"/>
                  </a:lnTo>
                  <a:lnTo>
                    <a:pt x="44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Shape 85">
              <a:extLst>
                <a:ext uri="{FF2B5EF4-FFF2-40B4-BE49-F238E27FC236}">
                  <a16:creationId xmlns="" xmlns:a16="http://schemas.microsoft.com/office/drawing/2014/main" id="{4ED00C26-7704-962E-9425-C7D7909D42BD}"/>
                </a:ext>
              </a:extLst>
            </p:cNvPr>
            <p:cNvSpPr/>
            <p:nvPr/>
          </p:nvSpPr>
          <p:spPr>
            <a:xfrm>
              <a:off x="1492149" y="178626"/>
              <a:ext cx="20879" cy="46342"/>
            </a:xfrm>
            <a:custGeom>
              <a:avLst/>
              <a:gdLst/>
              <a:ahLst/>
              <a:cxnLst/>
              <a:rect l="0" t="0" r="0" b="0"/>
              <a:pathLst>
                <a:path w="20879" h="46342">
                  <a:moveTo>
                    <a:pt x="20879" y="76"/>
                  </a:moveTo>
                  <a:lnTo>
                    <a:pt x="20879" y="12497"/>
                  </a:lnTo>
                  <a:cubicBezTo>
                    <a:pt x="15075" y="11926"/>
                    <a:pt x="10643" y="13373"/>
                    <a:pt x="10464" y="20066"/>
                  </a:cubicBezTo>
                  <a:lnTo>
                    <a:pt x="10464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36" y="8954"/>
                  </a:lnTo>
                  <a:cubicBezTo>
                    <a:pt x="11531" y="5638"/>
                    <a:pt x="12814" y="3784"/>
                    <a:pt x="14363" y="2489"/>
                  </a:cubicBezTo>
                  <a:cubicBezTo>
                    <a:pt x="17335" y="0"/>
                    <a:pt x="19342" y="153"/>
                    <a:pt x="20879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1" name="Shape 86">
              <a:extLst>
                <a:ext uri="{FF2B5EF4-FFF2-40B4-BE49-F238E27FC236}">
                  <a16:creationId xmlns="" xmlns:a16="http://schemas.microsoft.com/office/drawing/2014/main" id="{33B5A1C8-1B23-032A-E886-ACEFAA15882C}"/>
                </a:ext>
              </a:extLst>
            </p:cNvPr>
            <p:cNvSpPr/>
            <p:nvPr/>
          </p:nvSpPr>
          <p:spPr>
            <a:xfrm>
              <a:off x="152161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1" y="5311"/>
                    <a:pt x="6914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2" name="Shape 87">
              <a:extLst>
                <a:ext uri="{FF2B5EF4-FFF2-40B4-BE49-F238E27FC236}">
                  <a16:creationId xmlns="" xmlns:a16="http://schemas.microsoft.com/office/drawing/2014/main" id="{8E7B128F-9180-AA66-836B-29E16DBF5261}"/>
                </a:ext>
              </a:extLst>
            </p:cNvPr>
            <p:cNvSpPr/>
            <p:nvPr/>
          </p:nvSpPr>
          <p:spPr>
            <a:xfrm>
              <a:off x="153753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78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3" name="Shape 88">
              <a:extLst>
                <a:ext uri="{FF2B5EF4-FFF2-40B4-BE49-F238E27FC236}">
                  <a16:creationId xmlns="" xmlns:a16="http://schemas.microsoft.com/office/drawing/2014/main" id="{3B92CB17-681A-76C0-73DB-E3EC1618B5B1}"/>
                </a:ext>
              </a:extLst>
            </p:cNvPr>
            <p:cNvSpPr/>
            <p:nvPr/>
          </p:nvSpPr>
          <p:spPr>
            <a:xfrm>
              <a:off x="1562049" y="178295"/>
              <a:ext cx="32410" cy="47879"/>
            </a:xfrm>
            <a:custGeom>
              <a:avLst/>
              <a:gdLst/>
              <a:ahLst/>
              <a:cxnLst/>
              <a:rect l="0" t="0" r="0" b="0"/>
              <a:pathLst>
                <a:path w="32410" h="47879">
                  <a:moveTo>
                    <a:pt x="17005" y="0"/>
                  </a:moveTo>
                  <a:cubicBezTo>
                    <a:pt x="27153" y="0"/>
                    <a:pt x="31839" y="5321"/>
                    <a:pt x="31598" y="15075"/>
                  </a:cubicBezTo>
                  <a:lnTo>
                    <a:pt x="21133" y="15075"/>
                  </a:lnTo>
                  <a:cubicBezTo>
                    <a:pt x="21349" y="9982"/>
                    <a:pt x="19914" y="8065"/>
                    <a:pt x="16294" y="8065"/>
                  </a:cubicBezTo>
                  <a:cubicBezTo>
                    <a:pt x="13792" y="8065"/>
                    <a:pt x="11850" y="9195"/>
                    <a:pt x="11850" y="11761"/>
                  </a:cubicBezTo>
                  <a:cubicBezTo>
                    <a:pt x="11850" y="14427"/>
                    <a:pt x="13792" y="15646"/>
                    <a:pt x="15799" y="17005"/>
                  </a:cubicBezTo>
                  <a:lnTo>
                    <a:pt x="24359" y="22809"/>
                  </a:lnTo>
                  <a:cubicBezTo>
                    <a:pt x="27013" y="24346"/>
                    <a:pt x="31204" y="28702"/>
                    <a:pt x="31521" y="31762"/>
                  </a:cubicBezTo>
                  <a:cubicBezTo>
                    <a:pt x="32410" y="39662"/>
                    <a:pt x="30480" y="47879"/>
                    <a:pt x="15964" y="47879"/>
                  </a:cubicBezTo>
                  <a:cubicBezTo>
                    <a:pt x="10389" y="47879"/>
                    <a:pt x="0" y="45542"/>
                    <a:pt x="1207" y="31674"/>
                  </a:cubicBezTo>
                  <a:lnTo>
                    <a:pt x="11697" y="31674"/>
                  </a:lnTo>
                  <a:cubicBezTo>
                    <a:pt x="10884" y="40069"/>
                    <a:pt x="14110" y="39815"/>
                    <a:pt x="16535" y="39815"/>
                  </a:cubicBezTo>
                  <a:cubicBezTo>
                    <a:pt x="19521" y="39815"/>
                    <a:pt x="21603" y="37643"/>
                    <a:pt x="20879" y="34747"/>
                  </a:cubicBezTo>
                  <a:cubicBezTo>
                    <a:pt x="20701" y="32169"/>
                    <a:pt x="17729" y="30709"/>
                    <a:pt x="15723" y="29349"/>
                  </a:cubicBezTo>
                  <a:lnTo>
                    <a:pt x="9996" y="25388"/>
                  </a:lnTo>
                  <a:cubicBezTo>
                    <a:pt x="4763" y="21768"/>
                    <a:pt x="1384" y="17576"/>
                    <a:pt x="1384" y="11049"/>
                  </a:cubicBezTo>
                  <a:cubicBezTo>
                    <a:pt x="1384" y="4039"/>
                    <a:pt x="6934" y="0"/>
                    <a:pt x="170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4" name="Shape 89">
              <a:extLst>
                <a:ext uri="{FF2B5EF4-FFF2-40B4-BE49-F238E27FC236}">
                  <a16:creationId xmlns="" xmlns:a16="http://schemas.microsoft.com/office/drawing/2014/main" id="{C9704DB8-F50F-F99C-3616-CBDD4EC78B25}"/>
                </a:ext>
              </a:extLst>
            </p:cNvPr>
            <p:cNvSpPr/>
            <p:nvPr/>
          </p:nvSpPr>
          <p:spPr>
            <a:xfrm>
              <a:off x="1601064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7" y="0"/>
                  </a:lnTo>
                  <a:lnTo>
                    <a:pt x="14757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7" y="20155"/>
                  </a:lnTo>
                  <a:lnTo>
                    <a:pt x="14757" y="48361"/>
                  </a:lnTo>
                  <a:cubicBezTo>
                    <a:pt x="14986" y="50305"/>
                    <a:pt x="17907" y="50050"/>
                    <a:pt x="19177" y="49885"/>
                  </a:cubicBezTo>
                  <a:lnTo>
                    <a:pt x="19177" y="58115"/>
                  </a:lnTo>
                  <a:cubicBezTo>
                    <a:pt x="12992" y="58839"/>
                    <a:pt x="4267" y="59398"/>
                    <a:pt x="4267" y="50940"/>
                  </a:cubicBezTo>
                  <a:lnTo>
                    <a:pt x="4267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5" name="Shape 90">
              <a:extLst>
                <a:ext uri="{FF2B5EF4-FFF2-40B4-BE49-F238E27FC236}">
                  <a16:creationId xmlns="" xmlns:a16="http://schemas.microsoft.com/office/drawing/2014/main" id="{8FD8652A-5AF5-2CEC-C943-626693DE166A}"/>
                </a:ext>
              </a:extLst>
            </p:cNvPr>
            <p:cNvSpPr/>
            <p:nvPr/>
          </p:nvSpPr>
          <p:spPr>
            <a:xfrm>
              <a:off x="1630401" y="178626"/>
              <a:ext cx="20892" cy="46342"/>
            </a:xfrm>
            <a:custGeom>
              <a:avLst/>
              <a:gdLst/>
              <a:ahLst/>
              <a:cxnLst/>
              <a:rect l="0" t="0" r="0" b="0"/>
              <a:pathLst>
                <a:path w="20892" h="46342">
                  <a:moveTo>
                    <a:pt x="20892" y="76"/>
                  </a:moveTo>
                  <a:lnTo>
                    <a:pt x="20892" y="12497"/>
                  </a:lnTo>
                  <a:cubicBezTo>
                    <a:pt x="15087" y="11926"/>
                    <a:pt x="10643" y="13373"/>
                    <a:pt x="10503" y="20066"/>
                  </a:cubicBezTo>
                  <a:lnTo>
                    <a:pt x="10503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49" y="8954"/>
                  </a:lnTo>
                  <a:cubicBezTo>
                    <a:pt x="11544" y="5638"/>
                    <a:pt x="12827" y="3784"/>
                    <a:pt x="14363" y="2489"/>
                  </a:cubicBezTo>
                  <a:cubicBezTo>
                    <a:pt x="17349" y="0"/>
                    <a:pt x="19355" y="153"/>
                    <a:pt x="20892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6" name="Shape 91">
              <a:extLst>
                <a:ext uri="{FF2B5EF4-FFF2-40B4-BE49-F238E27FC236}">
                  <a16:creationId xmlns="" xmlns:a16="http://schemas.microsoft.com/office/drawing/2014/main" id="{0B294689-38D2-7886-6A76-D84888DDC5AA}"/>
                </a:ext>
              </a:extLst>
            </p:cNvPr>
            <p:cNvSpPr/>
            <p:nvPr/>
          </p:nvSpPr>
          <p:spPr>
            <a:xfrm>
              <a:off x="1627898" y="162090"/>
              <a:ext cx="28473" cy="11773"/>
            </a:xfrm>
            <a:custGeom>
              <a:avLst/>
              <a:gdLst/>
              <a:ahLst/>
              <a:cxnLst/>
              <a:rect l="0" t="0" r="0" b="0"/>
              <a:pathLst>
                <a:path w="28473" h="11773">
                  <a:moveTo>
                    <a:pt x="0" y="0"/>
                  </a:moveTo>
                  <a:lnTo>
                    <a:pt x="9030" y="0"/>
                  </a:lnTo>
                  <a:lnTo>
                    <a:pt x="14212" y="6617"/>
                  </a:lnTo>
                  <a:lnTo>
                    <a:pt x="19279" y="0"/>
                  </a:lnTo>
                  <a:lnTo>
                    <a:pt x="28473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7" name="Shape 92">
              <a:extLst>
                <a:ext uri="{FF2B5EF4-FFF2-40B4-BE49-F238E27FC236}">
                  <a16:creationId xmlns="" xmlns:a16="http://schemas.microsoft.com/office/drawing/2014/main" id="{3BEADF69-A7F2-3BD8-20D3-145C486C3839}"/>
                </a:ext>
              </a:extLst>
            </p:cNvPr>
            <p:cNvSpPr/>
            <p:nvPr/>
          </p:nvSpPr>
          <p:spPr>
            <a:xfrm>
              <a:off x="1659433" y="178295"/>
              <a:ext cx="16204" cy="47513"/>
            </a:xfrm>
            <a:custGeom>
              <a:avLst/>
              <a:gdLst/>
              <a:ahLst/>
              <a:cxnLst/>
              <a:rect l="0" t="0" r="0" b="0"/>
              <a:pathLst>
                <a:path w="16204" h="47513">
                  <a:moveTo>
                    <a:pt x="15799" y="0"/>
                  </a:moveTo>
                  <a:lnTo>
                    <a:pt x="16204" y="64"/>
                  </a:lnTo>
                  <a:lnTo>
                    <a:pt x="16204" y="8330"/>
                  </a:lnTo>
                  <a:lnTo>
                    <a:pt x="15964" y="8065"/>
                  </a:lnTo>
                  <a:cubicBezTo>
                    <a:pt x="10731" y="8065"/>
                    <a:pt x="10960" y="12091"/>
                    <a:pt x="10960" y="16205"/>
                  </a:cubicBezTo>
                  <a:lnTo>
                    <a:pt x="10960" y="18059"/>
                  </a:lnTo>
                  <a:lnTo>
                    <a:pt x="16204" y="18059"/>
                  </a:lnTo>
                  <a:lnTo>
                    <a:pt x="16204" y="26124"/>
                  </a:lnTo>
                  <a:lnTo>
                    <a:pt x="10960" y="26124"/>
                  </a:lnTo>
                  <a:lnTo>
                    <a:pt x="10960" y="32728"/>
                  </a:lnTo>
                  <a:cubicBezTo>
                    <a:pt x="10999" y="35706"/>
                    <a:pt x="11579" y="37478"/>
                    <a:pt x="12544" y="38505"/>
                  </a:cubicBezTo>
                  <a:lnTo>
                    <a:pt x="16204" y="39737"/>
                  </a:lnTo>
                  <a:lnTo>
                    <a:pt x="16204" y="47513"/>
                  </a:lnTo>
                  <a:lnTo>
                    <a:pt x="4243" y="43355"/>
                  </a:lnTo>
                  <a:cubicBezTo>
                    <a:pt x="1533" y="40256"/>
                    <a:pt x="368" y="35484"/>
                    <a:pt x="495" y="28791"/>
                  </a:cubicBezTo>
                  <a:lnTo>
                    <a:pt x="495" y="16840"/>
                  </a:lnTo>
                  <a:cubicBezTo>
                    <a:pt x="0" y="6134"/>
                    <a:pt x="5473" y="0"/>
                    <a:pt x="157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8" name="Shape 93">
              <a:extLst>
                <a:ext uri="{FF2B5EF4-FFF2-40B4-BE49-F238E27FC236}">
                  <a16:creationId xmlns="" xmlns:a16="http://schemas.microsoft.com/office/drawing/2014/main" id="{C7C50FDF-5088-6B6C-472D-6F1D80E231C2}"/>
                </a:ext>
              </a:extLst>
            </p:cNvPr>
            <p:cNvSpPr/>
            <p:nvPr/>
          </p:nvSpPr>
          <p:spPr>
            <a:xfrm>
              <a:off x="1675637" y="209562"/>
              <a:ext cx="15965" cy="16612"/>
            </a:xfrm>
            <a:custGeom>
              <a:avLst/>
              <a:gdLst/>
              <a:ahLst/>
              <a:cxnLst/>
              <a:rect l="0" t="0" r="0" b="0"/>
              <a:pathLst>
                <a:path w="15965" h="16612">
                  <a:moveTo>
                    <a:pt x="5068" y="0"/>
                  </a:moveTo>
                  <a:lnTo>
                    <a:pt x="15571" y="0"/>
                  </a:lnTo>
                  <a:cubicBezTo>
                    <a:pt x="15965" y="10173"/>
                    <a:pt x="11774" y="16612"/>
                    <a:pt x="1055" y="16612"/>
                  </a:cubicBezTo>
                  <a:lnTo>
                    <a:pt x="0" y="16245"/>
                  </a:lnTo>
                  <a:lnTo>
                    <a:pt x="0" y="8470"/>
                  </a:lnTo>
                  <a:lnTo>
                    <a:pt x="229" y="8548"/>
                  </a:lnTo>
                  <a:cubicBezTo>
                    <a:pt x="4103" y="8548"/>
                    <a:pt x="5245" y="5728"/>
                    <a:pt x="5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Shape 94">
              <a:extLst>
                <a:ext uri="{FF2B5EF4-FFF2-40B4-BE49-F238E27FC236}">
                  <a16:creationId xmlns="" xmlns:a16="http://schemas.microsoft.com/office/drawing/2014/main" id="{727A6D2A-06F5-4F1B-CFBB-F5E8000F5A12}"/>
                </a:ext>
              </a:extLst>
            </p:cNvPr>
            <p:cNvSpPr/>
            <p:nvPr/>
          </p:nvSpPr>
          <p:spPr>
            <a:xfrm>
              <a:off x="1675637" y="178360"/>
              <a:ext cx="15711" cy="26060"/>
            </a:xfrm>
            <a:custGeom>
              <a:avLst/>
              <a:gdLst/>
              <a:ahLst/>
              <a:cxnLst/>
              <a:rect l="0" t="0" r="0" b="0"/>
              <a:pathLst>
                <a:path w="15711" h="26060">
                  <a:moveTo>
                    <a:pt x="0" y="0"/>
                  </a:moveTo>
                  <a:lnTo>
                    <a:pt x="8263" y="1313"/>
                  </a:lnTo>
                  <a:cubicBezTo>
                    <a:pt x="14846" y="4024"/>
                    <a:pt x="15711" y="10613"/>
                    <a:pt x="15711" y="19938"/>
                  </a:cubicBezTo>
                  <a:lnTo>
                    <a:pt x="15711" y="26060"/>
                  </a:lnTo>
                  <a:lnTo>
                    <a:pt x="0" y="26060"/>
                  </a:lnTo>
                  <a:lnTo>
                    <a:pt x="0" y="17995"/>
                  </a:lnTo>
                  <a:lnTo>
                    <a:pt x="5245" y="17995"/>
                  </a:lnTo>
                  <a:lnTo>
                    <a:pt x="5245" y="14058"/>
                  </a:lnTo>
                  <a:lnTo>
                    <a:pt x="0" y="82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Shape 95">
              <a:extLst>
                <a:ext uri="{FF2B5EF4-FFF2-40B4-BE49-F238E27FC236}">
                  <a16:creationId xmlns="" xmlns:a16="http://schemas.microsoft.com/office/drawing/2014/main" id="{998FD6A1-2412-11CB-D925-D6F8A15F2948}"/>
                </a:ext>
              </a:extLst>
            </p:cNvPr>
            <p:cNvSpPr/>
            <p:nvPr/>
          </p:nvSpPr>
          <p:spPr>
            <a:xfrm>
              <a:off x="1703451" y="178295"/>
              <a:ext cx="15352" cy="47879"/>
            </a:xfrm>
            <a:custGeom>
              <a:avLst/>
              <a:gdLst/>
              <a:ahLst/>
              <a:cxnLst/>
              <a:rect l="0" t="0" r="0" b="0"/>
              <a:pathLst>
                <a:path w="15352" h="47879">
                  <a:moveTo>
                    <a:pt x="10973" y="0"/>
                  </a:moveTo>
                  <a:lnTo>
                    <a:pt x="15352" y="2719"/>
                  </a:lnTo>
                  <a:lnTo>
                    <a:pt x="15352" y="8159"/>
                  </a:lnTo>
                  <a:lnTo>
                    <a:pt x="15240" y="8065"/>
                  </a:lnTo>
                  <a:cubicBezTo>
                    <a:pt x="10325" y="8065"/>
                    <a:pt x="10795" y="12344"/>
                    <a:pt x="10502" y="16840"/>
                  </a:cubicBezTo>
                  <a:lnTo>
                    <a:pt x="10502" y="32004"/>
                  </a:lnTo>
                  <a:cubicBezTo>
                    <a:pt x="10744" y="36360"/>
                    <a:pt x="11861" y="39815"/>
                    <a:pt x="15087" y="39815"/>
                  </a:cubicBezTo>
                  <a:lnTo>
                    <a:pt x="15352" y="39396"/>
                  </a:lnTo>
                  <a:lnTo>
                    <a:pt x="15352" y="46739"/>
                  </a:lnTo>
                  <a:lnTo>
                    <a:pt x="10973" y="47879"/>
                  </a:lnTo>
                  <a:cubicBezTo>
                    <a:pt x="2108" y="47879"/>
                    <a:pt x="253" y="39815"/>
                    <a:pt x="0" y="32563"/>
                  </a:cubicBezTo>
                  <a:lnTo>
                    <a:pt x="0" y="16116"/>
                  </a:lnTo>
                  <a:cubicBezTo>
                    <a:pt x="253" y="3632"/>
                    <a:pt x="4190" y="165"/>
                    <a:pt x="109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Shape 96">
              <a:extLst>
                <a:ext uri="{FF2B5EF4-FFF2-40B4-BE49-F238E27FC236}">
                  <a16:creationId xmlns="" xmlns:a16="http://schemas.microsoft.com/office/drawing/2014/main" id="{3D1D58E6-04D3-9E89-CA08-0CF656A50D55}"/>
                </a:ext>
              </a:extLst>
            </p:cNvPr>
            <p:cNvSpPr/>
            <p:nvPr/>
          </p:nvSpPr>
          <p:spPr>
            <a:xfrm>
              <a:off x="1718803" y="164503"/>
              <a:ext cx="15280" cy="60532"/>
            </a:xfrm>
            <a:custGeom>
              <a:avLst/>
              <a:gdLst/>
              <a:ahLst/>
              <a:cxnLst/>
              <a:rect l="0" t="0" r="0" b="0"/>
              <a:pathLst>
                <a:path w="15280" h="60532">
                  <a:moveTo>
                    <a:pt x="4816" y="0"/>
                  </a:moveTo>
                  <a:lnTo>
                    <a:pt x="15280" y="0"/>
                  </a:lnTo>
                  <a:lnTo>
                    <a:pt x="15280" y="60465"/>
                  </a:lnTo>
                  <a:lnTo>
                    <a:pt x="4816" y="60465"/>
                  </a:lnTo>
                  <a:lnTo>
                    <a:pt x="4816" y="55626"/>
                  </a:lnTo>
                  <a:lnTo>
                    <a:pt x="4651" y="55626"/>
                  </a:lnTo>
                  <a:cubicBezTo>
                    <a:pt x="3641" y="57931"/>
                    <a:pt x="2412" y="59385"/>
                    <a:pt x="922" y="60292"/>
                  </a:cubicBezTo>
                  <a:lnTo>
                    <a:pt x="0" y="60532"/>
                  </a:lnTo>
                  <a:lnTo>
                    <a:pt x="0" y="53188"/>
                  </a:lnTo>
                  <a:lnTo>
                    <a:pt x="4816" y="45555"/>
                  </a:lnTo>
                  <a:lnTo>
                    <a:pt x="4816" y="31928"/>
                  </a:lnTo>
                  <a:cubicBezTo>
                    <a:pt x="4892" y="30118"/>
                    <a:pt x="4892" y="27600"/>
                    <a:pt x="4257" y="25535"/>
                  </a:cubicBezTo>
                  <a:lnTo>
                    <a:pt x="0" y="21951"/>
                  </a:lnTo>
                  <a:lnTo>
                    <a:pt x="0" y="16511"/>
                  </a:lnTo>
                  <a:lnTo>
                    <a:pt x="4968" y="19596"/>
                  </a:lnTo>
                  <a:lnTo>
                    <a:pt x="5121" y="19596"/>
                  </a:lnTo>
                  <a:cubicBezTo>
                    <a:pt x="4892" y="18237"/>
                    <a:pt x="4816" y="16942"/>
                    <a:pt x="4816" y="15570"/>
                  </a:cubicBezTo>
                  <a:lnTo>
                    <a:pt x="4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2" name="Shape 614">
              <a:extLst>
                <a:ext uri="{FF2B5EF4-FFF2-40B4-BE49-F238E27FC236}">
                  <a16:creationId xmlns="" xmlns:a16="http://schemas.microsoft.com/office/drawing/2014/main" id="{09661876-3E11-3E50-8481-D18C7C940277}"/>
                </a:ext>
              </a:extLst>
            </p:cNvPr>
            <p:cNvSpPr/>
            <p:nvPr/>
          </p:nvSpPr>
          <p:spPr>
            <a:xfrm>
              <a:off x="1748675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3" name="Shape 98">
              <a:extLst>
                <a:ext uri="{FF2B5EF4-FFF2-40B4-BE49-F238E27FC236}">
                  <a16:creationId xmlns="" xmlns:a16="http://schemas.microsoft.com/office/drawing/2014/main" id="{86FF5966-8F16-8073-DA0B-F9D741EDDCF1}"/>
                </a:ext>
              </a:extLst>
            </p:cNvPr>
            <p:cNvSpPr/>
            <p:nvPr/>
          </p:nvSpPr>
          <p:spPr>
            <a:xfrm>
              <a:off x="1749399" y="162496"/>
              <a:ext cx="20092" cy="11761"/>
            </a:xfrm>
            <a:custGeom>
              <a:avLst/>
              <a:gdLst/>
              <a:ahLst/>
              <a:cxnLst/>
              <a:rect l="0" t="0" r="0" b="0"/>
              <a:pathLst>
                <a:path w="20092" h="11761">
                  <a:moveTo>
                    <a:pt x="7582" y="0"/>
                  </a:moveTo>
                  <a:lnTo>
                    <a:pt x="20092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4" name="Shape 99">
              <a:extLst>
                <a:ext uri="{FF2B5EF4-FFF2-40B4-BE49-F238E27FC236}">
                  <a16:creationId xmlns="" xmlns:a16="http://schemas.microsoft.com/office/drawing/2014/main" id="{8721AE31-8B7D-D704-6530-C8058B92CD07}"/>
                </a:ext>
              </a:extLst>
            </p:cNvPr>
            <p:cNvSpPr/>
            <p:nvPr/>
          </p:nvSpPr>
          <p:spPr>
            <a:xfrm>
              <a:off x="0" y="13538"/>
              <a:ext cx="41859" cy="67539"/>
            </a:xfrm>
            <a:custGeom>
              <a:avLst/>
              <a:gdLst/>
              <a:ahLst/>
              <a:cxnLst/>
              <a:rect l="0" t="0" r="0" b="0"/>
              <a:pathLst>
                <a:path w="41859" h="67539">
                  <a:moveTo>
                    <a:pt x="0" y="0"/>
                  </a:moveTo>
                  <a:lnTo>
                    <a:pt x="12319" y="0"/>
                  </a:lnTo>
                  <a:lnTo>
                    <a:pt x="12319" y="44945"/>
                  </a:lnTo>
                  <a:cubicBezTo>
                    <a:pt x="12319" y="51271"/>
                    <a:pt x="12764" y="57595"/>
                    <a:pt x="21133" y="57595"/>
                  </a:cubicBezTo>
                  <a:cubicBezTo>
                    <a:pt x="29108" y="57595"/>
                    <a:pt x="29540" y="51271"/>
                    <a:pt x="29540" y="44945"/>
                  </a:cubicBezTo>
                  <a:lnTo>
                    <a:pt x="29540" y="0"/>
                  </a:lnTo>
                  <a:lnTo>
                    <a:pt x="41859" y="0"/>
                  </a:lnTo>
                  <a:lnTo>
                    <a:pt x="41859" y="45987"/>
                  </a:lnTo>
                  <a:cubicBezTo>
                    <a:pt x="41859" y="60592"/>
                    <a:pt x="37122" y="67539"/>
                    <a:pt x="21031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5" name="Shape 100">
              <a:extLst>
                <a:ext uri="{FF2B5EF4-FFF2-40B4-BE49-F238E27FC236}">
                  <a16:creationId xmlns="" xmlns:a16="http://schemas.microsoft.com/office/drawing/2014/main" id="{4503AA10-4F16-195F-3254-543414B735CF}"/>
                </a:ext>
              </a:extLst>
            </p:cNvPr>
            <p:cNvSpPr/>
            <p:nvPr/>
          </p:nvSpPr>
          <p:spPr>
            <a:xfrm>
              <a:off x="56820" y="13538"/>
              <a:ext cx="41770" cy="65951"/>
            </a:xfrm>
            <a:custGeom>
              <a:avLst/>
              <a:gdLst/>
              <a:ahLst/>
              <a:cxnLst/>
              <a:rect l="0" t="0" r="0" b="0"/>
              <a:pathLst>
                <a:path w="41770" h="65951">
                  <a:moveTo>
                    <a:pt x="0" y="0"/>
                  </a:moveTo>
                  <a:lnTo>
                    <a:pt x="12750" y="0"/>
                  </a:lnTo>
                  <a:lnTo>
                    <a:pt x="22327" y="24003"/>
                  </a:lnTo>
                  <a:cubicBezTo>
                    <a:pt x="25502" y="31662"/>
                    <a:pt x="28130" y="39484"/>
                    <a:pt x="31128" y="50216"/>
                  </a:cubicBezTo>
                  <a:lnTo>
                    <a:pt x="31305" y="50216"/>
                  </a:lnTo>
                  <a:cubicBezTo>
                    <a:pt x="30861" y="44221"/>
                    <a:pt x="30417" y="37809"/>
                    <a:pt x="30061" y="31483"/>
                  </a:cubicBezTo>
                  <a:cubicBezTo>
                    <a:pt x="29718" y="25147"/>
                    <a:pt x="29439" y="18821"/>
                    <a:pt x="29439" y="12916"/>
                  </a:cubicBezTo>
                  <a:lnTo>
                    <a:pt x="29439" y="0"/>
                  </a:lnTo>
                  <a:lnTo>
                    <a:pt x="41770" y="0"/>
                  </a:lnTo>
                  <a:lnTo>
                    <a:pt x="41770" y="65951"/>
                  </a:lnTo>
                  <a:lnTo>
                    <a:pt x="28918" y="65951"/>
                  </a:lnTo>
                  <a:lnTo>
                    <a:pt x="19355" y="42482"/>
                  </a:lnTo>
                  <a:cubicBezTo>
                    <a:pt x="16078" y="34646"/>
                    <a:pt x="13450" y="26645"/>
                    <a:pt x="10541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4" y="35078"/>
                  </a:cubicBezTo>
                  <a:cubicBezTo>
                    <a:pt x="12052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6" name="Shape 615">
              <a:extLst>
                <a:ext uri="{FF2B5EF4-FFF2-40B4-BE49-F238E27FC236}">
                  <a16:creationId xmlns="" xmlns:a16="http://schemas.microsoft.com/office/drawing/2014/main" id="{D47EFED3-FD9C-651D-E51C-DAE801931F90}"/>
                </a:ext>
              </a:extLst>
            </p:cNvPr>
            <p:cNvSpPr/>
            <p:nvPr/>
          </p:nvSpPr>
          <p:spPr>
            <a:xfrm>
              <a:off x="113729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7" name="Shape 102">
              <a:extLst>
                <a:ext uri="{FF2B5EF4-FFF2-40B4-BE49-F238E27FC236}">
                  <a16:creationId xmlns="" xmlns:a16="http://schemas.microsoft.com/office/drawing/2014/main" id="{F923C139-36DA-5862-F886-34D782006490}"/>
                </a:ext>
              </a:extLst>
            </p:cNvPr>
            <p:cNvSpPr/>
            <p:nvPr/>
          </p:nvSpPr>
          <p:spPr>
            <a:xfrm>
              <a:off x="137020" y="13538"/>
              <a:ext cx="45314" cy="65951"/>
            </a:xfrm>
            <a:custGeom>
              <a:avLst/>
              <a:gdLst/>
              <a:ahLst/>
              <a:cxnLst/>
              <a:rect l="0" t="0" r="0" b="0"/>
              <a:pathLst>
                <a:path w="45314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40" y="53556"/>
                  </a:cubicBezTo>
                  <a:cubicBezTo>
                    <a:pt x="22619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28" y="49771"/>
                    <a:pt x="24447" y="45987"/>
                    <a:pt x="25146" y="42304"/>
                  </a:cubicBezTo>
                  <a:lnTo>
                    <a:pt x="32118" y="0"/>
                  </a:lnTo>
                  <a:lnTo>
                    <a:pt x="45314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8" name="Shape 103">
              <a:extLst>
                <a:ext uri="{FF2B5EF4-FFF2-40B4-BE49-F238E27FC236}">
                  <a16:creationId xmlns="" xmlns:a16="http://schemas.microsoft.com/office/drawing/2014/main" id="{B59D77BE-4C27-FA03-377A-56AB1E8337EB}"/>
                </a:ext>
              </a:extLst>
            </p:cNvPr>
            <p:cNvSpPr/>
            <p:nvPr/>
          </p:nvSpPr>
          <p:spPr>
            <a:xfrm>
              <a:off x="192798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06" y="9665"/>
                  </a:lnTo>
                  <a:lnTo>
                    <a:pt x="12306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06" y="35979"/>
                  </a:lnTo>
                  <a:lnTo>
                    <a:pt x="12306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Shape 104">
              <a:extLst>
                <a:ext uri="{FF2B5EF4-FFF2-40B4-BE49-F238E27FC236}">
                  <a16:creationId xmlns="" xmlns:a16="http://schemas.microsoft.com/office/drawing/2014/main" id="{1D572C20-3603-3525-6BFD-49A04B5874D8}"/>
                </a:ext>
              </a:extLst>
            </p:cNvPr>
            <p:cNvSpPr/>
            <p:nvPr/>
          </p:nvSpPr>
          <p:spPr>
            <a:xfrm>
              <a:off x="240030" y="13538"/>
              <a:ext cx="20752" cy="65951"/>
            </a:xfrm>
            <a:custGeom>
              <a:avLst/>
              <a:gdLst/>
              <a:ahLst/>
              <a:cxnLst/>
              <a:rect l="0" t="0" r="0" b="0"/>
              <a:pathLst>
                <a:path w="20752" h="65951">
                  <a:moveTo>
                    <a:pt x="0" y="0"/>
                  </a:moveTo>
                  <a:lnTo>
                    <a:pt x="20752" y="0"/>
                  </a:lnTo>
                  <a:lnTo>
                    <a:pt x="20752" y="9665"/>
                  </a:lnTo>
                  <a:lnTo>
                    <a:pt x="12307" y="9665"/>
                  </a:lnTo>
                  <a:lnTo>
                    <a:pt x="12307" y="27877"/>
                  </a:lnTo>
                  <a:lnTo>
                    <a:pt x="20752" y="27877"/>
                  </a:lnTo>
                  <a:lnTo>
                    <a:pt x="20752" y="38077"/>
                  </a:lnTo>
                  <a:lnTo>
                    <a:pt x="14491" y="37554"/>
                  </a:lnTo>
                  <a:lnTo>
                    <a:pt x="12307" y="37554"/>
                  </a:lnTo>
                  <a:lnTo>
                    <a:pt x="12307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Shape 105">
              <a:extLst>
                <a:ext uri="{FF2B5EF4-FFF2-40B4-BE49-F238E27FC236}">
                  <a16:creationId xmlns="" xmlns:a16="http://schemas.microsoft.com/office/drawing/2014/main" id="{1BCA617C-A093-91FF-EB21-A24F0AD59D50}"/>
                </a:ext>
              </a:extLst>
            </p:cNvPr>
            <p:cNvSpPr/>
            <p:nvPr/>
          </p:nvSpPr>
          <p:spPr>
            <a:xfrm>
              <a:off x="260782" y="13538"/>
              <a:ext cx="23305" cy="65951"/>
            </a:xfrm>
            <a:custGeom>
              <a:avLst/>
              <a:gdLst/>
              <a:ahLst/>
              <a:cxnLst/>
              <a:rect l="0" t="0" r="0" b="0"/>
              <a:pathLst>
                <a:path w="23305" h="65951">
                  <a:moveTo>
                    <a:pt x="0" y="0"/>
                  </a:moveTo>
                  <a:lnTo>
                    <a:pt x="2540" y="0"/>
                  </a:lnTo>
                  <a:cubicBezTo>
                    <a:pt x="13183" y="0"/>
                    <a:pt x="21260" y="3696"/>
                    <a:pt x="21260" y="15837"/>
                  </a:cubicBezTo>
                  <a:cubicBezTo>
                    <a:pt x="21260" y="23038"/>
                    <a:pt x="19431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295" y="62789"/>
                    <a:pt x="23305" y="64719"/>
                  </a:cubicBezTo>
                  <a:lnTo>
                    <a:pt x="23305" y="65951"/>
                  </a:lnTo>
                  <a:lnTo>
                    <a:pt x="9754" y="65951"/>
                  </a:lnTo>
                  <a:cubicBezTo>
                    <a:pt x="8242" y="61735"/>
                    <a:pt x="8522" y="53645"/>
                    <a:pt x="8445" y="49264"/>
                  </a:cubicBezTo>
                  <a:cubicBezTo>
                    <a:pt x="8344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19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7" y="9754"/>
                    <a:pt x="698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Shape 106">
              <a:extLst>
                <a:ext uri="{FF2B5EF4-FFF2-40B4-BE49-F238E27FC236}">
                  <a16:creationId xmlns="" xmlns:a16="http://schemas.microsoft.com/office/drawing/2014/main" id="{348A4AE0-EBB6-FC8E-4592-0556E97A8919}"/>
                </a:ext>
              </a:extLst>
            </p:cNvPr>
            <p:cNvSpPr/>
            <p:nvPr/>
          </p:nvSpPr>
          <p:spPr>
            <a:xfrm>
              <a:off x="293929" y="13538"/>
              <a:ext cx="38253" cy="65951"/>
            </a:xfrm>
            <a:custGeom>
              <a:avLst/>
              <a:gdLst/>
              <a:ahLst/>
              <a:cxnLst/>
              <a:rect l="0" t="0" r="0" b="0"/>
              <a:pathLst>
                <a:path w="38253" h="65951">
                  <a:moveTo>
                    <a:pt x="1384" y="0"/>
                  </a:moveTo>
                  <a:lnTo>
                    <a:pt x="37453" y="0"/>
                  </a:lnTo>
                  <a:lnTo>
                    <a:pt x="37453" y="9843"/>
                  </a:lnTo>
                  <a:lnTo>
                    <a:pt x="16269" y="50750"/>
                  </a:lnTo>
                  <a:cubicBezTo>
                    <a:pt x="15202" y="52667"/>
                    <a:pt x="14313" y="54699"/>
                    <a:pt x="12827" y="56553"/>
                  </a:cubicBezTo>
                  <a:cubicBezTo>
                    <a:pt x="14415" y="56274"/>
                    <a:pt x="16002" y="56274"/>
                    <a:pt x="17590" y="56274"/>
                  </a:cubicBezTo>
                  <a:lnTo>
                    <a:pt x="38253" y="56274"/>
                  </a:lnTo>
                  <a:lnTo>
                    <a:pt x="38253" y="65951"/>
                  </a:lnTo>
                  <a:lnTo>
                    <a:pt x="0" y="65951"/>
                  </a:lnTo>
                  <a:lnTo>
                    <a:pt x="0" y="56109"/>
                  </a:lnTo>
                  <a:lnTo>
                    <a:pt x="21184" y="15215"/>
                  </a:lnTo>
                  <a:cubicBezTo>
                    <a:pt x="22251" y="13284"/>
                    <a:pt x="23114" y="11240"/>
                    <a:pt x="24612" y="9411"/>
                  </a:cubicBezTo>
                  <a:cubicBezTo>
                    <a:pt x="23038" y="9665"/>
                    <a:pt x="21451" y="9665"/>
                    <a:pt x="19863" y="9665"/>
                  </a:cubicBezTo>
                  <a:lnTo>
                    <a:pt x="1384" y="9665"/>
                  </a:lnTo>
                  <a:lnTo>
                    <a:pt x="1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2" name="Shape 616">
              <a:extLst>
                <a:ext uri="{FF2B5EF4-FFF2-40B4-BE49-F238E27FC236}">
                  <a16:creationId xmlns="" xmlns:a16="http://schemas.microsoft.com/office/drawing/2014/main" id="{62CB6F6F-54F7-207F-B437-064B102FD53F}"/>
                </a:ext>
              </a:extLst>
            </p:cNvPr>
            <p:cNvSpPr/>
            <p:nvPr/>
          </p:nvSpPr>
          <p:spPr>
            <a:xfrm>
              <a:off x="344157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08">
              <a:extLst>
                <a:ext uri="{FF2B5EF4-FFF2-40B4-BE49-F238E27FC236}">
                  <a16:creationId xmlns="" xmlns:a16="http://schemas.microsoft.com/office/drawing/2014/main" id="{C9CA4265-B223-95CA-D963-5C98C3C7313A}"/>
                </a:ext>
              </a:extLst>
            </p:cNvPr>
            <p:cNvSpPr/>
            <p:nvPr/>
          </p:nvSpPr>
          <p:spPr>
            <a:xfrm>
              <a:off x="367106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33" y="9665"/>
                  </a:lnTo>
                  <a:lnTo>
                    <a:pt x="26733" y="65951"/>
                  </a:lnTo>
                  <a:lnTo>
                    <a:pt x="14415" y="65951"/>
                  </a:lnTo>
                  <a:lnTo>
                    <a:pt x="14415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09">
              <a:extLst>
                <a:ext uri="{FF2B5EF4-FFF2-40B4-BE49-F238E27FC236}">
                  <a16:creationId xmlns="" xmlns:a16="http://schemas.microsoft.com/office/drawing/2014/main" id="{38342A44-4BB9-6C7B-FF1D-8CFDA5679C00}"/>
                </a:ext>
              </a:extLst>
            </p:cNvPr>
            <p:cNvSpPr/>
            <p:nvPr/>
          </p:nvSpPr>
          <p:spPr>
            <a:xfrm>
              <a:off x="408597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61" y="0"/>
                  </a:moveTo>
                  <a:lnTo>
                    <a:pt x="23673" y="0"/>
                  </a:lnTo>
                  <a:lnTo>
                    <a:pt x="23673" y="7969"/>
                  </a:lnTo>
                  <a:lnTo>
                    <a:pt x="23317" y="11697"/>
                  </a:lnTo>
                  <a:cubicBezTo>
                    <a:pt x="22975" y="14770"/>
                    <a:pt x="22695" y="17768"/>
                    <a:pt x="22085" y="20841"/>
                  </a:cubicBezTo>
                  <a:lnTo>
                    <a:pt x="18390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7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Shape 110">
              <a:extLst>
                <a:ext uri="{FF2B5EF4-FFF2-40B4-BE49-F238E27FC236}">
                  <a16:creationId xmlns="" xmlns:a16="http://schemas.microsoft.com/office/drawing/2014/main" id="{CD1007A6-25DA-2722-29C4-324E619A5A8F}"/>
                </a:ext>
              </a:extLst>
            </p:cNvPr>
            <p:cNvSpPr/>
            <p:nvPr/>
          </p:nvSpPr>
          <p:spPr>
            <a:xfrm>
              <a:off x="432270" y="13538"/>
              <a:ext cx="23660" cy="65951"/>
            </a:xfrm>
            <a:custGeom>
              <a:avLst/>
              <a:gdLst/>
              <a:ahLst/>
              <a:cxnLst/>
              <a:rect l="0" t="0" r="0" b="0"/>
              <a:pathLst>
                <a:path w="23660" h="65951">
                  <a:moveTo>
                    <a:pt x="0" y="0"/>
                  </a:moveTo>
                  <a:lnTo>
                    <a:pt x="8699" y="0"/>
                  </a:lnTo>
                  <a:lnTo>
                    <a:pt x="23660" y="65951"/>
                  </a:lnTo>
                  <a:lnTo>
                    <a:pt x="10464" y="65951"/>
                  </a:lnTo>
                  <a:lnTo>
                    <a:pt x="7214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08" y="17768"/>
                    <a:pt x="1067" y="14770"/>
                    <a:pt x="686" y="11697"/>
                  </a:cubicBezTo>
                  <a:cubicBezTo>
                    <a:pt x="609" y="10199"/>
                    <a:pt x="445" y="8699"/>
                    <a:pt x="267" y="7303"/>
                  </a:cubicBezTo>
                  <a:lnTo>
                    <a:pt x="64" y="7303"/>
                  </a:lnTo>
                  <a:lnTo>
                    <a:pt x="0" y="79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11">
              <a:extLst>
                <a:ext uri="{FF2B5EF4-FFF2-40B4-BE49-F238E27FC236}">
                  <a16:creationId xmlns="" xmlns:a16="http://schemas.microsoft.com/office/drawing/2014/main" id="{74D3BD66-7967-EB5B-9D9D-248C9DCC6C8C}"/>
                </a:ext>
              </a:extLst>
            </p:cNvPr>
            <p:cNvSpPr/>
            <p:nvPr/>
          </p:nvSpPr>
          <p:spPr>
            <a:xfrm>
              <a:off x="485229" y="13538"/>
              <a:ext cx="33757" cy="67539"/>
            </a:xfrm>
            <a:custGeom>
              <a:avLst/>
              <a:gdLst/>
              <a:ahLst/>
              <a:cxnLst/>
              <a:rect l="0" t="0" r="0" b="0"/>
              <a:pathLst>
                <a:path w="33757" h="67539">
                  <a:moveTo>
                    <a:pt x="21082" y="0"/>
                  </a:moveTo>
                  <a:lnTo>
                    <a:pt x="33401" y="0"/>
                  </a:lnTo>
                  <a:lnTo>
                    <a:pt x="33401" y="48108"/>
                  </a:lnTo>
                  <a:cubicBezTo>
                    <a:pt x="33401" y="52578"/>
                    <a:pt x="33757" y="59017"/>
                    <a:pt x="29807" y="63233"/>
                  </a:cubicBezTo>
                  <a:cubicBezTo>
                    <a:pt x="26188" y="67107"/>
                    <a:pt x="20752" y="67539"/>
                    <a:pt x="14758" y="67539"/>
                  </a:cubicBezTo>
                  <a:cubicBezTo>
                    <a:pt x="10364" y="67539"/>
                    <a:pt x="5449" y="65863"/>
                    <a:pt x="2108" y="60770"/>
                  </a:cubicBezTo>
                  <a:cubicBezTo>
                    <a:pt x="610" y="58395"/>
                    <a:pt x="0" y="51092"/>
                    <a:pt x="343" y="45034"/>
                  </a:cubicBezTo>
                  <a:lnTo>
                    <a:pt x="12650" y="45034"/>
                  </a:lnTo>
                  <a:lnTo>
                    <a:pt x="12650" y="53201"/>
                  </a:lnTo>
                  <a:cubicBezTo>
                    <a:pt x="12738" y="55588"/>
                    <a:pt x="13615" y="57595"/>
                    <a:pt x="16612" y="57595"/>
                  </a:cubicBezTo>
                  <a:cubicBezTo>
                    <a:pt x="21006" y="57595"/>
                    <a:pt x="21082" y="54255"/>
                    <a:pt x="21082" y="50660"/>
                  </a:cubicBezTo>
                  <a:lnTo>
                    <a:pt x="210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617">
              <a:extLst>
                <a:ext uri="{FF2B5EF4-FFF2-40B4-BE49-F238E27FC236}">
                  <a16:creationId xmlns="" xmlns:a16="http://schemas.microsoft.com/office/drawing/2014/main" id="{B62B0BE1-B599-DF36-2F55-CB294542F714}"/>
                </a:ext>
              </a:extLst>
            </p:cNvPr>
            <p:cNvSpPr/>
            <p:nvPr/>
          </p:nvSpPr>
          <p:spPr>
            <a:xfrm>
              <a:off x="535877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13">
              <a:extLst>
                <a:ext uri="{FF2B5EF4-FFF2-40B4-BE49-F238E27FC236}">
                  <a16:creationId xmlns="" xmlns:a16="http://schemas.microsoft.com/office/drawing/2014/main" id="{0FD14099-6562-174B-3585-8D253A2F6F08}"/>
                </a:ext>
              </a:extLst>
            </p:cNvPr>
            <p:cNvSpPr/>
            <p:nvPr/>
          </p:nvSpPr>
          <p:spPr>
            <a:xfrm>
              <a:off x="577748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618">
              <a:extLst>
                <a:ext uri="{FF2B5EF4-FFF2-40B4-BE49-F238E27FC236}">
                  <a16:creationId xmlns="" xmlns:a16="http://schemas.microsoft.com/office/drawing/2014/main" id="{5B6C8BDC-D209-C918-7765-B6ED95F7BABB}"/>
                </a:ext>
              </a:extLst>
            </p:cNvPr>
            <p:cNvSpPr/>
            <p:nvPr/>
          </p:nvSpPr>
          <p:spPr>
            <a:xfrm>
              <a:off x="628053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15">
              <a:extLst>
                <a:ext uri="{FF2B5EF4-FFF2-40B4-BE49-F238E27FC236}">
                  <a16:creationId xmlns="" xmlns:a16="http://schemas.microsoft.com/office/drawing/2014/main" id="{2DE95A78-6327-0431-7179-CDED040BCF16}"/>
                </a:ext>
              </a:extLst>
            </p:cNvPr>
            <p:cNvSpPr/>
            <p:nvPr/>
          </p:nvSpPr>
          <p:spPr>
            <a:xfrm>
              <a:off x="670268" y="13538"/>
              <a:ext cx="20092" cy="65951"/>
            </a:xfrm>
            <a:custGeom>
              <a:avLst/>
              <a:gdLst/>
              <a:ahLst/>
              <a:cxnLst/>
              <a:rect l="0" t="0" r="0" b="0"/>
              <a:pathLst>
                <a:path w="20092" h="65951">
                  <a:moveTo>
                    <a:pt x="0" y="0"/>
                  </a:moveTo>
                  <a:lnTo>
                    <a:pt x="20092" y="0"/>
                  </a:lnTo>
                  <a:lnTo>
                    <a:pt x="20092" y="10099"/>
                  </a:lnTo>
                  <a:lnTo>
                    <a:pt x="17932" y="9665"/>
                  </a:lnTo>
                  <a:lnTo>
                    <a:pt x="12306" y="9665"/>
                  </a:lnTo>
                  <a:lnTo>
                    <a:pt x="12306" y="28664"/>
                  </a:lnTo>
                  <a:lnTo>
                    <a:pt x="18898" y="28664"/>
                  </a:lnTo>
                  <a:lnTo>
                    <a:pt x="20092" y="28271"/>
                  </a:lnTo>
                  <a:lnTo>
                    <a:pt x="20092" y="38342"/>
                  </a:lnTo>
                  <a:lnTo>
                    <a:pt x="12306" y="38342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16">
              <a:extLst>
                <a:ext uri="{FF2B5EF4-FFF2-40B4-BE49-F238E27FC236}">
                  <a16:creationId xmlns="" xmlns:a16="http://schemas.microsoft.com/office/drawing/2014/main" id="{75544F19-3BAD-0C2D-52FE-8CF2675B66E3}"/>
                </a:ext>
              </a:extLst>
            </p:cNvPr>
            <p:cNvSpPr/>
            <p:nvPr/>
          </p:nvSpPr>
          <p:spPr>
            <a:xfrm>
              <a:off x="690359" y="13538"/>
              <a:ext cx="20434" cy="38430"/>
            </a:xfrm>
            <a:custGeom>
              <a:avLst/>
              <a:gdLst/>
              <a:ahLst/>
              <a:cxnLst/>
              <a:rect l="0" t="0" r="0" b="0"/>
              <a:pathLst>
                <a:path w="20434" h="38430">
                  <a:moveTo>
                    <a:pt x="0" y="0"/>
                  </a:moveTo>
                  <a:lnTo>
                    <a:pt x="5055" y="0"/>
                  </a:lnTo>
                  <a:cubicBezTo>
                    <a:pt x="16840" y="0"/>
                    <a:pt x="20434" y="9513"/>
                    <a:pt x="20434" y="18733"/>
                  </a:cubicBezTo>
                  <a:cubicBezTo>
                    <a:pt x="20434" y="24371"/>
                    <a:pt x="18948" y="30697"/>
                    <a:pt x="14288" y="34379"/>
                  </a:cubicBezTo>
                  <a:cubicBezTo>
                    <a:pt x="10414" y="37465"/>
                    <a:pt x="5207" y="38430"/>
                    <a:pt x="470" y="38342"/>
                  </a:cubicBezTo>
                  <a:lnTo>
                    <a:pt x="0" y="38342"/>
                  </a:lnTo>
                  <a:lnTo>
                    <a:pt x="0" y="28271"/>
                  </a:lnTo>
                  <a:lnTo>
                    <a:pt x="5305" y="26521"/>
                  </a:lnTo>
                  <a:cubicBezTo>
                    <a:pt x="6880" y="24949"/>
                    <a:pt x="7785" y="22378"/>
                    <a:pt x="7785" y="18377"/>
                  </a:cubicBezTo>
                  <a:cubicBezTo>
                    <a:pt x="7785" y="14599"/>
                    <a:pt x="7035" y="12421"/>
                    <a:pt x="5417" y="11188"/>
                  </a:cubicBezTo>
                  <a:lnTo>
                    <a:pt x="0" y="10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117">
              <a:extLst>
                <a:ext uri="{FF2B5EF4-FFF2-40B4-BE49-F238E27FC236}">
                  <a16:creationId xmlns="" xmlns:a16="http://schemas.microsoft.com/office/drawing/2014/main" id="{121804A7-A4F4-D794-1413-7F96752A374D}"/>
                </a:ext>
              </a:extLst>
            </p:cNvPr>
            <p:cNvSpPr/>
            <p:nvPr/>
          </p:nvSpPr>
          <p:spPr>
            <a:xfrm>
              <a:off x="722261" y="13538"/>
              <a:ext cx="41847" cy="67539"/>
            </a:xfrm>
            <a:custGeom>
              <a:avLst/>
              <a:gdLst/>
              <a:ahLst/>
              <a:cxnLst/>
              <a:rect l="0" t="0" r="0" b="0"/>
              <a:pathLst>
                <a:path w="41847" h="67539">
                  <a:moveTo>
                    <a:pt x="0" y="0"/>
                  </a:moveTo>
                  <a:lnTo>
                    <a:pt x="12294" y="0"/>
                  </a:lnTo>
                  <a:lnTo>
                    <a:pt x="12294" y="44945"/>
                  </a:lnTo>
                  <a:cubicBezTo>
                    <a:pt x="12294" y="51271"/>
                    <a:pt x="12751" y="57595"/>
                    <a:pt x="21108" y="57595"/>
                  </a:cubicBezTo>
                  <a:cubicBezTo>
                    <a:pt x="29096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47" y="0"/>
                  </a:lnTo>
                  <a:lnTo>
                    <a:pt x="41847" y="45987"/>
                  </a:lnTo>
                  <a:cubicBezTo>
                    <a:pt x="41847" y="60592"/>
                    <a:pt x="37097" y="67539"/>
                    <a:pt x="21006" y="67539"/>
                  </a:cubicBezTo>
                  <a:cubicBezTo>
                    <a:pt x="4738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118">
              <a:extLst>
                <a:ext uri="{FF2B5EF4-FFF2-40B4-BE49-F238E27FC236}">
                  <a16:creationId xmlns="" xmlns:a16="http://schemas.microsoft.com/office/drawing/2014/main" id="{EBE84B5E-D4A8-9155-E520-1D520607331D}"/>
                </a:ext>
              </a:extLst>
            </p:cNvPr>
            <p:cNvSpPr/>
            <p:nvPr/>
          </p:nvSpPr>
          <p:spPr>
            <a:xfrm>
              <a:off x="778891" y="13538"/>
              <a:ext cx="20739" cy="65951"/>
            </a:xfrm>
            <a:custGeom>
              <a:avLst/>
              <a:gdLst/>
              <a:ahLst/>
              <a:cxnLst/>
              <a:rect l="0" t="0" r="0" b="0"/>
              <a:pathLst>
                <a:path w="20739" h="65951">
                  <a:moveTo>
                    <a:pt x="0" y="0"/>
                  </a:moveTo>
                  <a:lnTo>
                    <a:pt x="20739" y="0"/>
                  </a:lnTo>
                  <a:lnTo>
                    <a:pt x="20739" y="9665"/>
                  </a:lnTo>
                  <a:lnTo>
                    <a:pt x="12293" y="9665"/>
                  </a:lnTo>
                  <a:lnTo>
                    <a:pt x="12293" y="27877"/>
                  </a:lnTo>
                  <a:lnTo>
                    <a:pt x="20739" y="27877"/>
                  </a:lnTo>
                  <a:lnTo>
                    <a:pt x="20739" y="38077"/>
                  </a:lnTo>
                  <a:lnTo>
                    <a:pt x="14477" y="37554"/>
                  </a:lnTo>
                  <a:lnTo>
                    <a:pt x="12293" y="37554"/>
                  </a:lnTo>
                  <a:lnTo>
                    <a:pt x="12293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119">
              <a:extLst>
                <a:ext uri="{FF2B5EF4-FFF2-40B4-BE49-F238E27FC236}">
                  <a16:creationId xmlns="" xmlns:a16="http://schemas.microsoft.com/office/drawing/2014/main" id="{22D7EC5C-D632-28A0-D255-F7612D0B6961}"/>
                </a:ext>
              </a:extLst>
            </p:cNvPr>
            <p:cNvSpPr/>
            <p:nvPr/>
          </p:nvSpPr>
          <p:spPr>
            <a:xfrm>
              <a:off x="799630" y="13538"/>
              <a:ext cx="23304" cy="65951"/>
            </a:xfrm>
            <a:custGeom>
              <a:avLst/>
              <a:gdLst/>
              <a:ahLst/>
              <a:cxnLst/>
              <a:rect l="0" t="0" r="0" b="0"/>
              <a:pathLst>
                <a:path w="23304" h="65951">
                  <a:moveTo>
                    <a:pt x="0" y="0"/>
                  </a:moveTo>
                  <a:lnTo>
                    <a:pt x="2553" y="0"/>
                  </a:lnTo>
                  <a:cubicBezTo>
                    <a:pt x="13182" y="0"/>
                    <a:pt x="21298" y="3696"/>
                    <a:pt x="21298" y="15837"/>
                  </a:cubicBezTo>
                  <a:cubicBezTo>
                    <a:pt x="21298" y="23038"/>
                    <a:pt x="19444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307" y="62789"/>
                    <a:pt x="23304" y="64719"/>
                  </a:cubicBezTo>
                  <a:lnTo>
                    <a:pt x="23304" y="65951"/>
                  </a:lnTo>
                  <a:lnTo>
                    <a:pt x="9766" y="65951"/>
                  </a:lnTo>
                  <a:cubicBezTo>
                    <a:pt x="8255" y="61735"/>
                    <a:pt x="8521" y="53645"/>
                    <a:pt x="8445" y="49264"/>
                  </a:cubicBezTo>
                  <a:cubicBezTo>
                    <a:pt x="8356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32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6" y="9754"/>
                    <a:pt x="711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120">
              <a:extLst>
                <a:ext uri="{FF2B5EF4-FFF2-40B4-BE49-F238E27FC236}">
                  <a16:creationId xmlns="" xmlns:a16="http://schemas.microsoft.com/office/drawing/2014/main" id="{FD83EFCF-8B87-CA2F-94F7-665038596399}"/>
                </a:ext>
              </a:extLst>
            </p:cNvPr>
            <p:cNvSpPr/>
            <p:nvPr/>
          </p:nvSpPr>
          <p:spPr>
            <a:xfrm>
              <a:off x="835863" y="13538"/>
              <a:ext cx="42114" cy="65951"/>
            </a:xfrm>
            <a:custGeom>
              <a:avLst/>
              <a:gdLst/>
              <a:ahLst/>
              <a:cxnLst/>
              <a:rect l="0" t="0" r="0" b="0"/>
              <a:pathLst>
                <a:path w="42114" h="65951">
                  <a:moveTo>
                    <a:pt x="0" y="0"/>
                  </a:moveTo>
                  <a:lnTo>
                    <a:pt x="12306" y="0"/>
                  </a:lnTo>
                  <a:lnTo>
                    <a:pt x="12306" y="29287"/>
                  </a:lnTo>
                  <a:lnTo>
                    <a:pt x="12471" y="29287"/>
                  </a:lnTo>
                  <a:cubicBezTo>
                    <a:pt x="14440" y="24092"/>
                    <a:pt x="17590" y="18288"/>
                    <a:pt x="20219" y="13450"/>
                  </a:cubicBezTo>
                  <a:lnTo>
                    <a:pt x="27432" y="0"/>
                  </a:lnTo>
                  <a:lnTo>
                    <a:pt x="41326" y="0"/>
                  </a:lnTo>
                  <a:lnTo>
                    <a:pt x="25057" y="28308"/>
                  </a:lnTo>
                  <a:lnTo>
                    <a:pt x="42114" y="65951"/>
                  </a:lnTo>
                  <a:lnTo>
                    <a:pt x="28232" y="65951"/>
                  </a:lnTo>
                  <a:lnTo>
                    <a:pt x="16625" y="39916"/>
                  </a:lnTo>
                  <a:lnTo>
                    <a:pt x="12306" y="47054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121">
              <a:extLst>
                <a:ext uri="{FF2B5EF4-FFF2-40B4-BE49-F238E27FC236}">
                  <a16:creationId xmlns="" xmlns:a16="http://schemas.microsoft.com/office/drawing/2014/main" id="{331498E3-4462-92D8-20B5-460C3C6FD51B}"/>
                </a:ext>
              </a:extLst>
            </p:cNvPr>
            <p:cNvSpPr/>
            <p:nvPr/>
          </p:nvSpPr>
          <p:spPr>
            <a:xfrm>
              <a:off x="882917" y="13538"/>
              <a:ext cx="46875" cy="65951"/>
            </a:xfrm>
            <a:custGeom>
              <a:avLst/>
              <a:gdLst/>
              <a:ahLst/>
              <a:cxnLst/>
              <a:rect l="0" t="0" r="0" b="0"/>
              <a:pathLst>
                <a:path w="46875" h="65951">
                  <a:moveTo>
                    <a:pt x="0" y="0"/>
                  </a:moveTo>
                  <a:lnTo>
                    <a:pt x="13474" y="0"/>
                  </a:lnTo>
                  <a:lnTo>
                    <a:pt x="20409" y="17323"/>
                  </a:lnTo>
                  <a:cubicBezTo>
                    <a:pt x="21730" y="20587"/>
                    <a:pt x="22771" y="23914"/>
                    <a:pt x="23317" y="27445"/>
                  </a:cubicBezTo>
                  <a:lnTo>
                    <a:pt x="23495" y="27445"/>
                  </a:lnTo>
                  <a:cubicBezTo>
                    <a:pt x="24358" y="22340"/>
                    <a:pt x="26048" y="18631"/>
                    <a:pt x="27533" y="14936"/>
                  </a:cubicBezTo>
                  <a:lnTo>
                    <a:pt x="33439" y="0"/>
                  </a:lnTo>
                  <a:lnTo>
                    <a:pt x="46875" y="0"/>
                  </a:lnTo>
                  <a:lnTo>
                    <a:pt x="29464" y="37897"/>
                  </a:lnTo>
                  <a:lnTo>
                    <a:pt x="29464" y="65951"/>
                  </a:lnTo>
                  <a:lnTo>
                    <a:pt x="17170" y="65951"/>
                  </a:lnTo>
                  <a:lnTo>
                    <a:pt x="17170" y="378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122">
              <a:extLst>
                <a:ext uri="{FF2B5EF4-FFF2-40B4-BE49-F238E27FC236}">
                  <a16:creationId xmlns="" xmlns:a16="http://schemas.microsoft.com/office/drawing/2014/main" id="{D285BA90-F8F7-A02E-AFA6-ECA14EE08667}"/>
                </a:ext>
              </a:extLst>
            </p:cNvPr>
            <p:cNvSpPr/>
            <p:nvPr/>
          </p:nvSpPr>
          <p:spPr>
            <a:xfrm>
              <a:off x="939812" y="13538"/>
              <a:ext cx="41783" cy="65951"/>
            </a:xfrm>
            <a:custGeom>
              <a:avLst/>
              <a:gdLst/>
              <a:ahLst/>
              <a:cxnLst/>
              <a:rect l="0" t="0" r="0" b="0"/>
              <a:pathLst>
                <a:path w="41783" h="65951">
                  <a:moveTo>
                    <a:pt x="0" y="0"/>
                  </a:moveTo>
                  <a:lnTo>
                    <a:pt x="12751" y="0"/>
                  </a:lnTo>
                  <a:lnTo>
                    <a:pt x="22352" y="24003"/>
                  </a:lnTo>
                  <a:cubicBezTo>
                    <a:pt x="25502" y="31662"/>
                    <a:pt x="28131" y="39484"/>
                    <a:pt x="31141" y="50216"/>
                  </a:cubicBezTo>
                  <a:lnTo>
                    <a:pt x="31306" y="50216"/>
                  </a:lnTo>
                  <a:cubicBezTo>
                    <a:pt x="30886" y="44221"/>
                    <a:pt x="30442" y="37809"/>
                    <a:pt x="30074" y="31483"/>
                  </a:cubicBezTo>
                  <a:cubicBezTo>
                    <a:pt x="29718" y="25147"/>
                    <a:pt x="29452" y="18821"/>
                    <a:pt x="29452" y="12916"/>
                  </a:cubicBezTo>
                  <a:lnTo>
                    <a:pt x="29452" y="0"/>
                  </a:lnTo>
                  <a:lnTo>
                    <a:pt x="41783" y="0"/>
                  </a:lnTo>
                  <a:lnTo>
                    <a:pt x="41783" y="65951"/>
                  </a:lnTo>
                  <a:lnTo>
                    <a:pt x="28931" y="65951"/>
                  </a:lnTo>
                  <a:lnTo>
                    <a:pt x="19355" y="42482"/>
                  </a:lnTo>
                  <a:cubicBezTo>
                    <a:pt x="16104" y="34646"/>
                    <a:pt x="13450" y="26645"/>
                    <a:pt x="10554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5" y="35078"/>
                  </a:cubicBezTo>
                  <a:cubicBezTo>
                    <a:pt x="12065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123">
              <a:extLst>
                <a:ext uri="{FF2B5EF4-FFF2-40B4-BE49-F238E27FC236}">
                  <a16:creationId xmlns="" xmlns:a16="http://schemas.microsoft.com/office/drawing/2014/main" id="{061A1F35-DCA3-07C1-8E16-B6E86F495B09}"/>
                </a:ext>
              </a:extLst>
            </p:cNvPr>
            <p:cNvSpPr/>
            <p:nvPr/>
          </p:nvSpPr>
          <p:spPr>
            <a:xfrm>
              <a:off x="996277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124">
              <a:extLst>
                <a:ext uri="{FF2B5EF4-FFF2-40B4-BE49-F238E27FC236}">
                  <a16:creationId xmlns="" xmlns:a16="http://schemas.microsoft.com/office/drawing/2014/main" id="{D5D6E0E5-12B0-491A-FA8B-72F7EBB933D7}"/>
                </a:ext>
              </a:extLst>
            </p:cNvPr>
            <p:cNvSpPr/>
            <p:nvPr/>
          </p:nvSpPr>
          <p:spPr>
            <a:xfrm>
              <a:off x="999554" y="0"/>
              <a:ext cx="31051" cy="9855"/>
            </a:xfrm>
            <a:custGeom>
              <a:avLst/>
              <a:gdLst/>
              <a:ahLst/>
              <a:cxnLst/>
              <a:rect l="0" t="0" r="0" b="0"/>
              <a:pathLst>
                <a:path w="31051" h="9855">
                  <a:moveTo>
                    <a:pt x="0" y="0"/>
                  </a:moveTo>
                  <a:lnTo>
                    <a:pt x="9842" y="0"/>
                  </a:lnTo>
                  <a:lnTo>
                    <a:pt x="15468" y="4394"/>
                  </a:lnTo>
                  <a:lnTo>
                    <a:pt x="21006" y="0"/>
                  </a:lnTo>
                  <a:lnTo>
                    <a:pt x="31051" y="0"/>
                  </a:lnTo>
                  <a:lnTo>
                    <a:pt x="20929" y="9855"/>
                  </a:lnTo>
                  <a:lnTo>
                    <a:pt x="9918" y="98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125">
              <a:extLst>
                <a:ext uri="{FF2B5EF4-FFF2-40B4-BE49-F238E27FC236}">
                  <a16:creationId xmlns="" xmlns:a16="http://schemas.microsoft.com/office/drawing/2014/main" id="{2C3B0F51-2AEF-3FF2-745A-66D88F67F45C}"/>
                </a:ext>
              </a:extLst>
            </p:cNvPr>
            <p:cNvSpPr/>
            <p:nvPr/>
          </p:nvSpPr>
          <p:spPr>
            <a:xfrm>
              <a:off x="1064616" y="13538"/>
              <a:ext cx="45288" cy="65951"/>
            </a:xfrm>
            <a:custGeom>
              <a:avLst/>
              <a:gdLst/>
              <a:ahLst/>
              <a:cxnLst/>
              <a:rect l="0" t="0" r="0" b="0"/>
              <a:pathLst>
                <a:path w="45288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16" y="53556"/>
                  </a:cubicBezTo>
                  <a:cubicBezTo>
                    <a:pt x="22593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03" y="49771"/>
                    <a:pt x="24447" y="45987"/>
                    <a:pt x="25146" y="42304"/>
                  </a:cubicBezTo>
                  <a:lnTo>
                    <a:pt x="32093" y="0"/>
                  </a:lnTo>
                  <a:lnTo>
                    <a:pt x="45288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126">
              <a:extLst>
                <a:ext uri="{FF2B5EF4-FFF2-40B4-BE49-F238E27FC236}">
                  <a16:creationId xmlns="" xmlns:a16="http://schemas.microsoft.com/office/drawing/2014/main" id="{9E6237E8-1E08-1F41-EEFF-5F249BADDCFC}"/>
                </a:ext>
              </a:extLst>
            </p:cNvPr>
            <p:cNvSpPr/>
            <p:nvPr/>
          </p:nvSpPr>
          <p:spPr>
            <a:xfrm>
              <a:off x="1145794" y="13538"/>
              <a:ext cx="41872" cy="67539"/>
            </a:xfrm>
            <a:custGeom>
              <a:avLst/>
              <a:gdLst/>
              <a:ahLst/>
              <a:cxnLst/>
              <a:rect l="0" t="0" r="0" b="0"/>
              <a:pathLst>
                <a:path w="41872" h="67539">
                  <a:moveTo>
                    <a:pt x="0" y="0"/>
                  </a:moveTo>
                  <a:lnTo>
                    <a:pt x="12306" y="0"/>
                  </a:lnTo>
                  <a:lnTo>
                    <a:pt x="12306" y="44945"/>
                  </a:lnTo>
                  <a:cubicBezTo>
                    <a:pt x="12306" y="51271"/>
                    <a:pt x="12751" y="57595"/>
                    <a:pt x="21108" y="57595"/>
                  </a:cubicBezTo>
                  <a:cubicBezTo>
                    <a:pt x="29121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72" y="0"/>
                  </a:lnTo>
                  <a:lnTo>
                    <a:pt x="41872" y="45987"/>
                  </a:lnTo>
                  <a:cubicBezTo>
                    <a:pt x="41872" y="60592"/>
                    <a:pt x="37109" y="67539"/>
                    <a:pt x="21019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127">
              <a:extLst>
                <a:ext uri="{FF2B5EF4-FFF2-40B4-BE49-F238E27FC236}">
                  <a16:creationId xmlns="" xmlns:a16="http://schemas.microsoft.com/office/drawing/2014/main" id="{959C1715-A922-8A77-FEB8-0173482A5D20}"/>
                </a:ext>
              </a:extLst>
            </p:cNvPr>
            <p:cNvSpPr/>
            <p:nvPr/>
          </p:nvSpPr>
          <p:spPr>
            <a:xfrm>
              <a:off x="1161352" y="0"/>
              <a:ext cx="21895" cy="9855"/>
            </a:xfrm>
            <a:custGeom>
              <a:avLst/>
              <a:gdLst/>
              <a:ahLst/>
              <a:cxnLst/>
              <a:rect l="0" t="0" r="0" b="0"/>
              <a:pathLst>
                <a:path w="21895" h="9855">
                  <a:moveTo>
                    <a:pt x="8280" y="0"/>
                  </a:moveTo>
                  <a:lnTo>
                    <a:pt x="21895" y="0"/>
                  </a:lnTo>
                  <a:lnTo>
                    <a:pt x="8903" y="9855"/>
                  </a:lnTo>
                  <a:lnTo>
                    <a:pt x="0" y="9855"/>
                  </a:lnTo>
                  <a:lnTo>
                    <a:pt x="82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128">
              <a:extLst>
                <a:ext uri="{FF2B5EF4-FFF2-40B4-BE49-F238E27FC236}">
                  <a16:creationId xmlns="" xmlns:a16="http://schemas.microsoft.com/office/drawing/2014/main" id="{1EB8DE1A-F18B-6573-D996-F50F25167D24}"/>
                </a:ext>
              </a:extLst>
            </p:cNvPr>
            <p:cNvSpPr/>
            <p:nvPr/>
          </p:nvSpPr>
          <p:spPr>
            <a:xfrm>
              <a:off x="1200938" y="11950"/>
              <a:ext cx="40386" cy="69126"/>
            </a:xfrm>
            <a:custGeom>
              <a:avLst/>
              <a:gdLst/>
              <a:ahLst/>
              <a:cxnLst/>
              <a:rect l="0" t="0" r="0" b="0"/>
              <a:pathLst>
                <a:path w="40386" h="69126">
                  <a:moveTo>
                    <a:pt x="19520" y="0"/>
                  </a:moveTo>
                  <a:cubicBezTo>
                    <a:pt x="39141" y="0"/>
                    <a:pt x="38620" y="15126"/>
                    <a:pt x="38722" y="21641"/>
                  </a:cubicBezTo>
                  <a:lnTo>
                    <a:pt x="26835" y="21641"/>
                  </a:lnTo>
                  <a:cubicBezTo>
                    <a:pt x="26911" y="15749"/>
                    <a:pt x="26391" y="9944"/>
                    <a:pt x="19621" y="9944"/>
                  </a:cubicBezTo>
                  <a:cubicBezTo>
                    <a:pt x="15507" y="9944"/>
                    <a:pt x="12852" y="11608"/>
                    <a:pt x="12852" y="16104"/>
                  </a:cubicBezTo>
                  <a:cubicBezTo>
                    <a:pt x="12852" y="21108"/>
                    <a:pt x="16002" y="23038"/>
                    <a:pt x="19888" y="25502"/>
                  </a:cubicBezTo>
                  <a:cubicBezTo>
                    <a:pt x="23940" y="28055"/>
                    <a:pt x="31407" y="32969"/>
                    <a:pt x="34823" y="36323"/>
                  </a:cubicBezTo>
                  <a:cubicBezTo>
                    <a:pt x="39039" y="40463"/>
                    <a:pt x="40386" y="44412"/>
                    <a:pt x="40386" y="50127"/>
                  </a:cubicBezTo>
                  <a:cubicBezTo>
                    <a:pt x="40386" y="62611"/>
                    <a:pt x="32118" y="69126"/>
                    <a:pt x="20065" y="69126"/>
                  </a:cubicBezTo>
                  <a:cubicBezTo>
                    <a:pt x="5283" y="69126"/>
                    <a:pt x="0" y="60859"/>
                    <a:pt x="0" y="49086"/>
                  </a:cubicBezTo>
                  <a:lnTo>
                    <a:pt x="0" y="44247"/>
                  </a:lnTo>
                  <a:lnTo>
                    <a:pt x="12332" y="44247"/>
                  </a:lnTo>
                  <a:lnTo>
                    <a:pt x="12332" y="48108"/>
                  </a:lnTo>
                  <a:cubicBezTo>
                    <a:pt x="12052" y="54534"/>
                    <a:pt x="13995" y="59182"/>
                    <a:pt x="20065" y="59182"/>
                  </a:cubicBezTo>
                  <a:cubicBezTo>
                    <a:pt x="25247" y="59182"/>
                    <a:pt x="27711" y="56465"/>
                    <a:pt x="27711" y="51448"/>
                  </a:cubicBezTo>
                  <a:cubicBezTo>
                    <a:pt x="27711" y="47575"/>
                    <a:pt x="25946" y="44945"/>
                    <a:pt x="22796" y="42736"/>
                  </a:cubicBezTo>
                  <a:cubicBezTo>
                    <a:pt x="16370" y="37719"/>
                    <a:pt x="8356" y="34125"/>
                    <a:pt x="3353" y="27534"/>
                  </a:cubicBezTo>
                  <a:cubicBezTo>
                    <a:pt x="1321" y="24550"/>
                    <a:pt x="178" y="20943"/>
                    <a:pt x="178" y="17425"/>
                  </a:cubicBezTo>
                  <a:cubicBezTo>
                    <a:pt x="178" y="6147"/>
                    <a:pt x="6528" y="0"/>
                    <a:pt x="195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129">
              <a:extLst>
                <a:ext uri="{FF2B5EF4-FFF2-40B4-BE49-F238E27FC236}">
                  <a16:creationId xmlns="" xmlns:a16="http://schemas.microsoft.com/office/drawing/2014/main" id="{95E490D9-DA09-C760-2E88-FB1D21CA5E6B}"/>
                </a:ext>
              </a:extLst>
            </p:cNvPr>
            <p:cNvSpPr/>
            <p:nvPr/>
          </p:nvSpPr>
          <p:spPr>
            <a:xfrm>
              <a:off x="1250099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46" y="9665"/>
                  </a:lnTo>
                  <a:lnTo>
                    <a:pt x="26746" y="65951"/>
                  </a:lnTo>
                  <a:lnTo>
                    <a:pt x="14440" y="65951"/>
                  </a:lnTo>
                  <a:lnTo>
                    <a:pt x="14440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619">
              <a:extLst>
                <a:ext uri="{FF2B5EF4-FFF2-40B4-BE49-F238E27FC236}">
                  <a16:creationId xmlns="" xmlns:a16="http://schemas.microsoft.com/office/drawing/2014/main" id="{965DE4DB-4CED-E136-7925-4F52FAA7B16C}"/>
                </a:ext>
              </a:extLst>
            </p:cNvPr>
            <p:cNvSpPr/>
            <p:nvPr/>
          </p:nvSpPr>
          <p:spPr>
            <a:xfrm>
              <a:off x="1301724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131">
              <a:extLst>
                <a:ext uri="{FF2B5EF4-FFF2-40B4-BE49-F238E27FC236}">
                  <a16:creationId xmlns="" xmlns:a16="http://schemas.microsoft.com/office/drawing/2014/main" id="{F2E6822F-6A01-CF60-6DF3-885DE190C6C3}"/>
                </a:ext>
              </a:extLst>
            </p:cNvPr>
            <p:cNvSpPr/>
            <p:nvPr/>
          </p:nvSpPr>
          <p:spPr>
            <a:xfrm>
              <a:off x="1302956" y="0"/>
              <a:ext cx="21908" cy="9855"/>
            </a:xfrm>
            <a:custGeom>
              <a:avLst/>
              <a:gdLst/>
              <a:ahLst/>
              <a:cxnLst/>
              <a:rect l="0" t="0" r="0" b="0"/>
              <a:pathLst>
                <a:path w="21908" h="9855">
                  <a:moveTo>
                    <a:pt x="8268" y="0"/>
                  </a:moveTo>
                  <a:lnTo>
                    <a:pt x="21908" y="0"/>
                  </a:lnTo>
                  <a:lnTo>
                    <a:pt x="8878" y="9855"/>
                  </a:lnTo>
                  <a:lnTo>
                    <a:pt x="0" y="9855"/>
                  </a:lnTo>
                  <a:lnTo>
                    <a:pt x="8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132">
              <a:extLst>
                <a:ext uri="{FF2B5EF4-FFF2-40B4-BE49-F238E27FC236}">
                  <a16:creationId xmlns="" xmlns:a16="http://schemas.microsoft.com/office/drawing/2014/main" id="{73A750C7-EDCF-8B2E-B280-673080DF158A}"/>
                </a:ext>
              </a:extLst>
            </p:cNvPr>
            <p:cNvSpPr/>
            <p:nvPr/>
          </p:nvSpPr>
          <p:spPr>
            <a:xfrm>
              <a:off x="1354227" y="13538"/>
              <a:ext cx="41795" cy="65951"/>
            </a:xfrm>
            <a:custGeom>
              <a:avLst/>
              <a:gdLst/>
              <a:ahLst/>
              <a:cxnLst/>
              <a:rect l="0" t="0" r="0" b="0"/>
              <a:pathLst>
                <a:path w="41795" h="65951">
                  <a:moveTo>
                    <a:pt x="0" y="0"/>
                  </a:moveTo>
                  <a:lnTo>
                    <a:pt x="12750" y="0"/>
                  </a:lnTo>
                  <a:lnTo>
                    <a:pt x="22351" y="24003"/>
                  </a:lnTo>
                  <a:cubicBezTo>
                    <a:pt x="25526" y="31662"/>
                    <a:pt x="28156" y="39484"/>
                    <a:pt x="31128" y="50216"/>
                  </a:cubicBezTo>
                  <a:lnTo>
                    <a:pt x="31305" y="50216"/>
                  </a:lnTo>
                  <a:cubicBezTo>
                    <a:pt x="30886" y="44221"/>
                    <a:pt x="30442" y="37809"/>
                    <a:pt x="30086" y="31483"/>
                  </a:cubicBezTo>
                  <a:cubicBezTo>
                    <a:pt x="29743" y="25147"/>
                    <a:pt x="29476" y="18821"/>
                    <a:pt x="29476" y="12916"/>
                  </a:cubicBezTo>
                  <a:lnTo>
                    <a:pt x="29476" y="0"/>
                  </a:lnTo>
                  <a:lnTo>
                    <a:pt x="41795" y="0"/>
                  </a:lnTo>
                  <a:lnTo>
                    <a:pt x="41795" y="65951"/>
                  </a:lnTo>
                  <a:lnTo>
                    <a:pt x="28956" y="65951"/>
                  </a:lnTo>
                  <a:lnTo>
                    <a:pt x="19355" y="42482"/>
                  </a:lnTo>
                  <a:cubicBezTo>
                    <a:pt x="16103" y="34646"/>
                    <a:pt x="13474" y="26645"/>
                    <a:pt x="10566" y="16282"/>
                  </a:cubicBezTo>
                  <a:lnTo>
                    <a:pt x="10401" y="16282"/>
                  </a:lnTo>
                  <a:cubicBezTo>
                    <a:pt x="10845" y="21730"/>
                    <a:pt x="11340" y="28397"/>
                    <a:pt x="11709" y="35078"/>
                  </a:cubicBezTo>
                  <a:cubicBezTo>
                    <a:pt x="12064" y="41682"/>
                    <a:pt x="12331" y="48273"/>
                    <a:pt x="12331" y="53556"/>
                  </a:cubicBezTo>
                  <a:lnTo>
                    <a:pt x="12331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133">
              <a:extLst>
                <a:ext uri="{FF2B5EF4-FFF2-40B4-BE49-F238E27FC236}">
                  <a16:creationId xmlns="" xmlns:a16="http://schemas.microsoft.com/office/drawing/2014/main" id="{5F369004-A48F-B4E3-E90A-488CC4E6E856}"/>
                </a:ext>
              </a:extLst>
            </p:cNvPr>
            <p:cNvSpPr/>
            <p:nvPr/>
          </p:nvSpPr>
          <p:spPr>
            <a:xfrm>
              <a:off x="1405852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48" y="0"/>
                  </a:moveTo>
                  <a:lnTo>
                    <a:pt x="23673" y="0"/>
                  </a:lnTo>
                  <a:lnTo>
                    <a:pt x="23673" y="7962"/>
                  </a:lnTo>
                  <a:lnTo>
                    <a:pt x="23317" y="11697"/>
                  </a:lnTo>
                  <a:cubicBezTo>
                    <a:pt x="22961" y="14770"/>
                    <a:pt x="22695" y="17768"/>
                    <a:pt x="22072" y="20841"/>
                  </a:cubicBezTo>
                  <a:lnTo>
                    <a:pt x="18402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134">
              <a:extLst>
                <a:ext uri="{FF2B5EF4-FFF2-40B4-BE49-F238E27FC236}">
                  <a16:creationId xmlns="" xmlns:a16="http://schemas.microsoft.com/office/drawing/2014/main" id="{CAEAD7CF-0DDE-811A-CC71-B997D2DA84C1}"/>
                </a:ext>
              </a:extLst>
            </p:cNvPr>
            <p:cNvSpPr/>
            <p:nvPr/>
          </p:nvSpPr>
          <p:spPr>
            <a:xfrm>
              <a:off x="1429525" y="13538"/>
              <a:ext cx="23647" cy="65951"/>
            </a:xfrm>
            <a:custGeom>
              <a:avLst/>
              <a:gdLst/>
              <a:ahLst/>
              <a:cxnLst/>
              <a:rect l="0" t="0" r="0" b="0"/>
              <a:pathLst>
                <a:path w="23647" h="65951">
                  <a:moveTo>
                    <a:pt x="0" y="0"/>
                  </a:moveTo>
                  <a:lnTo>
                    <a:pt x="8699" y="0"/>
                  </a:lnTo>
                  <a:lnTo>
                    <a:pt x="23647" y="65951"/>
                  </a:lnTo>
                  <a:lnTo>
                    <a:pt x="10451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70" y="39574"/>
                  </a:lnTo>
                  <a:lnTo>
                    <a:pt x="1917" y="20841"/>
                  </a:lnTo>
                  <a:cubicBezTo>
                    <a:pt x="1308" y="17768"/>
                    <a:pt x="1053" y="14770"/>
                    <a:pt x="685" y="11697"/>
                  </a:cubicBezTo>
                  <a:cubicBezTo>
                    <a:pt x="609" y="10199"/>
                    <a:pt x="431" y="8699"/>
                    <a:pt x="266" y="7303"/>
                  </a:cubicBezTo>
                  <a:lnTo>
                    <a:pt x="63" y="7303"/>
                  </a:lnTo>
                  <a:lnTo>
                    <a:pt x="0" y="79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135">
              <a:extLst>
                <a:ext uri="{FF2B5EF4-FFF2-40B4-BE49-F238E27FC236}">
                  <a16:creationId xmlns="" xmlns:a16="http://schemas.microsoft.com/office/drawing/2014/main" id="{89B19891-43C1-F810-51E0-B98FB22B8C57}"/>
                </a:ext>
              </a:extLst>
            </p:cNvPr>
            <p:cNvSpPr/>
            <p:nvPr/>
          </p:nvSpPr>
          <p:spPr>
            <a:xfrm>
              <a:off x="1463370" y="13538"/>
              <a:ext cx="20866" cy="65951"/>
            </a:xfrm>
            <a:custGeom>
              <a:avLst/>
              <a:gdLst/>
              <a:ahLst/>
              <a:cxnLst/>
              <a:rect l="0" t="0" r="0" b="0"/>
              <a:pathLst>
                <a:path w="20866" h="65951">
                  <a:moveTo>
                    <a:pt x="0" y="0"/>
                  </a:moveTo>
                  <a:lnTo>
                    <a:pt x="20866" y="0"/>
                  </a:lnTo>
                  <a:lnTo>
                    <a:pt x="20866" y="9982"/>
                  </a:lnTo>
                  <a:lnTo>
                    <a:pt x="20409" y="9665"/>
                  </a:lnTo>
                  <a:lnTo>
                    <a:pt x="12332" y="9665"/>
                  </a:lnTo>
                  <a:lnTo>
                    <a:pt x="12332" y="56274"/>
                  </a:lnTo>
                  <a:lnTo>
                    <a:pt x="17691" y="56274"/>
                  </a:lnTo>
                  <a:lnTo>
                    <a:pt x="20866" y="54594"/>
                  </a:lnTo>
                  <a:lnTo>
                    <a:pt x="2086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136">
              <a:extLst>
                <a:ext uri="{FF2B5EF4-FFF2-40B4-BE49-F238E27FC236}">
                  <a16:creationId xmlns="" xmlns:a16="http://schemas.microsoft.com/office/drawing/2014/main" id="{379C7AB6-590E-A8CF-D1A6-77661896BBCF}"/>
                </a:ext>
              </a:extLst>
            </p:cNvPr>
            <p:cNvSpPr/>
            <p:nvPr/>
          </p:nvSpPr>
          <p:spPr>
            <a:xfrm>
              <a:off x="1484237" y="13538"/>
              <a:ext cx="21209" cy="65951"/>
            </a:xfrm>
            <a:custGeom>
              <a:avLst/>
              <a:gdLst/>
              <a:ahLst/>
              <a:cxnLst/>
              <a:rect l="0" t="0" r="0" b="0"/>
              <a:pathLst>
                <a:path w="21209" h="65951">
                  <a:moveTo>
                    <a:pt x="0" y="0"/>
                  </a:moveTo>
                  <a:lnTo>
                    <a:pt x="4838" y="0"/>
                  </a:lnTo>
                  <a:cubicBezTo>
                    <a:pt x="7835" y="0"/>
                    <a:pt x="13792" y="1321"/>
                    <a:pt x="17576" y="7481"/>
                  </a:cubicBezTo>
                  <a:cubicBezTo>
                    <a:pt x="20383" y="12053"/>
                    <a:pt x="21209" y="19355"/>
                    <a:pt x="21209" y="30252"/>
                  </a:cubicBezTo>
                  <a:cubicBezTo>
                    <a:pt x="21209" y="43269"/>
                    <a:pt x="21209" y="58293"/>
                    <a:pt x="11087" y="64186"/>
                  </a:cubicBezTo>
                  <a:cubicBezTo>
                    <a:pt x="8330" y="65774"/>
                    <a:pt x="5004" y="65951"/>
                    <a:pt x="1930" y="65951"/>
                  </a:cubicBezTo>
                  <a:lnTo>
                    <a:pt x="0" y="65951"/>
                  </a:lnTo>
                  <a:lnTo>
                    <a:pt x="0" y="54594"/>
                  </a:lnTo>
                  <a:lnTo>
                    <a:pt x="6809" y="50991"/>
                  </a:lnTo>
                  <a:cubicBezTo>
                    <a:pt x="8359" y="47155"/>
                    <a:pt x="8534" y="40932"/>
                    <a:pt x="8534" y="31382"/>
                  </a:cubicBezTo>
                  <a:cubicBezTo>
                    <a:pt x="8534" y="23609"/>
                    <a:pt x="8137" y="18180"/>
                    <a:pt x="6815" y="14694"/>
                  </a:cubicBezTo>
                  <a:lnTo>
                    <a:pt x="0" y="99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137">
              <a:extLst>
                <a:ext uri="{FF2B5EF4-FFF2-40B4-BE49-F238E27FC236}">
                  <a16:creationId xmlns="" xmlns:a16="http://schemas.microsoft.com/office/drawing/2014/main" id="{91A0F1F5-4DD8-8AE9-0CF4-51D9EDEFAABC}"/>
                </a:ext>
              </a:extLst>
            </p:cNvPr>
            <p:cNvSpPr/>
            <p:nvPr/>
          </p:nvSpPr>
          <p:spPr>
            <a:xfrm>
              <a:off x="1544904" y="13538"/>
              <a:ext cx="35179" cy="65951"/>
            </a:xfrm>
            <a:custGeom>
              <a:avLst/>
              <a:gdLst/>
              <a:ahLst/>
              <a:cxnLst/>
              <a:rect l="0" t="0" r="0" b="0"/>
              <a:pathLst>
                <a:path w="35179" h="65951">
                  <a:moveTo>
                    <a:pt x="0" y="0"/>
                  </a:moveTo>
                  <a:lnTo>
                    <a:pt x="12306" y="0"/>
                  </a:lnTo>
                  <a:lnTo>
                    <a:pt x="12306" y="56274"/>
                  </a:lnTo>
                  <a:lnTo>
                    <a:pt x="35179" y="56274"/>
                  </a:lnTo>
                  <a:lnTo>
                    <a:pt x="35179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138">
              <a:extLst>
                <a:ext uri="{FF2B5EF4-FFF2-40B4-BE49-F238E27FC236}">
                  <a16:creationId xmlns="" xmlns:a16="http://schemas.microsoft.com/office/drawing/2014/main" id="{A0915765-9464-F00A-854F-B675C0C7A496}"/>
                </a:ext>
              </a:extLst>
            </p:cNvPr>
            <p:cNvSpPr/>
            <p:nvPr/>
          </p:nvSpPr>
          <p:spPr>
            <a:xfrm>
              <a:off x="1586776" y="13538"/>
              <a:ext cx="23661" cy="65951"/>
            </a:xfrm>
            <a:custGeom>
              <a:avLst/>
              <a:gdLst/>
              <a:ahLst/>
              <a:cxnLst/>
              <a:rect l="0" t="0" r="0" b="0"/>
              <a:pathLst>
                <a:path w="23661" h="65951">
                  <a:moveTo>
                    <a:pt x="15748" y="0"/>
                  </a:moveTo>
                  <a:lnTo>
                    <a:pt x="23661" y="0"/>
                  </a:lnTo>
                  <a:lnTo>
                    <a:pt x="23661" y="8099"/>
                  </a:lnTo>
                  <a:lnTo>
                    <a:pt x="23317" y="11697"/>
                  </a:lnTo>
                  <a:cubicBezTo>
                    <a:pt x="22949" y="14770"/>
                    <a:pt x="22695" y="17768"/>
                    <a:pt x="22072" y="20841"/>
                  </a:cubicBezTo>
                  <a:lnTo>
                    <a:pt x="18377" y="39574"/>
                  </a:lnTo>
                  <a:lnTo>
                    <a:pt x="23661" y="39574"/>
                  </a:lnTo>
                  <a:lnTo>
                    <a:pt x="23661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139">
              <a:extLst>
                <a:ext uri="{FF2B5EF4-FFF2-40B4-BE49-F238E27FC236}">
                  <a16:creationId xmlns="" xmlns:a16="http://schemas.microsoft.com/office/drawing/2014/main" id="{2301513E-6126-56E3-E9CB-10CAB7A4CE51}"/>
                </a:ext>
              </a:extLst>
            </p:cNvPr>
            <p:cNvSpPr/>
            <p:nvPr/>
          </p:nvSpPr>
          <p:spPr>
            <a:xfrm>
              <a:off x="1610437" y="13538"/>
              <a:ext cx="23634" cy="65951"/>
            </a:xfrm>
            <a:custGeom>
              <a:avLst/>
              <a:gdLst/>
              <a:ahLst/>
              <a:cxnLst/>
              <a:rect l="0" t="0" r="0" b="0"/>
              <a:pathLst>
                <a:path w="23634" h="65951">
                  <a:moveTo>
                    <a:pt x="0" y="0"/>
                  </a:moveTo>
                  <a:lnTo>
                    <a:pt x="8712" y="0"/>
                  </a:lnTo>
                  <a:lnTo>
                    <a:pt x="23634" y="65951"/>
                  </a:lnTo>
                  <a:lnTo>
                    <a:pt x="10439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20" y="17768"/>
                    <a:pt x="1041" y="14770"/>
                    <a:pt x="698" y="11697"/>
                  </a:cubicBezTo>
                  <a:cubicBezTo>
                    <a:pt x="596" y="10199"/>
                    <a:pt x="444" y="8699"/>
                    <a:pt x="279" y="7303"/>
                  </a:cubicBezTo>
                  <a:lnTo>
                    <a:pt x="76" y="7303"/>
                  </a:lnTo>
                  <a:lnTo>
                    <a:pt x="0" y="8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140">
              <a:extLst>
                <a:ext uri="{FF2B5EF4-FFF2-40B4-BE49-F238E27FC236}">
                  <a16:creationId xmlns="" xmlns:a16="http://schemas.microsoft.com/office/drawing/2014/main" id="{648B446D-0DF6-E7EE-4A14-D0FA6EE7D10B}"/>
                </a:ext>
              </a:extLst>
            </p:cNvPr>
            <p:cNvSpPr/>
            <p:nvPr/>
          </p:nvSpPr>
          <p:spPr>
            <a:xfrm>
              <a:off x="1643647" y="13538"/>
              <a:ext cx="19240" cy="65951"/>
            </a:xfrm>
            <a:custGeom>
              <a:avLst/>
              <a:gdLst/>
              <a:ahLst/>
              <a:cxnLst/>
              <a:rect l="0" t="0" r="0" b="0"/>
              <a:pathLst>
                <a:path w="19240" h="65951">
                  <a:moveTo>
                    <a:pt x="0" y="0"/>
                  </a:moveTo>
                  <a:lnTo>
                    <a:pt x="19240" y="0"/>
                  </a:lnTo>
                  <a:lnTo>
                    <a:pt x="19240" y="10100"/>
                  </a:lnTo>
                  <a:lnTo>
                    <a:pt x="18059" y="9665"/>
                  </a:lnTo>
                  <a:lnTo>
                    <a:pt x="12331" y="9665"/>
                  </a:lnTo>
                  <a:lnTo>
                    <a:pt x="12331" y="26645"/>
                  </a:lnTo>
                  <a:lnTo>
                    <a:pt x="14618" y="26645"/>
                  </a:lnTo>
                  <a:lnTo>
                    <a:pt x="19240" y="25451"/>
                  </a:lnTo>
                  <a:lnTo>
                    <a:pt x="19240" y="37007"/>
                  </a:lnTo>
                  <a:lnTo>
                    <a:pt x="17069" y="36309"/>
                  </a:lnTo>
                  <a:lnTo>
                    <a:pt x="12331" y="36309"/>
                  </a:lnTo>
                  <a:lnTo>
                    <a:pt x="12331" y="56274"/>
                  </a:lnTo>
                  <a:lnTo>
                    <a:pt x="14960" y="56274"/>
                  </a:lnTo>
                  <a:lnTo>
                    <a:pt x="19240" y="55877"/>
                  </a:lnTo>
                  <a:lnTo>
                    <a:pt x="19240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141">
              <a:extLst>
                <a:ext uri="{FF2B5EF4-FFF2-40B4-BE49-F238E27FC236}">
                  <a16:creationId xmlns="" xmlns:a16="http://schemas.microsoft.com/office/drawing/2014/main" id="{153AC100-2AF3-206F-795B-B214E2CEC33F}"/>
                </a:ext>
              </a:extLst>
            </p:cNvPr>
            <p:cNvSpPr/>
            <p:nvPr/>
          </p:nvSpPr>
          <p:spPr>
            <a:xfrm>
              <a:off x="1662887" y="13538"/>
              <a:ext cx="19558" cy="65951"/>
            </a:xfrm>
            <a:custGeom>
              <a:avLst/>
              <a:gdLst/>
              <a:ahLst/>
              <a:cxnLst/>
              <a:rect l="0" t="0" r="0" b="0"/>
              <a:pathLst>
                <a:path w="19558" h="65951">
                  <a:moveTo>
                    <a:pt x="0" y="0"/>
                  </a:moveTo>
                  <a:lnTo>
                    <a:pt x="660" y="0"/>
                  </a:lnTo>
                  <a:cubicBezTo>
                    <a:pt x="5944" y="0"/>
                    <a:pt x="11126" y="356"/>
                    <a:pt x="14643" y="4839"/>
                  </a:cubicBezTo>
                  <a:cubicBezTo>
                    <a:pt x="17450" y="8446"/>
                    <a:pt x="17894" y="12230"/>
                    <a:pt x="17894" y="16701"/>
                  </a:cubicBezTo>
                  <a:cubicBezTo>
                    <a:pt x="17894" y="22429"/>
                    <a:pt x="16663" y="28055"/>
                    <a:pt x="9982" y="30518"/>
                  </a:cubicBezTo>
                  <a:lnTo>
                    <a:pt x="9982" y="30697"/>
                  </a:lnTo>
                  <a:cubicBezTo>
                    <a:pt x="16929" y="31662"/>
                    <a:pt x="19558" y="37465"/>
                    <a:pt x="19558" y="45987"/>
                  </a:cubicBezTo>
                  <a:cubicBezTo>
                    <a:pt x="19558" y="48730"/>
                    <a:pt x="19380" y="51436"/>
                    <a:pt x="18695" y="54090"/>
                  </a:cubicBezTo>
                  <a:cubicBezTo>
                    <a:pt x="16040" y="62433"/>
                    <a:pt x="11303" y="65951"/>
                    <a:pt x="2490" y="65951"/>
                  </a:cubicBezTo>
                  <a:lnTo>
                    <a:pt x="0" y="65951"/>
                  </a:lnTo>
                  <a:lnTo>
                    <a:pt x="0" y="55877"/>
                  </a:lnTo>
                  <a:lnTo>
                    <a:pt x="3111" y="55588"/>
                  </a:lnTo>
                  <a:cubicBezTo>
                    <a:pt x="6465" y="54090"/>
                    <a:pt x="6909" y="49771"/>
                    <a:pt x="6909" y="46431"/>
                  </a:cubicBezTo>
                  <a:cubicBezTo>
                    <a:pt x="6909" y="42863"/>
                    <a:pt x="6557" y="40332"/>
                    <a:pt x="5245" y="38694"/>
                  </a:cubicBezTo>
                  <a:lnTo>
                    <a:pt x="0" y="37007"/>
                  </a:lnTo>
                  <a:lnTo>
                    <a:pt x="0" y="25451"/>
                  </a:lnTo>
                  <a:lnTo>
                    <a:pt x="4179" y="24371"/>
                  </a:lnTo>
                  <a:cubicBezTo>
                    <a:pt x="5321" y="22696"/>
                    <a:pt x="5500" y="20396"/>
                    <a:pt x="5500" y="17234"/>
                  </a:cubicBezTo>
                  <a:cubicBezTo>
                    <a:pt x="5500" y="14770"/>
                    <a:pt x="5233" y="12922"/>
                    <a:pt x="4264" y="11668"/>
                  </a:cubicBezTo>
                  <a:lnTo>
                    <a:pt x="0" y="10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7" name="Shape 142">
              <a:extLst>
                <a:ext uri="{FF2B5EF4-FFF2-40B4-BE49-F238E27FC236}">
                  <a16:creationId xmlns="" xmlns:a16="http://schemas.microsoft.com/office/drawing/2014/main" id="{74225F04-FB8E-75CE-28C4-E8FBC00A73EB}"/>
                </a:ext>
              </a:extLst>
            </p:cNvPr>
            <p:cNvSpPr/>
            <p:nvPr/>
          </p:nvSpPr>
          <p:spPr>
            <a:xfrm>
              <a:off x="1695564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32" y="9665"/>
                  </a:lnTo>
                  <a:lnTo>
                    <a:pt x="12332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32" y="35979"/>
                  </a:lnTo>
                  <a:lnTo>
                    <a:pt x="12332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8" name="Shape 143">
              <a:extLst>
                <a:ext uri="{FF2B5EF4-FFF2-40B4-BE49-F238E27FC236}">
                  <a16:creationId xmlns="" xmlns:a16="http://schemas.microsoft.com/office/drawing/2014/main" id="{685E8FD5-2F5C-6969-D0A2-C82002B7D76A}"/>
                </a:ext>
              </a:extLst>
            </p:cNvPr>
            <p:cNvSpPr/>
            <p:nvPr/>
          </p:nvSpPr>
          <p:spPr>
            <a:xfrm>
              <a:off x="1742872" y="13538"/>
              <a:ext cx="56731" cy="65951"/>
            </a:xfrm>
            <a:custGeom>
              <a:avLst/>
              <a:gdLst/>
              <a:ahLst/>
              <a:cxnLst/>
              <a:rect l="0" t="0" r="0" b="0"/>
              <a:pathLst>
                <a:path w="56731" h="65951">
                  <a:moveTo>
                    <a:pt x="0" y="0"/>
                  </a:moveTo>
                  <a:lnTo>
                    <a:pt x="19621" y="0"/>
                  </a:lnTo>
                  <a:lnTo>
                    <a:pt x="26212" y="30607"/>
                  </a:lnTo>
                  <a:cubicBezTo>
                    <a:pt x="27280" y="35611"/>
                    <a:pt x="27978" y="40729"/>
                    <a:pt x="28498" y="45822"/>
                  </a:cubicBezTo>
                  <a:lnTo>
                    <a:pt x="28677" y="45822"/>
                  </a:lnTo>
                  <a:cubicBezTo>
                    <a:pt x="29299" y="39294"/>
                    <a:pt x="29743" y="34913"/>
                    <a:pt x="30607" y="30607"/>
                  </a:cubicBezTo>
                  <a:lnTo>
                    <a:pt x="37211" y="0"/>
                  </a:lnTo>
                  <a:lnTo>
                    <a:pt x="56731" y="0"/>
                  </a:lnTo>
                  <a:lnTo>
                    <a:pt x="56731" y="65951"/>
                  </a:lnTo>
                  <a:lnTo>
                    <a:pt x="44424" y="65951"/>
                  </a:lnTo>
                  <a:lnTo>
                    <a:pt x="44424" y="45200"/>
                  </a:lnTo>
                  <a:cubicBezTo>
                    <a:pt x="44424" y="32106"/>
                    <a:pt x="44665" y="19000"/>
                    <a:pt x="45465" y="5906"/>
                  </a:cubicBezTo>
                  <a:lnTo>
                    <a:pt x="45288" y="5906"/>
                  </a:lnTo>
                  <a:lnTo>
                    <a:pt x="32093" y="65951"/>
                  </a:lnTo>
                  <a:lnTo>
                    <a:pt x="24625" y="65951"/>
                  </a:lnTo>
                  <a:lnTo>
                    <a:pt x="11709" y="5906"/>
                  </a:lnTo>
                  <a:lnTo>
                    <a:pt x="11264" y="5906"/>
                  </a:lnTo>
                  <a:cubicBezTo>
                    <a:pt x="12052" y="19000"/>
                    <a:pt x="12332" y="32106"/>
                    <a:pt x="12332" y="45200"/>
                  </a:cubicBezTo>
                  <a:lnTo>
                    <a:pt x="12332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9" name="Shape 144">
              <a:extLst>
                <a:ext uri="{FF2B5EF4-FFF2-40B4-BE49-F238E27FC236}">
                  <a16:creationId xmlns="" xmlns:a16="http://schemas.microsoft.com/office/drawing/2014/main" id="{6539E928-2875-E9FD-4399-FCD4EF3BBD1F}"/>
                </a:ext>
              </a:extLst>
            </p:cNvPr>
            <p:cNvSpPr/>
            <p:nvPr/>
          </p:nvSpPr>
          <p:spPr>
            <a:xfrm>
              <a:off x="257784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120853" y="37859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3980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3B1EE8-1BB2-F5B2-81D0-22CCE79B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01DCA7AC-AC52-C7CE-AB3F-2E8C9AEC4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0436A29-91ED-8D74-7E84-93FEA5FA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3573614-D3C6-18B0-B22F-E39DAB64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1A8B90D-417B-E08F-2CCE-1118A08C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8EC17B96-8087-68A8-B94D-A6018A202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67571EBB-4A42-6D2F-1C99-835E0E16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B69BE78-9D80-89FC-4986-8563A7F5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AD7A72A-7AC6-0FEB-AD53-2610CDCB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67E6355-6407-6E36-5378-0A684883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52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C4A8-8F37-4347-AA0D-9EB567A6B2C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82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D452-067E-4F6F-A549-54C6D0B000E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8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991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2991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E8E3-3637-4CB1-9C6B-A1E59C10C3C1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7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755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18" y="1981200"/>
            <a:ext cx="507558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EE01-57C3-4B5A-AA6E-06EB6FCD0777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0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70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700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183" y="1535113"/>
            <a:ext cx="5389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183" y="2174875"/>
            <a:ext cx="53892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ED46E-1FF7-430F-8EBC-C6EC69D6B14A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1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C41E0-E84B-4D29-BDF9-5DE85A3DBDB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86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11922-4547-4D8B-846F-5EE43759C0C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5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9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366" y="273051"/>
            <a:ext cx="68160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09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E5B76-1F9B-4EE6-B004-4D865C24212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99F2323-25F6-309A-D943-A0335F4C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9D6AECA-2AC2-FECA-3A2F-BDA6991A9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DE94C41-CB81-5FB5-0D07-851976B7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6C127B0-8DDD-2463-0C20-45C327E3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216CAD6-1926-9BCA-6170-C2BEA37A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549">
            <a:extLst>
              <a:ext uri="{FF2B5EF4-FFF2-40B4-BE49-F238E27FC236}">
                <a16:creationId xmlns="" xmlns:a16="http://schemas.microsoft.com/office/drawing/2014/main" id="{FCE1D5C4-A282-3789-2205-EEFD2DEC9C7B}"/>
              </a:ext>
            </a:extLst>
          </p:cNvPr>
          <p:cNvGrpSpPr/>
          <p:nvPr userDrawn="1"/>
        </p:nvGrpSpPr>
        <p:grpSpPr>
          <a:xfrm>
            <a:off x="10232366" y="133530"/>
            <a:ext cx="1799591" cy="668274"/>
            <a:chOff x="0" y="0"/>
            <a:chExt cx="1799996" cy="557378"/>
          </a:xfrm>
        </p:grpSpPr>
        <p:sp>
          <p:nvSpPr>
            <p:cNvPr id="8" name="Shape 49">
              <a:extLst>
                <a:ext uri="{FF2B5EF4-FFF2-40B4-BE49-F238E27FC236}">
                  <a16:creationId xmlns="" xmlns:a16="http://schemas.microsoft.com/office/drawing/2014/main" id="{B1BAFCED-C4C1-3E7C-794A-66634587B9B5}"/>
                </a:ext>
              </a:extLst>
            </p:cNvPr>
            <p:cNvSpPr/>
            <p:nvPr/>
          </p:nvSpPr>
          <p:spPr>
            <a:xfrm>
              <a:off x="43583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50">
              <a:extLst>
                <a:ext uri="{FF2B5EF4-FFF2-40B4-BE49-F238E27FC236}">
                  <a16:creationId xmlns="" xmlns:a16="http://schemas.microsoft.com/office/drawing/2014/main" id="{5A4BA83E-1F71-FEAC-66BC-EBCDF761F090}"/>
                </a:ext>
              </a:extLst>
            </p:cNvPr>
            <p:cNvSpPr/>
            <p:nvPr/>
          </p:nvSpPr>
          <p:spPr>
            <a:xfrm>
              <a:off x="613905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1">
              <a:extLst>
                <a:ext uri="{FF2B5EF4-FFF2-40B4-BE49-F238E27FC236}">
                  <a16:creationId xmlns="" xmlns:a16="http://schemas.microsoft.com/office/drawing/2014/main" id="{34131218-494F-96EE-0849-07924039CD38}"/>
                </a:ext>
              </a:extLst>
            </p:cNvPr>
            <p:cNvSpPr/>
            <p:nvPr/>
          </p:nvSpPr>
          <p:spPr>
            <a:xfrm>
              <a:off x="79195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2">
              <a:extLst>
                <a:ext uri="{FF2B5EF4-FFF2-40B4-BE49-F238E27FC236}">
                  <a16:creationId xmlns="" xmlns:a16="http://schemas.microsoft.com/office/drawing/2014/main" id="{8B36E007-9E5D-672F-A69D-B1B4EE0B7985}"/>
                </a:ext>
              </a:extLst>
            </p:cNvPr>
            <p:cNvSpPr/>
            <p:nvPr/>
          </p:nvSpPr>
          <p:spPr>
            <a:xfrm>
              <a:off x="970001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3">
              <a:extLst>
                <a:ext uri="{FF2B5EF4-FFF2-40B4-BE49-F238E27FC236}">
                  <a16:creationId xmlns="" xmlns:a16="http://schemas.microsoft.com/office/drawing/2014/main" id="{6E0181D9-D010-6AC3-79E4-90047CF5D0F6}"/>
                </a:ext>
              </a:extLst>
            </p:cNvPr>
            <p:cNvSpPr/>
            <p:nvPr/>
          </p:nvSpPr>
          <p:spPr>
            <a:xfrm>
              <a:off x="292544" y="213169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55" y="0"/>
                  </a:lnTo>
                  <a:lnTo>
                    <a:pt x="295821" y="175006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4">
              <a:extLst>
                <a:ext uri="{FF2B5EF4-FFF2-40B4-BE49-F238E27FC236}">
                  <a16:creationId xmlns="" xmlns:a16="http://schemas.microsoft.com/office/drawing/2014/main" id="{423731DA-FBA6-C0D1-B90E-0A727172570B}"/>
                </a:ext>
              </a:extLst>
            </p:cNvPr>
            <p:cNvSpPr/>
            <p:nvPr/>
          </p:nvSpPr>
          <p:spPr>
            <a:xfrm>
              <a:off x="1148055" y="325501"/>
              <a:ext cx="295872" cy="231877"/>
            </a:xfrm>
            <a:custGeom>
              <a:avLst/>
              <a:gdLst/>
              <a:ahLst/>
              <a:cxnLst/>
              <a:rect l="0" t="0" r="0" b="0"/>
              <a:pathLst>
                <a:path w="295872" h="231877">
                  <a:moveTo>
                    <a:pt x="0" y="0"/>
                  </a:moveTo>
                  <a:lnTo>
                    <a:pt x="72580" y="0"/>
                  </a:lnTo>
                  <a:lnTo>
                    <a:pt x="295872" y="174993"/>
                  </a:lnTo>
                  <a:lnTo>
                    <a:pt x="295872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5">
              <a:extLst>
                <a:ext uri="{FF2B5EF4-FFF2-40B4-BE49-F238E27FC236}">
                  <a16:creationId xmlns="" xmlns:a16="http://schemas.microsoft.com/office/drawing/2014/main" id="{A0A542D3-290F-DECA-734A-6622D8B13494}"/>
                </a:ext>
              </a:extLst>
            </p:cNvPr>
            <p:cNvSpPr/>
            <p:nvPr/>
          </p:nvSpPr>
          <p:spPr>
            <a:xfrm>
              <a:off x="1326096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606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6">
              <a:extLst>
                <a:ext uri="{FF2B5EF4-FFF2-40B4-BE49-F238E27FC236}">
                  <a16:creationId xmlns="" xmlns:a16="http://schemas.microsoft.com/office/drawing/2014/main" id="{7AC21C03-323A-D748-6FF3-DCB3104F74AF}"/>
                </a:ext>
              </a:extLst>
            </p:cNvPr>
            <p:cNvSpPr/>
            <p:nvPr/>
          </p:nvSpPr>
          <p:spPr>
            <a:xfrm>
              <a:off x="1504175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7">
              <a:extLst>
                <a:ext uri="{FF2B5EF4-FFF2-40B4-BE49-F238E27FC236}">
                  <a16:creationId xmlns="" xmlns:a16="http://schemas.microsoft.com/office/drawing/2014/main" id="{994EAF13-4F5D-3E11-65F3-E4737CBA0304}"/>
                </a:ext>
              </a:extLst>
            </p:cNvPr>
            <p:cNvSpPr/>
            <p:nvPr/>
          </p:nvSpPr>
          <p:spPr>
            <a:xfrm>
              <a:off x="9690" y="131496"/>
              <a:ext cx="1790306" cy="137134"/>
            </a:xfrm>
            <a:custGeom>
              <a:avLst/>
              <a:gdLst/>
              <a:ahLst/>
              <a:cxnLst/>
              <a:rect l="0" t="0" r="0" b="0"/>
              <a:pathLst>
                <a:path w="1790306" h="137134">
                  <a:moveTo>
                    <a:pt x="0" y="0"/>
                  </a:moveTo>
                  <a:lnTo>
                    <a:pt x="1790306" y="0"/>
                  </a:lnTo>
                  <a:lnTo>
                    <a:pt x="1790306" y="137134"/>
                  </a:lnTo>
                  <a:lnTo>
                    <a:pt x="174993" y="1371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58">
              <a:extLst>
                <a:ext uri="{FF2B5EF4-FFF2-40B4-BE49-F238E27FC236}">
                  <a16:creationId xmlns="" xmlns:a16="http://schemas.microsoft.com/office/drawing/2014/main" id="{0BF83158-E215-2116-9817-DAF28187328B}"/>
                </a:ext>
              </a:extLst>
            </p:cNvPr>
            <p:cNvSpPr/>
            <p:nvPr/>
          </p:nvSpPr>
          <p:spPr>
            <a:xfrm>
              <a:off x="813816" y="164503"/>
              <a:ext cx="32017" cy="60465"/>
            </a:xfrm>
            <a:custGeom>
              <a:avLst/>
              <a:gdLst/>
              <a:ahLst/>
              <a:cxnLst/>
              <a:rect l="0" t="0" r="0" b="0"/>
              <a:pathLst>
                <a:path w="32017" h="60465">
                  <a:moveTo>
                    <a:pt x="0" y="0"/>
                  </a:moveTo>
                  <a:lnTo>
                    <a:pt x="32017" y="0"/>
                  </a:lnTo>
                  <a:lnTo>
                    <a:pt x="32017" y="8890"/>
                  </a:lnTo>
                  <a:lnTo>
                    <a:pt x="11302" y="8890"/>
                  </a:lnTo>
                  <a:lnTo>
                    <a:pt x="11302" y="24206"/>
                  </a:lnTo>
                  <a:lnTo>
                    <a:pt x="30734" y="24206"/>
                  </a:lnTo>
                  <a:lnTo>
                    <a:pt x="30734" y="33058"/>
                  </a:lnTo>
                  <a:lnTo>
                    <a:pt x="11302" y="33058"/>
                  </a:lnTo>
                  <a:lnTo>
                    <a:pt x="11302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Shape 59">
              <a:extLst>
                <a:ext uri="{FF2B5EF4-FFF2-40B4-BE49-F238E27FC236}">
                  <a16:creationId xmlns="" xmlns:a16="http://schemas.microsoft.com/office/drawing/2014/main" id="{B0413576-A1B7-8F61-39AA-C2FF9643E7DF}"/>
                </a:ext>
              </a:extLst>
            </p:cNvPr>
            <p:cNvSpPr/>
            <p:nvPr/>
          </p:nvSpPr>
          <p:spPr>
            <a:xfrm>
              <a:off x="854863" y="196237"/>
              <a:ext cx="15602" cy="29938"/>
            </a:xfrm>
            <a:custGeom>
              <a:avLst/>
              <a:gdLst/>
              <a:ahLst/>
              <a:cxnLst/>
              <a:rect l="0" t="0" r="0" b="0"/>
              <a:pathLst>
                <a:path w="15602" h="29938">
                  <a:moveTo>
                    <a:pt x="15602" y="0"/>
                  </a:moveTo>
                  <a:lnTo>
                    <a:pt x="15602" y="8294"/>
                  </a:lnTo>
                  <a:lnTo>
                    <a:pt x="12255" y="10595"/>
                  </a:lnTo>
                  <a:cubicBezTo>
                    <a:pt x="10719" y="11891"/>
                    <a:pt x="10490" y="14151"/>
                    <a:pt x="10490" y="16082"/>
                  </a:cubicBezTo>
                  <a:cubicBezTo>
                    <a:pt x="10490" y="19536"/>
                    <a:pt x="11531" y="21873"/>
                    <a:pt x="15404" y="21873"/>
                  </a:cubicBezTo>
                  <a:lnTo>
                    <a:pt x="15602" y="21693"/>
                  </a:lnTo>
                  <a:lnTo>
                    <a:pt x="15602" y="27745"/>
                  </a:lnTo>
                  <a:lnTo>
                    <a:pt x="12179" y="29938"/>
                  </a:lnTo>
                  <a:cubicBezTo>
                    <a:pt x="3721" y="29938"/>
                    <a:pt x="0" y="25670"/>
                    <a:pt x="0" y="16335"/>
                  </a:cubicBezTo>
                  <a:cubicBezTo>
                    <a:pt x="0" y="5922"/>
                    <a:pt x="7341" y="3432"/>
                    <a:pt x="15583" y="29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Shape 60">
              <a:extLst>
                <a:ext uri="{FF2B5EF4-FFF2-40B4-BE49-F238E27FC236}">
                  <a16:creationId xmlns="" xmlns:a16="http://schemas.microsoft.com/office/drawing/2014/main" id="{5B5A14BE-16CF-3759-B111-76338181986C}"/>
                </a:ext>
              </a:extLst>
            </p:cNvPr>
            <p:cNvSpPr/>
            <p:nvPr/>
          </p:nvSpPr>
          <p:spPr>
            <a:xfrm>
              <a:off x="855148" y="178483"/>
              <a:ext cx="15317" cy="14493"/>
            </a:xfrm>
            <a:custGeom>
              <a:avLst/>
              <a:gdLst/>
              <a:ahLst/>
              <a:cxnLst/>
              <a:rect l="0" t="0" r="0" b="0"/>
              <a:pathLst>
                <a:path w="15317" h="14493">
                  <a:moveTo>
                    <a:pt x="15317" y="0"/>
                  </a:moveTo>
                  <a:lnTo>
                    <a:pt x="15317" y="7953"/>
                  </a:lnTo>
                  <a:lnTo>
                    <a:pt x="10962" y="9637"/>
                  </a:lnTo>
                  <a:cubicBezTo>
                    <a:pt x="10179" y="10775"/>
                    <a:pt x="10002" y="12430"/>
                    <a:pt x="10040" y="14493"/>
                  </a:cubicBezTo>
                  <a:lnTo>
                    <a:pt x="32" y="14493"/>
                  </a:lnTo>
                  <a:cubicBezTo>
                    <a:pt x="0" y="10175"/>
                    <a:pt x="689" y="6505"/>
                    <a:pt x="3026" y="3914"/>
                  </a:cubicBezTo>
                  <a:lnTo>
                    <a:pt x="153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61">
              <a:extLst>
                <a:ext uri="{FF2B5EF4-FFF2-40B4-BE49-F238E27FC236}">
                  <a16:creationId xmlns="" xmlns:a16="http://schemas.microsoft.com/office/drawing/2014/main" id="{B68710E5-A783-AA69-E90D-C6CF6FEDF7F3}"/>
                </a:ext>
              </a:extLst>
            </p:cNvPr>
            <p:cNvSpPr/>
            <p:nvPr/>
          </p:nvSpPr>
          <p:spPr>
            <a:xfrm>
              <a:off x="870465" y="178295"/>
              <a:ext cx="16465" cy="46672"/>
            </a:xfrm>
            <a:custGeom>
              <a:avLst/>
              <a:gdLst/>
              <a:ahLst/>
              <a:cxnLst/>
              <a:rect l="0" t="0" r="0" b="0"/>
              <a:pathLst>
                <a:path w="16465" h="46672">
                  <a:moveTo>
                    <a:pt x="590" y="0"/>
                  </a:moveTo>
                  <a:cubicBezTo>
                    <a:pt x="14877" y="0"/>
                    <a:pt x="15780" y="7506"/>
                    <a:pt x="15601" y="13474"/>
                  </a:cubicBezTo>
                  <a:lnTo>
                    <a:pt x="15601" y="40310"/>
                  </a:lnTo>
                  <a:cubicBezTo>
                    <a:pt x="15601" y="42481"/>
                    <a:pt x="15919" y="44590"/>
                    <a:pt x="16465" y="46672"/>
                  </a:cubicBezTo>
                  <a:lnTo>
                    <a:pt x="6572" y="46672"/>
                  </a:lnTo>
                  <a:cubicBezTo>
                    <a:pt x="5848" y="45238"/>
                    <a:pt x="5759" y="43612"/>
                    <a:pt x="5924" y="41999"/>
                  </a:cubicBezTo>
                  <a:lnTo>
                    <a:pt x="5759" y="41999"/>
                  </a:lnTo>
                  <a:lnTo>
                    <a:pt x="0" y="45687"/>
                  </a:lnTo>
                  <a:lnTo>
                    <a:pt x="0" y="39635"/>
                  </a:lnTo>
                  <a:lnTo>
                    <a:pt x="4686" y="35365"/>
                  </a:lnTo>
                  <a:cubicBezTo>
                    <a:pt x="5207" y="32868"/>
                    <a:pt x="4984" y="29826"/>
                    <a:pt x="5111" y="27648"/>
                  </a:cubicBezTo>
                  <a:lnTo>
                    <a:pt x="5111" y="22720"/>
                  </a:lnTo>
                  <a:lnTo>
                    <a:pt x="0" y="26235"/>
                  </a:lnTo>
                  <a:lnTo>
                    <a:pt x="0" y="17942"/>
                  </a:lnTo>
                  <a:lnTo>
                    <a:pt x="5111" y="10414"/>
                  </a:lnTo>
                  <a:cubicBezTo>
                    <a:pt x="4642" y="8382"/>
                    <a:pt x="3028" y="8065"/>
                    <a:pt x="196" y="8065"/>
                  </a:cubicBezTo>
                  <a:lnTo>
                    <a:pt x="0" y="8140"/>
                  </a:lnTo>
                  <a:lnTo>
                    <a:pt x="0" y="188"/>
                  </a:lnTo>
                  <a:lnTo>
                    <a:pt x="5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Shape 62">
              <a:extLst>
                <a:ext uri="{FF2B5EF4-FFF2-40B4-BE49-F238E27FC236}">
                  <a16:creationId xmlns="" xmlns:a16="http://schemas.microsoft.com/office/drawing/2014/main" id="{4CAC49A1-9777-7E67-E274-6EEE1C556922}"/>
                </a:ext>
              </a:extLst>
            </p:cNvPr>
            <p:cNvSpPr/>
            <p:nvPr/>
          </p:nvSpPr>
          <p:spPr>
            <a:xfrm>
              <a:off x="898868" y="164503"/>
              <a:ext cx="31852" cy="60465"/>
            </a:xfrm>
            <a:custGeom>
              <a:avLst/>
              <a:gdLst/>
              <a:ahLst/>
              <a:cxnLst/>
              <a:rect l="0" t="0" r="0" b="0"/>
              <a:pathLst>
                <a:path w="31852" h="60465">
                  <a:moveTo>
                    <a:pt x="0" y="0"/>
                  </a:moveTo>
                  <a:lnTo>
                    <a:pt x="10490" y="0"/>
                  </a:lnTo>
                  <a:lnTo>
                    <a:pt x="10490" y="27343"/>
                  </a:lnTo>
                  <a:cubicBezTo>
                    <a:pt x="10490" y="29261"/>
                    <a:pt x="10414" y="31128"/>
                    <a:pt x="10313" y="33058"/>
                  </a:cubicBezTo>
                  <a:lnTo>
                    <a:pt x="10490" y="33058"/>
                  </a:lnTo>
                  <a:lnTo>
                    <a:pt x="20384" y="15011"/>
                  </a:lnTo>
                  <a:lnTo>
                    <a:pt x="31852" y="15011"/>
                  </a:lnTo>
                  <a:lnTo>
                    <a:pt x="20384" y="33300"/>
                  </a:lnTo>
                  <a:lnTo>
                    <a:pt x="31521" y="60465"/>
                  </a:lnTo>
                  <a:lnTo>
                    <a:pt x="19838" y="60465"/>
                  </a:lnTo>
                  <a:lnTo>
                    <a:pt x="13322" y="41935"/>
                  </a:lnTo>
                  <a:lnTo>
                    <a:pt x="10490" y="46596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Shape 63">
              <a:extLst>
                <a:ext uri="{FF2B5EF4-FFF2-40B4-BE49-F238E27FC236}">
                  <a16:creationId xmlns="" xmlns:a16="http://schemas.microsoft.com/office/drawing/2014/main" id="{E07DD691-9F66-DF59-A8D7-38C3F3CA3583}"/>
                </a:ext>
              </a:extLst>
            </p:cNvPr>
            <p:cNvSpPr/>
            <p:nvPr/>
          </p:nvSpPr>
          <p:spPr>
            <a:xfrm>
              <a:off x="938708" y="179515"/>
              <a:ext cx="30061" cy="46660"/>
            </a:xfrm>
            <a:custGeom>
              <a:avLst/>
              <a:gdLst/>
              <a:ahLst/>
              <a:cxnLst/>
              <a:rect l="0" t="0" r="0" b="0"/>
              <a:pathLst>
                <a:path w="30061" h="46660">
                  <a:moveTo>
                    <a:pt x="0" y="0"/>
                  </a:moveTo>
                  <a:lnTo>
                    <a:pt x="10464" y="0"/>
                  </a:lnTo>
                  <a:lnTo>
                    <a:pt x="10464" y="31115"/>
                  </a:lnTo>
                  <a:cubicBezTo>
                    <a:pt x="10464" y="33109"/>
                    <a:pt x="10389" y="35382"/>
                    <a:pt x="11506" y="37160"/>
                  </a:cubicBezTo>
                  <a:cubicBezTo>
                    <a:pt x="12395" y="38112"/>
                    <a:pt x="13360" y="38595"/>
                    <a:pt x="14732" y="38595"/>
                  </a:cubicBezTo>
                  <a:cubicBezTo>
                    <a:pt x="19659" y="38595"/>
                    <a:pt x="19571" y="33058"/>
                    <a:pt x="19571" y="29490"/>
                  </a:cubicBezTo>
                  <a:lnTo>
                    <a:pt x="19571" y="0"/>
                  </a:lnTo>
                  <a:lnTo>
                    <a:pt x="30061" y="0"/>
                  </a:lnTo>
                  <a:lnTo>
                    <a:pt x="30061" y="45453"/>
                  </a:lnTo>
                  <a:lnTo>
                    <a:pt x="20066" y="45453"/>
                  </a:lnTo>
                  <a:lnTo>
                    <a:pt x="20066" y="38684"/>
                  </a:lnTo>
                  <a:lnTo>
                    <a:pt x="19914" y="38684"/>
                  </a:lnTo>
                  <a:cubicBezTo>
                    <a:pt x="18275" y="44082"/>
                    <a:pt x="15227" y="46583"/>
                    <a:pt x="10134" y="46660"/>
                  </a:cubicBezTo>
                  <a:cubicBezTo>
                    <a:pt x="1829" y="46660"/>
                    <a:pt x="0" y="42393"/>
                    <a:pt x="0" y="3482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610">
              <a:extLst>
                <a:ext uri="{FF2B5EF4-FFF2-40B4-BE49-F238E27FC236}">
                  <a16:creationId xmlns="" xmlns:a16="http://schemas.microsoft.com/office/drawing/2014/main" id="{FC8A980B-EE86-0802-36EC-C0AA1D9C91A7}"/>
                </a:ext>
              </a:extLst>
            </p:cNvPr>
            <p:cNvSpPr/>
            <p:nvPr/>
          </p:nvSpPr>
          <p:spPr>
            <a:xfrm>
              <a:off x="983526" y="164503"/>
              <a:ext cx="10490" cy="60465"/>
            </a:xfrm>
            <a:custGeom>
              <a:avLst/>
              <a:gdLst/>
              <a:ahLst/>
              <a:cxnLst/>
              <a:rect l="0" t="0" r="0" b="0"/>
              <a:pathLst>
                <a:path w="10490" h="60465">
                  <a:moveTo>
                    <a:pt x="0" y="0"/>
                  </a:moveTo>
                  <a:lnTo>
                    <a:pt x="10490" y="0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65">
              <a:extLst>
                <a:ext uri="{FF2B5EF4-FFF2-40B4-BE49-F238E27FC236}">
                  <a16:creationId xmlns="" xmlns:a16="http://schemas.microsoft.com/office/drawing/2014/main" id="{1AE2B405-B407-C3B1-1E62-174F0B2AD302}"/>
                </a:ext>
              </a:extLst>
            </p:cNvPr>
            <p:cNvSpPr/>
            <p:nvPr/>
          </p:nvSpPr>
          <p:spPr>
            <a:xfrm>
              <a:off x="1004341" y="167018"/>
              <a:ext cx="19165" cy="59398"/>
            </a:xfrm>
            <a:custGeom>
              <a:avLst/>
              <a:gdLst/>
              <a:ahLst/>
              <a:cxnLst/>
              <a:rect l="0" t="0" r="0" b="0"/>
              <a:pathLst>
                <a:path w="19165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65" y="12497"/>
                  </a:lnTo>
                  <a:lnTo>
                    <a:pt x="19165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74" y="50305"/>
                    <a:pt x="17882" y="50050"/>
                    <a:pt x="19165" y="49885"/>
                  </a:cubicBezTo>
                  <a:lnTo>
                    <a:pt x="19165" y="58115"/>
                  </a:lnTo>
                  <a:cubicBezTo>
                    <a:pt x="12967" y="58839"/>
                    <a:pt x="4255" y="59398"/>
                    <a:pt x="4255" y="50940"/>
                  </a:cubicBezTo>
                  <a:lnTo>
                    <a:pt x="4255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Shape 66">
              <a:extLst>
                <a:ext uri="{FF2B5EF4-FFF2-40B4-BE49-F238E27FC236}">
                  <a16:creationId xmlns="" xmlns:a16="http://schemas.microsoft.com/office/drawing/2014/main" id="{74A806A4-2D64-5969-7C22-D05C408C4778}"/>
                </a:ext>
              </a:extLst>
            </p:cNvPr>
            <p:cNvSpPr/>
            <p:nvPr/>
          </p:nvSpPr>
          <p:spPr>
            <a:xfrm>
              <a:off x="1032218" y="196219"/>
              <a:ext cx="15602" cy="29956"/>
            </a:xfrm>
            <a:custGeom>
              <a:avLst/>
              <a:gdLst/>
              <a:ahLst/>
              <a:cxnLst/>
              <a:rect l="0" t="0" r="0" b="0"/>
              <a:pathLst>
                <a:path w="15602" h="29956">
                  <a:moveTo>
                    <a:pt x="15602" y="0"/>
                  </a:moveTo>
                  <a:lnTo>
                    <a:pt x="15602" y="8312"/>
                  </a:lnTo>
                  <a:lnTo>
                    <a:pt x="12256" y="10613"/>
                  </a:lnTo>
                  <a:cubicBezTo>
                    <a:pt x="10719" y="11909"/>
                    <a:pt x="10490" y="14169"/>
                    <a:pt x="10490" y="16100"/>
                  </a:cubicBezTo>
                  <a:cubicBezTo>
                    <a:pt x="10490" y="19554"/>
                    <a:pt x="11532" y="21891"/>
                    <a:pt x="15405" y="21891"/>
                  </a:cubicBezTo>
                  <a:lnTo>
                    <a:pt x="15602" y="21712"/>
                  </a:lnTo>
                  <a:lnTo>
                    <a:pt x="15602" y="27761"/>
                  </a:lnTo>
                  <a:lnTo>
                    <a:pt x="12179" y="29956"/>
                  </a:lnTo>
                  <a:cubicBezTo>
                    <a:pt x="3721" y="29956"/>
                    <a:pt x="0" y="25689"/>
                    <a:pt x="0" y="16353"/>
                  </a:cubicBezTo>
                  <a:cubicBezTo>
                    <a:pt x="0" y="5940"/>
                    <a:pt x="7341" y="3450"/>
                    <a:pt x="15570" y="47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Shape 67">
              <a:extLst>
                <a:ext uri="{FF2B5EF4-FFF2-40B4-BE49-F238E27FC236}">
                  <a16:creationId xmlns="" xmlns:a16="http://schemas.microsoft.com/office/drawing/2014/main" id="{F515FABC-BD62-27A6-49AB-88F1607BC68A}"/>
                </a:ext>
              </a:extLst>
            </p:cNvPr>
            <p:cNvSpPr/>
            <p:nvPr/>
          </p:nvSpPr>
          <p:spPr>
            <a:xfrm>
              <a:off x="1032497" y="178483"/>
              <a:ext cx="15322" cy="14493"/>
            </a:xfrm>
            <a:custGeom>
              <a:avLst/>
              <a:gdLst/>
              <a:ahLst/>
              <a:cxnLst/>
              <a:rect l="0" t="0" r="0" b="0"/>
              <a:pathLst>
                <a:path w="15322" h="14493">
                  <a:moveTo>
                    <a:pt x="15322" y="0"/>
                  </a:moveTo>
                  <a:lnTo>
                    <a:pt x="15322" y="7953"/>
                  </a:lnTo>
                  <a:lnTo>
                    <a:pt x="10961" y="9637"/>
                  </a:lnTo>
                  <a:cubicBezTo>
                    <a:pt x="10175" y="10775"/>
                    <a:pt x="9995" y="12429"/>
                    <a:pt x="10033" y="14493"/>
                  </a:cubicBezTo>
                  <a:lnTo>
                    <a:pt x="38" y="14493"/>
                  </a:lnTo>
                  <a:cubicBezTo>
                    <a:pt x="0" y="10175"/>
                    <a:pt x="689" y="6505"/>
                    <a:pt x="3027" y="3914"/>
                  </a:cubicBezTo>
                  <a:lnTo>
                    <a:pt x="15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Shape 68">
              <a:extLst>
                <a:ext uri="{FF2B5EF4-FFF2-40B4-BE49-F238E27FC236}">
                  <a16:creationId xmlns="" xmlns:a16="http://schemas.microsoft.com/office/drawing/2014/main" id="{F7751F56-5011-199B-BF36-B43A1B40F734}"/>
                </a:ext>
              </a:extLst>
            </p:cNvPr>
            <p:cNvSpPr/>
            <p:nvPr/>
          </p:nvSpPr>
          <p:spPr>
            <a:xfrm>
              <a:off x="1047820" y="178295"/>
              <a:ext cx="16466" cy="46672"/>
            </a:xfrm>
            <a:custGeom>
              <a:avLst/>
              <a:gdLst/>
              <a:ahLst/>
              <a:cxnLst/>
              <a:rect l="0" t="0" r="0" b="0"/>
              <a:pathLst>
                <a:path w="16466" h="46672">
                  <a:moveTo>
                    <a:pt x="591" y="0"/>
                  </a:moveTo>
                  <a:cubicBezTo>
                    <a:pt x="14878" y="0"/>
                    <a:pt x="15780" y="7506"/>
                    <a:pt x="15602" y="13474"/>
                  </a:cubicBezTo>
                  <a:lnTo>
                    <a:pt x="15602" y="40310"/>
                  </a:lnTo>
                  <a:cubicBezTo>
                    <a:pt x="15602" y="42481"/>
                    <a:pt x="15919" y="44590"/>
                    <a:pt x="16466" y="46672"/>
                  </a:cubicBezTo>
                  <a:lnTo>
                    <a:pt x="6572" y="46672"/>
                  </a:lnTo>
                  <a:cubicBezTo>
                    <a:pt x="5848" y="45238"/>
                    <a:pt x="5747" y="43612"/>
                    <a:pt x="5924" y="41999"/>
                  </a:cubicBezTo>
                  <a:lnTo>
                    <a:pt x="5747" y="41999"/>
                  </a:lnTo>
                  <a:lnTo>
                    <a:pt x="0" y="45684"/>
                  </a:lnTo>
                  <a:lnTo>
                    <a:pt x="0" y="39635"/>
                  </a:lnTo>
                  <a:lnTo>
                    <a:pt x="4687" y="35365"/>
                  </a:lnTo>
                  <a:cubicBezTo>
                    <a:pt x="5207" y="32868"/>
                    <a:pt x="4985" y="29826"/>
                    <a:pt x="5112" y="27648"/>
                  </a:cubicBezTo>
                  <a:lnTo>
                    <a:pt x="5112" y="22720"/>
                  </a:lnTo>
                  <a:lnTo>
                    <a:pt x="0" y="26236"/>
                  </a:lnTo>
                  <a:lnTo>
                    <a:pt x="0" y="17924"/>
                  </a:lnTo>
                  <a:lnTo>
                    <a:pt x="5112" y="10414"/>
                  </a:lnTo>
                  <a:cubicBezTo>
                    <a:pt x="4642" y="8382"/>
                    <a:pt x="3029" y="8065"/>
                    <a:pt x="197" y="8065"/>
                  </a:cubicBezTo>
                  <a:lnTo>
                    <a:pt x="0" y="8141"/>
                  </a:lnTo>
                  <a:lnTo>
                    <a:pt x="0" y="188"/>
                  </a:lnTo>
                  <a:lnTo>
                    <a:pt x="5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69">
              <a:extLst>
                <a:ext uri="{FF2B5EF4-FFF2-40B4-BE49-F238E27FC236}">
                  <a16:creationId xmlns="" xmlns:a16="http://schemas.microsoft.com/office/drawing/2014/main" id="{73327FA2-CFC7-31DB-7A21-51A8B921E946}"/>
                </a:ext>
              </a:extLst>
            </p:cNvPr>
            <p:cNvSpPr/>
            <p:nvPr/>
          </p:nvSpPr>
          <p:spPr>
            <a:xfrm>
              <a:off x="1097597" y="179515"/>
              <a:ext cx="27737" cy="45453"/>
            </a:xfrm>
            <a:custGeom>
              <a:avLst/>
              <a:gdLst/>
              <a:ahLst/>
              <a:cxnLst/>
              <a:rect l="0" t="0" r="0" b="0"/>
              <a:pathLst>
                <a:path w="27737" h="45453">
                  <a:moveTo>
                    <a:pt x="330" y="0"/>
                  </a:moveTo>
                  <a:lnTo>
                    <a:pt x="27737" y="0"/>
                  </a:lnTo>
                  <a:lnTo>
                    <a:pt x="27737" y="7480"/>
                  </a:lnTo>
                  <a:lnTo>
                    <a:pt x="11138" y="37388"/>
                  </a:lnTo>
                  <a:lnTo>
                    <a:pt x="27737" y="37388"/>
                  </a:lnTo>
                  <a:lnTo>
                    <a:pt x="27737" y="45453"/>
                  </a:lnTo>
                  <a:lnTo>
                    <a:pt x="0" y="45453"/>
                  </a:lnTo>
                  <a:lnTo>
                    <a:pt x="0" y="37249"/>
                  </a:lnTo>
                  <a:lnTo>
                    <a:pt x="15977" y="8065"/>
                  </a:lnTo>
                  <a:lnTo>
                    <a:pt x="330" y="8065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70">
              <a:extLst>
                <a:ext uri="{FF2B5EF4-FFF2-40B4-BE49-F238E27FC236}">
                  <a16:creationId xmlns="" xmlns:a16="http://schemas.microsoft.com/office/drawing/2014/main" id="{725AE9F4-4DE5-1D46-1840-FD304AF6D792}"/>
                </a:ext>
              </a:extLst>
            </p:cNvPr>
            <p:cNvSpPr/>
            <p:nvPr/>
          </p:nvSpPr>
          <p:spPr>
            <a:xfrm>
              <a:off x="1097673" y="162090"/>
              <a:ext cx="28449" cy="11773"/>
            </a:xfrm>
            <a:custGeom>
              <a:avLst/>
              <a:gdLst/>
              <a:ahLst/>
              <a:cxnLst/>
              <a:rect l="0" t="0" r="0" b="0"/>
              <a:pathLst>
                <a:path w="28449" h="11773">
                  <a:moveTo>
                    <a:pt x="0" y="0"/>
                  </a:moveTo>
                  <a:lnTo>
                    <a:pt x="9030" y="0"/>
                  </a:lnTo>
                  <a:lnTo>
                    <a:pt x="14186" y="6617"/>
                  </a:lnTo>
                  <a:lnTo>
                    <a:pt x="19279" y="0"/>
                  </a:lnTo>
                  <a:lnTo>
                    <a:pt x="28449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611">
              <a:extLst>
                <a:ext uri="{FF2B5EF4-FFF2-40B4-BE49-F238E27FC236}">
                  <a16:creationId xmlns="" xmlns:a16="http://schemas.microsoft.com/office/drawing/2014/main" id="{E7A3DB5C-4D2A-FA1A-BF68-4F507AE899DA}"/>
                </a:ext>
              </a:extLst>
            </p:cNvPr>
            <p:cNvSpPr/>
            <p:nvPr/>
          </p:nvSpPr>
          <p:spPr>
            <a:xfrm>
              <a:off x="1136294" y="179515"/>
              <a:ext cx="10464" cy="45453"/>
            </a:xfrm>
            <a:custGeom>
              <a:avLst/>
              <a:gdLst/>
              <a:ahLst/>
              <a:cxnLst/>
              <a:rect l="0" t="0" r="0" b="0"/>
              <a:pathLst>
                <a:path w="10464" h="45453">
                  <a:moveTo>
                    <a:pt x="0" y="0"/>
                  </a:moveTo>
                  <a:lnTo>
                    <a:pt x="10464" y="0"/>
                  </a:lnTo>
                  <a:lnTo>
                    <a:pt x="10464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Shape 612">
              <a:extLst>
                <a:ext uri="{FF2B5EF4-FFF2-40B4-BE49-F238E27FC236}">
                  <a16:creationId xmlns="" xmlns:a16="http://schemas.microsoft.com/office/drawing/2014/main" id="{D4A8FD23-1391-5E3C-4E7E-F624EDC4F3E7}"/>
                </a:ext>
              </a:extLst>
            </p:cNvPr>
            <p:cNvSpPr/>
            <p:nvPr/>
          </p:nvSpPr>
          <p:spPr>
            <a:xfrm>
              <a:off x="1136294" y="164503"/>
              <a:ext cx="10464" cy="9525"/>
            </a:xfrm>
            <a:custGeom>
              <a:avLst/>
              <a:gdLst/>
              <a:ahLst/>
              <a:cxnLst/>
              <a:rect l="0" t="0" r="0" b="0"/>
              <a:pathLst>
                <a:path w="10464" h="9525">
                  <a:moveTo>
                    <a:pt x="0" y="0"/>
                  </a:moveTo>
                  <a:lnTo>
                    <a:pt x="10464" y="0"/>
                  </a:lnTo>
                  <a:lnTo>
                    <a:pt x="10464" y="9525"/>
                  </a:ln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Shape 73">
              <a:extLst>
                <a:ext uri="{FF2B5EF4-FFF2-40B4-BE49-F238E27FC236}">
                  <a16:creationId xmlns="" xmlns:a16="http://schemas.microsoft.com/office/drawing/2014/main" id="{E1CC36CB-671E-7C8F-3B3F-5D108860C851}"/>
                </a:ext>
              </a:extLst>
            </p:cNvPr>
            <p:cNvSpPr/>
            <p:nvPr/>
          </p:nvSpPr>
          <p:spPr>
            <a:xfrm>
              <a:off x="1156779" y="179515"/>
              <a:ext cx="34189" cy="45453"/>
            </a:xfrm>
            <a:custGeom>
              <a:avLst/>
              <a:gdLst/>
              <a:ahLst/>
              <a:cxnLst/>
              <a:rect l="0" t="0" r="0" b="0"/>
              <a:pathLst>
                <a:path w="34189" h="45453">
                  <a:moveTo>
                    <a:pt x="0" y="0"/>
                  </a:moveTo>
                  <a:lnTo>
                    <a:pt x="11291" y="0"/>
                  </a:lnTo>
                  <a:lnTo>
                    <a:pt x="15735" y="25464"/>
                  </a:lnTo>
                  <a:cubicBezTo>
                    <a:pt x="16625" y="29566"/>
                    <a:pt x="17018" y="36754"/>
                    <a:pt x="17171" y="38926"/>
                  </a:cubicBezTo>
                  <a:lnTo>
                    <a:pt x="17323" y="38926"/>
                  </a:lnTo>
                  <a:cubicBezTo>
                    <a:pt x="17488" y="36754"/>
                    <a:pt x="17895" y="29566"/>
                    <a:pt x="18783" y="25464"/>
                  </a:cubicBezTo>
                  <a:lnTo>
                    <a:pt x="23292" y="0"/>
                  </a:lnTo>
                  <a:lnTo>
                    <a:pt x="34189" y="0"/>
                  </a:lnTo>
                  <a:lnTo>
                    <a:pt x="23699" y="45453"/>
                  </a:lnTo>
                  <a:lnTo>
                    <a:pt x="10643" y="4545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Shape 74">
              <a:extLst>
                <a:ext uri="{FF2B5EF4-FFF2-40B4-BE49-F238E27FC236}">
                  <a16:creationId xmlns="" xmlns:a16="http://schemas.microsoft.com/office/drawing/2014/main" id="{4958722D-437B-2F91-EFB9-A4B676FC3CF5}"/>
                </a:ext>
              </a:extLst>
            </p:cNvPr>
            <p:cNvSpPr/>
            <p:nvPr/>
          </p:nvSpPr>
          <p:spPr>
            <a:xfrm>
              <a:off x="119922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8" y="5311"/>
                    <a:pt x="6919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75">
              <a:extLst>
                <a:ext uri="{FF2B5EF4-FFF2-40B4-BE49-F238E27FC236}">
                  <a16:creationId xmlns="" xmlns:a16="http://schemas.microsoft.com/office/drawing/2014/main" id="{518949C5-F3E2-2E87-AC9F-528CF5A81516}"/>
                </a:ext>
              </a:extLst>
            </p:cNvPr>
            <p:cNvSpPr/>
            <p:nvPr/>
          </p:nvSpPr>
          <p:spPr>
            <a:xfrm>
              <a:off x="121514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90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76">
              <a:extLst>
                <a:ext uri="{FF2B5EF4-FFF2-40B4-BE49-F238E27FC236}">
                  <a16:creationId xmlns="" xmlns:a16="http://schemas.microsoft.com/office/drawing/2014/main" id="{0267574C-0268-4A12-C632-C4011AEB09F4}"/>
                </a:ext>
              </a:extLst>
            </p:cNvPr>
            <p:cNvSpPr/>
            <p:nvPr/>
          </p:nvSpPr>
          <p:spPr>
            <a:xfrm>
              <a:off x="1239659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87" y="50305"/>
                    <a:pt x="17882" y="50050"/>
                    <a:pt x="19177" y="49885"/>
                  </a:cubicBezTo>
                  <a:lnTo>
                    <a:pt x="19177" y="58115"/>
                  </a:lnTo>
                  <a:cubicBezTo>
                    <a:pt x="12967" y="58839"/>
                    <a:pt x="4268" y="59398"/>
                    <a:pt x="4268" y="50940"/>
                  </a:cubicBezTo>
                  <a:lnTo>
                    <a:pt x="4268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77">
              <a:extLst>
                <a:ext uri="{FF2B5EF4-FFF2-40B4-BE49-F238E27FC236}">
                  <a16:creationId xmlns="" xmlns:a16="http://schemas.microsoft.com/office/drawing/2014/main" id="{8C39713B-0E73-2194-A40F-DDE23413FCE4}"/>
                </a:ext>
              </a:extLst>
            </p:cNvPr>
            <p:cNvSpPr/>
            <p:nvPr/>
          </p:nvSpPr>
          <p:spPr>
            <a:xfrm>
              <a:off x="1269073" y="178295"/>
              <a:ext cx="30886" cy="46672"/>
            </a:xfrm>
            <a:custGeom>
              <a:avLst/>
              <a:gdLst/>
              <a:ahLst/>
              <a:cxnLst/>
              <a:rect l="0" t="0" r="0" b="0"/>
              <a:pathLst>
                <a:path w="30886" h="46672">
                  <a:moveTo>
                    <a:pt x="20066" y="0"/>
                  </a:moveTo>
                  <a:cubicBezTo>
                    <a:pt x="26047" y="0"/>
                    <a:pt x="30886" y="3467"/>
                    <a:pt x="30543" y="11608"/>
                  </a:cubicBezTo>
                  <a:lnTo>
                    <a:pt x="30543" y="46672"/>
                  </a:lnTo>
                  <a:lnTo>
                    <a:pt x="20066" y="46672"/>
                  </a:lnTo>
                  <a:lnTo>
                    <a:pt x="20066" y="16358"/>
                  </a:lnTo>
                  <a:cubicBezTo>
                    <a:pt x="20066" y="11938"/>
                    <a:pt x="19571" y="9030"/>
                    <a:pt x="15634" y="8877"/>
                  </a:cubicBezTo>
                  <a:cubicBezTo>
                    <a:pt x="11684" y="8699"/>
                    <a:pt x="10325" y="12408"/>
                    <a:pt x="10464" y="17246"/>
                  </a:cubicBezTo>
                  <a:lnTo>
                    <a:pt x="10464" y="46672"/>
                  </a:lnTo>
                  <a:lnTo>
                    <a:pt x="0" y="46672"/>
                  </a:lnTo>
                  <a:lnTo>
                    <a:pt x="0" y="1219"/>
                  </a:lnTo>
                  <a:lnTo>
                    <a:pt x="10464" y="1219"/>
                  </a:lnTo>
                  <a:lnTo>
                    <a:pt x="10464" y="5880"/>
                  </a:lnTo>
                  <a:lnTo>
                    <a:pt x="10643" y="5880"/>
                  </a:lnTo>
                  <a:cubicBezTo>
                    <a:pt x="12979" y="648"/>
                    <a:pt x="17640" y="0"/>
                    <a:pt x="200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613">
              <a:extLst>
                <a:ext uri="{FF2B5EF4-FFF2-40B4-BE49-F238E27FC236}">
                  <a16:creationId xmlns="" xmlns:a16="http://schemas.microsoft.com/office/drawing/2014/main" id="{89F09AD0-9D64-FE5D-989C-C827BDEACDA2}"/>
                </a:ext>
              </a:extLst>
            </p:cNvPr>
            <p:cNvSpPr/>
            <p:nvPr/>
          </p:nvSpPr>
          <p:spPr>
            <a:xfrm>
              <a:off x="1313650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79">
              <a:extLst>
                <a:ext uri="{FF2B5EF4-FFF2-40B4-BE49-F238E27FC236}">
                  <a16:creationId xmlns="" xmlns:a16="http://schemas.microsoft.com/office/drawing/2014/main" id="{AC775106-2E83-5D81-5130-AA0BE7EBA6BC}"/>
                </a:ext>
              </a:extLst>
            </p:cNvPr>
            <p:cNvSpPr/>
            <p:nvPr/>
          </p:nvSpPr>
          <p:spPr>
            <a:xfrm>
              <a:off x="1314399" y="162496"/>
              <a:ext cx="20066" cy="11761"/>
            </a:xfrm>
            <a:custGeom>
              <a:avLst/>
              <a:gdLst/>
              <a:ahLst/>
              <a:cxnLst/>
              <a:rect l="0" t="0" r="0" b="0"/>
              <a:pathLst>
                <a:path w="20066" h="11761">
                  <a:moveTo>
                    <a:pt x="7557" y="0"/>
                  </a:moveTo>
                  <a:lnTo>
                    <a:pt x="20066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80">
              <a:extLst>
                <a:ext uri="{FF2B5EF4-FFF2-40B4-BE49-F238E27FC236}">
                  <a16:creationId xmlns="" xmlns:a16="http://schemas.microsoft.com/office/drawing/2014/main" id="{9B44DF90-77AD-BE77-903A-0DC331B339F5}"/>
                </a:ext>
              </a:extLst>
            </p:cNvPr>
            <p:cNvSpPr/>
            <p:nvPr/>
          </p:nvSpPr>
          <p:spPr>
            <a:xfrm>
              <a:off x="1338263" y="164503"/>
              <a:ext cx="30849" cy="60465"/>
            </a:xfrm>
            <a:custGeom>
              <a:avLst/>
              <a:gdLst/>
              <a:ahLst/>
              <a:cxnLst/>
              <a:rect l="0" t="0" r="0" b="0"/>
              <a:pathLst>
                <a:path w="30849" h="60465">
                  <a:moveTo>
                    <a:pt x="0" y="0"/>
                  </a:moveTo>
                  <a:lnTo>
                    <a:pt x="10464" y="0"/>
                  </a:lnTo>
                  <a:lnTo>
                    <a:pt x="10464" y="19672"/>
                  </a:lnTo>
                  <a:lnTo>
                    <a:pt x="10630" y="19672"/>
                  </a:lnTo>
                  <a:cubicBezTo>
                    <a:pt x="13615" y="14363"/>
                    <a:pt x="17805" y="13792"/>
                    <a:pt x="20066" y="13792"/>
                  </a:cubicBezTo>
                  <a:cubicBezTo>
                    <a:pt x="26009" y="13792"/>
                    <a:pt x="30849" y="17259"/>
                    <a:pt x="30531" y="25400"/>
                  </a:cubicBezTo>
                  <a:lnTo>
                    <a:pt x="30531" y="60465"/>
                  </a:lnTo>
                  <a:lnTo>
                    <a:pt x="20066" y="60465"/>
                  </a:lnTo>
                  <a:lnTo>
                    <a:pt x="20066" y="29349"/>
                  </a:lnTo>
                  <a:cubicBezTo>
                    <a:pt x="20066" y="24917"/>
                    <a:pt x="19571" y="22022"/>
                    <a:pt x="15621" y="21857"/>
                  </a:cubicBezTo>
                  <a:cubicBezTo>
                    <a:pt x="11671" y="21692"/>
                    <a:pt x="10313" y="25400"/>
                    <a:pt x="10464" y="30238"/>
                  </a:cubicBezTo>
                  <a:lnTo>
                    <a:pt x="10464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81">
              <a:extLst>
                <a:ext uri="{FF2B5EF4-FFF2-40B4-BE49-F238E27FC236}">
                  <a16:creationId xmlns="" xmlns:a16="http://schemas.microsoft.com/office/drawing/2014/main" id="{5A2A4860-4D66-B00C-2E02-F3D7B20EFBE0}"/>
                </a:ext>
              </a:extLst>
            </p:cNvPr>
            <p:cNvSpPr/>
            <p:nvPr/>
          </p:nvSpPr>
          <p:spPr>
            <a:xfrm>
              <a:off x="1381106" y="178322"/>
              <a:ext cx="15926" cy="47801"/>
            </a:xfrm>
            <a:custGeom>
              <a:avLst/>
              <a:gdLst/>
              <a:ahLst/>
              <a:cxnLst/>
              <a:rect l="0" t="0" r="0" b="0"/>
              <a:pathLst>
                <a:path w="15926" h="47801">
                  <a:moveTo>
                    <a:pt x="15926" y="0"/>
                  </a:moveTo>
                  <a:lnTo>
                    <a:pt x="15926" y="8113"/>
                  </a:lnTo>
                  <a:lnTo>
                    <a:pt x="11226" y="10745"/>
                  </a:lnTo>
                  <a:cubicBezTo>
                    <a:pt x="10535" y="12366"/>
                    <a:pt x="10535" y="14522"/>
                    <a:pt x="10535" y="16662"/>
                  </a:cubicBezTo>
                  <a:lnTo>
                    <a:pt x="10535" y="31825"/>
                  </a:lnTo>
                  <a:cubicBezTo>
                    <a:pt x="10535" y="34600"/>
                    <a:pt x="10653" y="36591"/>
                    <a:pt x="11402" y="37888"/>
                  </a:cubicBezTo>
                  <a:lnTo>
                    <a:pt x="15926" y="39734"/>
                  </a:lnTo>
                  <a:lnTo>
                    <a:pt x="15926" y="47801"/>
                  </a:lnTo>
                  <a:lnTo>
                    <a:pt x="2860" y="42704"/>
                  </a:lnTo>
                  <a:cubicBezTo>
                    <a:pt x="565" y="39067"/>
                    <a:pt x="0" y="33426"/>
                    <a:pt x="32" y="25526"/>
                  </a:cubicBezTo>
                  <a:cubicBezTo>
                    <a:pt x="89" y="13849"/>
                    <a:pt x="189" y="5314"/>
                    <a:pt x="6900" y="1777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82">
              <a:extLst>
                <a:ext uri="{FF2B5EF4-FFF2-40B4-BE49-F238E27FC236}">
                  <a16:creationId xmlns="" xmlns:a16="http://schemas.microsoft.com/office/drawing/2014/main" id="{76F6EC94-9C1E-6E07-6595-C9506CACC7DC}"/>
                </a:ext>
              </a:extLst>
            </p:cNvPr>
            <p:cNvSpPr/>
            <p:nvPr/>
          </p:nvSpPr>
          <p:spPr>
            <a:xfrm>
              <a:off x="1397032" y="178295"/>
              <a:ext cx="15932" cy="48120"/>
            </a:xfrm>
            <a:custGeom>
              <a:avLst/>
              <a:gdLst/>
              <a:ahLst/>
              <a:cxnLst/>
              <a:rect l="0" t="0" r="0" b="0"/>
              <a:pathLst>
                <a:path w="15932" h="48120">
                  <a:moveTo>
                    <a:pt x="133" y="0"/>
                  </a:moveTo>
                  <a:cubicBezTo>
                    <a:pt x="15716" y="0"/>
                    <a:pt x="15792" y="9982"/>
                    <a:pt x="15881" y="25553"/>
                  </a:cubicBezTo>
                  <a:cubicBezTo>
                    <a:pt x="15932" y="41351"/>
                    <a:pt x="13709" y="48120"/>
                    <a:pt x="133" y="47879"/>
                  </a:cubicBezTo>
                  <a:lnTo>
                    <a:pt x="0" y="47827"/>
                  </a:lnTo>
                  <a:lnTo>
                    <a:pt x="0" y="39760"/>
                  </a:lnTo>
                  <a:lnTo>
                    <a:pt x="133" y="39815"/>
                  </a:lnTo>
                  <a:cubicBezTo>
                    <a:pt x="4972" y="39815"/>
                    <a:pt x="5391" y="37402"/>
                    <a:pt x="5391" y="31852"/>
                  </a:cubicBezTo>
                  <a:lnTo>
                    <a:pt x="5391" y="16688"/>
                  </a:lnTo>
                  <a:cubicBezTo>
                    <a:pt x="5391" y="12408"/>
                    <a:pt x="5391" y="8065"/>
                    <a:pt x="133" y="8065"/>
                  </a:cubicBezTo>
                  <a:lnTo>
                    <a:pt x="0" y="8139"/>
                  </a:lnTo>
                  <a:lnTo>
                    <a:pt x="0" y="26"/>
                  </a:lnTo>
                  <a:lnTo>
                    <a:pt x="1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83">
              <a:extLst>
                <a:ext uri="{FF2B5EF4-FFF2-40B4-BE49-F238E27FC236}">
                  <a16:creationId xmlns="" xmlns:a16="http://schemas.microsoft.com/office/drawing/2014/main" id="{7F3E7E51-9D27-4F03-CFAF-914DAEF0E1BA}"/>
                </a:ext>
              </a:extLst>
            </p:cNvPr>
            <p:cNvSpPr/>
            <p:nvPr/>
          </p:nvSpPr>
          <p:spPr>
            <a:xfrm>
              <a:off x="1448460" y="179515"/>
              <a:ext cx="15287" cy="60681"/>
            </a:xfrm>
            <a:custGeom>
              <a:avLst/>
              <a:gdLst/>
              <a:ahLst/>
              <a:cxnLst/>
              <a:rect l="0" t="0" r="0" b="0"/>
              <a:pathLst>
                <a:path w="15287" h="60681">
                  <a:moveTo>
                    <a:pt x="0" y="0"/>
                  </a:moveTo>
                  <a:lnTo>
                    <a:pt x="10464" y="0"/>
                  </a:lnTo>
                  <a:lnTo>
                    <a:pt x="10464" y="4749"/>
                  </a:lnTo>
                  <a:lnTo>
                    <a:pt x="10643" y="4749"/>
                  </a:lnTo>
                  <a:lnTo>
                    <a:pt x="15287" y="1705"/>
                  </a:lnTo>
                  <a:lnTo>
                    <a:pt x="15287" y="6923"/>
                  </a:lnTo>
                  <a:lnTo>
                    <a:pt x="11026" y="10523"/>
                  </a:lnTo>
                  <a:cubicBezTo>
                    <a:pt x="10395" y="12589"/>
                    <a:pt x="10395" y="15106"/>
                    <a:pt x="10464" y="16916"/>
                  </a:cubicBezTo>
                  <a:lnTo>
                    <a:pt x="10464" y="30543"/>
                  </a:lnTo>
                  <a:lnTo>
                    <a:pt x="15287" y="38169"/>
                  </a:lnTo>
                  <a:lnTo>
                    <a:pt x="15287" y="45576"/>
                  </a:lnTo>
                  <a:lnTo>
                    <a:pt x="14372" y="45353"/>
                  </a:lnTo>
                  <a:cubicBezTo>
                    <a:pt x="12809" y="44485"/>
                    <a:pt x="11437" y="43072"/>
                    <a:pt x="10147" y="40780"/>
                  </a:cubicBezTo>
                  <a:lnTo>
                    <a:pt x="9995" y="40780"/>
                  </a:lnTo>
                  <a:lnTo>
                    <a:pt x="9995" y="60681"/>
                  </a:lnTo>
                  <a:lnTo>
                    <a:pt x="0" y="60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84">
              <a:extLst>
                <a:ext uri="{FF2B5EF4-FFF2-40B4-BE49-F238E27FC236}">
                  <a16:creationId xmlns="" xmlns:a16="http://schemas.microsoft.com/office/drawing/2014/main" id="{33D1C230-FD07-CA72-F420-4A3A1F4246B6}"/>
                </a:ext>
              </a:extLst>
            </p:cNvPr>
            <p:cNvSpPr/>
            <p:nvPr/>
          </p:nvSpPr>
          <p:spPr>
            <a:xfrm>
              <a:off x="1463748" y="178295"/>
              <a:ext cx="15345" cy="47879"/>
            </a:xfrm>
            <a:custGeom>
              <a:avLst/>
              <a:gdLst/>
              <a:ahLst/>
              <a:cxnLst/>
              <a:rect l="0" t="0" r="0" b="0"/>
              <a:pathLst>
                <a:path w="15345" h="47879">
                  <a:moveTo>
                    <a:pt x="4461" y="0"/>
                  </a:moveTo>
                  <a:cubicBezTo>
                    <a:pt x="11230" y="165"/>
                    <a:pt x="15104" y="3797"/>
                    <a:pt x="15345" y="16294"/>
                  </a:cubicBezTo>
                  <a:lnTo>
                    <a:pt x="15345" y="32728"/>
                  </a:lnTo>
                  <a:cubicBezTo>
                    <a:pt x="15104" y="39992"/>
                    <a:pt x="13313" y="47879"/>
                    <a:pt x="4461" y="47879"/>
                  </a:cubicBezTo>
                  <a:lnTo>
                    <a:pt x="0" y="46795"/>
                  </a:lnTo>
                  <a:lnTo>
                    <a:pt x="0" y="39388"/>
                  </a:lnTo>
                  <a:lnTo>
                    <a:pt x="270" y="39815"/>
                  </a:lnTo>
                  <a:cubicBezTo>
                    <a:pt x="3496" y="39815"/>
                    <a:pt x="4638" y="36360"/>
                    <a:pt x="4855" y="32004"/>
                  </a:cubicBezTo>
                  <a:lnTo>
                    <a:pt x="4855" y="16840"/>
                  </a:lnTo>
                  <a:cubicBezTo>
                    <a:pt x="4537" y="12344"/>
                    <a:pt x="5032" y="8065"/>
                    <a:pt x="92" y="8065"/>
                  </a:cubicBezTo>
                  <a:lnTo>
                    <a:pt x="0" y="8143"/>
                  </a:lnTo>
                  <a:lnTo>
                    <a:pt x="0" y="2924"/>
                  </a:lnTo>
                  <a:lnTo>
                    <a:pt x="44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85">
              <a:extLst>
                <a:ext uri="{FF2B5EF4-FFF2-40B4-BE49-F238E27FC236}">
                  <a16:creationId xmlns="" xmlns:a16="http://schemas.microsoft.com/office/drawing/2014/main" id="{D37E29C3-ADF7-DD43-9B12-607E31E32AA2}"/>
                </a:ext>
              </a:extLst>
            </p:cNvPr>
            <p:cNvSpPr/>
            <p:nvPr/>
          </p:nvSpPr>
          <p:spPr>
            <a:xfrm>
              <a:off x="1492149" y="178626"/>
              <a:ext cx="20879" cy="46342"/>
            </a:xfrm>
            <a:custGeom>
              <a:avLst/>
              <a:gdLst/>
              <a:ahLst/>
              <a:cxnLst/>
              <a:rect l="0" t="0" r="0" b="0"/>
              <a:pathLst>
                <a:path w="20879" h="46342">
                  <a:moveTo>
                    <a:pt x="20879" y="76"/>
                  </a:moveTo>
                  <a:lnTo>
                    <a:pt x="20879" y="12497"/>
                  </a:lnTo>
                  <a:cubicBezTo>
                    <a:pt x="15075" y="11926"/>
                    <a:pt x="10643" y="13373"/>
                    <a:pt x="10464" y="20066"/>
                  </a:cubicBezTo>
                  <a:lnTo>
                    <a:pt x="10464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36" y="8954"/>
                  </a:lnTo>
                  <a:cubicBezTo>
                    <a:pt x="11531" y="5638"/>
                    <a:pt x="12814" y="3784"/>
                    <a:pt x="14363" y="2489"/>
                  </a:cubicBezTo>
                  <a:cubicBezTo>
                    <a:pt x="17335" y="0"/>
                    <a:pt x="19342" y="153"/>
                    <a:pt x="20879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Shape 86">
              <a:extLst>
                <a:ext uri="{FF2B5EF4-FFF2-40B4-BE49-F238E27FC236}">
                  <a16:creationId xmlns="" xmlns:a16="http://schemas.microsoft.com/office/drawing/2014/main" id="{55023094-C2D4-F614-863C-44C0002BF35C}"/>
                </a:ext>
              </a:extLst>
            </p:cNvPr>
            <p:cNvSpPr/>
            <p:nvPr/>
          </p:nvSpPr>
          <p:spPr>
            <a:xfrm>
              <a:off x="152161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1" y="5311"/>
                    <a:pt x="6914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Shape 87">
              <a:extLst>
                <a:ext uri="{FF2B5EF4-FFF2-40B4-BE49-F238E27FC236}">
                  <a16:creationId xmlns="" xmlns:a16="http://schemas.microsoft.com/office/drawing/2014/main" id="{10283570-AE06-1D12-1521-09833EF0B35D}"/>
                </a:ext>
              </a:extLst>
            </p:cNvPr>
            <p:cNvSpPr/>
            <p:nvPr/>
          </p:nvSpPr>
          <p:spPr>
            <a:xfrm>
              <a:off x="153753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78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Shape 88">
              <a:extLst>
                <a:ext uri="{FF2B5EF4-FFF2-40B4-BE49-F238E27FC236}">
                  <a16:creationId xmlns="" xmlns:a16="http://schemas.microsoft.com/office/drawing/2014/main" id="{5F11F2C3-FEA5-774A-5ADA-3F5D3D42A3CF}"/>
                </a:ext>
              </a:extLst>
            </p:cNvPr>
            <p:cNvSpPr/>
            <p:nvPr/>
          </p:nvSpPr>
          <p:spPr>
            <a:xfrm>
              <a:off x="1562049" y="178295"/>
              <a:ext cx="32410" cy="47879"/>
            </a:xfrm>
            <a:custGeom>
              <a:avLst/>
              <a:gdLst/>
              <a:ahLst/>
              <a:cxnLst/>
              <a:rect l="0" t="0" r="0" b="0"/>
              <a:pathLst>
                <a:path w="32410" h="47879">
                  <a:moveTo>
                    <a:pt x="17005" y="0"/>
                  </a:moveTo>
                  <a:cubicBezTo>
                    <a:pt x="27153" y="0"/>
                    <a:pt x="31839" y="5321"/>
                    <a:pt x="31598" y="15075"/>
                  </a:cubicBezTo>
                  <a:lnTo>
                    <a:pt x="21133" y="15075"/>
                  </a:lnTo>
                  <a:cubicBezTo>
                    <a:pt x="21349" y="9982"/>
                    <a:pt x="19914" y="8065"/>
                    <a:pt x="16294" y="8065"/>
                  </a:cubicBezTo>
                  <a:cubicBezTo>
                    <a:pt x="13792" y="8065"/>
                    <a:pt x="11850" y="9195"/>
                    <a:pt x="11850" y="11761"/>
                  </a:cubicBezTo>
                  <a:cubicBezTo>
                    <a:pt x="11850" y="14427"/>
                    <a:pt x="13792" y="15646"/>
                    <a:pt x="15799" y="17005"/>
                  </a:cubicBezTo>
                  <a:lnTo>
                    <a:pt x="24359" y="22809"/>
                  </a:lnTo>
                  <a:cubicBezTo>
                    <a:pt x="27013" y="24346"/>
                    <a:pt x="31204" y="28702"/>
                    <a:pt x="31521" y="31762"/>
                  </a:cubicBezTo>
                  <a:cubicBezTo>
                    <a:pt x="32410" y="39662"/>
                    <a:pt x="30480" y="47879"/>
                    <a:pt x="15964" y="47879"/>
                  </a:cubicBezTo>
                  <a:cubicBezTo>
                    <a:pt x="10389" y="47879"/>
                    <a:pt x="0" y="45542"/>
                    <a:pt x="1207" y="31674"/>
                  </a:cubicBezTo>
                  <a:lnTo>
                    <a:pt x="11697" y="31674"/>
                  </a:lnTo>
                  <a:cubicBezTo>
                    <a:pt x="10884" y="40069"/>
                    <a:pt x="14110" y="39815"/>
                    <a:pt x="16535" y="39815"/>
                  </a:cubicBezTo>
                  <a:cubicBezTo>
                    <a:pt x="19521" y="39815"/>
                    <a:pt x="21603" y="37643"/>
                    <a:pt x="20879" y="34747"/>
                  </a:cubicBezTo>
                  <a:cubicBezTo>
                    <a:pt x="20701" y="32169"/>
                    <a:pt x="17729" y="30709"/>
                    <a:pt x="15723" y="29349"/>
                  </a:cubicBezTo>
                  <a:lnTo>
                    <a:pt x="9996" y="25388"/>
                  </a:lnTo>
                  <a:cubicBezTo>
                    <a:pt x="4763" y="21768"/>
                    <a:pt x="1384" y="17576"/>
                    <a:pt x="1384" y="11049"/>
                  </a:cubicBezTo>
                  <a:cubicBezTo>
                    <a:pt x="1384" y="4039"/>
                    <a:pt x="6934" y="0"/>
                    <a:pt x="170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Shape 89">
              <a:extLst>
                <a:ext uri="{FF2B5EF4-FFF2-40B4-BE49-F238E27FC236}">
                  <a16:creationId xmlns="" xmlns:a16="http://schemas.microsoft.com/office/drawing/2014/main" id="{5481BC5F-35D3-6EF1-34D7-144A7356CE8D}"/>
                </a:ext>
              </a:extLst>
            </p:cNvPr>
            <p:cNvSpPr/>
            <p:nvPr/>
          </p:nvSpPr>
          <p:spPr>
            <a:xfrm>
              <a:off x="1601064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7" y="0"/>
                  </a:lnTo>
                  <a:lnTo>
                    <a:pt x="14757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7" y="20155"/>
                  </a:lnTo>
                  <a:lnTo>
                    <a:pt x="14757" y="48361"/>
                  </a:lnTo>
                  <a:cubicBezTo>
                    <a:pt x="14986" y="50305"/>
                    <a:pt x="17907" y="50050"/>
                    <a:pt x="19177" y="49885"/>
                  </a:cubicBezTo>
                  <a:lnTo>
                    <a:pt x="19177" y="58115"/>
                  </a:lnTo>
                  <a:cubicBezTo>
                    <a:pt x="12992" y="58839"/>
                    <a:pt x="4267" y="59398"/>
                    <a:pt x="4267" y="50940"/>
                  </a:cubicBezTo>
                  <a:lnTo>
                    <a:pt x="4267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9" name="Shape 90">
              <a:extLst>
                <a:ext uri="{FF2B5EF4-FFF2-40B4-BE49-F238E27FC236}">
                  <a16:creationId xmlns="" xmlns:a16="http://schemas.microsoft.com/office/drawing/2014/main" id="{37B36094-0D64-696F-8520-FC3E3F6C1B4D}"/>
                </a:ext>
              </a:extLst>
            </p:cNvPr>
            <p:cNvSpPr/>
            <p:nvPr/>
          </p:nvSpPr>
          <p:spPr>
            <a:xfrm>
              <a:off x="1630401" y="178626"/>
              <a:ext cx="20892" cy="46342"/>
            </a:xfrm>
            <a:custGeom>
              <a:avLst/>
              <a:gdLst/>
              <a:ahLst/>
              <a:cxnLst/>
              <a:rect l="0" t="0" r="0" b="0"/>
              <a:pathLst>
                <a:path w="20892" h="46342">
                  <a:moveTo>
                    <a:pt x="20892" y="76"/>
                  </a:moveTo>
                  <a:lnTo>
                    <a:pt x="20892" y="12497"/>
                  </a:lnTo>
                  <a:cubicBezTo>
                    <a:pt x="15087" y="11926"/>
                    <a:pt x="10643" y="13373"/>
                    <a:pt x="10503" y="20066"/>
                  </a:cubicBezTo>
                  <a:lnTo>
                    <a:pt x="10503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49" y="8954"/>
                  </a:lnTo>
                  <a:cubicBezTo>
                    <a:pt x="11544" y="5638"/>
                    <a:pt x="12827" y="3784"/>
                    <a:pt x="14363" y="2489"/>
                  </a:cubicBezTo>
                  <a:cubicBezTo>
                    <a:pt x="17349" y="0"/>
                    <a:pt x="19355" y="153"/>
                    <a:pt x="20892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0" name="Shape 91">
              <a:extLst>
                <a:ext uri="{FF2B5EF4-FFF2-40B4-BE49-F238E27FC236}">
                  <a16:creationId xmlns="" xmlns:a16="http://schemas.microsoft.com/office/drawing/2014/main" id="{DE3B5F30-FBA7-B2DA-FA91-EB91CE39E199}"/>
                </a:ext>
              </a:extLst>
            </p:cNvPr>
            <p:cNvSpPr/>
            <p:nvPr/>
          </p:nvSpPr>
          <p:spPr>
            <a:xfrm>
              <a:off x="1627898" y="162090"/>
              <a:ext cx="28473" cy="11773"/>
            </a:xfrm>
            <a:custGeom>
              <a:avLst/>
              <a:gdLst/>
              <a:ahLst/>
              <a:cxnLst/>
              <a:rect l="0" t="0" r="0" b="0"/>
              <a:pathLst>
                <a:path w="28473" h="11773">
                  <a:moveTo>
                    <a:pt x="0" y="0"/>
                  </a:moveTo>
                  <a:lnTo>
                    <a:pt x="9030" y="0"/>
                  </a:lnTo>
                  <a:lnTo>
                    <a:pt x="14212" y="6617"/>
                  </a:lnTo>
                  <a:lnTo>
                    <a:pt x="19279" y="0"/>
                  </a:lnTo>
                  <a:lnTo>
                    <a:pt x="28473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92">
              <a:extLst>
                <a:ext uri="{FF2B5EF4-FFF2-40B4-BE49-F238E27FC236}">
                  <a16:creationId xmlns="" xmlns:a16="http://schemas.microsoft.com/office/drawing/2014/main" id="{03957460-8529-E4D9-9304-9F9F484697D3}"/>
                </a:ext>
              </a:extLst>
            </p:cNvPr>
            <p:cNvSpPr/>
            <p:nvPr/>
          </p:nvSpPr>
          <p:spPr>
            <a:xfrm>
              <a:off x="1659433" y="178295"/>
              <a:ext cx="16204" cy="47513"/>
            </a:xfrm>
            <a:custGeom>
              <a:avLst/>
              <a:gdLst/>
              <a:ahLst/>
              <a:cxnLst/>
              <a:rect l="0" t="0" r="0" b="0"/>
              <a:pathLst>
                <a:path w="16204" h="47513">
                  <a:moveTo>
                    <a:pt x="15799" y="0"/>
                  </a:moveTo>
                  <a:lnTo>
                    <a:pt x="16204" y="64"/>
                  </a:lnTo>
                  <a:lnTo>
                    <a:pt x="16204" y="8330"/>
                  </a:lnTo>
                  <a:lnTo>
                    <a:pt x="15964" y="8065"/>
                  </a:lnTo>
                  <a:cubicBezTo>
                    <a:pt x="10731" y="8065"/>
                    <a:pt x="10960" y="12091"/>
                    <a:pt x="10960" y="16205"/>
                  </a:cubicBezTo>
                  <a:lnTo>
                    <a:pt x="10960" y="18059"/>
                  </a:lnTo>
                  <a:lnTo>
                    <a:pt x="16204" y="18059"/>
                  </a:lnTo>
                  <a:lnTo>
                    <a:pt x="16204" y="26124"/>
                  </a:lnTo>
                  <a:lnTo>
                    <a:pt x="10960" y="26124"/>
                  </a:lnTo>
                  <a:lnTo>
                    <a:pt x="10960" y="32728"/>
                  </a:lnTo>
                  <a:cubicBezTo>
                    <a:pt x="10999" y="35706"/>
                    <a:pt x="11579" y="37478"/>
                    <a:pt x="12544" y="38505"/>
                  </a:cubicBezTo>
                  <a:lnTo>
                    <a:pt x="16204" y="39737"/>
                  </a:lnTo>
                  <a:lnTo>
                    <a:pt x="16204" y="47513"/>
                  </a:lnTo>
                  <a:lnTo>
                    <a:pt x="4243" y="43355"/>
                  </a:lnTo>
                  <a:cubicBezTo>
                    <a:pt x="1533" y="40256"/>
                    <a:pt x="368" y="35484"/>
                    <a:pt x="495" y="28791"/>
                  </a:cubicBezTo>
                  <a:lnTo>
                    <a:pt x="495" y="16840"/>
                  </a:lnTo>
                  <a:cubicBezTo>
                    <a:pt x="0" y="6134"/>
                    <a:pt x="5473" y="0"/>
                    <a:pt x="157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Shape 93">
              <a:extLst>
                <a:ext uri="{FF2B5EF4-FFF2-40B4-BE49-F238E27FC236}">
                  <a16:creationId xmlns="" xmlns:a16="http://schemas.microsoft.com/office/drawing/2014/main" id="{D55BF757-EEBF-7DF7-A2FF-A27843974B8C}"/>
                </a:ext>
              </a:extLst>
            </p:cNvPr>
            <p:cNvSpPr/>
            <p:nvPr/>
          </p:nvSpPr>
          <p:spPr>
            <a:xfrm>
              <a:off x="1675637" y="209562"/>
              <a:ext cx="15965" cy="16612"/>
            </a:xfrm>
            <a:custGeom>
              <a:avLst/>
              <a:gdLst/>
              <a:ahLst/>
              <a:cxnLst/>
              <a:rect l="0" t="0" r="0" b="0"/>
              <a:pathLst>
                <a:path w="15965" h="16612">
                  <a:moveTo>
                    <a:pt x="5068" y="0"/>
                  </a:moveTo>
                  <a:lnTo>
                    <a:pt x="15571" y="0"/>
                  </a:lnTo>
                  <a:cubicBezTo>
                    <a:pt x="15965" y="10173"/>
                    <a:pt x="11774" y="16612"/>
                    <a:pt x="1055" y="16612"/>
                  </a:cubicBezTo>
                  <a:lnTo>
                    <a:pt x="0" y="16245"/>
                  </a:lnTo>
                  <a:lnTo>
                    <a:pt x="0" y="8470"/>
                  </a:lnTo>
                  <a:lnTo>
                    <a:pt x="229" y="8548"/>
                  </a:lnTo>
                  <a:cubicBezTo>
                    <a:pt x="4103" y="8548"/>
                    <a:pt x="5245" y="5728"/>
                    <a:pt x="5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94">
              <a:extLst>
                <a:ext uri="{FF2B5EF4-FFF2-40B4-BE49-F238E27FC236}">
                  <a16:creationId xmlns="" xmlns:a16="http://schemas.microsoft.com/office/drawing/2014/main" id="{BE1145D4-542D-34A0-1031-B16804A9AEFF}"/>
                </a:ext>
              </a:extLst>
            </p:cNvPr>
            <p:cNvSpPr/>
            <p:nvPr/>
          </p:nvSpPr>
          <p:spPr>
            <a:xfrm>
              <a:off x="1675637" y="178360"/>
              <a:ext cx="15711" cy="26060"/>
            </a:xfrm>
            <a:custGeom>
              <a:avLst/>
              <a:gdLst/>
              <a:ahLst/>
              <a:cxnLst/>
              <a:rect l="0" t="0" r="0" b="0"/>
              <a:pathLst>
                <a:path w="15711" h="26060">
                  <a:moveTo>
                    <a:pt x="0" y="0"/>
                  </a:moveTo>
                  <a:lnTo>
                    <a:pt x="8263" y="1313"/>
                  </a:lnTo>
                  <a:cubicBezTo>
                    <a:pt x="14846" y="4024"/>
                    <a:pt x="15711" y="10613"/>
                    <a:pt x="15711" y="19938"/>
                  </a:cubicBezTo>
                  <a:lnTo>
                    <a:pt x="15711" y="26060"/>
                  </a:lnTo>
                  <a:lnTo>
                    <a:pt x="0" y="26060"/>
                  </a:lnTo>
                  <a:lnTo>
                    <a:pt x="0" y="17995"/>
                  </a:lnTo>
                  <a:lnTo>
                    <a:pt x="5245" y="17995"/>
                  </a:lnTo>
                  <a:lnTo>
                    <a:pt x="5245" y="14058"/>
                  </a:lnTo>
                  <a:lnTo>
                    <a:pt x="0" y="82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95">
              <a:extLst>
                <a:ext uri="{FF2B5EF4-FFF2-40B4-BE49-F238E27FC236}">
                  <a16:creationId xmlns="" xmlns:a16="http://schemas.microsoft.com/office/drawing/2014/main" id="{F3E189D0-9D1A-91B7-AC3C-45674B14B9B0}"/>
                </a:ext>
              </a:extLst>
            </p:cNvPr>
            <p:cNvSpPr/>
            <p:nvPr/>
          </p:nvSpPr>
          <p:spPr>
            <a:xfrm>
              <a:off x="1703451" y="178295"/>
              <a:ext cx="15352" cy="47879"/>
            </a:xfrm>
            <a:custGeom>
              <a:avLst/>
              <a:gdLst/>
              <a:ahLst/>
              <a:cxnLst/>
              <a:rect l="0" t="0" r="0" b="0"/>
              <a:pathLst>
                <a:path w="15352" h="47879">
                  <a:moveTo>
                    <a:pt x="10973" y="0"/>
                  </a:moveTo>
                  <a:lnTo>
                    <a:pt x="15352" y="2719"/>
                  </a:lnTo>
                  <a:lnTo>
                    <a:pt x="15352" y="8159"/>
                  </a:lnTo>
                  <a:lnTo>
                    <a:pt x="15240" y="8065"/>
                  </a:lnTo>
                  <a:cubicBezTo>
                    <a:pt x="10325" y="8065"/>
                    <a:pt x="10795" y="12344"/>
                    <a:pt x="10502" y="16840"/>
                  </a:cubicBezTo>
                  <a:lnTo>
                    <a:pt x="10502" y="32004"/>
                  </a:lnTo>
                  <a:cubicBezTo>
                    <a:pt x="10744" y="36360"/>
                    <a:pt x="11861" y="39815"/>
                    <a:pt x="15087" y="39815"/>
                  </a:cubicBezTo>
                  <a:lnTo>
                    <a:pt x="15352" y="39396"/>
                  </a:lnTo>
                  <a:lnTo>
                    <a:pt x="15352" y="46739"/>
                  </a:lnTo>
                  <a:lnTo>
                    <a:pt x="10973" y="47879"/>
                  </a:lnTo>
                  <a:cubicBezTo>
                    <a:pt x="2108" y="47879"/>
                    <a:pt x="253" y="39815"/>
                    <a:pt x="0" y="32563"/>
                  </a:cubicBezTo>
                  <a:lnTo>
                    <a:pt x="0" y="16116"/>
                  </a:lnTo>
                  <a:cubicBezTo>
                    <a:pt x="253" y="3632"/>
                    <a:pt x="4190" y="165"/>
                    <a:pt x="109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96">
              <a:extLst>
                <a:ext uri="{FF2B5EF4-FFF2-40B4-BE49-F238E27FC236}">
                  <a16:creationId xmlns="" xmlns:a16="http://schemas.microsoft.com/office/drawing/2014/main" id="{75B3CAF0-C5DD-3E93-91A3-BD3CB9F88438}"/>
                </a:ext>
              </a:extLst>
            </p:cNvPr>
            <p:cNvSpPr/>
            <p:nvPr/>
          </p:nvSpPr>
          <p:spPr>
            <a:xfrm>
              <a:off x="1718803" y="164503"/>
              <a:ext cx="15280" cy="60532"/>
            </a:xfrm>
            <a:custGeom>
              <a:avLst/>
              <a:gdLst/>
              <a:ahLst/>
              <a:cxnLst/>
              <a:rect l="0" t="0" r="0" b="0"/>
              <a:pathLst>
                <a:path w="15280" h="60532">
                  <a:moveTo>
                    <a:pt x="4816" y="0"/>
                  </a:moveTo>
                  <a:lnTo>
                    <a:pt x="15280" y="0"/>
                  </a:lnTo>
                  <a:lnTo>
                    <a:pt x="15280" y="60465"/>
                  </a:lnTo>
                  <a:lnTo>
                    <a:pt x="4816" y="60465"/>
                  </a:lnTo>
                  <a:lnTo>
                    <a:pt x="4816" y="55626"/>
                  </a:lnTo>
                  <a:lnTo>
                    <a:pt x="4651" y="55626"/>
                  </a:lnTo>
                  <a:cubicBezTo>
                    <a:pt x="3641" y="57931"/>
                    <a:pt x="2412" y="59385"/>
                    <a:pt x="922" y="60292"/>
                  </a:cubicBezTo>
                  <a:lnTo>
                    <a:pt x="0" y="60532"/>
                  </a:lnTo>
                  <a:lnTo>
                    <a:pt x="0" y="53188"/>
                  </a:lnTo>
                  <a:lnTo>
                    <a:pt x="4816" y="45555"/>
                  </a:lnTo>
                  <a:lnTo>
                    <a:pt x="4816" y="31928"/>
                  </a:lnTo>
                  <a:cubicBezTo>
                    <a:pt x="4892" y="30118"/>
                    <a:pt x="4892" y="27600"/>
                    <a:pt x="4257" y="25535"/>
                  </a:cubicBezTo>
                  <a:lnTo>
                    <a:pt x="0" y="21951"/>
                  </a:lnTo>
                  <a:lnTo>
                    <a:pt x="0" y="16511"/>
                  </a:lnTo>
                  <a:lnTo>
                    <a:pt x="4968" y="19596"/>
                  </a:lnTo>
                  <a:lnTo>
                    <a:pt x="5121" y="19596"/>
                  </a:lnTo>
                  <a:cubicBezTo>
                    <a:pt x="4892" y="18237"/>
                    <a:pt x="4816" y="16942"/>
                    <a:pt x="4816" y="15570"/>
                  </a:cubicBezTo>
                  <a:lnTo>
                    <a:pt x="4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614">
              <a:extLst>
                <a:ext uri="{FF2B5EF4-FFF2-40B4-BE49-F238E27FC236}">
                  <a16:creationId xmlns="" xmlns:a16="http://schemas.microsoft.com/office/drawing/2014/main" id="{5D3F7EA6-AEEE-501C-E22F-500F6A2B3A35}"/>
                </a:ext>
              </a:extLst>
            </p:cNvPr>
            <p:cNvSpPr/>
            <p:nvPr/>
          </p:nvSpPr>
          <p:spPr>
            <a:xfrm>
              <a:off x="1748675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98">
              <a:extLst>
                <a:ext uri="{FF2B5EF4-FFF2-40B4-BE49-F238E27FC236}">
                  <a16:creationId xmlns="" xmlns:a16="http://schemas.microsoft.com/office/drawing/2014/main" id="{8E662F1E-E3E7-4969-D950-70E0C32F1A2D}"/>
                </a:ext>
              </a:extLst>
            </p:cNvPr>
            <p:cNvSpPr/>
            <p:nvPr/>
          </p:nvSpPr>
          <p:spPr>
            <a:xfrm>
              <a:off x="1749399" y="162496"/>
              <a:ext cx="20092" cy="11761"/>
            </a:xfrm>
            <a:custGeom>
              <a:avLst/>
              <a:gdLst/>
              <a:ahLst/>
              <a:cxnLst/>
              <a:rect l="0" t="0" r="0" b="0"/>
              <a:pathLst>
                <a:path w="20092" h="11761">
                  <a:moveTo>
                    <a:pt x="7582" y="0"/>
                  </a:moveTo>
                  <a:lnTo>
                    <a:pt x="20092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99">
              <a:extLst>
                <a:ext uri="{FF2B5EF4-FFF2-40B4-BE49-F238E27FC236}">
                  <a16:creationId xmlns="" xmlns:a16="http://schemas.microsoft.com/office/drawing/2014/main" id="{C17459EE-643C-253E-429B-8ABF1EF8ACE7}"/>
                </a:ext>
              </a:extLst>
            </p:cNvPr>
            <p:cNvSpPr/>
            <p:nvPr/>
          </p:nvSpPr>
          <p:spPr>
            <a:xfrm>
              <a:off x="0" y="13538"/>
              <a:ext cx="41859" cy="67539"/>
            </a:xfrm>
            <a:custGeom>
              <a:avLst/>
              <a:gdLst/>
              <a:ahLst/>
              <a:cxnLst/>
              <a:rect l="0" t="0" r="0" b="0"/>
              <a:pathLst>
                <a:path w="41859" h="67539">
                  <a:moveTo>
                    <a:pt x="0" y="0"/>
                  </a:moveTo>
                  <a:lnTo>
                    <a:pt x="12319" y="0"/>
                  </a:lnTo>
                  <a:lnTo>
                    <a:pt x="12319" y="44945"/>
                  </a:lnTo>
                  <a:cubicBezTo>
                    <a:pt x="12319" y="51271"/>
                    <a:pt x="12764" y="57595"/>
                    <a:pt x="21133" y="57595"/>
                  </a:cubicBezTo>
                  <a:cubicBezTo>
                    <a:pt x="29108" y="57595"/>
                    <a:pt x="29540" y="51271"/>
                    <a:pt x="29540" y="44945"/>
                  </a:cubicBezTo>
                  <a:lnTo>
                    <a:pt x="29540" y="0"/>
                  </a:lnTo>
                  <a:lnTo>
                    <a:pt x="41859" y="0"/>
                  </a:lnTo>
                  <a:lnTo>
                    <a:pt x="41859" y="45987"/>
                  </a:lnTo>
                  <a:cubicBezTo>
                    <a:pt x="41859" y="60592"/>
                    <a:pt x="37122" y="67539"/>
                    <a:pt x="21031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100">
              <a:extLst>
                <a:ext uri="{FF2B5EF4-FFF2-40B4-BE49-F238E27FC236}">
                  <a16:creationId xmlns="" xmlns:a16="http://schemas.microsoft.com/office/drawing/2014/main" id="{E72DECD3-4B39-5B2E-4BC1-6CAB384A1554}"/>
                </a:ext>
              </a:extLst>
            </p:cNvPr>
            <p:cNvSpPr/>
            <p:nvPr/>
          </p:nvSpPr>
          <p:spPr>
            <a:xfrm>
              <a:off x="56820" y="13538"/>
              <a:ext cx="41770" cy="65951"/>
            </a:xfrm>
            <a:custGeom>
              <a:avLst/>
              <a:gdLst/>
              <a:ahLst/>
              <a:cxnLst/>
              <a:rect l="0" t="0" r="0" b="0"/>
              <a:pathLst>
                <a:path w="41770" h="65951">
                  <a:moveTo>
                    <a:pt x="0" y="0"/>
                  </a:moveTo>
                  <a:lnTo>
                    <a:pt x="12750" y="0"/>
                  </a:lnTo>
                  <a:lnTo>
                    <a:pt x="22327" y="24003"/>
                  </a:lnTo>
                  <a:cubicBezTo>
                    <a:pt x="25502" y="31662"/>
                    <a:pt x="28130" y="39484"/>
                    <a:pt x="31128" y="50216"/>
                  </a:cubicBezTo>
                  <a:lnTo>
                    <a:pt x="31305" y="50216"/>
                  </a:lnTo>
                  <a:cubicBezTo>
                    <a:pt x="30861" y="44221"/>
                    <a:pt x="30417" y="37809"/>
                    <a:pt x="30061" y="31483"/>
                  </a:cubicBezTo>
                  <a:cubicBezTo>
                    <a:pt x="29718" y="25147"/>
                    <a:pt x="29439" y="18821"/>
                    <a:pt x="29439" y="12916"/>
                  </a:cubicBezTo>
                  <a:lnTo>
                    <a:pt x="29439" y="0"/>
                  </a:lnTo>
                  <a:lnTo>
                    <a:pt x="41770" y="0"/>
                  </a:lnTo>
                  <a:lnTo>
                    <a:pt x="41770" y="65951"/>
                  </a:lnTo>
                  <a:lnTo>
                    <a:pt x="28918" y="65951"/>
                  </a:lnTo>
                  <a:lnTo>
                    <a:pt x="19355" y="42482"/>
                  </a:lnTo>
                  <a:cubicBezTo>
                    <a:pt x="16078" y="34646"/>
                    <a:pt x="13450" y="26645"/>
                    <a:pt x="10541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4" y="35078"/>
                  </a:cubicBezTo>
                  <a:cubicBezTo>
                    <a:pt x="12052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615">
              <a:extLst>
                <a:ext uri="{FF2B5EF4-FFF2-40B4-BE49-F238E27FC236}">
                  <a16:creationId xmlns="" xmlns:a16="http://schemas.microsoft.com/office/drawing/2014/main" id="{C98901F9-9994-7696-265D-2C6B0C3FC0E6}"/>
                </a:ext>
              </a:extLst>
            </p:cNvPr>
            <p:cNvSpPr/>
            <p:nvPr/>
          </p:nvSpPr>
          <p:spPr>
            <a:xfrm>
              <a:off x="113729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102">
              <a:extLst>
                <a:ext uri="{FF2B5EF4-FFF2-40B4-BE49-F238E27FC236}">
                  <a16:creationId xmlns="" xmlns:a16="http://schemas.microsoft.com/office/drawing/2014/main" id="{EA90FEC0-74DA-858D-9E2E-21C6D78CCAB2}"/>
                </a:ext>
              </a:extLst>
            </p:cNvPr>
            <p:cNvSpPr/>
            <p:nvPr/>
          </p:nvSpPr>
          <p:spPr>
            <a:xfrm>
              <a:off x="137020" y="13538"/>
              <a:ext cx="45314" cy="65951"/>
            </a:xfrm>
            <a:custGeom>
              <a:avLst/>
              <a:gdLst/>
              <a:ahLst/>
              <a:cxnLst/>
              <a:rect l="0" t="0" r="0" b="0"/>
              <a:pathLst>
                <a:path w="45314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40" y="53556"/>
                  </a:cubicBezTo>
                  <a:cubicBezTo>
                    <a:pt x="22619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28" y="49771"/>
                    <a:pt x="24447" y="45987"/>
                    <a:pt x="25146" y="42304"/>
                  </a:cubicBezTo>
                  <a:lnTo>
                    <a:pt x="32118" y="0"/>
                  </a:lnTo>
                  <a:lnTo>
                    <a:pt x="45314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103">
              <a:extLst>
                <a:ext uri="{FF2B5EF4-FFF2-40B4-BE49-F238E27FC236}">
                  <a16:creationId xmlns="" xmlns:a16="http://schemas.microsoft.com/office/drawing/2014/main" id="{6FAAAE11-B1FF-1AC8-AA94-22C90213392B}"/>
                </a:ext>
              </a:extLst>
            </p:cNvPr>
            <p:cNvSpPr/>
            <p:nvPr/>
          </p:nvSpPr>
          <p:spPr>
            <a:xfrm>
              <a:off x="192798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06" y="9665"/>
                  </a:lnTo>
                  <a:lnTo>
                    <a:pt x="12306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06" y="35979"/>
                  </a:lnTo>
                  <a:lnTo>
                    <a:pt x="12306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104">
              <a:extLst>
                <a:ext uri="{FF2B5EF4-FFF2-40B4-BE49-F238E27FC236}">
                  <a16:creationId xmlns="" xmlns:a16="http://schemas.microsoft.com/office/drawing/2014/main" id="{DE918708-E812-7C86-5180-AA2DBF52440D}"/>
                </a:ext>
              </a:extLst>
            </p:cNvPr>
            <p:cNvSpPr/>
            <p:nvPr/>
          </p:nvSpPr>
          <p:spPr>
            <a:xfrm>
              <a:off x="240030" y="13538"/>
              <a:ext cx="20752" cy="65951"/>
            </a:xfrm>
            <a:custGeom>
              <a:avLst/>
              <a:gdLst/>
              <a:ahLst/>
              <a:cxnLst/>
              <a:rect l="0" t="0" r="0" b="0"/>
              <a:pathLst>
                <a:path w="20752" h="65951">
                  <a:moveTo>
                    <a:pt x="0" y="0"/>
                  </a:moveTo>
                  <a:lnTo>
                    <a:pt x="20752" y="0"/>
                  </a:lnTo>
                  <a:lnTo>
                    <a:pt x="20752" y="9665"/>
                  </a:lnTo>
                  <a:lnTo>
                    <a:pt x="12307" y="9665"/>
                  </a:lnTo>
                  <a:lnTo>
                    <a:pt x="12307" y="27877"/>
                  </a:lnTo>
                  <a:lnTo>
                    <a:pt x="20752" y="27877"/>
                  </a:lnTo>
                  <a:lnTo>
                    <a:pt x="20752" y="38077"/>
                  </a:lnTo>
                  <a:lnTo>
                    <a:pt x="14491" y="37554"/>
                  </a:lnTo>
                  <a:lnTo>
                    <a:pt x="12307" y="37554"/>
                  </a:lnTo>
                  <a:lnTo>
                    <a:pt x="12307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105">
              <a:extLst>
                <a:ext uri="{FF2B5EF4-FFF2-40B4-BE49-F238E27FC236}">
                  <a16:creationId xmlns="" xmlns:a16="http://schemas.microsoft.com/office/drawing/2014/main" id="{AAA116EB-FCAE-95BC-708A-4EDA5DB6CEE3}"/>
                </a:ext>
              </a:extLst>
            </p:cNvPr>
            <p:cNvSpPr/>
            <p:nvPr/>
          </p:nvSpPr>
          <p:spPr>
            <a:xfrm>
              <a:off x="260782" y="13538"/>
              <a:ext cx="23305" cy="65951"/>
            </a:xfrm>
            <a:custGeom>
              <a:avLst/>
              <a:gdLst/>
              <a:ahLst/>
              <a:cxnLst/>
              <a:rect l="0" t="0" r="0" b="0"/>
              <a:pathLst>
                <a:path w="23305" h="65951">
                  <a:moveTo>
                    <a:pt x="0" y="0"/>
                  </a:moveTo>
                  <a:lnTo>
                    <a:pt x="2540" y="0"/>
                  </a:lnTo>
                  <a:cubicBezTo>
                    <a:pt x="13183" y="0"/>
                    <a:pt x="21260" y="3696"/>
                    <a:pt x="21260" y="15837"/>
                  </a:cubicBezTo>
                  <a:cubicBezTo>
                    <a:pt x="21260" y="23038"/>
                    <a:pt x="19431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295" y="62789"/>
                    <a:pt x="23305" y="64719"/>
                  </a:cubicBezTo>
                  <a:lnTo>
                    <a:pt x="23305" y="65951"/>
                  </a:lnTo>
                  <a:lnTo>
                    <a:pt x="9754" y="65951"/>
                  </a:lnTo>
                  <a:cubicBezTo>
                    <a:pt x="8242" y="61735"/>
                    <a:pt x="8522" y="53645"/>
                    <a:pt x="8445" y="49264"/>
                  </a:cubicBezTo>
                  <a:cubicBezTo>
                    <a:pt x="8344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19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7" y="9754"/>
                    <a:pt x="698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106">
              <a:extLst>
                <a:ext uri="{FF2B5EF4-FFF2-40B4-BE49-F238E27FC236}">
                  <a16:creationId xmlns="" xmlns:a16="http://schemas.microsoft.com/office/drawing/2014/main" id="{304E1C51-0D4D-C5CA-BDDB-BF4F5D45891A}"/>
                </a:ext>
              </a:extLst>
            </p:cNvPr>
            <p:cNvSpPr/>
            <p:nvPr/>
          </p:nvSpPr>
          <p:spPr>
            <a:xfrm>
              <a:off x="293929" y="13538"/>
              <a:ext cx="38253" cy="65951"/>
            </a:xfrm>
            <a:custGeom>
              <a:avLst/>
              <a:gdLst/>
              <a:ahLst/>
              <a:cxnLst/>
              <a:rect l="0" t="0" r="0" b="0"/>
              <a:pathLst>
                <a:path w="38253" h="65951">
                  <a:moveTo>
                    <a:pt x="1384" y="0"/>
                  </a:moveTo>
                  <a:lnTo>
                    <a:pt x="37453" y="0"/>
                  </a:lnTo>
                  <a:lnTo>
                    <a:pt x="37453" y="9843"/>
                  </a:lnTo>
                  <a:lnTo>
                    <a:pt x="16269" y="50750"/>
                  </a:lnTo>
                  <a:cubicBezTo>
                    <a:pt x="15202" y="52667"/>
                    <a:pt x="14313" y="54699"/>
                    <a:pt x="12827" y="56553"/>
                  </a:cubicBezTo>
                  <a:cubicBezTo>
                    <a:pt x="14415" y="56274"/>
                    <a:pt x="16002" y="56274"/>
                    <a:pt x="17590" y="56274"/>
                  </a:cubicBezTo>
                  <a:lnTo>
                    <a:pt x="38253" y="56274"/>
                  </a:lnTo>
                  <a:lnTo>
                    <a:pt x="38253" y="65951"/>
                  </a:lnTo>
                  <a:lnTo>
                    <a:pt x="0" y="65951"/>
                  </a:lnTo>
                  <a:lnTo>
                    <a:pt x="0" y="56109"/>
                  </a:lnTo>
                  <a:lnTo>
                    <a:pt x="21184" y="15215"/>
                  </a:lnTo>
                  <a:cubicBezTo>
                    <a:pt x="22251" y="13284"/>
                    <a:pt x="23114" y="11240"/>
                    <a:pt x="24612" y="9411"/>
                  </a:cubicBezTo>
                  <a:cubicBezTo>
                    <a:pt x="23038" y="9665"/>
                    <a:pt x="21451" y="9665"/>
                    <a:pt x="19863" y="9665"/>
                  </a:cubicBezTo>
                  <a:lnTo>
                    <a:pt x="1384" y="9665"/>
                  </a:lnTo>
                  <a:lnTo>
                    <a:pt x="1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Shape 616">
              <a:extLst>
                <a:ext uri="{FF2B5EF4-FFF2-40B4-BE49-F238E27FC236}">
                  <a16:creationId xmlns="" xmlns:a16="http://schemas.microsoft.com/office/drawing/2014/main" id="{5AA8564E-21EA-1C6D-5451-7CC8535B13AD}"/>
                </a:ext>
              </a:extLst>
            </p:cNvPr>
            <p:cNvSpPr/>
            <p:nvPr/>
          </p:nvSpPr>
          <p:spPr>
            <a:xfrm>
              <a:off x="344157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Shape 108">
              <a:extLst>
                <a:ext uri="{FF2B5EF4-FFF2-40B4-BE49-F238E27FC236}">
                  <a16:creationId xmlns="" xmlns:a16="http://schemas.microsoft.com/office/drawing/2014/main" id="{85EA23A0-D9E4-DAD8-7829-1F4E34CDDBDB}"/>
                </a:ext>
              </a:extLst>
            </p:cNvPr>
            <p:cNvSpPr/>
            <p:nvPr/>
          </p:nvSpPr>
          <p:spPr>
            <a:xfrm>
              <a:off x="367106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33" y="9665"/>
                  </a:lnTo>
                  <a:lnTo>
                    <a:pt x="26733" y="65951"/>
                  </a:lnTo>
                  <a:lnTo>
                    <a:pt x="14415" y="65951"/>
                  </a:lnTo>
                  <a:lnTo>
                    <a:pt x="14415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109">
              <a:extLst>
                <a:ext uri="{FF2B5EF4-FFF2-40B4-BE49-F238E27FC236}">
                  <a16:creationId xmlns="" xmlns:a16="http://schemas.microsoft.com/office/drawing/2014/main" id="{8DDC23AB-CC9B-A139-3FC8-7A38F3A40D8E}"/>
                </a:ext>
              </a:extLst>
            </p:cNvPr>
            <p:cNvSpPr/>
            <p:nvPr/>
          </p:nvSpPr>
          <p:spPr>
            <a:xfrm>
              <a:off x="408597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61" y="0"/>
                  </a:moveTo>
                  <a:lnTo>
                    <a:pt x="23673" y="0"/>
                  </a:lnTo>
                  <a:lnTo>
                    <a:pt x="23673" y="7969"/>
                  </a:lnTo>
                  <a:lnTo>
                    <a:pt x="23317" y="11697"/>
                  </a:lnTo>
                  <a:cubicBezTo>
                    <a:pt x="22975" y="14770"/>
                    <a:pt x="22695" y="17768"/>
                    <a:pt x="22085" y="20841"/>
                  </a:cubicBezTo>
                  <a:lnTo>
                    <a:pt x="18390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7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Shape 110">
              <a:extLst>
                <a:ext uri="{FF2B5EF4-FFF2-40B4-BE49-F238E27FC236}">
                  <a16:creationId xmlns="" xmlns:a16="http://schemas.microsoft.com/office/drawing/2014/main" id="{77C9CB0F-F972-DEE7-35BC-239081104D54}"/>
                </a:ext>
              </a:extLst>
            </p:cNvPr>
            <p:cNvSpPr/>
            <p:nvPr/>
          </p:nvSpPr>
          <p:spPr>
            <a:xfrm>
              <a:off x="432270" y="13538"/>
              <a:ext cx="23660" cy="65951"/>
            </a:xfrm>
            <a:custGeom>
              <a:avLst/>
              <a:gdLst/>
              <a:ahLst/>
              <a:cxnLst/>
              <a:rect l="0" t="0" r="0" b="0"/>
              <a:pathLst>
                <a:path w="23660" h="65951">
                  <a:moveTo>
                    <a:pt x="0" y="0"/>
                  </a:moveTo>
                  <a:lnTo>
                    <a:pt x="8699" y="0"/>
                  </a:lnTo>
                  <a:lnTo>
                    <a:pt x="23660" y="65951"/>
                  </a:lnTo>
                  <a:lnTo>
                    <a:pt x="10464" y="65951"/>
                  </a:lnTo>
                  <a:lnTo>
                    <a:pt x="7214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08" y="17768"/>
                    <a:pt x="1067" y="14770"/>
                    <a:pt x="686" y="11697"/>
                  </a:cubicBezTo>
                  <a:cubicBezTo>
                    <a:pt x="609" y="10199"/>
                    <a:pt x="445" y="8699"/>
                    <a:pt x="267" y="7303"/>
                  </a:cubicBezTo>
                  <a:lnTo>
                    <a:pt x="64" y="7303"/>
                  </a:lnTo>
                  <a:lnTo>
                    <a:pt x="0" y="79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Shape 111">
              <a:extLst>
                <a:ext uri="{FF2B5EF4-FFF2-40B4-BE49-F238E27FC236}">
                  <a16:creationId xmlns="" xmlns:a16="http://schemas.microsoft.com/office/drawing/2014/main" id="{847CF334-4E9B-1105-85B3-6D9B280BA4CA}"/>
                </a:ext>
              </a:extLst>
            </p:cNvPr>
            <p:cNvSpPr/>
            <p:nvPr/>
          </p:nvSpPr>
          <p:spPr>
            <a:xfrm>
              <a:off x="485229" y="13538"/>
              <a:ext cx="33757" cy="67539"/>
            </a:xfrm>
            <a:custGeom>
              <a:avLst/>
              <a:gdLst/>
              <a:ahLst/>
              <a:cxnLst/>
              <a:rect l="0" t="0" r="0" b="0"/>
              <a:pathLst>
                <a:path w="33757" h="67539">
                  <a:moveTo>
                    <a:pt x="21082" y="0"/>
                  </a:moveTo>
                  <a:lnTo>
                    <a:pt x="33401" y="0"/>
                  </a:lnTo>
                  <a:lnTo>
                    <a:pt x="33401" y="48108"/>
                  </a:lnTo>
                  <a:cubicBezTo>
                    <a:pt x="33401" y="52578"/>
                    <a:pt x="33757" y="59017"/>
                    <a:pt x="29807" y="63233"/>
                  </a:cubicBezTo>
                  <a:cubicBezTo>
                    <a:pt x="26188" y="67107"/>
                    <a:pt x="20752" y="67539"/>
                    <a:pt x="14758" y="67539"/>
                  </a:cubicBezTo>
                  <a:cubicBezTo>
                    <a:pt x="10364" y="67539"/>
                    <a:pt x="5449" y="65863"/>
                    <a:pt x="2108" y="60770"/>
                  </a:cubicBezTo>
                  <a:cubicBezTo>
                    <a:pt x="610" y="58395"/>
                    <a:pt x="0" y="51092"/>
                    <a:pt x="343" y="45034"/>
                  </a:cubicBezTo>
                  <a:lnTo>
                    <a:pt x="12650" y="45034"/>
                  </a:lnTo>
                  <a:lnTo>
                    <a:pt x="12650" y="53201"/>
                  </a:lnTo>
                  <a:cubicBezTo>
                    <a:pt x="12738" y="55588"/>
                    <a:pt x="13615" y="57595"/>
                    <a:pt x="16612" y="57595"/>
                  </a:cubicBezTo>
                  <a:cubicBezTo>
                    <a:pt x="21006" y="57595"/>
                    <a:pt x="21082" y="54255"/>
                    <a:pt x="21082" y="50660"/>
                  </a:cubicBezTo>
                  <a:lnTo>
                    <a:pt x="210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Shape 617">
              <a:extLst>
                <a:ext uri="{FF2B5EF4-FFF2-40B4-BE49-F238E27FC236}">
                  <a16:creationId xmlns="" xmlns:a16="http://schemas.microsoft.com/office/drawing/2014/main" id="{2C379214-B652-83B0-8CB6-2C57E5534AE0}"/>
                </a:ext>
              </a:extLst>
            </p:cNvPr>
            <p:cNvSpPr/>
            <p:nvPr/>
          </p:nvSpPr>
          <p:spPr>
            <a:xfrm>
              <a:off x="535877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Shape 113">
              <a:extLst>
                <a:ext uri="{FF2B5EF4-FFF2-40B4-BE49-F238E27FC236}">
                  <a16:creationId xmlns="" xmlns:a16="http://schemas.microsoft.com/office/drawing/2014/main" id="{6E162C14-87AC-17F2-2B96-8DB63FADDC07}"/>
                </a:ext>
              </a:extLst>
            </p:cNvPr>
            <p:cNvSpPr/>
            <p:nvPr/>
          </p:nvSpPr>
          <p:spPr>
            <a:xfrm>
              <a:off x="577748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3" name="Shape 618">
              <a:extLst>
                <a:ext uri="{FF2B5EF4-FFF2-40B4-BE49-F238E27FC236}">
                  <a16:creationId xmlns="" xmlns:a16="http://schemas.microsoft.com/office/drawing/2014/main" id="{40162786-2E52-978B-07D2-5C9D2B5129AA}"/>
                </a:ext>
              </a:extLst>
            </p:cNvPr>
            <p:cNvSpPr/>
            <p:nvPr/>
          </p:nvSpPr>
          <p:spPr>
            <a:xfrm>
              <a:off x="628053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Shape 115">
              <a:extLst>
                <a:ext uri="{FF2B5EF4-FFF2-40B4-BE49-F238E27FC236}">
                  <a16:creationId xmlns="" xmlns:a16="http://schemas.microsoft.com/office/drawing/2014/main" id="{7AF283B8-9508-FB24-10AB-28B821534AF9}"/>
                </a:ext>
              </a:extLst>
            </p:cNvPr>
            <p:cNvSpPr/>
            <p:nvPr/>
          </p:nvSpPr>
          <p:spPr>
            <a:xfrm>
              <a:off x="670268" y="13538"/>
              <a:ext cx="20092" cy="65951"/>
            </a:xfrm>
            <a:custGeom>
              <a:avLst/>
              <a:gdLst/>
              <a:ahLst/>
              <a:cxnLst/>
              <a:rect l="0" t="0" r="0" b="0"/>
              <a:pathLst>
                <a:path w="20092" h="65951">
                  <a:moveTo>
                    <a:pt x="0" y="0"/>
                  </a:moveTo>
                  <a:lnTo>
                    <a:pt x="20092" y="0"/>
                  </a:lnTo>
                  <a:lnTo>
                    <a:pt x="20092" y="10099"/>
                  </a:lnTo>
                  <a:lnTo>
                    <a:pt x="17932" y="9665"/>
                  </a:lnTo>
                  <a:lnTo>
                    <a:pt x="12306" y="9665"/>
                  </a:lnTo>
                  <a:lnTo>
                    <a:pt x="12306" y="28664"/>
                  </a:lnTo>
                  <a:lnTo>
                    <a:pt x="18898" y="28664"/>
                  </a:lnTo>
                  <a:lnTo>
                    <a:pt x="20092" y="28271"/>
                  </a:lnTo>
                  <a:lnTo>
                    <a:pt x="20092" y="38342"/>
                  </a:lnTo>
                  <a:lnTo>
                    <a:pt x="12306" y="38342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116">
              <a:extLst>
                <a:ext uri="{FF2B5EF4-FFF2-40B4-BE49-F238E27FC236}">
                  <a16:creationId xmlns="" xmlns:a16="http://schemas.microsoft.com/office/drawing/2014/main" id="{2876F1C2-7CBB-60EA-F278-717A486EE35B}"/>
                </a:ext>
              </a:extLst>
            </p:cNvPr>
            <p:cNvSpPr/>
            <p:nvPr/>
          </p:nvSpPr>
          <p:spPr>
            <a:xfrm>
              <a:off x="690359" y="13538"/>
              <a:ext cx="20434" cy="38430"/>
            </a:xfrm>
            <a:custGeom>
              <a:avLst/>
              <a:gdLst/>
              <a:ahLst/>
              <a:cxnLst/>
              <a:rect l="0" t="0" r="0" b="0"/>
              <a:pathLst>
                <a:path w="20434" h="38430">
                  <a:moveTo>
                    <a:pt x="0" y="0"/>
                  </a:moveTo>
                  <a:lnTo>
                    <a:pt x="5055" y="0"/>
                  </a:lnTo>
                  <a:cubicBezTo>
                    <a:pt x="16840" y="0"/>
                    <a:pt x="20434" y="9513"/>
                    <a:pt x="20434" y="18733"/>
                  </a:cubicBezTo>
                  <a:cubicBezTo>
                    <a:pt x="20434" y="24371"/>
                    <a:pt x="18948" y="30697"/>
                    <a:pt x="14288" y="34379"/>
                  </a:cubicBezTo>
                  <a:cubicBezTo>
                    <a:pt x="10414" y="37465"/>
                    <a:pt x="5207" y="38430"/>
                    <a:pt x="470" y="38342"/>
                  </a:cubicBezTo>
                  <a:lnTo>
                    <a:pt x="0" y="38342"/>
                  </a:lnTo>
                  <a:lnTo>
                    <a:pt x="0" y="28271"/>
                  </a:lnTo>
                  <a:lnTo>
                    <a:pt x="5305" y="26521"/>
                  </a:lnTo>
                  <a:cubicBezTo>
                    <a:pt x="6880" y="24949"/>
                    <a:pt x="7785" y="22378"/>
                    <a:pt x="7785" y="18377"/>
                  </a:cubicBezTo>
                  <a:cubicBezTo>
                    <a:pt x="7785" y="14599"/>
                    <a:pt x="7035" y="12421"/>
                    <a:pt x="5417" y="11188"/>
                  </a:cubicBezTo>
                  <a:lnTo>
                    <a:pt x="0" y="10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117">
              <a:extLst>
                <a:ext uri="{FF2B5EF4-FFF2-40B4-BE49-F238E27FC236}">
                  <a16:creationId xmlns="" xmlns:a16="http://schemas.microsoft.com/office/drawing/2014/main" id="{D10FD664-A03C-4FBD-9485-A18688B62B83}"/>
                </a:ext>
              </a:extLst>
            </p:cNvPr>
            <p:cNvSpPr/>
            <p:nvPr/>
          </p:nvSpPr>
          <p:spPr>
            <a:xfrm>
              <a:off x="722261" y="13538"/>
              <a:ext cx="41847" cy="67539"/>
            </a:xfrm>
            <a:custGeom>
              <a:avLst/>
              <a:gdLst/>
              <a:ahLst/>
              <a:cxnLst/>
              <a:rect l="0" t="0" r="0" b="0"/>
              <a:pathLst>
                <a:path w="41847" h="67539">
                  <a:moveTo>
                    <a:pt x="0" y="0"/>
                  </a:moveTo>
                  <a:lnTo>
                    <a:pt x="12294" y="0"/>
                  </a:lnTo>
                  <a:lnTo>
                    <a:pt x="12294" y="44945"/>
                  </a:lnTo>
                  <a:cubicBezTo>
                    <a:pt x="12294" y="51271"/>
                    <a:pt x="12751" y="57595"/>
                    <a:pt x="21108" y="57595"/>
                  </a:cubicBezTo>
                  <a:cubicBezTo>
                    <a:pt x="29096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47" y="0"/>
                  </a:lnTo>
                  <a:lnTo>
                    <a:pt x="41847" y="45987"/>
                  </a:lnTo>
                  <a:cubicBezTo>
                    <a:pt x="41847" y="60592"/>
                    <a:pt x="37097" y="67539"/>
                    <a:pt x="21006" y="67539"/>
                  </a:cubicBezTo>
                  <a:cubicBezTo>
                    <a:pt x="4738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Shape 118">
              <a:extLst>
                <a:ext uri="{FF2B5EF4-FFF2-40B4-BE49-F238E27FC236}">
                  <a16:creationId xmlns="" xmlns:a16="http://schemas.microsoft.com/office/drawing/2014/main" id="{95BE12E6-0817-9140-C5F1-41AF7091AAEC}"/>
                </a:ext>
              </a:extLst>
            </p:cNvPr>
            <p:cNvSpPr/>
            <p:nvPr/>
          </p:nvSpPr>
          <p:spPr>
            <a:xfrm>
              <a:off x="778891" y="13538"/>
              <a:ext cx="20739" cy="65951"/>
            </a:xfrm>
            <a:custGeom>
              <a:avLst/>
              <a:gdLst/>
              <a:ahLst/>
              <a:cxnLst/>
              <a:rect l="0" t="0" r="0" b="0"/>
              <a:pathLst>
                <a:path w="20739" h="65951">
                  <a:moveTo>
                    <a:pt x="0" y="0"/>
                  </a:moveTo>
                  <a:lnTo>
                    <a:pt x="20739" y="0"/>
                  </a:lnTo>
                  <a:lnTo>
                    <a:pt x="20739" y="9665"/>
                  </a:lnTo>
                  <a:lnTo>
                    <a:pt x="12293" y="9665"/>
                  </a:lnTo>
                  <a:lnTo>
                    <a:pt x="12293" y="27877"/>
                  </a:lnTo>
                  <a:lnTo>
                    <a:pt x="20739" y="27877"/>
                  </a:lnTo>
                  <a:lnTo>
                    <a:pt x="20739" y="38077"/>
                  </a:lnTo>
                  <a:lnTo>
                    <a:pt x="14477" y="37554"/>
                  </a:lnTo>
                  <a:lnTo>
                    <a:pt x="12293" y="37554"/>
                  </a:lnTo>
                  <a:lnTo>
                    <a:pt x="12293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Shape 119">
              <a:extLst>
                <a:ext uri="{FF2B5EF4-FFF2-40B4-BE49-F238E27FC236}">
                  <a16:creationId xmlns="" xmlns:a16="http://schemas.microsoft.com/office/drawing/2014/main" id="{6123155F-517A-2EEB-75CF-F51712F24E0E}"/>
                </a:ext>
              </a:extLst>
            </p:cNvPr>
            <p:cNvSpPr/>
            <p:nvPr/>
          </p:nvSpPr>
          <p:spPr>
            <a:xfrm>
              <a:off x="799630" y="13538"/>
              <a:ext cx="23304" cy="65951"/>
            </a:xfrm>
            <a:custGeom>
              <a:avLst/>
              <a:gdLst/>
              <a:ahLst/>
              <a:cxnLst/>
              <a:rect l="0" t="0" r="0" b="0"/>
              <a:pathLst>
                <a:path w="23304" h="65951">
                  <a:moveTo>
                    <a:pt x="0" y="0"/>
                  </a:moveTo>
                  <a:lnTo>
                    <a:pt x="2553" y="0"/>
                  </a:lnTo>
                  <a:cubicBezTo>
                    <a:pt x="13182" y="0"/>
                    <a:pt x="21298" y="3696"/>
                    <a:pt x="21298" y="15837"/>
                  </a:cubicBezTo>
                  <a:cubicBezTo>
                    <a:pt x="21298" y="23038"/>
                    <a:pt x="19444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307" y="62789"/>
                    <a:pt x="23304" y="64719"/>
                  </a:cubicBezTo>
                  <a:lnTo>
                    <a:pt x="23304" y="65951"/>
                  </a:lnTo>
                  <a:lnTo>
                    <a:pt x="9766" y="65951"/>
                  </a:lnTo>
                  <a:cubicBezTo>
                    <a:pt x="8255" y="61735"/>
                    <a:pt x="8521" y="53645"/>
                    <a:pt x="8445" y="49264"/>
                  </a:cubicBezTo>
                  <a:cubicBezTo>
                    <a:pt x="8356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32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6" y="9754"/>
                    <a:pt x="711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Shape 120">
              <a:extLst>
                <a:ext uri="{FF2B5EF4-FFF2-40B4-BE49-F238E27FC236}">
                  <a16:creationId xmlns="" xmlns:a16="http://schemas.microsoft.com/office/drawing/2014/main" id="{EA356DC2-E0F0-F3DE-DBD5-CCDF7875853B}"/>
                </a:ext>
              </a:extLst>
            </p:cNvPr>
            <p:cNvSpPr/>
            <p:nvPr/>
          </p:nvSpPr>
          <p:spPr>
            <a:xfrm>
              <a:off x="835863" y="13538"/>
              <a:ext cx="42114" cy="65951"/>
            </a:xfrm>
            <a:custGeom>
              <a:avLst/>
              <a:gdLst/>
              <a:ahLst/>
              <a:cxnLst/>
              <a:rect l="0" t="0" r="0" b="0"/>
              <a:pathLst>
                <a:path w="42114" h="65951">
                  <a:moveTo>
                    <a:pt x="0" y="0"/>
                  </a:moveTo>
                  <a:lnTo>
                    <a:pt x="12306" y="0"/>
                  </a:lnTo>
                  <a:lnTo>
                    <a:pt x="12306" y="29287"/>
                  </a:lnTo>
                  <a:lnTo>
                    <a:pt x="12471" y="29287"/>
                  </a:lnTo>
                  <a:cubicBezTo>
                    <a:pt x="14440" y="24092"/>
                    <a:pt x="17590" y="18288"/>
                    <a:pt x="20219" y="13450"/>
                  </a:cubicBezTo>
                  <a:lnTo>
                    <a:pt x="27432" y="0"/>
                  </a:lnTo>
                  <a:lnTo>
                    <a:pt x="41326" y="0"/>
                  </a:lnTo>
                  <a:lnTo>
                    <a:pt x="25057" y="28308"/>
                  </a:lnTo>
                  <a:lnTo>
                    <a:pt x="42114" y="65951"/>
                  </a:lnTo>
                  <a:lnTo>
                    <a:pt x="28232" y="65951"/>
                  </a:lnTo>
                  <a:lnTo>
                    <a:pt x="16625" y="39916"/>
                  </a:lnTo>
                  <a:lnTo>
                    <a:pt x="12306" y="47054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Shape 121">
              <a:extLst>
                <a:ext uri="{FF2B5EF4-FFF2-40B4-BE49-F238E27FC236}">
                  <a16:creationId xmlns="" xmlns:a16="http://schemas.microsoft.com/office/drawing/2014/main" id="{2F773522-8AFC-5788-EDDD-069BE3D39DE5}"/>
                </a:ext>
              </a:extLst>
            </p:cNvPr>
            <p:cNvSpPr/>
            <p:nvPr/>
          </p:nvSpPr>
          <p:spPr>
            <a:xfrm>
              <a:off x="882917" y="13538"/>
              <a:ext cx="46875" cy="65951"/>
            </a:xfrm>
            <a:custGeom>
              <a:avLst/>
              <a:gdLst/>
              <a:ahLst/>
              <a:cxnLst/>
              <a:rect l="0" t="0" r="0" b="0"/>
              <a:pathLst>
                <a:path w="46875" h="65951">
                  <a:moveTo>
                    <a:pt x="0" y="0"/>
                  </a:moveTo>
                  <a:lnTo>
                    <a:pt x="13474" y="0"/>
                  </a:lnTo>
                  <a:lnTo>
                    <a:pt x="20409" y="17323"/>
                  </a:lnTo>
                  <a:cubicBezTo>
                    <a:pt x="21730" y="20587"/>
                    <a:pt x="22771" y="23914"/>
                    <a:pt x="23317" y="27445"/>
                  </a:cubicBezTo>
                  <a:lnTo>
                    <a:pt x="23495" y="27445"/>
                  </a:lnTo>
                  <a:cubicBezTo>
                    <a:pt x="24358" y="22340"/>
                    <a:pt x="26048" y="18631"/>
                    <a:pt x="27533" y="14936"/>
                  </a:cubicBezTo>
                  <a:lnTo>
                    <a:pt x="33439" y="0"/>
                  </a:lnTo>
                  <a:lnTo>
                    <a:pt x="46875" y="0"/>
                  </a:lnTo>
                  <a:lnTo>
                    <a:pt x="29464" y="37897"/>
                  </a:lnTo>
                  <a:lnTo>
                    <a:pt x="29464" y="65951"/>
                  </a:lnTo>
                  <a:lnTo>
                    <a:pt x="17170" y="65951"/>
                  </a:lnTo>
                  <a:lnTo>
                    <a:pt x="17170" y="378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1" name="Shape 122">
              <a:extLst>
                <a:ext uri="{FF2B5EF4-FFF2-40B4-BE49-F238E27FC236}">
                  <a16:creationId xmlns="" xmlns:a16="http://schemas.microsoft.com/office/drawing/2014/main" id="{3A0FC566-DA72-F073-B366-F18D18722241}"/>
                </a:ext>
              </a:extLst>
            </p:cNvPr>
            <p:cNvSpPr/>
            <p:nvPr/>
          </p:nvSpPr>
          <p:spPr>
            <a:xfrm>
              <a:off x="939812" y="13538"/>
              <a:ext cx="41783" cy="65951"/>
            </a:xfrm>
            <a:custGeom>
              <a:avLst/>
              <a:gdLst/>
              <a:ahLst/>
              <a:cxnLst/>
              <a:rect l="0" t="0" r="0" b="0"/>
              <a:pathLst>
                <a:path w="41783" h="65951">
                  <a:moveTo>
                    <a:pt x="0" y="0"/>
                  </a:moveTo>
                  <a:lnTo>
                    <a:pt x="12751" y="0"/>
                  </a:lnTo>
                  <a:lnTo>
                    <a:pt x="22352" y="24003"/>
                  </a:lnTo>
                  <a:cubicBezTo>
                    <a:pt x="25502" y="31662"/>
                    <a:pt x="28131" y="39484"/>
                    <a:pt x="31141" y="50216"/>
                  </a:cubicBezTo>
                  <a:lnTo>
                    <a:pt x="31306" y="50216"/>
                  </a:lnTo>
                  <a:cubicBezTo>
                    <a:pt x="30886" y="44221"/>
                    <a:pt x="30442" y="37809"/>
                    <a:pt x="30074" y="31483"/>
                  </a:cubicBezTo>
                  <a:cubicBezTo>
                    <a:pt x="29718" y="25147"/>
                    <a:pt x="29452" y="18821"/>
                    <a:pt x="29452" y="12916"/>
                  </a:cubicBezTo>
                  <a:lnTo>
                    <a:pt x="29452" y="0"/>
                  </a:lnTo>
                  <a:lnTo>
                    <a:pt x="41783" y="0"/>
                  </a:lnTo>
                  <a:lnTo>
                    <a:pt x="41783" y="65951"/>
                  </a:lnTo>
                  <a:lnTo>
                    <a:pt x="28931" y="65951"/>
                  </a:lnTo>
                  <a:lnTo>
                    <a:pt x="19355" y="42482"/>
                  </a:lnTo>
                  <a:cubicBezTo>
                    <a:pt x="16104" y="34646"/>
                    <a:pt x="13450" y="26645"/>
                    <a:pt x="10554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5" y="35078"/>
                  </a:cubicBezTo>
                  <a:cubicBezTo>
                    <a:pt x="12065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2" name="Shape 123">
              <a:extLst>
                <a:ext uri="{FF2B5EF4-FFF2-40B4-BE49-F238E27FC236}">
                  <a16:creationId xmlns="" xmlns:a16="http://schemas.microsoft.com/office/drawing/2014/main" id="{73AA2333-6C52-FBAD-71B8-DF05AA5122DB}"/>
                </a:ext>
              </a:extLst>
            </p:cNvPr>
            <p:cNvSpPr/>
            <p:nvPr/>
          </p:nvSpPr>
          <p:spPr>
            <a:xfrm>
              <a:off x="996277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3" name="Shape 124">
              <a:extLst>
                <a:ext uri="{FF2B5EF4-FFF2-40B4-BE49-F238E27FC236}">
                  <a16:creationId xmlns="" xmlns:a16="http://schemas.microsoft.com/office/drawing/2014/main" id="{72082454-BB86-6C27-23D7-9BE17B6604E0}"/>
                </a:ext>
              </a:extLst>
            </p:cNvPr>
            <p:cNvSpPr/>
            <p:nvPr/>
          </p:nvSpPr>
          <p:spPr>
            <a:xfrm>
              <a:off x="999554" y="0"/>
              <a:ext cx="31051" cy="9855"/>
            </a:xfrm>
            <a:custGeom>
              <a:avLst/>
              <a:gdLst/>
              <a:ahLst/>
              <a:cxnLst/>
              <a:rect l="0" t="0" r="0" b="0"/>
              <a:pathLst>
                <a:path w="31051" h="9855">
                  <a:moveTo>
                    <a:pt x="0" y="0"/>
                  </a:moveTo>
                  <a:lnTo>
                    <a:pt x="9842" y="0"/>
                  </a:lnTo>
                  <a:lnTo>
                    <a:pt x="15468" y="4394"/>
                  </a:lnTo>
                  <a:lnTo>
                    <a:pt x="21006" y="0"/>
                  </a:lnTo>
                  <a:lnTo>
                    <a:pt x="31051" y="0"/>
                  </a:lnTo>
                  <a:lnTo>
                    <a:pt x="20929" y="9855"/>
                  </a:lnTo>
                  <a:lnTo>
                    <a:pt x="9918" y="98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4" name="Shape 125">
              <a:extLst>
                <a:ext uri="{FF2B5EF4-FFF2-40B4-BE49-F238E27FC236}">
                  <a16:creationId xmlns="" xmlns:a16="http://schemas.microsoft.com/office/drawing/2014/main" id="{9BFA08EA-153E-50CE-FB90-A622AD1244BC}"/>
                </a:ext>
              </a:extLst>
            </p:cNvPr>
            <p:cNvSpPr/>
            <p:nvPr/>
          </p:nvSpPr>
          <p:spPr>
            <a:xfrm>
              <a:off x="1064616" y="13538"/>
              <a:ext cx="45288" cy="65951"/>
            </a:xfrm>
            <a:custGeom>
              <a:avLst/>
              <a:gdLst/>
              <a:ahLst/>
              <a:cxnLst/>
              <a:rect l="0" t="0" r="0" b="0"/>
              <a:pathLst>
                <a:path w="45288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16" y="53556"/>
                  </a:cubicBezTo>
                  <a:cubicBezTo>
                    <a:pt x="22593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03" y="49771"/>
                    <a:pt x="24447" y="45987"/>
                    <a:pt x="25146" y="42304"/>
                  </a:cubicBezTo>
                  <a:lnTo>
                    <a:pt x="32093" y="0"/>
                  </a:lnTo>
                  <a:lnTo>
                    <a:pt x="45288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5" name="Shape 126">
              <a:extLst>
                <a:ext uri="{FF2B5EF4-FFF2-40B4-BE49-F238E27FC236}">
                  <a16:creationId xmlns="" xmlns:a16="http://schemas.microsoft.com/office/drawing/2014/main" id="{0E82E1CB-ECB7-620F-2204-7E7A2EDFF3AF}"/>
                </a:ext>
              </a:extLst>
            </p:cNvPr>
            <p:cNvSpPr/>
            <p:nvPr/>
          </p:nvSpPr>
          <p:spPr>
            <a:xfrm>
              <a:off x="1145794" y="13538"/>
              <a:ext cx="41872" cy="67539"/>
            </a:xfrm>
            <a:custGeom>
              <a:avLst/>
              <a:gdLst/>
              <a:ahLst/>
              <a:cxnLst/>
              <a:rect l="0" t="0" r="0" b="0"/>
              <a:pathLst>
                <a:path w="41872" h="67539">
                  <a:moveTo>
                    <a:pt x="0" y="0"/>
                  </a:moveTo>
                  <a:lnTo>
                    <a:pt x="12306" y="0"/>
                  </a:lnTo>
                  <a:lnTo>
                    <a:pt x="12306" y="44945"/>
                  </a:lnTo>
                  <a:cubicBezTo>
                    <a:pt x="12306" y="51271"/>
                    <a:pt x="12751" y="57595"/>
                    <a:pt x="21108" y="57595"/>
                  </a:cubicBezTo>
                  <a:cubicBezTo>
                    <a:pt x="29121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72" y="0"/>
                  </a:lnTo>
                  <a:lnTo>
                    <a:pt x="41872" y="45987"/>
                  </a:lnTo>
                  <a:cubicBezTo>
                    <a:pt x="41872" y="60592"/>
                    <a:pt x="37109" y="67539"/>
                    <a:pt x="21019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6" name="Shape 127">
              <a:extLst>
                <a:ext uri="{FF2B5EF4-FFF2-40B4-BE49-F238E27FC236}">
                  <a16:creationId xmlns="" xmlns:a16="http://schemas.microsoft.com/office/drawing/2014/main" id="{0C609156-BE33-0417-418B-0188F3627FD1}"/>
                </a:ext>
              </a:extLst>
            </p:cNvPr>
            <p:cNvSpPr/>
            <p:nvPr/>
          </p:nvSpPr>
          <p:spPr>
            <a:xfrm>
              <a:off x="1161352" y="0"/>
              <a:ext cx="21895" cy="9855"/>
            </a:xfrm>
            <a:custGeom>
              <a:avLst/>
              <a:gdLst/>
              <a:ahLst/>
              <a:cxnLst/>
              <a:rect l="0" t="0" r="0" b="0"/>
              <a:pathLst>
                <a:path w="21895" h="9855">
                  <a:moveTo>
                    <a:pt x="8280" y="0"/>
                  </a:moveTo>
                  <a:lnTo>
                    <a:pt x="21895" y="0"/>
                  </a:lnTo>
                  <a:lnTo>
                    <a:pt x="8903" y="9855"/>
                  </a:lnTo>
                  <a:lnTo>
                    <a:pt x="0" y="9855"/>
                  </a:lnTo>
                  <a:lnTo>
                    <a:pt x="82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7" name="Shape 128">
              <a:extLst>
                <a:ext uri="{FF2B5EF4-FFF2-40B4-BE49-F238E27FC236}">
                  <a16:creationId xmlns="" xmlns:a16="http://schemas.microsoft.com/office/drawing/2014/main" id="{80419AE6-F14C-4393-E05A-A35A2A008C5A}"/>
                </a:ext>
              </a:extLst>
            </p:cNvPr>
            <p:cNvSpPr/>
            <p:nvPr/>
          </p:nvSpPr>
          <p:spPr>
            <a:xfrm>
              <a:off x="1200938" y="11950"/>
              <a:ext cx="40386" cy="69126"/>
            </a:xfrm>
            <a:custGeom>
              <a:avLst/>
              <a:gdLst/>
              <a:ahLst/>
              <a:cxnLst/>
              <a:rect l="0" t="0" r="0" b="0"/>
              <a:pathLst>
                <a:path w="40386" h="69126">
                  <a:moveTo>
                    <a:pt x="19520" y="0"/>
                  </a:moveTo>
                  <a:cubicBezTo>
                    <a:pt x="39141" y="0"/>
                    <a:pt x="38620" y="15126"/>
                    <a:pt x="38722" y="21641"/>
                  </a:cubicBezTo>
                  <a:lnTo>
                    <a:pt x="26835" y="21641"/>
                  </a:lnTo>
                  <a:cubicBezTo>
                    <a:pt x="26911" y="15749"/>
                    <a:pt x="26391" y="9944"/>
                    <a:pt x="19621" y="9944"/>
                  </a:cubicBezTo>
                  <a:cubicBezTo>
                    <a:pt x="15507" y="9944"/>
                    <a:pt x="12852" y="11608"/>
                    <a:pt x="12852" y="16104"/>
                  </a:cubicBezTo>
                  <a:cubicBezTo>
                    <a:pt x="12852" y="21108"/>
                    <a:pt x="16002" y="23038"/>
                    <a:pt x="19888" y="25502"/>
                  </a:cubicBezTo>
                  <a:cubicBezTo>
                    <a:pt x="23940" y="28055"/>
                    <a:pt x="31407" y="32969"/>
                    <a:pt x="34823" y="36323"/>
                  </a:cubicBezTo>
                  <a:cubicBezTo>
                    <a:pt x="39039" y="40463"/>
                    <a:pt x="40386" y="44412"/>
                    <a:pt x="40386" y="50127"/>
                  </a:cubicBezTo>
                  <a:cubicBezTo>
                    <a:pt x="40386" y="62611"/>
                    <a:pt x="32118" y="69126"/>
                    <a:pt x="20065" y="69126"/>
                  </a:cubicBezTo>
                  <a:cubicBezTo>
                    <a:pt x="5283" y="69126"/>
                    <a:pt x="0" y="60859"/>
                    <a:pt x="0" y="49086"/>
                  </a:cubicBezTo>
                  <a:lnTo>
                    <a:pt x="0" y="44247"/>
                  </a:lnTo>
                  <a:lnTo>
                    <a:pt x="12332" y="44247"/>
                  </a:lnTo>
                  <a:lnTo>
                    <a:pt x="12332" y="48108"/>
                  </a:lnTo>
                  <a:cubicBezTo>
                    <a:pt x="12052" y="54534"/>
                    <a:pt x="13995" y="59182"/>
                    <a:pt x="20065" y="59182"/>
                  </a:cubicBezTo>
                  <a:cubicBezTo>
                    <a:pt x="25247" y="59182"/>
                    <a:pt x="27711" y="56465"/>
                    <a:pt x="27711" y="51448"/>
                  </a:cubicBezTo>
                  <a:cubicBezTo>
                    <a:pt x="27711" y="47575"/>
                    <a:pt x="25946" y="44945"/>
                    <a:pt x="22796" y="42736"/>
                  </a:cubicBezTo>
                  <a:cubicBezTo>
                    <a:pt x="16370" y="37719"/>
                    <a:pt x="8356" y="34125"/>
                    <a:pt x="3353" y="27534"/>
                  </a:cubicBezTo>
                  <a:cubicBezTo>
                    <a:pt x="1321" y="24550"/>
                    <a:pt x="178" y="20943"/>
                    <a:pt x="178" y="17425"/>
                  </a:cubicBezTo>
                  <a:cubicBezTo>
                    <a:pt x="178" y="6147"/>
                    <a:pt x="6528" y="0"/>
                    <a:pt x="195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8" name="Shape 129">
              <a:extLst>
                <a:ext uri="{FF2B5EF4-FFF2-40B4-BE49-F238E27FC236}">
                  <a16:creationId xmlns="" xmlns:a16="http://schemas.microsoft.com/office/drawing/2014/main" id="{B8004DC8-CAAA-274C-D215-8D172CC5D676}"/>
                </a:ext>
              </a:extLst>
            </p:cNvPr>
            <p:cNvSpPr/>
            <p:nvPr/>
          </p:nvSpPr>
          <p:spPr>
            <a:xfrm>
              <a:off x="1250099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46" y="9665"/>
                  </a:lnTo>
                  <a:lnTo>
                    <a:pt x="26746" y="65951"/>
                  </a:lnTo>
                  <a:lnTo>
                    <a:pt x="14440" y="65951"/>
                  </a:lnTo>
                  <a:lnTo>
                    <a:pt x="14440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Shape 619">
              <a:extLst>
                <a:ext uri="{FF2B5EF4-FFF2-40B4-BE49-F238E27FC236}">
                  <a16:creationId xmlns="" xmlns:a16="http://schemas.microsoft.com/office/drawing/2014/main" id="{D4C1C0B4-AD2F-F510-6DB5-1F9E4281A47A}"/>
                </a:ext>
              </a:extLst>
            </p:cNvPr>
            <p:cNvSpPr/>
            <p:nvPr/>
          </p:nvSpPr>
          <p:spPr>
            <a:xfrm>
              <a:off x="1301724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Shape 131">
              <a:extLst>
                <a:ext uri="{FF2B5EF4-FFF2-40B4-BE49-F238E27FC236}">
                  <a16:creationId xmlns="" xmlns:a16="http://schemas.microsoft.com/office/drawing/2014/main" id="{0AD4D723-B84B-28BE-EE9C-712D7459E3CF}"/>
                </a:ext>
              </a:extLst>
            </p:cNvPr>
            <p:cNvSpPr/>
            <p:nvPr/>
          </p:nvSpPr>
          <p:spPr>
            <a:xfrm>
              <a:off x="1302956" y="0"/>
              <a:ext cx="21908" cy="9855"/>
            </a:xfrm>
            <a:custGeom>
              <a:avLst/>
              <a:gdLst/>
              <a:ahLst/>
              <a:cxnLst/>
              <a:rect l="0" t="0" r="0" b="0"/>
              <a:pathLst>
                <a:path w="21908" h="9855">
                  <a:moveTo>
                    <a:pt x="8268" y="0"/>
                  </a:moveTo>
                  <a:lnTo>
                    <a:pt x="21908" y="0"/>
                  </a:lnTo>
                  <a:lnTo>
                    <a:pt x="8878" y="9855"/>
                  </a:lnTo>
                  <a:lnTo>
                    <a:pt x="0" y="9855"/>
                  </a:lnTo>
                  <a:lnTo>
                    <a:pt x="8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Shape 132">
              <a:extLst>
                <a:ext uri="{FF2B5EF4-FFF2-40B4-BE49-F238E27FC236}">
                  <a16:creationId xmlns="" xmlns:a16="http://schemas.microsoft.com/office/drawing/2014/main" id="{E664F59A-3369-C891-136D-77FB14EEA8FC}"/>
                </a:ext>
              </a:extLst>
            </p:cNvPr>
            <p:cNvSpPr/>
            <p:nvPr/>
          </p:nvSpPr>
          <p:spPr>
            <a:xfrm>
              <a:off x="1354227" y="13538"/>
              <a:ext cx="41795" cy="65951"/>
            </a:xfrm>
            <a:custGeom>
              <a:avLst/>
              <a:gdLst/>
              <a:ahLst/>
              <a:cxnLst/>
              <a:rect l="0" t="0" r="0" b="0"/>
              <a:pathLst>
                <a:path w="41795" h="65951">
                  <a:moveTo>
                    <a:pt x="0" y="0"/>
                  </a:moveTo>
                  <a:lnTo>
                    <a:pt x="12750" y="0"/>
                  </a:lnTo>
                  <a:lnTo>
                    <a:pt x="22351" y="24003"/>
                  </a:lnTo>
                  <a:cubicBezTo>
                    <a:pt x="25526" y="31662"/>
                    <a:pt x="28156" y="39484"/>
                    <a:pt x="31128" y="50216"/>
                  </a:cubicBezTo>
                  <a:lnTo>
                    <a:pt x="31305" y="50216"/>
                  </a:lnTo>
                  <a:cubicBezTo>
                    <a:pt x="30886" y="44221"/>
                    <a:pt x="30442" y="37809"/>
                    <a:pt x="30086" y="31483"/>
                  </a:cubicBezTo>
                  <a:cubicBezTo>
                    <a:pt x="29743" y="25147"/>
                    <a:pt x="29476" y="18821"/>
                    <a:pt x="29476" y="12916"/>
                  </a:cubicBezTo>
                  <a:lnTo>
                    <a:pt x="29476" y="0"/>
                  </a:lnTo>
                  <a:lnTo>
                    <a:pt x="41795" y="0"/>
                  </a:lnTo>
                  <a:lnTo>
                    <a:pt x="41795" y="65951"/>
                  </a:lnTo>
                  <a:lnTo>
                    <a:pt x="28956" y="65951"/>
                  </a:lnTo>
                  <a:lnTo>
                    <a:pt x="19355" y="42482"/>
                  </a:lnTo>
                  <a:cubicBezTo>
                    <a:pt x="16103" y="34646"/>
                    <a:pt x="13474" y="26645"/>
                    <a:pt x="10566" y="16282"/>
                  </a:cubicBezTo>
                  <a:lnTo>
                    <a:pt x="10401" y="16282"/>
                  </a:lnTo>
                  <a:cubicBezTo>
                    <a:pt x="10845" y="21730"/>
                    <a:pt x="11340" y="28397"/>
                    <a:pt x="11709" y="35078"/>
                  </a:cubicBezTo>
                  <a:cubicBezTo>
                    <a:pt x="12064" y="41682"/>
                    <a:pt x="12331" y="48273"/>
                    <a:pt x="12331" y="53556"/>
                  </a:cubicBezTo>
                  <a:lnTo>
                    <a:pt x="12331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2" name="Shape 133">
              <a:extLst>
                <a:ext uri="{FF2B5EF4-FFF2-40B4-BE49-F238E27FC236}">
                  <a16:creationId xmlns="" xmlns:a16="http://schemas.microsoft.com/office/drawing/2014/main" id="{32C64CF5-DDF8-1B49-DF02-249992B36E21}"/>
                </a:ext>
              </a:extLst>
            </p:cNvPr>
            <p:cNvSpPr/>
            <p:nvPr/>
          </p:nvSpPr>
          <p:spPr>
            <a:xfrm>
              <a:off x="1405852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48" y="0"/>
                  </a:moveTo>
                  <a:lnTo>
                    <a:pt x="23673" y="0"/>
                  </a:lnTo>
                  <a:lnTo>
                    <a:pt x="23673" y="7962"/>
                  </a:lnTo>
                  <a:lnTo>
                    <a:pt x="23317" y="11697"/>
                  </a:lnTo>
                  <a:cubicBezTo>
                    <a:pt x="22961" y="14770"/>
                    <a:pt x="22695" y="17768"/>
                    <a:pt x="22072" y="20841"/>
                  </a:cubicBezTo>
                  <a:lnTo>
                    <a:pt x="18402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3" name="Shape 134">
              <a:extLst>
                <a:ext uri="{FF2B5EF4-FFF2-40B4-BE49-F238E27FC236}">
                  <a16:creationId xmlns="" xmlns:a16="http://schemas.microsoft.com/office/drawing/2014/main" id="{F7A74731-A4A8-A0A3-7D69-7C44C19C5CC6}"/>
                </a:ext>
              </a:extLst>
            </p:cNvPr>
            <p:cNvSpPr/>
            <p:nvPr/>
          </p:nvSpPr>
          <p:spPr>
            <a:xfrm>
              <a:off x="1429525" y="13538"/>
              <a:ext cx="23647" cy="65951"/>
            </a:xfrm>
            <a:custGeom>
              <a:avLst/>
              <a:gdLst/>
              <a:ahLst/>
              <a:cxnLst/>
              <a:rect l="0" t="0" r="0" b="0"/>
              <a:pathLst>
                <a:path w="23647" h="65951">
                  <a:moveTo>
                    <a:pt x="0" y="0"/>
                  </a:moveTo>
                  <a:lnTo>
                    <a:pt x="8699" y="0"/>
                  </a:lnTo>
                  <a:lnTo>
                    <a:pt x="23647" y="65951"/>
                  </a:lnTo>
                  <a:lnTo>
                    <a:pt x="10451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70" y="39574"/>
                  </a:lnTo>
                  <a:lnTo>
                    <a:pt x="1917" y="20841"/>
                  </a:lnTo>
                  <a:cubicBezTo>
                    <a:pt x="1308" y="17768"/>
                    <a:pt x="1053" y="14770"/>
                    <a:pt x="685" y="11697"/>
                  </a:cubicBezTo>
                  <a:cubicBezTo>
                    <a:pt x="609" y="10199"/>
                    <a:pt x="431" y="8699"/>
                    <a:pt x="266" y="7303"/>
                  </a:cubicBezTo>
                  <a:lnTo>
                    <a:pt x="63" y="7303"/>
                  </a:lnTo>
                  <a:lnTo>
                    <a:pt x="0" y="79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4" name="Shape 135">
              <a:extLst>
                <a:ext uri="{FF2B5EF4-FFF2-40B4-BE49-F238E27FC236}">
                  <a16:creationId xmlns="" xmlns:a16="http://schemas.microsoft.com/office/drawing/2014/main" id="{21A57A28-E3E8-2625-4F6C-9DE8FA8AF45E}"/>
                </a:ext>
              </a:extLst>
            </p:cNvPr>
            <p:cNvSpPr/>
            <p:nvPr/>
          </p:nvSpPr>
          <p:spPr>
            <a:xfrm>
              <a:off x="1463370" y="13538"/>
              <a:ext cx="20866" cy="65951"/>
            </a:xfrm>
            <a:custGeom>
              <a:avLst/>
              <a:gdLst/>
              <a:ahLst/>
              <a:cxnLst/>
              <a:rect l="0" t="0" r="0" b="0"/>
              <a:pathLst>
                <a:path w="20866" h="65951">
                  <a:moveTo>
                    <a:pt x="0" y="0"/>
                  </a:moveTo>
                  <a:lnTo>
                    <a:pt x="20866" y="0"/>
                  </a:lnTo>
                  <a:lnTo>
                    <a:pt x="20866" y="9982"/>
                  </a:lnTo>
                  <a:lnTo>
                    <a:pt x="20409" y="9665"/>
                  </a:lnTo>
                  <a:lnTo>
                    <a:pt x="12332" y="9665"/>
                  </a:lnTo>
                  <a:lnTo>
                    <a:pt x="12332" y="56274"/>
                  </a:lnTo>
                  <a:lnTo>
                    <a:pt x="17691" y="56274"/>
                  </a:lnTo>
                  <a:lnTo>
                    <a:pt x="20866" y="54594"/>
                  </a:lnTo>
                  <a:lnTo>
                    <a:pt x="2086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5" name="Shape 136">
              <a:extLst>
                <a:ext uri="{FF2B5EF4-FFF2-40B4-BE49-F238E27FC236}">
                  <a16:creationId xmlns="" xmlns:a16="http://schemas.microsoft.com/office/drawing/2014/main" id="{DB066BA9-3B17-7857-0A24-08DDE17DFF03}"/>
                </a:ext>
              </a:extLst>
            </p:cNvPr>
            <p:cNvSpPr/>
            <p:nvPr/>
          </p:nvSpPr>
          <p:spPr>
            <a:xfrm>
              <a:off x="1484237" y="13538"/>
              <a:ext cx="21209" cy="65951"/>
            </a:xfrm>
            <a:custGeom>
              <a:avLst/>
              <a:gdLst/>
              <a:ahLst/>
              <a:cxnLst/>
              <a:rect l="0" t="0" r="0" b="0"/>
              <a:pathLst>
                <a:path w="21209" h="65951">
                  <a:moveTo>
                    <a:pt x="0" y="0"/>
                  </a:moveTo>
                  <a:lnTo>
                    <a:pt x="4838" y="0"/>
                  </a:lnTo>
                  <a:cubicBezTo>
                    <a:pt x="7835" y="0"/>
                    <a:pt x="13792" y="1321"/>
                    <a:pt x="17576" y="7481"/>
                  </a:cubicBezTo>
                  <a:cubicBezTo>
                    <a:pt x="20383" y="12053"/>
                    <a:pt x="21209" y="19355"/>
                    <a:pt x="21209" y="30252"/>
                  </a:cubicBezTo>
                  <a:cubicBezTo>
                    <a:pt x="21209" y="43269"/>
                    <a:pt x="21209" y="58293"/>
                    <a:pt x="11087" y="64186"/>
                  </a:cubicBezTo>
                  <a:cubicBezTo>
                    <a:pt x="8330" y="65774"/>
                    <a:pt x="5004" y="65951"/>
                    <a:pt x="1930" y="65951"/>
                  </a:cubicBezTo>
                  <a:lnTo>
                    <a:pt x="0" y="65951"/>
                  </a:lnTo>
                  <a:lnTo>
                    <a:pt x="0" y="54594"/>
                  </a:lnTo>
                  <a:lnTo>
                    <a:pt x="6809" y="50991"/>
                  </a:lnTo>
                  <a:cubicBezTo>
                    <a:pt x="8359" y="47155"/>
                    <a:pt x="8534" y="40932"/>
                    <a:pt x="8534" y="31382"/>
                  </a:cubicBezTo>
                  <a:cubicBezTo>
                    <a:pt x="8534" y="23609"/>
                    <a:pt x="8137" y="18180"/>
                    <a:pt x="6815" y="14694"/>
                  </a:cubicBezTo>
                  <a:lnTo>
                    <a:pt x="0" y="99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6" name="Shape 137">
              <a:extLst>
                <a:ext uri="{FF2B5EF4-FFF2-40B4-BE49-F238E27FC236}">
                  <a16:creationId xmlns="" xmlns:a16="http://schemas.microsoft.com/office/drawing/2014/main" id="{203DE007-B60A-DBF3-4699-B45133D64EAA}"/>
                </a:ext>
              </a:extLst>
            </p:cNvPr>
            <p:cNvSpPr/>
            <p:nvPr/>
          </p:nvSpPr>
          <p:spPr>
            <a:xfrm>
              <a:off x="1544904" y="13538"/>
              <a:ext cx="35179" cy="65951"/>
            </a:xfrm>
            <a:custGeom>
              <a:avLst/>
              <a:gdLst/>
              <a:ahLst/>
              <a:cxnLst/>
              <a:rect l="0" t="0" r="0" b="0"/>
              <a:pathLst>
                <a:path w="35179" h="65951">
                  <a:moveTo>
                    <a:pt x="0" y="0"/>
                  </a:moveTo>
                  <a:lnTo>
                    <a:pt x="12306" y="0"/>
                  </a:lnTo>
                  <a:lnTo>
                    <a:pt x="12306" y="56274"/>
                  </a:lnTo>
                  <a:lnTo>
                    <a:pt x="35179" y="56274"/>
                  </a:lnTo>
                  <a:lnTo>
                    <a:pt x="35179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7" name="Shape 138">
              <a:extLst>
                <a:ext uri="{FF2B5EF4-FFF2-40B4-BE49-F238E27FC236}">
                  <a16:creationId xmlns="" xmlns:a16="http://schemas.microsoft.com/office/drawing/2014/main" id="{1D90275E-1497-0DA9-0056-2CAA24798FD1}"/>
                </a:ext>
              </a:extLst>
            </p:cNvPr>
            <p:cNvSpPr/>
            <p:nvPr/>
          </p:nvSpPr>
          <p:spPr>
            <a:xfrm>
              <a:off x="1586776" y="13538"/>
              <a:ext cx="23661" cy="65951"/>
            </a:xfrm>
            <a:custGeom>
              <a:avLst/>
              <a:gdLst/>
              <a:ahLst/>
              <a:cxnLst/>
              <a:rect l="0" t="0" r="0" b="0"/>
              <a:pathLst>
                <a:path w="23661" h="65951">
                  <a:moveTo>
                    <a:pt x="15748" y="0"/>
                  </a:moveTo>
                  <a:lnTo>
                    <a:pt x="23661" y="0"/>
                  </a:lnTo>
                  <a:lnTo>
                    <a:pt x="23661" y="8099"/>
                  </a:lnTo>
                  <a:lnTo>
                    <a:pt x="23317" y="11697"/>
                  </a:lnTo>
                  <a:cubicBezTo>
                    <a:pt x="22949" y="14770"/>
                    <a:pt x="22695" y="17768"/>
                    <a:pt x="22072" y="20841"/>
                  </a:cubicBezTo>
                  <a:lnTo>
                    <a:pt x="18377" y="39574"/>
                  </a:lnTo>
                  <a:lnTo>
                    <a:pt x="23661" y="39574"/>
                  </a:lnTo>
                  <a:lnTo>
                    <a:pt x="23661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8" name="Shape 139">
              <a:extLst>
                <a:ext uri="{FF2B5EF4-FFF2-40B4-BE49-F238E27FC236}">
                  <a16:creationId xmlns="" xmlns:a16="http://schemas.microsoft.com/office/drawing/2014/main" id="{1A5038A2-A1E4-37A4-3E41-6C9605C2304B}"/>
                </a:ext>
              </a:extLst>
            </p:cNvPr>
            <p:cNvSpPr/>
            <p:nvPr/>
          </p:nvSpPr>
          <p:spPr>
            <a:xfrm>
              <a:off x="1610437" y="13538"/>
              <a:ext cx="23634" cy="65951"/>
            </a:xfrm>
            <a:custGeom>
              <a:avLst/>
              <a:gdLst/>
              <a:ahLst/>
              <a:cxnLst/>
              <a:rect l="0" t="0" r="0" b="0"/>
              <a:pathLst>
                <a:path w="23634" h="65951">
                  <a:moveTo>
                    <a:pt x="0" y="0"/>
                  </a:moveTo>
                  <a:lnTo>
                    <a:pt x="8712" y="0"/>
                  </a:lnTo>
                  <a:lnTo>
                    <a:pt x="23634" y="65951"/>
                  </a:lnTo>
                  <a:lnTo>
                    <a:pt x="10439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20" y="17768"/>
                    <a:pt x="1041" y="14770"/>
                    <a:pt x="698" y="11697"/>
                  </a:cubicBezTo>
                  <a:cubicBezTo>
                    <a:pt x="596" y="10199"/>
                    <a:pt x="444" y="8699"/>
                    <a:pt x="279" y="7303"/>
                  </a:cubicBezTo>
                  <a:lnTo>
                    <a:pt x="76" y="7303"/>
                  </a:lnTo>
                  <a:lnTo>
                    <a:pt x="0" y="8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Shape 140">
              <a:extLst>
                <a:ext uri="{FF2B5EF4-FFF2-40B4-BE49-F238E27FC236}">
                  <a16:creationId xmlns="" xmlns:a16="http://schemas.microsoft.com/office/drawing/2014/main" id="{64789135-E1A7-69C4-9470-B66ADB75B325}"/>
                </a:ext>
              </a:extLst>
            </p:cNvPr>
            <p:cNvSpPr/>
            <p:nvPr/>
          </p:nvSpPr>
          <p:spPr>
            <a:xfrm>
              <a:off x="1643647" y="13538"/>
              <a:ext cx="19240" cy="65951"/>
            </a:xfrm>
            <a:custGeom>
              <a:avLst/>
              <a:gdLst/>
              <a:ahLst/>
              <a:cxnLst/>
              <a:rect l="0" t="0" r="0" b="0"/>
              <a:pathLst>
                <a:path w="19240" h="65951">
                  <a:moveTo>
                    <a:pt x="0" y="0"/>
                  </a:moveTo>
                  <a:lnTo>
                    <a:pt x="19240" y="0"/>
                  </a:lnTo>
                  <a:lnTo>
                    <a:pt x="19240" y="10100"/>
                  </a:lnTo>
                  <a:lnTo>
                    <a:pt x="18059" y="9665"/>
                  </a:lnTo>
                  <a:lnTo>
                    <a:pt x="12331" y="9665"/>
                  </a:lnTo>
                  <a:lnTo>
                    <a:pt x="12331" y="26645"/>
                  </a:lnTo>
                  <a:lnTo>
                    <a:pt x="14618" y="26645"/>
                  </a:lnTo>
                  <a:lnTo>
                    <a:pt x="19240" y="25451"/>
                  </a:lnTo>
                  <a:lnTo>
                    <a:pt x="19240" y="37007"/>
                  </a:lnTo>
                  <a:lnTo>
                    <a:pt x="17069" y="36309"/>
                  </a:lnTo>
                  <a:lnTo>
                    <a:pt x="12331" y="36309"/>
                  </a:lnTo>
                  <a:lnTo>
                    <a:pt x="12331" y="56274"/>
                  </a:lnTo>
                  <a:lnTo>
                    <a:pt x="14960" y="56274"/>
                  </a:lnTo>
                  <a:lnTo>
                    <a:pt x="19240" y="55877"/>
                  </a:lnTo>
                  <a:lnTo>
                    <a:pt x="19240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Shape 141">
              <a:extLst>
                <a:ext uri="{FF2B5EF4-FFF2-40B4-BE49-F238E27FC236}">
                  <a16:creationId xmlns="" xmlns:a16="http://schemas.microsoft.com/office/drawing/2014/main" id="{C49F4414-F072-4F6C-6A7C-B0F6D8CA290D}"/>
                </a:ext>
              </a:extLst>
            </p:cNvPr>
            <p:cNvSpPr/>
            <p:nvPr/>
          </p:nvSpPr>
          <p:spPr>
            <a:xfrm>
              <a:off x="1662887" y="13538"/>
              <a:ext cx="19558" cy="65951"/>
            </a:xfrm>
            <a:custGeom>
              <a:avLst/>
              <a:gdLst/>
              <a:ahLst/>
              <a:cxnLst/>
              <a:rect l="0" t="0" r="0" b="0"/>
              <a:pathLst>
                <a:path w="19558" h="65951">
                  <a:moveTo>
                    <a:pt x="0" y="0"/>
                  </a:moveTo>
                  <a:lnTo>
                    <a:pt x="660" y="0"/>
                  </a:lnTo>
                  <a:cubicBezTo>
                    <a:pt x="5944" y="0"/>
                    <a:pt x="11126" y="356"/>
                    <a:pt x="14643" y="4839"/>
                  </a:cubicBezTo>
                  <a:cubicBezTo>
                    <a:pt x="17450" y="8446"/>
                    <a:pt x="17894" y="12230"/>
                    <a:pt x="17894" y="16701"/>
                  </a:cubicBezTo>
                  <a:cubicBezTo>
                    <a:pt x="17894" y="22429"/>
                    <a:pt x="16663" y="28055"/>
                    <a:pt x="9982" y="30518"/>
                  </a:cubicBezTo>
                  <a:lnTo>
                    <a:pt x="9982" y="30697"/>
                  </a:lnTo>
                  <a:cubicBezTo>
                    <a:pt x="16929" y="31662"/>
                    <a:pt x="19558" y="37465"/>
                    <a:pt x="19558" y="45987"/>
                  </a:cubicBezTo>
                  <a:cubicBezTo>
                    <a:pt x="19558" y="48730"/>
                    <a:pt x="19380" y="51436"/>
                    <a:pt x="18695" y="54090"/>
                  </a:cubicBezTo>
                  <a:cubicBezTo>
                    <a:pt x="16040" y="62433"/>
                    <a:pt x="11303" y="65951"/>
                    <a:pt x="2490" y="65951"/>
                  </a:cubicBezTo>
                  <a:lnTo>
                    <a:pt x="0" y="65951"/>
                  </a:lnTo>
                  <a:lnTo>
                    <a:pt x="0" y="55877"/>
                  </a:lnTo>
                  <a:lnTo>
                    <a:pt x="3111" y="55588"/>
                  </a:lnTo>
                  <a:cubicBezTo>
                    <a:pt x="6465" y="54090"/>
                    <a:pt x="6909" y="49771"/>
                    <a:pt x="6909" y="46431"/>
                  </a:cubicBezTo>
                  <a:cubicBezTo>
                    <a:pt x="6909" y="42863"/>
                    <a:pt x="6557" y="40332"/>
                    <a:pt x="5245" y="38694"/>
                  </a:cubicBezTo>
                  <a:lnTo>
                    <a:pt x="0" y="37007"/>
                  </a:lnTo>
                  <a:lnTo>
                    <a:pt x="0" y="25451"/>
                  </a:lnTo>
                  <a:lnTo>
                    <a:pt x="4179" y="24371"/>
                  </a:lnTo>
                  <a:cubicBezTo>
                    <a:pt x="5321" y="22696"/>
                    <a:pt x="5500" y="20396"/>
                    <a:pt x="5500" y="17234"/>
                  </a:cubicBezTo>
                  <a:cubicBezTo>
                    <a:pt x="5500" y="14770"/>
                    <a:pt x="5233" y="12922"/>
                    <a:pt x="4264" y="11668"/>
                  </a:cubicBezTo>
                  <a:lnTo>
                    <a:pt x="0" y="10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Shape 142">
              <a:extLst>
                <a:ext uri="{FF2B5EF4-FFF2-40B4-BE49-F238E27FC236}">
                  <a16:creationId xmlns="" xmlns:a16="http://schemas.microsoft.com/office/drawing/2014/main" id="{52B50E92-80B3-4224-4DB5-826989D88DEB}"/>
                </a:ext>
              </a:extLst>
            </p:cNvPr>
            <p:cNvSpPr/>
            <p:nvPr/>
          </p:nvSpPr>
          <p:spPr>
            <a:xfrm>
              <a:off x="1695564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32" y="9665"/>
                  </a:lnTo>
                  <a:lnTo>
                    <a:pt x="12332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32" y="35979"/>
                  </a:lnTo>
                  <a:lnTo>
                    <a:pt x="12332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2" name="Shape 143">
              <a:extLst>
                <a:ext uri="{FF2B5EF4-FFF2-40B4-BE49-F238E27FC236}">
                  <a16:creationId xmlns="" xmlns:a16="http://schemas.microsoft.com/office/drawing/2014/main" id="{25033D94-A0C2-8FD5-FDF2-E81EBFF364A1}"/>
                </a:ext>
              </a:extLst>
            </p:cNvPr>
            <p:cNvSpPr/>
            <p:nvPr/>
          </p:nvSpPr>
          <p:spPr>
            <a:xfrm>
              <a:off x="1742872" y="13538"/>
              <a:ext cx="56731" cy="65951"/>
            </a:xfrm>
            <a:custGeom>
              <a:avLst/>
              <a:gdLst/>
              <a:ahLst/>
              <a:cxnLst/>
              <a:rect l="0" t="0" r="0" b="0"/>
              <a:pathLst>
                <a:path w="56731" h="65951">
                  <a:moveTo>
                    <a:pt x="0" y="0"/>
                  </a:moveTo>
                  <a:lnTo>
                    <a:pt x="19621" y="0"/>
                  </a:lnTo>
                  <a:lnTo>
                    <a:pt x="26212" y="30607"/>
                  </a:lnTo>
                  <a:cubicBezTo>
                    <a:pt x="27280" y="35611"/>
                    <a:pt x="27978" y="40729"/>
                    <a:pt x="28498" y="45822"/>
                  </a:cubicBezTo>
                  <a:lnTo>
                    <a:pt x="28677" y="45822"/>
                  </a:lnTo>
                  <a:cubicBezTo>
                    <a:pt x="29299" y="39294"/>
                    <a:pt x="29743" y="34913"/>
                    <a:pt x="30607" y="30607"/>
                  </a:cubicBezTo>
                  <a:lnTo>
                    <a:pt x="37211" y="0"/>
                  </a:lnTo>
                  <a:lnTo>
                    <a:pt x="56731" y="0"/>
                  </a:lnTo>
                  <a:lnTo>
                    <a:pt x="56731" y="65951"/>
                  </a:lnTo>
                  <a:lnTo>
                    <a:pt x="44424" y="65951"/>
                  </a:lnTo>
                  <a:lnTo>
                    <a:pt x="44424" y="45200"/>
                  </a:lnTo>
                  <a:cubicBezTo>
                    <a:pt x="44424" y="32106"/>
                    <a:pt x="44665" y="19000"/>
                    <a:pt x="45465" y="5906"/>
                  </a:cubicBezTo>
                  <a:lnTo>
                    <a:pt x="45288" y="5906"/>
                  </a:lnTo>
                  <a:lnTo>
                    <a:pt x="32093" y="65951"/>
                  </a:lnTo>
                  <a:lnTo>
                    <a:pt x="24625" y="65951"/>
                  </a:lnTo>
                  <a:lnTo>
                    <a:pt x="11709" y="5906"/>
                  </a:lnTo>
                  <a:lnTo>
                    <a:pt x="11264" y="5906"/>
                  </a:lnTo>
                  <a:cubicBezTo>
                    <a:pt x="12052" y="19000"/>
                    <a:pt x="12332" y="32106"/>
                    <a:pt x="12332" y="45200"/>
                  </a:cubicBezTo>
                  <a:lnTo>
                    <a:pt x="12332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44">
              <a:extLst>
                <a:ext uri="{FF2B5EF4-FFF2-40B4-BE49-F238E27FC236}">
                  <a16:creationId xmlns="" xmlns:a16="http://schemas.microsoft.com/office/drawing/2014/main" id="{0AECAEA3-F4BD-1FED-58B3-698443DD3DB1}"/>
                </a:ext>
              </a:extLst>
            </p:cNvPr>
            <p:cNvSpPr/>
            <p:nvPr/>
          </p:nvSpPr>
          <p:spPr>
            <a:xfrm>
              <a:off x="257784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120853" y="37859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grpSp>
        <p:nvGrpSpPr>
          <p:cNvPr id="104" name="Group 548">
            <a:extLst>
              <a:ext uri="{FF2B5EF4-FFF2-40B4-BE49-F238E27FC236}">
                <a16:creationId xmlns="" xmlns:a16="http://schemas.microsoft.com/office/drawing/2014/main" id="{69E4530D-D98A-2EE3-E14B-98BC43D429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6538130"/>
            <a:ext cx="12191999" cy="319870"/>
            <a:chOff x="0" y="0"/>
            <a:chExt cx="10692003" cy="312089"/>
          </a:xfrm>
        </p:grpSpPr>
        <p:sp>
          <p:nvSpPr>
            <p:cNvPr id="105" name="Shape 10">
              <a:extLst>
                <a:ext uri="{FF2B5EF4-FFF2-40B4-BE49-F238E27FC236}">
                  <a16:creationId xmlns="" xmlns:a16="http://schemas.microsoft.com/office/drawing/2014/main" id="{B2AEDC1E-4DA3-DB03-64D7-78D344FD8DA1}"/>
                </a:ext>
              </a:extLst>
            </p:cNvPr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11">
              <a:extLst>
                <a:ext uri="{FF2B5EF4-FFF2-40B4-BE49-F238E27FC236}">
                  <a16:creationId xmlns="" xmlns:a16="http://schemas.microsoft.com/office/drawing/2014/main" id="{EECED776-EA58-B0EB-E65A-68435AC0D8AD}"/>
                </a:ext>
              </a:extLst>
            </p:cNvPr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2">
              <a:extLst>
                <a:ext uri="{FF2B5EF4-FFF2-40B4-BE49-F238E27FC236}">
                  <a16:creationId xmlns="" xmlns:a16="http://schemas.microsoft.com/office/drawing/2014/main" id="{ABD80393-E6D2-78D1-ACDC-57D1E533B2A2}"/>
                </a:ext>
              </a:extLst>
            </p:cNvPr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3">
              <a:extLst>
                <a:ext uri="{FF2B5EF4-FFF2-40B4-BE49-F238E27FC236}">
                  <a16:creationId xmlns="" xmlns:a16="http://schemas.microsoft.com/office/drawing/2014/main" id="{46B1CF3C-988F-31F9-1A9F-D1F434004DCF}"/>
                </a:ext>
              </a:extLst>
            </p:cNvPr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4">
              <a:extLst>
                <a:ext uri="{FF2B5EF4-FFF2-40B4-BE49-F238E27FC236}">
                  <a16:creationId xmlns="" xmlns:a16="http://schemas.microsoft.com/office/drawing/2014/main" id="{A680B4DE-D730-96BA-8852-C1F39E3EB0A6}"/>
                </a:ext>
              </a:extLst>
            </p:cNvPr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5">
              <a:extLst>
                <a:ext uri="{FF2B5EF4-FFF2-40B4-BE49-F238E27FC236}">
                  <a16:creationId xmlns="" xmlns:a16="http://schemas.microsoft.com/office/drawing/2014/main" id="{1C3F4C06-2A12-151B-BD4D-A7061651FF5E}"/>
                </a:ext>
              </a:extLst>
            </p:cNvPr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6">
              <a:extLst>
                <a:ext uri="{FF2B5EF4-FFF2-40B4-BE49-F238E27FC236}">
                  <a16:creationId xmlns="" xmlns:a16="http://schemas.microsoft.com/office/drawing/2014/main" id="{C09091C4-B9D7-4C2B-9E15-F87FCB404646}"/>
                </a:ext>
              </a:extLst>
            </p:cNvPr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17">
              <a:extLst>
                <a:ext uri="{FF2B5EF4-FFF2-40B4-BE49-F238E27FC236}">
                  <a16:creationId xmlns="" xmlns:a16="http://schemas.microsoft.com/office/drawing/2014/main" id="{34E24D3A-16DF-8F5F-5451-77C8032E4D50}"/>
                </a:ext>
              </a:extLst>
            </p:cNvPr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18">
              <a:extLst>
                <a:ext uri="{FF2B5EF4-FFF2-40B4-BE49-F238E27FC236}">
                  <a16:creationId xmlns="" xmlns:a16="http://schemas.microsoft.com/office/drawing/2014/main" id="{C9E5F30A-8003-8BB9-42BF-23913E1C8735}"/>
                </a:ext>
              </a:extLst>
            </p:cNvPr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19">
              <a:extLst>
                <a:ext uri="{FF2B5EF4-FFF2-40B4-BE49-F238E27FC236}">
                  <a16:creationId xmlns="" xmlns:a16="http://schemas.microsoft.com/office/drawing/2014/main" id="{6154A9C0-4FC2-1557-46EF-ADD60BCA194B}"/>
                </a:ext>
              </a:extLst>
            </p:cNvPr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20">
              <a:extLst>
                <a:ext uri="{FF2B5EF4-FFF2-40B4-BE49-F238E27FC236}">
                  <a16:creationId xmlns="" xmlns:a16="http://schemas.microsoft.com/office/drawing/2014/main" id="{037C93EC-9A2C-AA7F-EBB9-97D26963448C}"/>
                </a:ext>
              </a:extLst>
            </p:cNvPr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1">
              <a:extLst>
                <a:ext uri="{FF2B5EF4-FFF2-40B4-BE49-F238E27FC236}">
                  <a16:creationId xmlns="" xmlns:a16="http://schemas.microsoft.com/office/drawing/2014/main" id="{5E2B7373-6E03-D393-99D7-C3422CCF68DA}"/>
                </a:ext>
              </a:extLst>
            </p:cNvPr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2">
              <a:extLst>
                <a:ext uri="{FF2B5EF4-FFF2-40B4-BE49-F238E27FC236}">
                  <a16:creationId xmlns="" xmlns:a16="http://schemas.microsoft.com/office/drawing/2014/main" id="{D2EAECCA-6F1C-4D59-094F-37A1CBFDCCE3}"/>
                </a:ext>
              </a:extLst>
            </p:cNvPr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3">
              <a:extLst>
                <a:ext uri="{FF2B5EF4-FFF2-40B4-BE49-F238E27FC236}">
                  <a16:creationId xmlns="" xmlns:a16="http://schemas.microsoft.com/office/drawing/2014/main" id="{311FE77E-3568-E147-B13F-22BA8B816B3F}"/>
                </a:ext>
              </a:extLst>
            </p:cNvPr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4">
              <a:extLst>
                <a:ext uri="{FF2B5EF4-FFF2-40B4-BE49-F238E27FC236}">
                  <a16:creationId xmlns="" xmlns:a16="http://schemas.microsoft.com/office/drawing/2014/main" id="{94EC7627-F56D-D4A5-DDAE-BE06ED0B014B}"/>
                </a:ext>
              </a:extLst>
            </p:cNvPr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5">
              <a:extLst>
                <a:ext uri="{FF2B5EF4-FFF2-40B4-BE49-F238E27FC236}">
                  <a16:creationId xmlns="" xmlns:a16="http://schemas.microsoft.com/office/drawing/2014/main" id="{D2A06843-1004-79B5-114A-C6C504F51E04}"/>
                </a:ext>
              </a:extLst>
            </p:cNvPr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6">
              <a:extLst>
                <a:ext uri="{FF2B5EF4-FFF2-40B4-BE49-F238E27FC236}">
                  <a16:creationId xmlns="" xmlns:a16="http://schemas.microsoft.com/office/drawing/2014/main" id="{B862573A-609F-CA35-DF79-523F5C52194C}"/>
                </a:ext>
              </a:extLst>
            </p:cNvPr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27">
              <a:extLst>
                <a:ext uri="{FF2B5EF4-FFF2-40B4-BE49-F238E27FC236}">
                  <a16:creationId xmlns="" xmlns:a16="http://schemas.microsoft.com/office/drawing/2014/main" id="{D88A540B-A6C3-C20D-7FCF-83AC79FFCBBB}"/>
                </a:ext>
              </a:extLst>
            </p:cNvPr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28">
              <a:extLst>
                <a:ext uri="{FF2B5EF4-FFF2-40B4-BE49-F238E27FC236}">
                  <a16:creationId xmlns="" xmlns:a16="http://schemas.microsoft.com/office/drawing/2014/main" id="{EED5905A-041A-DDD1-67ED-E93EFABD1D49}"/>
                </a:ext>
              </a:extLst>
            </p:cNvPr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29">
              <a:extLst>
                <a:ext uri="{FF2B5EF4-FFF2-40B4-BE49-F238E27FC236}">
                  <a16:creationId xmlns="" xmlns:a16="http://schemas.microsoft.com/office/drawing/2014/main" id="{3890413D-5616-9A25-272C-2BFDFA33CA5E}"/>
                </a:ext>
              </a:extLst>
            </p:cNvPr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30">
              <a:extLst>
                <a:ext uri="{FF2B5EF4-FFF2-40B4-BE49-F238E27FC236}">
                  <a16:creationId xmlns="" xmlns:a16="http://schemas.microsoft.com/office/drawing/2014/main" id="{0AE0A2AC-4B09-548E-2B47-717DEAB610E3}"/>
                </a:ext>
              </a:extLst>
            </p:cNvPr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1">
              <a:extLst>
                <a:ext uri="{FF2B5EF4-FFF2-40B4-BE49-F238E27FC236}">
                  <a16:creationId xmlns="" xmlns:a16="http://schemas.microsoft.com/office/drawing/2014/main" id="{E89228E6-D7E1-14E4-D022-D384BCC8918F}"/>
                </a:ext>
              </a:extLst>
            </p:cNvPr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2">
              <a:extLst>
                <a:ext uri="{FF2B5EF4-FFF2-40B4-BE49-F238E27FC236}">
                  <a16:creationId xmlns="" xmlns:a16="http://schemas.microsoft.com/office/drawing/2014/main" id="{823A7F0F-5472-64C5-630A-36223CEAA644}"/>
                </a:ext>
              </a:extLst>
            </p:cNvPr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3">
              <a:extLst>
                <a:ext uri="{FF2B5EF4-FFF2-40B4-BE49-F238E27FC236}">
                  <a16:creationId xmlns="" xmlns:a16="http://schemas.microsoft.com/office/drawing/2014/main" id="{00841102-C63B-0DCC-AB7E-0D38EC5ABE31}"/>
                </a:ext>
              </a:extLst>
            </p:cNvPr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4">
              <a:extLst>
                <a:ext uri="{FF2B5EF4-FFF2-40B4-BE49-F238E27FC236}">
                  <a16:creationId xmlns="" xmlns:a16="http://schemas.microsoft.com/office/drawing/2014/main" id="{A0846AF2-8CA2-05D1-4DE9-08A17CA9EEC6}"/>
                </a:ext>
              </a:extLst>
            </p:cNvPr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5">
              <a:extLst>
                <a:ext uri="{FF2B5EF4-FFF2-40B4-BE49-F238E27FC236}">
                  <a16:creationId xmlns="" xmlns:a16="http://schemas.microsoft.com/office/drawing/2014/main" id="{2F6FEC1A-9279-9FAA-EADE-E07C264A5C5B}"/>
                </a:ext>
              </a:extLst>
            </p:cNvPr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6">
              <a:extLst>
                <a:ext uri="{FF2B5EF4-FFF2-40B4-BE49-F238E27FC236}">
                  <a16:creationId xmlns="" xmlns:a16="http://schemas.microsoft.com/office/drawing/2014/main" id="{BD6CF35F-32BA-0D79-4035-532824D914F4}"/>
                </a:ext>
              </a:extLst>
            </p:cNvPr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37">
              <a:extLst>
                <a:ext uri="{FF2B5EF4-FFF2-40B4-BE49-F238E27FC236}">
                  <a16:creationId xmlns="" xmlns:a16="http://schemas.microsoft.com/office/drawing/2014/main" id="{983BE069-50FC-C98A-3B13-BB42DA29A0ED}"/>
                </a:ext>
              </a:extLst>
            </p:cNvPr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38">
              <a:extLst>
                <a:ext uri="{FF2B5EF4-FFF2-40B4-BE49-F238E27FC236}">
                  <a16:creationId xmlns="" xmlns:a16="http://schemas.microsoft.com/office/drawing/2014/main" id="{B6101C3B-2190-D0C0-C89E-B0D8CE35DDE4}"/>
                </a:ext>
              </a:extLst>
            </p:cNvPr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39">
              <a:extLst>
                <a:ext uri="{FF2B5EF4-FFF2-40B4-BE49-F238E27FC236}">
                  <a16:creationId xmlns="" xmlns:a16="http://schemas.microsoft.com/office/drawing/2014/main" id="{19C43CFA-71E0-1FF9-F639-CEA557A1E5B0}"/>
                </a:ext>
              </a:extLst>
            </p:cNvPr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40">
              <a:extLst>
                <a:ext uri="{FF2B5EF4-FFF2-40B4-BE49-F238E27FC236}">
                  <a16:creationId xmlns="" xmlns:a16="http://schemas.microsoft.com/office/drawing/2014/main" id="{EF08C86F-EFF4-4610-154C-45DC001CF4EA}"/>
                </a:ext>
              </a:extLst>
            </p:cNvPr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1">
              <a:extLst>
                <a:ext uri="{FF2B5EF4-FFF2-40B4-BE49-F238E27FC236}">
                  <a16:creationId xmlns="" xmlns:a16="http://schemas.microsoft.com/office/drawing/2014/main" id="{183E8037-D212-DE7C-3638-4EEC3FFAD076}"/>
                </a:ext>
              </a:extLst>
            </p:cNvPr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7" name="Shape 42">
              <a:extLst>
                <a:ext uri="{FF2B5EF4-FFF2-40B4-BE49-F238E27FC236}">
                  <a16:creationId xmlns="" xmlns:a16="http://schemas.microsoft.com/office/drawing/2014/main" id="{8D47ADFE-7938-9DBE-86B0-91972F3491BD}"/>
                </a:ext>
              </a:extLst>
            </p:cNvPr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8" name="Shape 43">
              <a:extLst>
                <a:ext uri="{FF2B5EF4-FFF2-40B4-BE49-F238E27FC236}">
                  <a16:creationId xmlns="" xmlns:a16="http://schemas.microsoft.com/office/drawing/2014/main" id="{832F803D-7A2C-28C7-AEEC-28832794A4A7}"/>
                </a:ext>
              </a:extLst>
            </p:cNvPr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9" name="Shape 44">
              <a:extLst>
                <a:ext uri="{FF2B5EF4-FFF2-40B4-BE49-F238E27FC236}">
                  <a16:creationId xmlns="" xmlns:a16="http://schemas.microsoft.com/office/drawing/2014/main" id="{B6941926-29D9-C3CA-B136-6A1FFCFA1EAB}"/>
                </a:ext>
              </a:extLst>
            </p:cNvPr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80646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80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80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80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EFA9-1433-4944-ABF9-4F442DB7E643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8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8E48-9159-449D-84B6-C14FE8CFDE8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13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2" y="609600"/>
            <a:ext cx="2590799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0366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D565-187C-4F9B-AE19-156C7193158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96002" y="1071546"/>
            <a:ext cx="8476518" cy="528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4"/>
          </p:nvPr>
        </p:nvSpPr>
        <p:spPr>
          <a:xfrm>
            <a:off x="8667751" y="1071567"/>
            <a:ext cx="3429000" cy="1714495"/>
          </a:xfrm>
        </p:spPr>
        <p:txBody>
          <a:bodyPr/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8667768" y="2857496"/>
            <a:ext cx="3429000" cy="1714512"/>
          </a:xfrm>
        </p:spPr>
        <p:txBody>
          <a:bodyPr/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15" name="Zástupný symbol pro obrázek 10"/>
          <p:cNvSpPr>
            <a:spLocks noGrp="1"/>
          </p:cNvSpPr>
          <p:nvPr>
            <p:ph type="pic" sz="quarter" idx="16"/>
          </p:nvPr>
        </p:nvSpPr>
        <p:spPr>
          <a:xfrm>
            <a:off x="8667791" y="4643446"/>
            <a:ext cx="3429000" cy="1714512"/>
          </a:xfrm>
        </p:spPr>
        <p:txBody>
          <a:bodyPr/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6815172-FB23-4E53-A5D2-DCB23814A990}" type="datetime1">
              <a:rPr lang="cs-CZ">
                <a:solidFill>
                  <a:srgbClr val="000000"/>
                </a:solidFill>
              </a:rPr>
              <a:pPr>
                <a:defRPr/>
              </a:pPr>
              <a:t>25.09.2024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Fakulta Životního Prostředí Univerzity Jana Evangelisty Purkyně v Ústí nad Labem</a:t>
            </a:r>
          </a:p>
        </p:txBody>
      </p:sp>
      <p:sp>
        <p:nvSpPr>
          <p:cNvPr id="10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9150-D664-4442-B1B5-8B0C4991594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7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625976"/>
            <a:ext cx="72009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980729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26369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84286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00" y="1072800"/>
            <a:ext cx="11905541" cy="545254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1" y="71439"/>
            <a:ext cx="9264352" cy="92868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500017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96000" y="1071546"/>
            <a:ext cx="8476517" cy="487773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4"/>
          </p:nvPr>
        </p:nvSpPr>
        <p:spPr>
          <a:xfrm>
            <a:off x="8667751" y="1071564"/>
            <a:ext cx="3429000" cy="1565349"/>
          </a:xfrm>
        </p:spPr>
        <p:txBody>
          <a:bodyPr/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8688288" y="2708920"/>
            <a:ext cx="3429000" cy="1579616"/>
          </a:xfrm>
        </p:spPr>
        <p:txBody>
          <a:bodyPr/>
          <a:lstStyle/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15" name="Zástupný symbol pro obrázek 10"/>
          <p:cNvSpPr>
            <a:spLocks noGrp="1"/>
          </p:cNvSpPr>
          <p:nvPr>
            <p:ph type="pic" sz="quarter" idx="16"/>
          </p:nvPr>
        </p:nvSpPr>
        <p:spPr>
          <a:xfrm>
            <a:off x="8667792" y="4365104"/>
            <a:ext cx="3429000" cy="1593866"/>
          </a:xfrm>
        </p:spPr>
        <p:txBody>
          <a:bodyPr/>
          <a:lstStyle/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16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A499A-45D3-4CFD-A009-501050A0ACAC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C2440-642C-468B-8E06-460DB74FCC52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74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A548B-EFCE-45E8-B304-4C78C3E922F9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9B55E-D4EC-49B5-A47A-D5329CF6D92C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74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459" y="1142984"/>
            <a:ext cx="5803941" cy="480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708691" cy="480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91A4F-32F8-4E35-B06D-A9622123104D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A55E3-11EC-4066-AB03-57046FD70FA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79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9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208" y="1146164"/>
            <a:ext cx="59055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5208" y="1857364"/>
            <a:ext cx="5901309" cy="4091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252" y="1142984"/>
            <a:ext cx="58102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7" y="1857364"/>
            <a:ext cx="5808175" cy="4091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64451-BB9D-4703-9DAD-6259125F1BF1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04B09-4F7F-4F2E-A353-4A793EE02A4E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AB2848B-564A-D091-ABDF-67AB7226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9978158-C42A-7069-9FEA-E67F4320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699101B-4D7E-94E2-C5F8-84C4BC24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BC54B19-A0EE-3542-0E93-82DFF16F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8EBE6273-0151-2EB4-9693-10F709C5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26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8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A7D2C-AFAF-45DF-81C4-C38D4A0E6625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9E6B-B548-4F0C-BAC4-EF6A0DF25827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97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9F0F-C6C7-4BC2-A2B5-68DC9A7FC56A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518FB-12E8-48DD-A6AB-6E24B91AEDC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5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C3FDE-A4E5-4824-9AF4-39ADCADA319A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38B1F-3D33-49F0-A4D8-DB5645EE1A49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1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F4243-E051-46FB-96AE-D8F6576D3B1F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3EBAF-CEDD-4339-A591-1D996E75CC2D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7EAF8-467F-428B-BA03-E54AB7FFC72F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2C5667-62F4-44C2-B6EE-4A58A413D17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14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7464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7464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80F25-0BC8-4408-9220-512DDBCDB893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5B72F-AB38-44A9-AA9C-C4AE05C9E4DD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1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072800"/>
            <a:ext cx="11666181" cy="487648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00AAD-5721-4B77-B733-7A900EF88B82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CB850-B39D-4EAE-A957-19E3F17465FA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625976"/>
            <a:ext cx="72009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1424" y="980729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263691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249139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000" y="1072800"/>
            <a:ext cx="11905541" cy="545254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1" y="71439"/>
            <a:ext cx="9264352" cy="928687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516279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96000" y="1071546"/>
            <a:ext cx="8476517" cy="4877734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4"/>
          </p:nvPr>
        </p:nvSpPr>
        <p:spPr>
          <a:xfrm>
            <a:off x="8667751" y="1071564"/>
            <a:ext cx="3429000" cy="1565349"/>
          </a:xfrm>
        </p:spPr>
        <p:txBody>
          <a:bodyPr/>
          <a:lstStyle/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14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8688288" y="2708920"/>
            <a:ext cx="3429000" cy="1579616"/>
          </a:xfrm>
        </p:spPr>
        <p:txBody>
          <a:bodyPr/>
          <a:lstStyle/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15" name="Zástupný symbol pro obrázek 10"/>
          <p:cNvSpPr>
            <a:spLocks noGrp="1"/>
          </p:cNvSpPr>
          <p:nvPr>
            <p:ph type="pic" sz="quarter" idx="16"/>
          </p:nvPr>
        </p:nvSpPr>
        <p:spPr>
          <a:xfrm>
            <a:off x="8667792" y="4365104"/>
            <a:ext cx="3429000" cy="1593866"/>
          </a:xfrm>
        </p:spPr>
        <p:txBody>
          <a:bodyPr/>
          <a:lstStyle/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16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DA499A-45D3-4CFD-A009-501050A0ACAC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8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C2440-642C-468B-8E06-460DB74FCC52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3010D2-15BA-537E-AA9C-2D97C897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B5826EA-0E94-04A9-F75C-36C4FFB9D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91B3AD67-CBC7-0A2C-20A4-8E845BE8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85F6695-0860-625B-347A-09DDDAC6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ECAE22F4-7690-C46C-1FE9-4EFC6304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81568EA-3AED-1A3D-F917-249CE01C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549">
            <a:extLst>
              <a:ext uri="{FF2B5EF4-FFF2-40B4-BE49-F238E27FC236}">
                <a16:creationId xmlns="" xmlns:a16="http://schemas.microsoft.com/office/drawing/2014/main" id="{60FD68A7-AF61-C6A9-4313-A9F84022E356}"/>
              </a:ext>
            </a:extLst>
          </p:cNvPr>
          <p:cNvGrpSpPr/>
          <p:nvPr userDrawn="1"/>
        </p:nvGrpSpPr>
        <p:grpSpPr>
          <a:xfrm>
            <a:off x="10232366" y="133530"/>
            <a:ext cx="1799591" cy="668274"/>
            <a:chOff x="0" y="0"/>
            <a:chExt cx="1799996" cy="557378"/>
          </a:xfrm>
        </p:grpSpPr>
        <p:sp>
          <p:nvSpPr>
            <p:cNvPr id="9" name="Shape 49">
              <a:extLst>
                <a:ext uri="{FF2B5EF4-FFF2-40B4-BE49-F238E27FC236}">
                  <a16:creationId xmlns="" xmlns:a16="http://schemas.microsoft.com/office/drawing/2014/main" id="{41916FA7-D901-C50B-5E49-928C2AAD703E}"/>
                </a:ext>
              </a:extLst>
            </p:cNvPr>
            <p:cNvSpPr/>
            <p:nvPr/>
          </p:nvSpPr>
          <p:spPr>
            <a:xfrm>
              <a:off x="43583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50">
              <a:extLst>
                <a:ext uri="{FF2B5EF4-FFF2-40B4-BE49-F238E27FC236}">
                  <a16:creationId xmlns="" xmlns:a16="http://schemas.microsoft.com/office/drawing/2014/main" id="{56FC3E98-FAED-F02E-E3A2-4A4C5B8C82C3}"/>
                </a:ext>
              </a:extLst>
            </p:cNvPr>
            <p:cNvSpPr/>
            <p:nvPr/>
          </p:nvSpPr>
          <p:spPr>
            <a:xfrm>
              <a:off x="613905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81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51">
              <a:extLst>
                <a:ext uri="{FF2B5EF4-FFF2-40B4-BE49-F238E27FC236}">
                  <a16:creationId xmlns="" xmlns:a16="http://schemas.microsoft.com/office/drawing/2014/main" id="{714AB83B-8593-6E63-1D58-1D2FB1EAE411}"/>
                </a:ext>
              </a:extLst>
            </p:cNvPr>
            <p:cNvSpPr/>
            <p:nvPr/>
          </p:nvSpPr>
          <p:spPr>
            <a:xfrm>
              <a:off x="791959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" name="Shape 52">
              <a:extLst>
                <a:ext uri="{FF2B5EF4-FFF2-40B4-BE49-F238E27FC236}">
                  <a16:creationId xmlns="" xmlns:a16="http://schemas.microsoft.com/office/drawing/2014/main" id="{85176FB5-8B51-0C81-2A63-A066D3D86045}"/>
                </a:ext>
              </a:extLst>
            </p:cNvPr>
            <p:cNvSpPr/>
            <p:nvPr/>
          </p:nvSpPr>
          <p:spPr>
            <a:xfrm>
              <a:off x="970001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555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Shape 53">
              <a:extLst>
                <a:ext uri="{FF2B5EF4-FFF2-40B4-BE49-F238E27FC236}">
                  <a16:creationId xmlns="" xmlns:a16="http://schemas.microsoft.com/office/drawing/2014/main" id="{1CF19A6F-F8D5-953A-6C37-72B78CA9253B}"/>
                </a:ext>
              </a:extLst>
            </p:cNvPr>
            <p:cNvSpPr/>
            <p:nvPr/>
          </p:nvSpPr>
          <p:spPr>
            <a:xfrm>
              <a:off x="292544" y="213169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55" y="0"/>
                  </a:lnTo>
                  <a:lnTo>
                    <a:pt x="295821" y="175006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54">
              <a:extLst>
                <a:ext uri="{FF2B5EF4-FFF2-40B4-BE49-F238E27FC236}">
                  <a16:creationId xmlns="" xmlns:a16="http://schemas.microsoft.com/office/drawing/2014/main" id="{025E717D-E872-7CE1-9413-2F1DC588DC74}"/>
                </a:ext>
              </a:extLst>
            </p:cNvPr>
            <p:cNvSpPr/>
            <p:nvPr/>
          </p:nvSpPr>
          <p:spPr>
            <a:xfrm>
              <a:off x="1148055" y="325501"/>
              <a:ext cx="295872" cy="231877"/>
            </a:xfrm>
            <a:custGeom>
              <a:avLst/>
              <a:gdLst/>
              <a:ahLst/>
              <a:cxnLst/>
              <a:rect l="0" t="0" r="0" b="0"/>
              <a:pathLst>
                <a:path w="295872" h="231877">
                  <a:moveTo>
                    <a:pt x="0" y="0"/>
                  </a:moveTo>
                  <a:lnTo>
                    <a:pt x="72580" y="0"/>
                  </a:lnTo>
                  <a:lnTo>
                    <a:pt x="295872" y="174993"/>
                  </a:lnTo>
                  <a:lnTo>
                    <a:pt x="295872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55">
              <a:extLst>
                <a:ext uri="{FF2B5EF4-FFF2-40B4-BE49-F238E27FC236}">
                  <a16:creationId xmlns="" xmlns:a16="http://schemas.microsoft.com/office/drawing/2014/main" id="{8397632B-85F0-EEDC-C404-D2034BE6EC86}"/>
                </a:ext>
              </a:extLst>
            </p:cNvPr>
            <p:cNvSpPr/>
            <p:nvPr/>
          </p:nvSpPr>
          <p:spPr>
            <a:xfrm>
              <a:off x="1326096" y="325501"/>
              <a:ext cx="295846" cy="231877"/>
            </a:xfrm>
            <a:custGeom>
              <a:avLst/>
              <a:gdLst/>
              <a:ahLst/>
              <a:cxnLst/>
              <a:rect l="0" t="0" r="0" b="0"/>
              <a:pathLst>
                <a:path w="295846" h="231877">
                  <a:moveTo>
                    <a:pt x="0" y="0"/>
                  </a:moveTo>
                  <a:lnTo>
                    <a:pt x="72606" y="0"/>
                  </a:lnTo>
                  <a:lnTo>
                    <a:pt x="295846" y="174993"/>
                  </a:lnTo>
                  <a:lnTo>
                    <a:pt x="295846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56">
              <a:extLst>
                <a:ext uri="{FF2B5EF4-FFF2-40B4-BE49-F238E27FC236}">
                  <a16:creationId xmlns="" xmlns:a16="http://schemas.microsoft.com/office/drawing/2014/main" id="{0EAF376A-840D-9A6B-7F38-1DFFD15943F9}"/>
                </a:ext>
              </a:extLst>
            </p:cNvPr>
            <p:cNvSpPr/>
            <p:nvPr/>
          </p:nvSpPr>
          <p:spPr>
            <a:xfrm>
              <a:off x="1504175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57">
              <a:extLst>
                <a:ext uri="{FF2B5EF4-FFF2-40B4-BE49-F238E27FC236}">
                  <a16:creationId xmlns="" xmlns:a16="http://schemas.microsoft.com/office/drawing/2014/main" id="{3D562959-7BF9-0545-B177-2222671B5A50}"/>
                </a:ext>
              </a:extLst>
            </p:cNvPr>
            <p:cNvSpPr/>
            <p:nvPr/>
          </p:nvSpPr>
          <p:spPr>
            <a:xfrm>
              <a:off x="9690" y="131496"/>
              <a:ext cx="1790306" cy="137134"/>
            </a:xfrm>
            <a:custGeom>
              <a:avLst/>
              <a:gdLst/>
              <a:ahLst/>
              <a:cxnLst/>
              <a:rect l="0" t="0" r="0" b="0"/>
              <a:pathLst>
                <a:path w="1790306" h="137134">
                  <a:moveTo>
                    <a:pt x="0" y="0"/>
                  </a:moveTo>
                  <a:lnTo>
                    <a:pt x="1790306" y="0"/>
                  </a:lnTo>
                  <a:lnTo>
                    <a:pt x="1790306" y="137134"/>
                  </a:lnTo>
                  <a:lnTo>
                    <a:pt x="174993" y="13713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Shape 58">
              <a:extLst>
                <a:ext uri="{FF2B5EF4-FFF2-40B4-BE49-F238E27FC236}">
                  <a16:creationId xmlns="" xmlns:a16="http://schemas.microsoft.com/office/drawing/2014/main" id="{266FB926-9A27-5AF2-B923-2762B7D8AD60}"/>
                </a:ext>
              </a:extLst>
            </p:cNvPr>
            <p:cNvSpPr/>
            <p:nvPr/>
          </p:nvSpPr>
          <p:spPr>
            <a:xfrm>
              <a:off x="813816" y="164503"/>
              <a:ext cx="32017" cy="60465"/>
            </a:xfrm>
            <a:custGeom>
              <a:avLst/>
              <a:gdLst/>
              <a:ahLst/>
              <a:cxnLst/>
              <a:rect l="0" t="0" r="0" b="0"/>
              <a:pathLst>
                <a:path w="32017" h="60465">
                  <a:moveTo>
                    <a:pt x="0" y="0"/>
                  </a:moveTo>
                  <a:lnTo>
                    <a:pt x="32017" y="0"/>
                  </a:lnTo>
                  <a:lnTo>
                    <a:pt x="32017" y="8890"/>
                  </a:lnTo>
                  <a:lnTo>
                    <a:pt x="11302" y="8890"/>
                  </a:lnTo>
                  <a:lnTo>
                    <a:pt x="11302" y="24206"/>
                  </a:lnTo>
                  <a:lnTo>
                    <a:pt x="30734" y="24206"/>
                  </a:lnTo>
                  <a:lnTo>
                    <a:pt x="30734" y="33058"/>
                  </a:lnTo>
                  <a:lnTo>
                    <a:pt x="11302" y="33058"/>
                  </a:lnTo>
                  <a:lnTo>
                    <a:pt x="11302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Shape 59">
              <a:extLst>
                <a:ext uri="{FF2B5EF4-FFF2-40B4-BE49-F238E27FC236}">
                  <a16:creationId xmlns="" xmlns:a16="http://schemas.microsoft.com/office/drawing/2014/main" id="{854F30FF-6318-607D-C10D-ADD9A46BB5DA}"/>
                </a:ext>
              </a:extLst>
            </p:cNvPr>
            <p:cNvSpPr/>
            <p:nvPr/>
          </p:nvSpPr>
          <p:spPr>
            <a:xfrm>
              <a:off x="854863" y="196237"/>
              <a:ext cx="15602" cy="29938"/>
            </a:xfrm>
            <a:custGeom>
              <a:avLst/>
              <a:gdLst/>
              <a:ahLst/>
              <a:cxnLst/>
              <a:rect l="0" t="0" r="0" b="0"/>
              <a:pathLst>
                <a:path w="15602" h="29938">
                  <a:moveTo>
                    <a:pt x="15602" y="0"/>
                  </a:moveTo>
                  <a:lnTo>
                    <a:pt x="15602" y="8294"/>
                  </a:lnTo>
                  <a:lnTo>
                    <a:pt x="12255" y="10595"/>
                  </a:lnTo>
                  <a:cubicBezTo>
                    <a:pt x="10719" y="11891"/>
                    <a:pt x="10490" y="14151"/>
                    <a:pt x="10490" y="16082"/>
                  </a:cubicBezTo>
                  <a:cubicBezTo>
                    <a:pt x="10490" y="19536"/>
                    <a:pt x="11531" y="21873"/>
                    <a:pt x="15404" y="21873"/>
                  </a:cubicBezTo>
                  <a:lnTo>
                    <a:pt x="15602" y="21693"/>
                  </a:lnTo>
                  <a:lnTo>
                    <a:pt x="15602" y="27745"/>
                  </a:lnTo>
                  <a:lnTo>
                    <a:pt x="12179" y="29938"/>
                  </a:lnTo>
                  <a:cubicBezTo>
                    <a:pt x="3721" y="29938"/>
                    <a:pt x="0" y="25670"/>
                    <a:pt x="0" y="16335"/>
                  </a:cubicBezTo>
                  <a:cubicBezTo>
                    <a:pt x="0" y="5922"/>
                    <a:pt x="7341" y="3432"/>
                    <a:pt x="15583" y="29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60">
              <a:extLst>
                <a:ext uri="{FF2B5EF4-FFF2-40B4-BE49-F238E27FC236}">
                  <a16:creationId xmlns="" xmlns:a16="http://schemas.microsoft.com/office/drawing/2014/main" id="{D213EE5A-57C7-29E2-3879-32F2B6E6D53A}"/>
                </a:ext>
              </a:extLst>
            </p:cNvPr>
            <p:cNvSpPr/>
            <p:nvPr/>
          </p:nvSpPr>
          <p:spPr>
            <a:xfrm>
              <a:off x="855148" y="178483"/>
              <a:ext cx="15317" cy="14493"/>
            </a:xfrm>
            <a:custGeom>
              <a:avLst/>
              <a:gdLst/>
              <a:ahLst/>
              <a:cxnLst/>
              <a:rect l="0" t="0" r="0" b="0"/>
              <a:pathLst>
                <a:path w="15317" h="14493">
                  <a:moveTo>
                    <a:pt x="15317" y="0"/>
                  </a:moveTo>
                  <a:lnTo>
                    <a:pt x="15317" y="7953"/>
                  </a:lnTo>
                  <a:lnTo>
                    <a:pt x="10962" y="9637"/>
                  </a:lnTo>
                  <a:cubicBezTo>
                    <a:pt x="10179" y="10775"/>
                    <a:pt x="10002" y="12430"/>
                    <a:pt x="10040" y="14493"/>
                  </a:cubicBezTo>
                  <a:lnTo>
                    <a:pt x="32" y="14493"/>
                  </a:lnTo>
                  <a:cubicBezTo>
                    <a:pt x="0" y="10175"/>
                    <a:pt x="689" y="6505"/>
                    <a:pt x="3026" y="3914"/>
                  </a:cubicBezTo>
                  <a:lnTo>
                    <a:pt x="1531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Shape 61">
              <a:extLst>
                <a:ext uri="{FF2B5EF4-FFF2-40B4-BE49-F238E27FC236}">
                  <a16:creationId xmlns="" xmlns:a16="http://schemas.microsoft.com/office/drawing/2014/main" id="{0782EF58-78FC-64DB-4E02-2C41A2CA263D}"/>
                </a:ext>
              </a:extLst>
            </p:cNvPr>
            <p:cNvSpPr/>
            <p:nvPr/>
          </p:nvSpPr>
          <p:spPr>
            <a:xfrm>
              <a:off x="870465" y="178295"/>
              <a:ext cx="16465" cy="46672"/>
            </a:xfrm>
            <a:custGeom>
              <a:avLst/>
              <a:gdLst/>
              <a:ahLst/>
              <a:cxnLst/>
              <a:rect l="0" t="0" r="0" b="0"/>
              <a:pathLst>
                <a:path w="16465" h="46672">
                  <a:moveTo>
                    <a:pt x="590" y="0"/>
                  </a:moveTo>
                  <a:cubicBezTo>
                    <a:pt x="14877" y="0"/>
                    <a:pt x="15780" y="7506"/>
                    <a:pt x="15601" y="13474"/>
                  </a:cubicBezTo>
                  <a:lnTo>
                    <a:pt x="15601" y="40310"/>
                  </a:lnTo>
                  <a:cubicBezTo>
                    <a:pt x="15601" y="42481"/>
                    <a:pt x="15919" y="44590"/>
                    <a:pt x="16465" y="46672"/>
                  </a:cubicBezTo>
                  <a:lnTo>
                    <a:pt x="6572" y="46672"/>
                  </a:lnTo>
                  <a:cubicBezTo>
                    <a:pt x="5848" y="45238"/>
                    <a:pt x="5759" y="43612"/>
                    <a:pt x="5924" y="41999"/>
                  </a:cubicBezTo>
                  <a:lnTo>
                    <a:pt x="5759" y="41999"/>
                  </a:lnTo>
                  <a:lnTo>
                    <a:pt x="0" y="45687"/>
                  </a:lnTo>
                  <a:lnTo>
                    <a:pt x="0" y="39635"/>
                  </a:lnTo>
                  <a:lnTo>
                    <a:pt x="4686" y="35365"/>
                  </a:lnTo>
                  <a:cubicBezTo>
                    <a:pt x="5207" y="32868"/>
                    <a:pt x="4984" y="29826"/>
                    <a:pt x="5111" y="27648"/>
                  </a:cubicBezTo>
                  <a:lnTo>
                    <a:pt x="5111" y="22720"/>
                  </a:lnTo>
                  <a:lnTo>
                    <a:pt x="0" y="26235"/>
                  </a:lnTo>
                  <a:lnTo>
                    <a:pt x="0" y="17942"/>
                  </a:lnTo>
                  <a:lnTo>
                    <a:pt x="5111" y="10414"/>
                  </a:lnTo>
                  <a:cubicBezTo>
                    <a:pt x="4642" y="8382"/>
                    <a:pt x="3028" y="8065"/>
                    <a:pt x="196" y="8065"/>
                  </a:cubicBezTo>
                  <a:lnTo>
                    <a:pt x="0" y="8140"/>
                  </a:lnTo>
                  <a:lnTo>
                    <a:pt x="0" y="188"/>
                  </a:lnTo>
                  <a:lnTo>
                    <a:pt x="5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Shape 62">
              <a:extLst>
                <a:ext uri="{FF2B5EF4-FFF2-40B4-BE49-F238E27FC236}">
                  <a16:creationId xmlns="" xmlns:a16="http://schemas.microsoft.com/office/drawing/2014/main" id="{A5320243-B72E-ACDF-1E1A-3E8A9C9AE4B1}"/>
                </a:ext>
              </a:extLst>
            </p:cNvPr>
            <p:cNvSpPr/>
            <p:nvPr/>
          </p:nvSpPr>
          <p:spPr>
            <a:xfrm>
              <a:off x="898868" y="164503"/>
              <a:ext cx="31852" cy="60465"/>
            </a:xfrm>
            <a:custGeom>
              <a:avLst/>
              <a:gdLst/>
              <a:ahLst/>
              <a:cxnLst/>
              <a:rect l="0" t="0" r="0" b="0"/>
              <a:pathLst>
                <a:path w="31852" h="60465">
                  <a:moveTo>
                    <a:pt x="0" y="0"/>
                  </a:moveTo>
                  <a:lnTo>
                    <a:pt x="10490" y="0"/>
                  </a:lnTo>
                  <a:lnTo>
                    <a:pt x="10490" y="27343"/>
                  </a:lnTo>
                  <a:cubicBezTo>
                    <a:pt x="10490" y="29261"/>
                    <a:pt x="10414" y="31128"/>
                    <a:pt x="10313" y="33058"/>
                  </a:cubicBezTo>
                  <a:lnTo>
                    <a:pt x="10490" y="33058"/>
                  </a:lnTo>
                  <a:lnTo>
                    <a:pt x="20384" y="15011"/>
                  </a:lnTo>
                  <a:lnTo>
                    <a:pt x="31852" y="15011"/>
                  </a:lnTo>
                  <a:lnTo>
                    <a:pt x="20384" y="33300"/>
                  </a:lnTo>
                  <a:lnTo>
                    <a:pt x="31521" y="60465"/>
                  </a:lnTo>
                  <a:lnTo>
                    <a:pt x="19838" y="60465"/>
                  </a:lnTo>
                  <a:lnTo>
                    <a:pt x="13322" y="41935"/>
                  </a:lnTo>
                  <a:lnTo>
                    <a:pt x="10490" y="46596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63">
              <a:extLst>
                <a:ext uri="{FF2B5EF4-FFF2-40B4-BE49-F238E27FC236}">
                  <a16:creationId xmlns="" xmlns:a16="http://schemas.microsoft.com/office/drawing/2014/main" id="{68ADEDBB-4070-3F08-D7AA-451C614A015A}"/>
                </a:ext>
              </a:extLst>
            </p:cNvPr>
            <p:cNvSpPr/>
            <p:nvPr/>
          </p:nvSpPr>
          <p:spPr>
            <a:xfrm>
              <a:off x="938708" y="179515"/>
              <a:ext cx="30061" cy="46660"/>
            </a:xfrm>
            <a:custGeom>
              <a:avLst/>
              <a:gdLst/>
              <a:ahLst/>
              <a:cxnLst/>
              <a:rect l="0" t="0" r="0" b="0"/>
              <a:pathLst>
                <a:path w="30061" h="46660">
                  <a:moveTo>
                    <a:pt x="0" y="0"/>
                  </a:moveTo>
                  <a:lnTo>
                    <a:pt x="10464" y="0"/>
                  </a:lnTo>
                  <a:lnTo>
                    <a:pt x="10464" y="31115"/>
                  </a:lnTo>
                  <a:cubicBezTo>
                    <a:pt x="10464" y="33109"/>
                    <a:pt x="10389" y="35382"/>
                    <a:pt x="11506" y="37160"/>
                  </a:cubicBezTo>
                  <a:cubicBezTo>
                    <a:pt x="12395" y="38112"/>
                    <a:pt x="13360" y="38595"/>
                    <a:pt x="14732" y="38595"/>
                  </a:cubicBezTo>
                  <a:cubicBezTo>
                    <a:pt x="19659" y="38595"/>
                    <a:pt x="19571" y="33058"/>
                    <a:pt x="19571" y="29490"/>
                  </a:cubicBezTo>
                  <a:lnTo>
                    <a:pt x="19571" y="0"/>
                  </a:lnTo>
                  <a:lnTo>
                    <a:pt x="30061" y="0"/>
                  </a:lnTo>
                  <a:lnTo>
                    <a:pt x="30061" y="45453"/>
                  </a:lnTo>
                  <a:lnTo>
                    <a:pt x="20066" y="45453"/>
                  </a:lnTo>
                  <a:lnTo>
                    <a:pt x="20066" y="38684"/>
                  </a:lnTo>
                  <a:lnTo>
                    <a:pt x="19914" y="38684"/>
                  </a:lnTo>
                  <a:cubicBezTo>
                    <a:pt x="18275" y="44082"/>
                    <a:pt x="15227" y="46583"/>
                    <a:pt x="10134" y="46660"/>
                  </a:cubicBezTo>
                  <a:cubicBezTo>
                    <a:pt x="1829" y="46660"/>
                    <a:pt x="0" y="42393"/>
                    <a:pt x="0" y="34823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610">
              <a:extLst>
                <a:ext uri="{FF2B5EF4-FFF2-40B4-BE49-F238E27FC236}">
                  <a16:creationId xmlns="" xmlns:a16="http://schemas.microsoft.com/office/drawing/2014/main" id="{EC6FD7C3-2CEC-3055-17D5-D107E93D7A78}"/>
                </a:ext>
              </a:extLst>
            </p:cNvPr>
            <p:cNvSpPr/>
            <p:nvPr/>
          </p:nvSpPr>
          <p:spPr>
            <a:xfrm>
              <a:off x="983526" y="164503"/>
              <a:ext cx="10490" cy="60465"/>
            </a:xfrm>
            <a:custGeom>
              <a:avLst/>
              <a:gdLst/>
              <a:ahLst/>
              <a:cxnLst/>
              <a:rect l="0" t="0" r="0" b="0"/>
              <a:pathLst>
                <a:path w="10490" h="60465">
                  <a:moveTo>
                    <a:pt x="0" y="0"/>
                  </a:moveTo>
                  <a:lnTo>
                    <a:pt x="10490" y="0"/>
                  </a:lnTo>
                  <a:lnTo>
                    <a:pt x="10490" y="60465"/>
                  </a:lnTo>
                  <a:lnTo>
                    <a:pt x="0" y="6046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Shape 65">
              <a:extLst>
                <a:ext uri="{FF2B5EF4-FFF2-40B4-BE49-F238E27FC236}">
                  <a16:creationId xmlns="" xmlns:a16="http://schemas.microsoft.com/office/drawing/2014/main" id="{71FE1F46-D2F4-D12F-D946-AE87F578DF64}"/>
                </a:ext>
              </a:extLst>
            </p:cNvPr>
            <p:cNvSpPr/>
            <p:nvPr/>
          </p:nvSpPr>
          <p:spPr>
            <a:xfrm>
              <a:off x="1004341" y="167018"/>
              <a:ext cx="19165" cy="59398"/>
            </a:xfrm>
            <a:custGeom>
              <a:avLst/>
              <a:gdLst/>
              <a:ahLst/>
              <a:cxnLst/>
              <a:rect l="0" t="0" r="0" b="0"/>
              <a:pathLst>
                <a:path w="19165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65" y="12497"/>
                  </a:lnTo>
                  <a:lnTo>
                    <a:pt x="19165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74" y="50305"/>
                    <a:pt x="17882" y="50050"/>
                    <a:pt x="19165" y="49885"/>
                  </a:cubicBezTo>
                  <a:lnTo>
                    <a:pt x="19165" y="58115"/>
                  </a:lnTo>
                  <a:cubicBezTo>
                    <a:pt x="12967" y="58839"/>
                    <a:pt x="4255" y="59398"/>
                    <a:pt x="4255" y="50940"/>
                  </a:cubicBezTo>
                  <a:lnTo>
                    <a:pt x="4255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Shape 66">
              <a:extLst>
                <a:ext uri="{FF2B5EF4-FFF2-40B4-BE49-F238E27FC236}">
                  <a16:creationId xmlns="" xmlns:a16="http://schemas.microsoft.com/office/drawing/2014/main" id="{5AD89E41-6F24-CD11-297F-ECDE4F5445F9}"/>
                </a:ext>
              </a:extLst>
            </p:cNvPr>
            <p:cNvSpPr/>
            <p:nvPr/>
          </p:nvSpPr>
          <p:spPr>
            <a:xfrm>
              <a:off x="1032218" y="196219"/>
              <a:ext cx="15602" cy="29956"/>
            </a:xfrm>
            <a:custGeom>
              <a:avLst/>
              <a:gdLst/>
              <a:ahLst/>
              <a:cxnLst/>
              <a:rect l="0" t="0" r="0" b="0"/>
              <a:pathLst>
                <a:path w="15602" h="29956">
                  <a:moveTo>
                    <a:pt x="15602" y="0"/>
                  </a:moveTo>
                  <a:lnTo>
                    <a:pt x="15602" y="8312"/>
                  </a:lnTo>
                  <a:lnTo>
                    <a:pt x="12256" y="10613"/>
                  </a:lnTo>
                  <a:cubicBezTo>
                    <a:pt x="10719" y="11909"/>
                    <a:pt x="10490" y="14169"/>
                    <a:pt x="10490" y="16100"/>
                  </a:cubicBezTo>
                  <a:cubicBezTo>
                    <a:pt x="10490" y="19554"/>
                    <a:pt x="11532" y="21891"/>
                    <a:pt x="15405" y="21891"/>
                  </a:cubicBezTo>
                  <a:lnTo>
                    <a:pt x="15602" y="21712"/>
                  </a:lnTo>
                  <a:lnTo>
                    <a:pt x="15602" y="27761"/>
                  </a:lnTo>
                  <a:lnTo>
                    <a:pt x="12179" y="29956"/>
                  </a:lnTo>
                  <a:cubicBezTo>
                    <a:pt x="3721" y="29956"/>
                    <a:pt x="0" y="25689"/>
                    <a:pt x="0" y="16353"/>
                  </a:cubicBezTo>
                  <a:cubicBezTo>
                    <a:pt x="0" y="5940"/>
                    <a:pt x="7341" y="3450"/>
                    <a:pt x="15570" y="47"/>
                  </a:cubicBezTo>
                  <a:lnTo>
                    <a:pt x="156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Shape 67">
              <a:extLst>
                <a:ext uri="{FF2B5EF4-FFF2-40B4-BE49-F238E27FC236}">
                  <a16:creationId xmlns="" xmlns:a16="http://schemas.microsoft.com/office/drawing/2014/main" id="{A20E1DB4-F31B-17DC-0F0A-DC43CBD63D00}"/>
                </a:ext>
              </a:extLst>
            </p:cNvPr>
            <p:cNvSpPr/>
            <p:nvPr/>
          </p:nvSpPr>
          <p:spPr>
            <a:xfrm>
              <a:off x="1032497" y="178483"/>
              <a:ext cx="15322" cy="14493"/>
            </a:xfrm>
            <a:custGeom>
              <a:avLst/>
              <a:gdLst/>
              <a:ahLst/>
              <a:cxnLst/>
              <a:rect l="0" t="0" r="0" b="0"/>
              <a:pathLst>
                <a:path w="15322" h="14493">
                  <a:moveTo>
                    <a:pt x="15322" y="0"/>
                  </a:moveTo>
                  <a:lnTo>
                    <a:pt x="15322" y="7953"/>
                  </a:lnTo>
                  <a:lnTo>
                    <a:pt x="10961" y="9637"/>
                  </a:lnTo>
                  <a:cubicBezTo>
                    <a:pt x="10175" y="10775"/>
                    <a:pt x="9995" y="12429"/>
                    <a:pt x="10033" y="14493"/>
                  </a:cubicBezTo>
                  <a:lnTo>
                    <a:pt x="38" y="14493"/>
                  </a:lnTo>
                  <a:cubicBezTo>
                    <a:pt x="0" y="10175"/>
                    <a:pt x="689" y="6505"/>
                    <a:pt x="3027" y="3914"/>
                  </a:cubicBezTo>
                  <a:lnTo>
                    <a:pt x="153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68">
              <a:extLst>
                <a:ext uri="{FF2B5EF4-FFF2-40B4-BE49-F238E27FC236}">
                  <a16:creationId xmlns="" xmlns:a16="http://schemas.microsoft.com/office/drawing/2014/main" id="{454C0E96-DE8A-C1BF-6792-6818880FCD6F}"/>
                </a:ext>
              </a:extLst>
            </p:cNvPr>
            <p:cNvSpPr/>
            <p:nvPr/>
          </p:nvSpPr>
          <p:spPr>
            <a:xfrm>
              <a:off x="1047820" y="178295"/>
              <a:ext cx="16466" cy="46672"/>
            </a:xfrm>
            <a:custGeom>
              <a:avLst/>
              <a:gdLst/>
              <a:ahLst/>
              <a:cxnLst/>
              <a:rect l="0" t="0" r="0" b="0"/>
              <a:pathLst>
                <a:path w="16466" h="46672">
                  <a:moveTo>
                    <a:pt x="591" y="0"/>
                  </a:moveTo>
                  <a:cubicBezTo>
                    <a:pt x="14878" y="0"/>
                    <a:pt x="15780" y="7506"/>
                    <a:pt x="15602" y="13474"/>
                  </a:cubicBezTo>
                  <a:lnTo>
                    <a:pt x="15602" y="40310"/>
                  </a:lnTo>
                  <a:cubicBezTo>
                    <a:pt x="15602" y="42481"/>
                    <a:pt x="15919" y="44590"/>
                    <a:pt x="16466" y="46672"/>
                  </a:cubicBezTo>
                  <a:lnTo>
                    <a:pt x="6572" y="46672"/>
                  </a:lnTo>
                  <a:cubicBezTo>
                    <a:pt x="5848" y="45238"/>
                    <a:pt x="5747" y="43612"/>
                    <a:pt x="5924" y="41999"/>
                  </a:cubicBezTo>
                  <a:lnTo>
                    <a:pt x="5747" y="41999"/>
                  </a:lnTo>
                  <a:lnTo>
                    <a:pt x="0" y="45684"/>
                  </a:lnTo>
                  <a:lnTo>
                    <a:pt x="0" y="39635"/>
                  </a:lnTo>
                  <a:lnTo>
                    <a:pt x="4687" y="35365"/>
                  </a:lnTo>
                  <a:cubicBezTo>
                    <a:pt x="5207" y="32868"/>
                    <a:pt x="4985" y="29826"/>
                    <a:pt x="5112" y="27648"/>
                  </a:cubicBezTo>
                  <a:lnTo>
                    <a:pt x="5112" y="22720"/>
                  </a:lnTo>
                  <a:lnTo>
                    <a:pt x="0" y="26236"/>
                  </a:lnTo>
                  <a:lnTo>
                    <a:pt x="0" y="17924"/>
                  </a:lnTo>
                  <a:lnTo>
                    <a:pt x="5112" y="10414"/>
                  </a:lnTo>
                  <a:cubicBezTo>
                    <a:pt x="4642" y="8382"/>
                    <a:pt x="3029" y="8065"/>
                    <a:pt x="197" y="8065"/>
                  </a:cubicBezTo>
                  <a:lnTo>
                    <a:pt x="0" y="8141"/>
                  </a:lnTo>
                  <a:lnTo>
                    <a:pt x="0" y="188"/>
                  </a:lnTo>
                  <a:lnTo>
                    <a:pt x="5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69">
              <a:extLst>
                <a:ext uri="{FF2B5EF4-FFF2-40B4-BE49-F238E27FC236}">
                  <a16:creationId xmlns="" xmlns:a16="http://schemas.microsoft.com/office/drawing/2014/main" id="{B6B13451-8522-B6A9-9722-77F6F91F4F73}"/>
                </a:ext>
              </a:extLst>
            </p:cNvPr>
            <p:cNvSpPr/>
            <p:nvPr/>
          </p:nvSpPr>
          <p:spPr>
            <a:xfrm>
              <a:off x="1097597" y="179515"/>
              <a:ext cx="27737" cy="45453"/>
            </a:xfrm>
            <a:custGeom>
              <a:avLst/>
              <a:gdLst/>
              <a:ahLst/>
              <a:cxnLst/>
              <a:rect l="0" t="0" r="0" b="0"/>
              <a:pathLst>
                <a:path w="27737" h="45453">
                  <a:moveTo>
                    <a:pt x="330" y="0"/>
                  </a:moveTo>
                  <a:lnTo>
                    <a:pt x="27737" y="0"/>
                  </a:lnTo>
                  <a:lnTo>
                    <a:pt x="27737" y="7480"/>
                  </a:lnTo>
                  <a:lnTo>
                    <a:pt x="11138" y="37388"/>
                  </a:lnTo>
                  <a:lnTo>
                    <a:pt x="27737" y="37388"/>
                  </a:lnTo>
                  <a:lnTo>
                    <a:pt x="27737" y="45453"/>
                  </a:lnTo>
                  <a:lnTo>
                    <a:pt x="0" y="45453"/>
                  </a:lnTo>
                  <a:lnTo>
                    <a:pt x="0" y="37249"/>
                  </a:lnTo>
                  <a:lnTo>
                    <a:pt x="15977" y="8065"/>
                  </a:lnTo>
                  <a:lnTo>
                    <a:pt x="330" y="8065"/>
                  </a:lnTo>
                  <a:lnTo>
                    <a:pt x="3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70">
              <a:extLst>
                <a:ext uri="{FF2B5EF4-FFF2-40B4-BE49-F238E27FC236}">
                  <a16:creationId xmlns="" xmlns:a16="http://schemas.microsoft.com/office/drawing/2014/main" id="{98827389-0FAD-92CD-2B25-8CAA8EABCB20}"/>
                </a:ext>
              </a:extLst>
            </p:cNvPr>
            <p:cNvSpPr/>
            <p:nvPr/>
          </p:nvSpPr>
          <p:spPr>
            <a:xfrm>
              <a:off x="1097673" y="162090"/>
              <a:ext cx="28449" cy="11773"/>
            </a:xfrm>
            <a:custGeom>
              <a:avLst/>
              <a:gdLst/>
              <a:ahLst/>
              <a:cxnLst/>
              <a:rect l="0" t="0" r="0" b="0"/>
              <a:pathLst>
                <a:path w="28449" h="11773">
                  <a:moveTo>
                    <a:pt x="0" y="0"/>
                  </a:moveTo>
                  <a:lnTo>
                    <a:pt x="9030" y="0"/>
                  </a:lnTo>
                  <a:lnTo>
                    <a:pt x="14186" y="6617"/>
                  </a:lnTo>
                  <a:lnTo>
                    <a:pt x="19279" y="0"/>
                  </a:lnTo>
                  <a:lnTo>
                    <a:pt x="28449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Shape 611">
              <a:extLst>
                <a:ext uri="{FF2B5EF4-FFF2-40B4-BE49-F238E27FC236}">
                  <a16:creationId xmlns="" xmlns:a16="http://schemas.microsoft.com/office/drawing/2014/main" id="{5CD90770-F9A0-88FD-CB74-D79C7E2FFFCA}"/>
                </a:ext>
              </a:extLst>
            </p:cNvPr>
            <p:cNvSpPr/>
            <p:nvPr/>
          </p:nvSpPr>
          <p:spPr>
            <a:xfrm>
              <a:off x="1136294" y="179515"/>
              <a:ext cx="10464" cy="45453"/>
            </a:xfrm>
            <a:custGeom>
              <a:avLst/>
              <a:gdLst/>
              <a:ahLst/>
              <a:cxnLst/>
              <a:rect l="0" t="0" r="0" b="0"/>
              <a:pathLst>
                <a:path w="10464" h="45453">
                  <a:moveTo>
                    <a:pt x="0" y="0"/>
                  </a:moveTo>
                  <a:lnTo>
                    <a:pt x="10464" y="0"/>
                  </a:lnTo>
                  <a:lnTo>
                    <a:pt x="10464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Shape 612">
              <a:extLst>
                <a:ext uri="{FF2B5EF4-FFF2-40B4-BE49-F238E27FC236}">
                  <a16:creationId xmlns="" xmlns:a16="http://schemas.microsoft.com/office/drawing/2014/main" id="{684BE017-C8B6-C48B-1E55-C634944801C6}"/>
                </a:ext>
              </a:extLst>
            </p:cNvPr>
            <p:cNvSpPr/>
            <p:nvPr/>
          </p:nvSpPr>
          <p:spPr>
            <a:xfrm>
              <a:off x="1136294" y="164503"/>
              <a:ext cx="10464" cy="9525"/>
            </a:xfrm>
            <a:custGeom>
              <a:avLst/>
              <a:gdLst/>
              <a:ahLst/>
              <a:cxnLst/>
              <a:rect l="0" t="0" r="0" b="0"/>
              <a:pathLst>
                <a:path w="10464" h="9525">
                  <a:moveTo>
                    <a:pt x="0" y="0"/>
                  </a:moveTo>
                  <a:lnTo>
                    <a:pt x="10464" y="0"/>
                  </a:lnTo>
                  <a:lnTo>
                    <a:pt x="10464" y="9525"/>
                  </a:ln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Shape 73">
              <a:extLst>
                <a:ext uri="{FF2B5EF4-FFF2-40B4-BE49-F238E27FC236}">
                  <a16:creationId xmlns="" xmlns:a16="http://schemas.microsoft.com/office/drawing/2014/main" id="{126A884D-04B2-EBB7-3C84-8A836D8935FD}"/>
                </a:ext>
              </a:extLst>
            </p:cNvPr>
            <p:cNvSpPr/>
            <p:nvPr/>
          </p:nvSpPr>
          <p:spPr>
            <a:xfrm>
              <a:off x="1156779" y="179515"/>
              <a:ext cx="34189" cy="45453"/>
            </a:xfrm>
            <a:custGeom>
              <a:avLst/>
              <a:gdLst/>
              <a:ahLst/>
              <a:cxnLst/>
              <a:rect l="0" t="0" r="0" b="0"/>
              <a:pathLst>
                <a:path w="34189" h="45453">
                  <a:moveTo>
                    <a:pt x="0" y="0"/>
                  </a:moveTo>
                  <a:lnTo>
                    <a:pt x="11291" y="0"/>
                  </a:lnTo>
                  <a:lnTo>
                    <a:pt x="15735" y="25464"/>
                  </a:lnTo>
                  <a:cubicBezTo>
                    <a:pt x="16625" y="29566"/>
                    <a:pt x="17018" y="36754"/>
                    <a:pt x="17171" y="38926"/>
                  </a:cubicBezTo>
                  <a:lnTo>
                    <a:pt x="17323" y="38926"/>
                  </a:lnTo>
                  <a:cubicBezTo>
                    <a:pt x="17488" y="36754"/>
                    <a:pt x="17895" y="29566"/>
                    <a:pt x="18783" y="25464"/>
                  </a:cubicBezTo>
                  <a:lnTo>
                    <a:pt x="23292" y="0"/>
                  </a:lnTo>
                  <a:lnTo>
                    <a:pt x="34189" y="0"/>
                  </a:lnTo>
                  <a:lnTo>
                    <a:pt x="23699" y="45453"/>
                  </a:lnTo>
                  <a:lnTo>
                    <a:pt x="10643" y="4545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4" name="Shape 74">
              <a:extLst>
                <a:ext uri="{FF2B5EF4-FFF2-40B4-BE49-F238E27FC236}">
                  <a16:creationId xmlns="" xmlns:a16="http://schemas.microsoft.com/office/drawing/2014/main" id="{9B4FDA00-165E-7DFE-D003-703DF205E78C}"/>
                </a:ext>
              </a:extLst>
            </p:cNvPr>
            <p:cNvSpPr/>
            <p:nvPr/>
          </p:nvSpPr>
          <p:spPr>
            <a:xfrm>
              <a:off x="119922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8" y="5311"/>
                    <a:pt x="6919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5" name="Shape 75">
              <a:extLst>
                <a:ext uri="{FF2B5EF4-FFF2-40B4-BE49-F238E27FC236}">
                  <a16:creationId xmlns="" xmlns:a16="http://schemas.microsoft.com/office/drawing/2014/main" id="{B6210E8C-03C6-1401-CD64-35D5470C0621}"/>
                </a:ext>
              </a:extLst>
            </p:cNvPr>
            <p:cNvSpPr/>
            <p:nvPr/>
          </p:nvSpPr>
          <p:spPr>
            <a:xfrm>
              <a:off x="121514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90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76">
              <a:extLst>
                <a:ext uri="{FF2B5EF4-FFF2-40B4-BE49-F238E27FC236}">
                  <a16:creationId xmlns="" xmlns:a16="http://schemas.microsoft.com/office/drawing/2014/main" id="{931F80E8-C037-04AC-3B50-870DCBAEF8FB}"/>
                </a:ext>
              </a:extLst>
            </p:cNvPr>
            <p:cNvSpPr/>
            <p:nvPr/>
          </p:nvSpPr>
          <p:spPr>
            <a:xfrm>
              <a:off x="1239659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8" y="0"/>
                  </a:lnTo>
                  <a:lnTo>
                    <a:pt x="14758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8" y="20155"/>
                  </a:lnTo>
                  <a:lnTo>
                    <a:pt x="14758" y="48361"/>
                  </a:lnTo>
                  <a:cubicBezTo>
                    <a:pt x="14987" y="50305"/>
                    <a:pt x="17882" y="50050"/>
                    <a:pt x="19177" y="49885"/>
                  </a:cubicBezTo>
                  <a:lnTo>
                    <a:pt x="19177" y="58115"/>
                  </a:lnTo>
                  <a:cubicBezTo>
                    <a:pt x="12967" y="58839"/>
                    <a:pt x="4268" y="59398"/>
                    <a:pt x="4268" y="50940"/>
                  </a:cubicBezTo>
                  <a:lnTo>
                    <a:pt x="4268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77">
              <a:extLst>
                <a:ext uri="{FF2B5EF4-FFF2-40B4-BE49-F238E27FC236}">
                  <a16:creationId xmlns="" xmlns:a16="http://schemas.microsoft.com/office/drawing/2014/main" id="{1BC7E0DA-FDF4-7053-E303-3F68A955DA4E}"/>
                </a:ext>
              </a:extLst>
            </p:cNvPr>
            <p:cNvSpPr/>
            <p:nvPr/>
          </p:nvSpPr>
          <p:spPr>
            <a:xfrm>
              <a:off x="1269073" y="178295"/>
              <a:ext cx="30886" cy="46672"/>
            </a:xfrm>
            <a:custGeom>
              <a:avLst/>
              <a:gdLst/>
              <a:ahLst/>
              <a:cxnLst/>
              <a:rect l="0" t="0" r="0" b="0"/>
              <a:pathLst>
                <a:path w="30886" h="46672">
                  <a:moveTo>
                    <a:pt x="20066" y="0"/>
                  </a:moveTo>
                  <a:cubicBezTo>
                    <a:pt x="26047" y="0"/>
                    <a:pt x="30886" y="3467"/>
                    <a:pt x="30543" y="11608"/>
                  </a:cubicBezTo>
                  <a:lnTo>
                    <a:pt x="30543" y="46672"/>
                  </a:lnTo>
                  <a:lnTo>
                    <a:pt x="20066" y="46672"/>
                  </a:lnTo>
                  <a:lnTo>
                    <a:pt x="20066" y="16358"/>
                  </a:lnTo>
                  <a:cubicBezTo>
                    <a:pt x="20066" y="11938"/>
                    <a:pt x="19571" y="9030"/>
                    <a:pt x="15634" y="8877"/>
                  </a:cubicBezTo>
                  <a:cubicBezTo>
                    <a:pt x="11684" y="8699"/>
                    <a:pt x="10325" y="12408"/>
                    <a:pt x="10464" y="17246"/>
                  </a:cubicBezTo>
                  <a:lnTo>
                    <a:pt x="10464" y="46672"/>
                  </a:lnTo>
                  <a:lnTo>
                    <a:pt x="0" y="46672"/>
                  </a:lnTo>
                  <a:lnTo>
                    <a:pt x="0" y="1219"/>
                  </a:lnTo>
                  <a:lnTo>
                    <a:pt x="10464" y="1219"/>
                  </a:lnTo>
                  <a:lnTo>
                    <a:pt x="10464" y="5880"/>
                  </a:lnTo>
                  <a:lnTo>
                    <a:pt x="10643" y="5880"/>
                  </a:lnTo>
                  <a:cubicBezTo>
                    <a:pt x="12979" y="648"/>
                    <a:pt x="17640" y="0"/>
                    <a:pt x="2006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613">
              <a:extLst>
                <a:ext uri="{FF2B5EF4-FFF2-40B4-BE49-F238E27FC236}">
                  <a16:creationId xmlns="" xmlns:a16="http://schemas.microsoft.com/office/drawing/2014/main" id="{F16DCE3C-AC0A-16AB-0F81-D3CD04F26565}"/>
                </a:ext>
              </a:extLst>
            </p:cNvPr>
            <p:cNvSpPr/>
            <p:nvPr/>
          </p:nvSpPr>
          <p:spPr>
            <a:xfrm>
              <a:off x="1313650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79">
              <a:extLst>
                <a:ext uri="{FF2B5EF4-FFF2-40B4-BE49-F238E27FC236}">
                  <a16:creationId xmlns="" xmlns:a16="http://schemas.microsoft.com/office/drawing/2014/main" id="{778E2F2F-239D-CE87-F018-177DD9599AAA}"/>
                </a:ext>
              </a:extLst>
            </p:cNvPr>
            <p:cNvSpPr/>
            <p:nvPr/>
          </p:nvSpPr>
          <p:spPr>
            <a:xfrm>
              <a:off x="1314399" y="162496"/>
              <a:ext cx="20066" cy="11761"/>
            </a:xfrm>
            <a:custGeom>
              <a:avLst/>
              <a:gdLst/>
              <a:ahLst/>
              <a:cxnLst/>
              <a:rect l="0" t="0" r="0" b="0"/>
              <a:pathLst>
                <a:path w="20066" h="11761">
                  <a:moveTo>
                    <a:pt x="7557" y="0"/>
                  </a:moveTo>
                  <a:lnTo>
                    <a:pt x="20066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80">
              <a:extLst>
                <a:ext uri="{FF2B5EF4-FFF2-40B4-BE49-F238E27FC236}">
                  <a16:creationId xmlns="" xmlns:a16="http://schemas.microsoft.com/office/drawing/2014/main" id="{71C652F3-02D8-8ECD-CC0F-093E79B9E98A}"/>
                </a:ext>
              </a:extLst>
            </p:cNvPr>
            <p:cNvSpPr/>
            <p:nvPr/>
          </p:nvSpPr>
          <p:spPr>
            <a:xfrm>
              <a:off x="1338263" y="164503"/>
              <a:ext cx="30849" cy="60465"/>
            </a:xfrm>
            <a:custGeom>
              <a:avLst/>
              <a:gdLst/>
              <a:ahLst/>
              <a:cxnLst/>
              <a:rect l="0" t="0" r="0" b="0"/>
              <a:pathLst>
                <a:path w="30849" h="60465">
                  <a:moveTo>
                    <a:pt x="0" y="0"/>
                  </a:moveTo>
                  <a:lnTo>
                    <a:pt x="10464" y="0"/>
                  </a:lnTo>
                  <a:lnTo>
                    <a:pt x="10464" y="19672"/>
                  </a:lnTo>
                  <a:lnTo>
                    <a:pt x="10630" y="19672"/>
                  </a:lnTo>
                  <a:cubicBezTo>
                    <a:pt x="13615" y="14363"/>
                    <a:pt x="17805" y="13792"/>
                    <a:pt x="20066" y="13792"/>
                  </a:cubicBezTo>
                  <a:cubicBezTo>
                    <a:pt x="26009" y="13792"/>
                    <a:pt x="30849" y="17259"/>
                    <a:pt x="30531" y="25400"/>
                  </a:cubicBezTo>
                  <a:lnTo>
                    <a:pt x="30531" y="60465"/>
                  </a:lnTo>
                  <a:lnTo>
                    <a:pt x="20066" y="60465"/>
                  </a:lnTo>
                  <a:lnTo>
                    <a:pt x="20066" y="29349"/>
                  </a:lnTo>
                  <a:cubicBezTo>
                    <a:pt x="20066" y="24917"/>
                    <a:pt x="19571" y="22022"/>
                    <a:pt x="15621" y="21857"/>
                  </a:cubicBezTo>
                  <a:cubicBezTo>
                    <a:pt x="11671" y="21692"/>
                    <a:pt x="10313" y="25400"/>
                    <a:pt x="10464" y="30238"/>
                  </a:cubicBezTo>
                  <a:lnTo>
                    <a:pt x="10464" y="60465"/>
                  </a:lnTo>
                  <a:lnTo>
                    <a:pt x="0" y="604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81">
              <a:extLst>
                <a:ext uri="{FF2B5EF4-FFF2-40B4-BE49-F238E27FC236}">
                  <a16:creationId xmlns="" xmlns:a16="http://schemas.microsoft.com/office/drawing/2014/main" id="{DBD061C1-0EC1-385B-9EE3-A5B3EDE241C7}"/>
                </a:ext>
              </a:extLst>
            </p:cNvPr>
            <p:cNvSpPr/>
            <p:nvPr/>
          </p:nvSpPr>
          <p:spPr>
            <a:xfrm>
              <a:off x="1381106" y="178322"/>
              <a:ext cx="15926" cy="47801"/>
            </a:xfrm>
            <a:custGeom>
              <a:avLst/>
              <a:gdLst/>
              <a:ahLst/>
              <a:cxnLst/>
              <a:rect l="0" t="0" r="0" b="0"/>
              <a:pathLst>
                <a:path w="15926" h="47801">
                  <a:moveTo>
                    <a:pt x="15926" y="0"/>
                  </a:moveTo>
                  <a:lnTo>
                    <a:pt x="15926" y="8113"/>
                  </a:lnTo>
                  <a:lnTo>
                    <a:pt x="11226" y="10745"/>
                  </a:lnTo>
                  <a:cubicBezTo>
                    <a:pt x="10535" y="12366"/>
                    <a:pt x="10535" y="14522"/>
                    <a:pt x="10535" y="16662"/>
                  </a:cubicBezTo>
                  <a:lnTo>
                    <a:pt x="10535" y="31825"/>
                  </a:lnTo>
                  <a:cubicBezTo>
                    <a:pt x="10535" y="34600"/>
                    <a:pt x="10653" y="36591"/>
                    <a:pt x="11402" y="37888"/>
                  </a:cubicBezTo>
                  <a:lnTo>
                    <a:pt x="15926" y="39734"/>
                  </a:lnTo>
                  <a:lnTo>
                    <a:pt x="15926" y="47801"/>
                  </a:lnTo>
                  <a:lnTo>
                    <a:pt x="2860" y="42704"/>
                  </a:lnTo>
                  <a:cubicBezTo>
                    <a:pt x="565" y="39067"/>
                    <a:pt x="0" y="33426"/>
                    <a:pt x="32" y="25526"/>
                  </a:cubicBezTo>
                  <a:cubicBezTo>
                    <a:pt x="89" y="13849"/>
                    <a:pt x="189" y="5314"/>
                    <a:pt x="6900" y="1777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82">
              <a:extLst>
                <a:ext uri="{FF2B5EF4-FFF2-40B4-BE49-F238E27FC236}">
                  <a16:creationId xmlns="" xmlns:a16="http://schemas.microsoft.com/office/drawing/2014/main" id="{E68A7D97-50AC-2B68-28CC-B548F40F8678}"/>
                </a:ext>
              </a:extLst>
            </p:cNvPr>
            <p:cNvSpPr/>
            <p:nvPr/>
          </p:nvSpPr>
          <p:spPr>
            <a:xfrm>
              <a:off x="1397032" y="178295"/>
              <a:ext cx="15932" cy="48120"/>
            </a:xfrm>
            <a:custGeom>
              <a:avLst/>
              <a:gdLst/>
              <a:ahLst/>
              <a:cxnLst/>
              <a:rect l="0" t="0" r="0" b="0"/>
              <a:pathLst>
                <a:path w="15932" h="48120">
                  <a:moveTo>
                    <a:pt x="133" y="0"/>
                  </a:moveTo>
                  <a:cubicBezTo>
                    <a:pt x="15716" y="0"/>
                    <a:pt x="15792" y="9982"/>
                    <a:pt x="15881" y="25553"/>
                  </a:cubicBezTo>
                  <a:cubicBezTo>
                    <a:pt x="15932" y="41351"/>
                    <a:pt x="13709" y="48120"/>
                    <a:pt x="133" y="47879"/>
                  </a:cubicBezTo>
                  <a:lnTo>
                    <a:pt x="0" y="47827"/>
                  </a:lnTo>
                  <a:lnTo>
                    <a:pt x="0" y="39760"/>
                  </a:lnTo>
                  <a:lnTo>
                    <a:pt x="133" y="39815"/>
                  </a:lnTo>
                  <a:cubicBezTo>
                    <a:pt x="4972" y="39815"/>
                    <a:pt x="5391" y="37402"/>
                    <a:pt x="5391" y="31852"/>
                  </a:cubicBezTo>
                  <a:lnTo>
                    <a:pt x="5391" y="16688"/>
                  </a:lnTo>
                  <a:cubicBezTo>
                    <a:pt x="5391" y="12408"/>
                    <a:pt x="5391" y="8065"/>
                    <a:pt x="133" y="8065"/>
                  </a:cubicBezTo>
                  <a:lnTo>
                    <a:pt x="0" y="8139"/>
                  </a:lnTo>
                  <a:lnTo>
                    <a:pt x="0" y="26"/>
                  </a:lnTo>
                  <a:lnTo>
                    <a:pt x="1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83">
              <a:extLst>
                <a:ext uri="{FF2B5EF4-FFF2-40B4-BE49-F238E27FC236}">
                  <a16:creationId xmlns="" xmlns:a16="http://schemas.microsoft.com/office/drawing/2014/main" id="{0C72BA90-CC2C-CB48-5A50-0DA7F3CF5EA5}"/>
                </a:ext>
              </a:extLst>
            </p:cNvPr>
            <p:cNvSpPr/>
            <p:nvPr/>
          </p:nvSpPr>
          <p:spPr>
            <a:xfrm>
              <a:off x="1448460" y="179515"/>
              <a:ext cx="15287" cy="60681"/>
            </a:xfrm>
            <a:custGeom>
              <a:avLst/>
              <a:gdLst/>
              <a:ahLst/>
              <a:cxnLst/>
              <a:rect l="0" t="0" r="0" b="0"/>
              <a:pathLst>
                <a:path w="15287" h="60681">
                  <a:moveTo>
                    <a:pt x="0" y="0"/>
                  </a:moveTo>
                  <a:lnTo>
                    <a:pt x="10464" y="0"/>
                  </a:lnTo>
                  <a:lnTo>
                    <a:pt x="10464" y="4749"/>
                  </a:lnTo>
                  <a:lnTo>
                    <a:pt x="10643" y="4749"/>
                  </a:lnTo>
                  <a:lnTo>
                    <a:pt x="15287" y="1705"/>
                  </a:lnTo>
                  <a:lnTo>
                    <a:pt x="15287" y="6923"/>
                  </a:lnTo>
                  <a:lnTo>
                    <a:pt x="11026" y="10523"/>
                  </a:lnTo>
                  <a:cubicBezTo>
                    <a:pt x="10395" y="12589"/>
                    <a:pt x="10395" y="15106"/>
                    <a:pt x="10464" y="16916"/>
                  </a:cubicBezTo>
                  <a:lnTo>
                    <a:pt x="10464" y="30543"/>
                  </a:lnTo>
                  <a:lnTo>
                    <a:pt x="15287" y="38169"/>
                  </a:lnTo>
                  <a:lnTo>
                    <a:pt x="15287" y="45576"/>
                  </a:lnTo>
                  <a:lnTo>
                    <a:pt x="14372" y="45353"/>
                  </a:lnTo>
                  <a:cubicBezTo>
                    <a:pt x="12809" y="44485"/>
                    <a:pt x="11437" y="43072"/>
                    <a:pt x="10147" y="40780"/>
                  </a:cubicBezTo>
                  <a:lnTo>
                    <a:pt x="9995" y="40780"/>
                  </a:lnTo>
                  <a:lnTo>
                    <a:pt x="9995" y="60681"/>
                  </a:lnTo>
                  <a:lnTo>
                    <a:pt x="0" y="6068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84">
              <a:extLst>
                <a:ext uri="{FF2B5EF4-FFF2-40B4-BE49-F238E27FC236}">
                  <a16:creationId xmlns="" xmlns:a16="http://schemas.microsoft.com/office/drawing/2014/main" id="{8B0CE1D3-FDBA-9817-E27D-B27E1F659424}"/>
                </a:ext>
              </a:extLst>
            </p:cNvPr>
            <p:cNvSpPr/>
            <p:nvPr/>
          </p:nvSpPr>
          <p:spPr>
            <a:xfrm>
              <a:off x="1463748" y="178295"/>
              <a:ext cx="15345" cy="47879"/>
            </a:xfrm>
            <a:custGeom>
              <a:avLst/>
              <a:gdLst/>
              <a:ahLst/>
              <a:cxnLst/>
              <a:rect l="0" t="0" r="0" b="0"/>
              <a:pathLst>
                <a:path w="15345" h="47879">
                  <a:moveTo>
                    <a:pt x="4461" y="0"/>
                  </a:moveTo>
                  <a:cubicBezTo>
                    <a:pt x="11230" y="165"/>
                    <a:pt x="15104" y="3797"/>
                    <a:pt x="15345" y="16294"/>
                  </a:cubicBezTo>
                  <a:lnTo>
                    <a:pt x="15345" y="32728"/>
                  </a:lnTo>
                  <a:cubicBezTo>
                    <a:pt x="15104" y="39992"/>
                    <a:pt x="13313" y="47879"/>
                    <a:pt x="4461" y="47879"/>
                  </a:cubicBezTo>
                  <a:lnTo>
                    <a:pt x="0" y="46795"/>
                  </a:lnTo>
                  <a:lnTo>
                    <a:pt x="0" y="39388"/>
                  </a:lnTo>
                  <a:lnTo>
                    <a:pt x="270" y="39815"/>
                  </a:lnTo>
                  <a:cubicBezTo>
                    <a:pt x="3496" y="39815"/>
                    <a:pt x="4638" y="36360"/>
                    <a:pt x="4855" y="32004"/>
                  </a:cubicBezTo>
                  <a:lnTo>
                    <a:pt x="4855" y="16840"/>
                  </a:lnTo>
                  <a:cubicBezTo>
                    <a:pt x="4537" y="12344"/>
                    <a:pt x="5032" y="8065"/>
                    <a:pt x="92" y="8065"/>
                  </a:cubicBezTo>
                  <a:lnTo>
                    <a:pt x="0" y="8143"/>
                  </a:lnTo>
                  <a:lnTo>
                    <a:pt x="0" y="2924"/>
                  </a:lnTo>
                  <a:lnTo>
                    <a:pt x="44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Shape 85">
              <a:extLst>
                <a:ext uri="{FF2B5EF4-FFF2-40B4-BE49-F238E27FC236}">
                  <a16:creationId xmlns="" xmlns:a16="http://schemas.microsoft.com/office/drawing/2014/main" id="{FBAB076D-7061-15C4-350A-52BA7E6BE83D}"/>
                </a:ext>
              </a:extLst>
            </p:cNvPr>
            <p:cNvSpPr/>
            <p:nvPr/>
          </p:nvSpPr>
          <p:spPr>
            <a:xfrm>
              <a:off x="1492149" y="178626"/>
              <a:ext cx="20879" cy="46342"/>
            </a:xfrm>
            <a:custGeom>
              <a:avLst/>
              <a:gdLst/>
              <a:ahLst/>
              <a:cxnLst/>
              <a:rect l="0" t="0" r="0" b="0"/>
              <a:pathLst>
                <a:path w="20879" h="46342">
                  <a:moveTo>
                    <a:pt x="20879" y="76"/>
                  </a:moveTo>
                  <a:lnTo>
                    <a:pt x="20879" y="12497"/>
                  </a:lnTo>
                  <a:cubicBezTo>
                    <a:pt x="15075" y="11926"/>
                    <a:pt x="10643" y="13373"/>
                    <a:pt x="10464" y="20066"/>
                  </a:cubicBezTo>
                  <a:lnTo>
                    <a:pt x="10464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36" y="8954"/>
                  </a:lnTo>
                  <a:cubicBezTo>
                    <a:pt x="11531" y="5638"/>
                    <a:pt x="12814" y="3784"/>
                    <a:pt x="14363" y="2489"/>
                  </a:cubicBezTo>
                  <a:cubicBezTo>
                    <a:pt x="17335" y="0"/>
                    <a:pt x="19342" y="153"/>
                    <a:pt x="20879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Shape 86">
              <a:extLst>
                <a:ext uri="{FF2B5EF4-FFF2-40B4-BE49-F238E27FC236}">
                  <a16:creationId xmlns="" xmlns:a16="http://schemas.microsoft.com/office/drawing/2014/main" id="{B85E866E-82DA-8DC2-CC06-B2A9D215837C}"/>
                </a:ext>
              </a:extLst>
            </p:cNvPr>
            <p:cNvSpPr/>
            <p:nvPr/>
          </p:nvSpPr>
          <p:spPr>
            <a:xfrm>
              <a:off x="1521613" y="178325"/>
              <a:ext cx="15926" cy="47790"/>
            </a:xfrm>
            <a:custGeom>
              <a:avLst/>
              <a:gdLst/>
              <a:ahLst/>
              <a:cxnLst/>
              <a:rect l="0" t="0" r="0" b="0"/>
              <a:pathLst>
                <a:path w="15926" h="47790">
                  <a:moveTo>
                    <a:pt x="15926" y="0"/>
                  </a:moveTo>
                  <a:lnTo>
                    <a:pt x="15926" y="8119"/>
                  </a:lnTo>
                  <a:lnTo>
                    <a:pt x="11211" y="10741"/>
                  </a:lnTo>
                  <a:cubicBezTo>
                    <a:pt x="10516" y="12362"/>
                    <a:pt x="10516" y="14518"/>
                    <a:pt x="10516" y="16658"/>
                  </a:cubicBezTo>
                  <a:lnTo>
                    <a:pt x="10516" y="31822"/>
                  </a:lnTo>
                  <a:cubicBezTo>
                    <a:pt x="10516" y="34597"/>
                    <a:pt x="10640" y="36587"/>
                    <a:pt x="11397" y="37884"/>
                  </a:cubicBezTo>
                  <a:lnTo>
                    <a:pt x="15926" y="39723"/>
                  </a:lnTo>
                  <a:lnTo>
                    <a:pt x="15926" y="47790"/>
                  </a:lnTo>
                  <a:lnTo>
                    <a:pt x="2854" y="42701"/>
                  </a:lnTo>
                  <a:cubicBezTo>
                    <a:pt x="558" y="39064"/>
                    <a:pt x="0" y="33422"/>
                    <a:pt x="50" y="25523"/>
                  </a:cubicBezTo>
                  <a:cubicBezTo>
                    <a:pt x="108" y="13845"/>
                    <a:pt x="201" y="5311"/>
                    <a:pt x="6914" y="1773"/>
                  </a:cubicBezTo>
                  <a:lnTo>
                    <a:pt x="159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Shape 87">
              <a:extLst>
                <a:ext uri="{FF2B5EF4-FFF2-40B4-BE49-F238E27FC236}">
                  <a16:creationId xmlns="" xmlns:a16="http://schemas.microsoft.com/office/drawing/2014/main" id="{2004AA38-5B7B-A550-2F29-4D651A7EFD4C}"/>
                </a:ext>
              </a:extLst>
            </p:cNvPr>
            <p:cNvSpPr/>
            <p:nvPr/>
          </p:nvSpPr>
          <p:spPr>
            <a:xfrm>
              <a:off x="1537539" y="178295"/>
              <a:ext cx="15951" cy="48120"/>
            </a:xfrm>
            <a:custGeom>
              <a:avLst/>
              <a:gdLst/>
              <a:ahLst/>
              <a:cxnLst/>
              <a:rect l="0" t="0" r="0" b="0"/>
              <a:pathLst>
                <a:path w="15951" h="48120">
                  <a:moveTo>
                    <a:pt x="152" y="0"/>
                  </a:moveTo>
                  <a:cubicBezTo>
                    <a:pt x="15697" y="0"/>
                    <a:pt x="15798" y="9982"/>
                    <a:pt x="15874" y="25553"/>
                  </a:cubicBezTo>
                  <a:cubicBezTo>
                    <a:pt x="15951" y="41351"/>
                    <a:pt x="13715" y="48120"/>
                    <a:pt x="152" y="47879"/>
                  </a:cubicBezTo>
                  <a:lnTo>
                    <a:pt x="0" y="47820"/>
                  </a:lnTo>
                  <a:lnTo>
                    <a:pt x="0" y="39753"/>
                  </a:lnTo>
                  <a:lnTo>
                    <a:pt x="152" y="39815"/>
                  </a:lnTo>
                  <a:cubicBezTo>
                    <a:pt x="4978" y="39815"/>
                    <a:pt x="5410" y="37402"/>
                    <a:pt x="5410" y="31852"/>
                  </a:cubicBezTo>
                  <a:lnTo>
                    <a:pt x="5410" y="16688"/>
                  </a:lnTo>
                  <a:cubicBezTo>
                    <a:pt x="5410" y="12408"/>
                    <a:pt x="5410" y="8065"/>
                    <a:pt x="152" y="8065"/>
                  </a:cubicBezTo>
                  <a:lnTo>
                    <a:pt x="0" y="8149"/>
                  </a:lnTo>
                  <a:lnTo>
                    <a:pt x="0" y="30"/>
                  </a:lnTo>
                  <a:lnTo>
                    <a:pt x="15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8" name="Shape 88">
              <a:extLst>
                <a:ext uri="{FF2B5EF4-FFF2-40B4-BE49-F238E27FC236}">
                  <a16:creationId xmlns="" xmlns:a16="http://schemas.microsoft.com/office/drawing/2014/main" id="{65E3CDDF-5062-47EC-6986-FD76712242B7}"/>
                </a:ext>
              </a:extLst>
            </p:cNvPr>
            <p:cNvSpPr/>
            <p:nvPr/>
          </p:nvSpPr>
          <p:spPr>
            <a:xfrm>
              <a:off x="1562049" y="178295"/>
              <a:ext cx="32410" cy="47879"/>
            </a:xfrm>
            <a:custGeom>
              <a:avLst/>
              <a:gdLst/>
              <a:ahLst/>
              <a:cxnLst/>
              <a:rect l="0" t="0" r="0" b="0"/>
              <a:pathLst>
                <a:path w="32410" h="47879">
                  <a:moveTo>
                    <a:pt x="17005" y="0"/>
                  </a:moveTo>
                  <a:cubicBezTo>
                    <a:pt x="27153" y="0"/>
                    <a:pt x="31839" y="5321"/>
                    <a:pt x="31598" y="15075"/>
                  </a:cubicBezTo>
                  <a:lnTo>
                    <a:pt x="21133" y="15075"/>
                  </a:lnTo>
                  <a:cubicBezTo>
                    <a:pt x="21349" y="9982"/>
                    <a:pt x="19914" y="8065"/>
                    <a:pt x="16294" y="8065"/>
                  </a:cubicBezTo>
                  <a:cubicBezTo>
                    <a:pt x="13792" y="8065"/>
                    <a:pt x="11850" y="9195"/>
                    <a:pt x="11850" y="11761"/>
                  </a:cubicBezTo>
                  <a:cubicBezTo>
                    <a:pt x="11850" y="14427"/>
                    <a:pt x="13792" y="15646"/>
                    <a:pt x="15799" y="17005"/>
                  </a:cubicBezTo>
                  <a:lnTo>
                    <a:pt x="24359" y="22809"/>
                  </a:lnTo>
                  <a:cubicBezTo>
                    <a:pt x="27013" y="24346"/>
                    <a:pt x="31204" y="28702"/>
                    <a:pt x="31521" y="31762"/>
                  </a:cubicBezTo>
                  <a:cubicBezTo>
                    <a:pt x="32410" y="39662"/>
                    <a:pt x="30480" y="47879"/>
                    <a:pt x="15964" y="47879"/>
                  </a:cubicBezTo>
                  <a:cubicBezTo>
                    <a:pt x="10389" y="47879"/>
                    <a:pt x="0" y="45542"/>
                    <a:pt x="1207" y="31674"/>
                  </a:cubicBezTo>
                  <a:lnTo>
                    <a:pt x="11697" y="31674"/>
                  </a:lnTo>
                  <a:cubicBezTo>
                    <a:pt x="10884" y="40069"/>
                    <a:pt x="14110" y="39815"/>
                    <a:pt x="16535" y="39815"/>
                  </a:cubicBezTo>
                  <a:cubicBezTo>
                    <a:pt x="19521" y="39815"/>
                    <a:pt x="21603" y="37643"/>
                    <a:pt x="20879" y="34747"/>
                  </a:cubicBezTo>
                  <a:cubicBezTo>
                    <a:pt x="20701" y="32169"/>
                    <a:pt x="17729" y="30709"/>
                    <a:pt x="15723" y="29349"/>
                  </a:cubicBezTo>
                  <a:lnTo>
                    <a:pt x="9996" y="25388"/>
                  </a:lnTo>
                  <a:cubicBezTo>
                    <a:pt x="4763" y="21768"/>
                    <a:pt x="1384" y="17576"/>
                    <a:pt x="1384" y="11049"/>
                  </a:cubicBezTo>
                  <a:cubicBezTo>
                    <a:pt x="1384" y="4039"/>
                    <a:pt x="6934" y="0"/>
                    <a:pt x="1700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9" name="Shape 89">
              <a:extLst>
                <a:ext uri="{FF2B5EF4-FFF2-40B4-BE49-F238E27FC236}">
                  <a16:creationId xmlns="" xmlns:a16="http://schemas.microsoft.com/office/drawing/2014/main" id="{3D5D5378-0489-3250-362C-5F98EF98745A}"/>
                </a:ext>
              </a:extLst>
            </p:cNvPr>
            <p:cNvSpPr/>
            <p:nvPr/>
          </p:nvSpPr>
          <p:spPr>
            <a:xfrm>
              <a:off x="1601064" y="167018"/>
              <a:ext cx="19177" cy="59398"/>
            </a:xfrm>
            <a:custGeom>
              <a:avLst/>
              <a:gdLst/>
              <a:ahLst/>
              <a:cxnLst/>
              <a:rect l="0" t="0" r="0" b="0"/>
              <a:pathLst>
                <a:path w="19177" h="59398">
                  <a:moveTo>
                    <a:pt x="4191" y="0"/>
                  </a:moveTo>
                  <a:lnTo>
                    <a:pt x="14757" y="0"/>
                  </a:lnTo>
                  <a:lnTo>
                    <a:pt x="14757" y="12497"/>
                  </a:lnTo>
                  <a:lnTo>
                    <a:pt x="19177" y="12497"/>
                  </a:lnTo>
                  <a:lnTo>
                    <a:pt x="19177" y="20155"/>
                  </a:lnTo>
                  <a:lnTo>
                    <a:pt x="14757" y="20155"/>
                  </a:lnTo>
                  <a:lnTo>
                    <a:pt x="14757" y="48361"/>
                  </a:lnTo>
                  <a:cubicBezTo>
                    <a:pt x="14986" y="50305"/>
                    <a:pt x="17907" y="50050"/>
                    <a:pt x="19177" y="49885"/>
                  </a:cubicBezTo>
                  <a:lnTo>
                    <a:pt x="19177" y="58115"/>
                  </a:lnTo>
                  <a:cubicBezTo>
                    <a:pt x="12992" y="58839"/>
                    <a:pt x="4267" y="59398"/>
                    <a:pt x="4267" y="50940"/>
                  </a:cubicBezTo>
                  <a:lnTo>
                    <a:pt x="4267" y="20155"/>
                  </a:lnTo>
                  <a:lnTo>
                    <a:pt x="0" y="20155"/>
                  </a:lnTo>
                  <a:lnTo>
                    <a:pt x="0" y="12497"/>
                  </a:lnTo>
                  <a:lnTo>
                    <a:pt x="4191" y="12497"/>
                  </a:lnTo>
                  <a:lnTo>
                    <a:pt x="41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0" name="Shape 90">
              <a:extLst>
                <a:ext uri="{FF2B5EF4-FFF2-40B4-BE49-F238E27FC236}">
                  <a16:creationId xmlns="" xmlns:a16="http://schemas.microsoft.com/office/drawing/2014/main" id="{173FA9F7-A886-99E4-A0E6-6966BB113893}"/>
                </a:ext>
              </a:extLst>
            </p:cNvPr>
            <p:cNvSpPr/>
            <p:nvPr/>
          </p:nvSpPr>
          <p:spPr>
            <a:xfrm>
              <a:off x="1630401" y="178626"/>
              <a:ext cx="20892" cy="46342"/>
            </a:xfrm>
            <a:custGeom>
              <a:avLst/>
              <a:gdLst/>
              <a:ahLst/>
              <a:cxnLst/>
              <a:rect l="0" t="0" r="0" b="0"/>
              <a:pathLst>
                <a:path w="20892" h="46342">
                  <a:moveTo>
                    <a:pt x="20892" y="76"/>
                  </a:moveTo>
                  <a:lnTo>
                    <a:pt x="20892" y="12497"/>
                  </a:lnTo>
                  <a:cubicBezTo>
                    <a:pt x="15087" y="11926"/>
                    <a:pt x="10643" y="13373"/>
                    <a:pt x="10503" y="20066"/>
                  </a:cubicBezTo>
                  <a:lnTo>
                    <a:pt x="10503" y="46342"/>
                  </a:lnTo>
                  <a:lnTo>
                    <a:pt x="0" y="46342"/>
                  </a:lnTo>
                  <a:lnTo>
                    <a:pt x="0" y="889"/>
                  </a:lnTo>
                  <a:lnTo>
                    <a:pt x="10071" y="889"/>
                  </a:lnTo>
                  <a:lnTo>
                    <a:pt x="10071" y="8954"/>
                  </a:lnTo>
                  <a:lnTo>
                    <a:pt x="10249" y="8954"/>
                  </a:lnTo>
                  <a:cubicBezTo>
                    <a:pt x="11544" y="5638"/>
                    <a:pt x="12827" y="3784"/>
                    <a:pt x="14363" y="2489"/>
                  </a:cubicBezTo>
                  <a:cubicBezTo>
                    <a:pt x="17349" y="0"/>
                    <a:pt x="19355" y="153"/>
                    <a:pt x="20892" y="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91">
              <a:extLst>
                <a:ext uri="{FF2B5EF4-FFF2-40B4-BE49-F238E27FC236}">
                  <a16:creationId xmlns="" xmlns:a16="http://schemas.microsoft.com/office/drawing/2014/main" id="{D80C2190-ED79-0590-8EB4-63B1B66EF985}"/>
                </a:ext>
              </a:extLst>
            </p:cNvPr>
            <p:cNvSpPr/>
            <p:nvPr/>
          </p:nvSpPr>
          <p:spPr>
            <a:xfrm>
              <a:off x="1627898" y="162090"/>
              <a:ext cx="28473" cy="11773"/>
            </a:xfrm>
            <a:custGeom>
              <a:avLst/>
              <a:gdLst/>
              <a:ahLst/>
              <a:cxnLst/>
              <a:rect l="0" t="0" r="0" b="0"/>
              <a:pathLst>
                <a:path w="28473" h="11773">
                  <a:moveTo>
                    <a:pt x="0" y="0"/>
                  </a:moveTo>
                  <a:lnTo>
                    <a:pt x="9030" y="0"/>
                  </a:lnTo>
                  <a:lnTo>
                    <a:pt x="14212" y="6617"/>
                  </a:lnTo>
                  <a:lnTo>
                    <a:pt x="19279" y="0"/>
                  </a:lnTo>
                  <a:lnTo>
                    <a:pt x="28473" y="0"/>
                  </a:lnTo>
                  <a:lnTo>
                    <a:pt x="19203" y="11773"/>
                  </a:lnTo>
                  <a:lnTo>
                    <a:pt x="9131" y="117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Shape 92">
              <a:extLst>
                <a:ext uri="{FF2B5EF4-FFF2-40B4-BE49-F238E27FC236}">
                  <a16:creationId xmlns="" xmlns:a16="http://schemas.microsoft.com/office/drawing/2014/main" id="{E95DA179-E41A-6264-F489-D0F4247FE012}"/>
                </a:ext>
              </a:extLst>
            </p:cNvPr>
            <p:cNvSpPr/>
            <p:nvPr/>
          </p:nvSpPr>
          <p:spPr>
            <a:xfrm>
              <a:off x="1659433" y="178295"/>
              <a:ext cx="16204" cy="47513"/>
            </a:xfrm>
            <a:custGeom>
              <a:avLst/>
              <a:gdLst/>
              <a:ahLst/>
              <a:cxnLst/>
              <a:rect l="0" t="0" r="0" b="0"/>
              <a:pathLst>
                <a:path w="16204" h="47513">
                  <a:moveTo>
                    <a:pt x="15799" y="0"/>
                  </a:moveTo>
                  <a:lnTo>
                    <a:pt x="16204" y="64"/>
                  </a:lnTo>
                  <a:lnTo>
                    <a:pt x="16204" y="8330"/>
                  </a:lnTo>
                  <a:lnTo>
                    <a:pt x="15964" y="8065"/>
                  </a:lnTo>
                  <a:cubicBezTo>
                    <a:pt x="10731" y="8065"/>
                    <a:pt x="10960" y="12091"/>
                    <a:pt x="10960" y="16205"/>
                  </a:cubicBezTo>
                  <a:lnTo>
                    <a:pt x="10960" y="18059"/>
                  </a:lnTo>
                  <a:lnTo>
                    <a:pt x="16204" y="18059"/>
                  </a:lnTo>
                  <a:lnTo>
                    <a:pt x="16204" y="26124"/>
                  </a:lnTo>
                  <a:lnTo>
                    <a:pt x="10960" y="26124"/>
                  </a:lnTo>
                  <a:lnTo>
                    <a:pt x="10960" y="32728"/>
                  </a:lnTo>
                  <a:cubicBezTo>
                    <a:pt x="10999" y="35706"/>
                    <a:pt x="11579" y="37478"/>
                    <a:pt x="12544" y="38505"/>
                  </a:cubicBezTo>
                  <a:lnTo>
                    <a:pt x="16204" y="39737"/>
                  </a:lnTo>
                  <a:lnTo>
                    <a:pt x="16204" y="47513"/>
                  </a:lnTo>
                  <a:lnTo>
                    <a:pt x="4243" y="43355"/>
                  </a:lnTo>
                  <a:cubicBezTo>
                    <a:pt x="1533" y="40256"/>
                    <a:pt x="368" y="35484"/>
                    <a:pt x="495" y="28791"/>
                  </a:cubicBezTo>
                  <a:lnTo>
                    <a:pt x="495" y="16840"/>
                  </a:lnTo>
                  <a:cubicBezTo>
                    <a:pt x="0" y="6134"/>
                    <a:pt x="5473" y="0"/>
                    <a:pt x="157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93">
              <a:extLst>
                <a:ext uri="{FF2B5EF4-FFF2-40B4-BE49-F238E27FC236}">
                  <a16:creationId xmlns="" xmlns:a16="http://schemas.microsoft.com/office/drawing/2014/main" id="{4160B8CE-C771-F007-0CB5-02BF633B21B4}"/>
                </a:ext>
              </a:extLst>
            </p:cNvPr>
            <p:cNvSpPr/>
            <p:nvPr/>
          </p:nvSpPr>
          <p:spPr>
            <a:xfrm>
              <a:off x="1675637" y="209562"/>
              <a:ext cx="15965" cy="16612"/>
            </a:xfrm>
            <a:custGeom>
              <a:avLst/>
              <a:gdLst/>
              <a:ahLst/>
              <a:cxnLst/>
              <a:rect l="0" t="0" r="0" b="0"/>
              <a:pathLst>
                <a:path w="15965" h="16612">
                  <a:moveTo>
                    <a:pt x="5068" y="0"/>
                  </a:moveTo>
                  <a:lnTo>
                    <a:pt x="15571" y="0"/>
                  </a:lnTo>
                  <a:cubicBezTo>
                    <a:pt x="15965" y="10173"/>
                    <a:pt x="11774" y="16612"/>
                    <a:pt x="1055" y="16612"/>
                  </a:cubicBezTo>
                  <a:lnTo>
                    <a:pt x="0" y="16245"/>
                  </a:lnTo>
                  <a:lnTo>
                    <a:pt x="0" y="8470"/>
                  </a:lnTo>
                  <a:lnTo>
                    <a:pt x="229" y="8548"/>
                  </a:lnTo>
                  <a:cubicBezTo>
                    <a:pt x="4103" y="8548"/>
                    <a:pt x="5245" y="5728"/>
                    <a:pt x="506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94">
              <a:extLst>
                <a:ext uri="{FF2B5EF4-FFF2-40B4-BE49-F238E27FC236}">
                  <a16:creationId xmlns="" xmlns:a16="http://schemas.microsoft.com/office/drawing/2014/main" id="{0A4C90ED-080D-ACC8-C65B-2FAD1C362ECA}"/>
                </a:ext>
              </a:extLst>
            </p:cNvPr>
            <p:cNvSpPr/>
            <p:nvPr/>
          </p:nvSpPr>
          <p:spPr>
            <a:xfrm>
              <a:off x="1675637" y="178360"/>
              <a:ext cx="15711" cy="26060"/>
            </a:xfrm>
            <a:custGeom>
              <a:avLst/>
              <a:gdLst/>
              <a:ahLst/>
              <a:cxnLst/>
              <a:rect l="0" t="0" r="0" b="0"/>
              <a:pathLst>
                <a:path w="15711" h="26060">
                  <a:moveTo>
                    <a:pt x="0" y="0"/>
                  </a:moveTo>
                  <a:lnTo>
                    <a:pt x="8263" y="1313"/>
                  </a:lnTo>
                  <a:cubicBezTo>
                    <a:pt x="14846" y="4024"/>
                    <a:pt x="15711" y="10613"/>
                    <a:pt x="15711" y="19938"/>
                  </a:cubicBezTo>
                  <a:lnTo>
                    <a:pt x="15711" y="26060"/>
                  </a:lnTo>
                  <a:lnTo>
                    <a:pt x="0" y="26060"/>
                  </a:lnTo>
                  <a:lnTo>
                    <a:pt x="0" y="17995"/>
                  </a:lnTo>
                  <a:lnTo>
                    <a:pt x="5245" y="17995"/>
                  </a:lnTo>
                  <a:lnTo>
                    <a:pt x="5245" y="14058"/>
                  </a:lnTo>
                  <a:lnTo>
                    <a:pt x="0" y="826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95">
              <a:extLst>
                <a:ext uri="{FF2B5EF4-FFF2-40B4-BE49-F238E27FC236}">
                  <a16:creationId xmlns="" xmlns:a16="http://schemas.microsoft.com/office/drawing/2014/main" id="{9DE106E1-91A3-A682-7928-0BC4D0AEBDFE}"/>
                </a:ext>
              </a:extLst>
            </p:cNvPr>
            <p:cNvSpPr/>
            <p:nvPr/>
          </p:nvSpPr>
          <p:spPr>
            <a:xfrm>
              <a:off x="1703451" y="178295"/>
              <a:ext cx="15352" cy="47879"/>
            </a:xfrm>
            <a:custGeom>
              <a:avLst/>
              <a:gdLst/>
              <a:ahLst/>
              <a:cxnLst/>
              <a:rect l="0" t="0" r="0" b="0"/>
              <a:pathLst>
                <a:path w="15352" h="47879">
                  <a:moveTo>
                    <a:pt x="10973" y="0"/>
                  </a:moveTo>
                  <a:lnTo>
                    <a:pt x="15352" y="2719"/>
                  </a:lnTo>
                  <a:lnTo>
                    <a:pt x="15352" y="8159"/>
                  </a:lnTo>
                  <a:lnTo>
                    <a:pt x="15240" y="8065"/>
                  </a:lnTo>
                  <a:cubicBezTo>
                    <a:pt x="10325" y="8065"/>
                    <a:pt x="10795" y="12344"/>
                    <a:pt x="10502" y="16840"/>
                  </a:cubicBezTo>
                  <a:lnTo>
                    <a:pt x="10502" y="32004"/>
                  </a:lnTo>
                  <a:cubicBezTo>
                    <a:pt x="10744" y="36360"/>
                    <a:pt x="11861" y="39815"/>
                    <a:pt x="15087" y="39815"/>
                  </a:cubicBezTo>
                  <a:lnTo>
                    <a:pt x="15352" y="39396"/>
                  </a:lnTo>
                  <a:lnTo>
                    <a:pt x="15352" y="46739"/>
                  </a:lnTo>
                  <a:lnTo>
                    <a:pt x="10973" y="47879"/>
                  </a:lnTo>
                  <a:cubicBezTo>
                    <a:pt x="2108" y="47879"/>
                    <a:pt x="253" y="39815"/>
                    <a:pt x="0" y="32563"/>
                  </a:cubicBezTo>
                  <a:lnTo>
                    <a:pt x="0" y="16116"/>
                  </a:lnTo>
                  <a:cubicBezTo>
                    <a:pt x="253" y="3632"/>
                    <a:pt x="4190" y="165"/>
                    <a:pt x="1097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6" name="Shape 96">
              <a:extLst>
                <a:ext uri="{FF2B5EF4-FFF2-40B4-BE49-F238E27FC236}">
                  <a16:creationId xmlns="" xmlns:a16="http://schemas.microsoft.com/office/drawing/2014/main" id="{549970A3-60A4-8D72-382C-27774C28D6AA}"/>
                </a:ext>
              </a:extLst>
            </p:cNvPr>
            <p:cNvSpPr/>
            <p:nvPr/>
          </p:nvSpPr>
          <p:spPr>
            <a:xfrm>
              <a:off x="1718803" y="164503"/>
              <a:ext cx="15280" cy="60532"/>
            </a:xfrm>
            <a:custGeom>
              <a:avLst/>
              <a:gdLst/>
              <a:ahLst/>
              <a:cxnLst/>
              <a:rect l="0" t="0" r="0" b="0"/>
              <a:pathLst>
                <a:path w="15280" h="60532">
                  <a:moveTo>
                    <a:pt x="4816" y="0"/>
                  </a:moveTo>
                  <a:lnTo>
                    <a:pt x="15280" y="0"/>
                  </a:lnTo>
                  <a:lnTo>
                    <a:pt x="15280" y="60465"/>
                  </a:lnTo>
                  <a:lnTo>
                    <a:pt x="4816" y="60465"/>
                  </a:lnTo>
                  <a:lnTo>
                    <a:pt x="4816" y="55626"/>
                  </a:lnTo>
                  <a:lnTo>
                    <a:pt x="4651" y="55626"/>
                  </a:lnTo>
                  <a:cubicBezTo>
                    <a:pt x="3641" y="57931"/>
                    <a:pt x="2412" y="59385"/>
                    <a:pt x="922" y="60292"/>
                  </a:cubicBezTo>
                  <a:lnTo>
                    <a:pt x="0" y="60532"/>
                  </a:lnTo>
                  <a:lnTo>
                    <a:pt x="0" y="53188"/>
                  </a:lnTo>
                  <a:lnTo>
                    <a:pt x="4816" y="45555"/>
                  </a:lnTo>
                  <a:lnTo>
                    <a:pt x="4816" y="31928"/>
                  </a:lnTo>
                  <a:cubicBezTo>
                    <a:pt x="4892" y="30118"/>
                    <a:pt x="4892" y="27600"/>
                    <a:pt x="4257" y="25535"/>
                  </a:cubicBezTo>
                  <a:lnTo>
                    <a:pt x="0" y="21951"/>
                  </a:lnTo>
                  <a:lnTo>
                    <a:pt x="0" y="16511"/>
                  </a:lnTo>
                  <a:lnTo>
                    <a:pt x="4968" y="19596"/>
                  </a:lnTo>
                  <a:lnTo>
                    <a:pt x="5121" y="19596"/>
                  </a:lnTo>
                  <a:cubicBezTo>
                    <a:pt x="4892" y="18237"/>
                    <a:pt x="4816" y="16942"/>
                    <a:pt x="4816" y="15570"/>
                  </a:cubicBezTo>
                  <a:lnTo>
                    <a:pt x="48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7" name="Shape 614">
              <a:extLst>
                <a:ext uri="{FF2B5EF4-FFF2-40B4-BE49-F238E27FC236}">
                  <a16:creationId xmlns="" xmlns:a16="http://schemas.microsoft.com/office/drawing/2014/main" id="{987518D4-6FFD-4477-D94F-99BED7FCEF31}"/>
                </a:ext>
              </a:extLst>
            </p:cNvPr>
            <p:cNvSpPr/>
            <p:nvPr/>
          </p:nvSpPr>
          <p:spPr>
            <a:xfrm>
              <a:off x="1748675" y="179515"/>
              <a:ext cx="10490" cy="45453"/>
            </a:xfrm>
            <a:custGeom>
              <a:avLst/>
              <a:gdLst/>
              <a:ahLst/>
              <a:cxnLst/>
              <a:rect l="0" t="0" r="0" b="0"/>
              <a:pathLst>
                <a:path w="10490" h="45453">
                  <a:moveTo>
                    <a:pt x="0" y="0"/>
                  </a:moveTo>
                  <a:lnTo>
                    <a:pt x="10490" y="0"/>
                  </a:lnTo>
                  <a:lnTo>
                    <a:pt x="10490" y="45453"/>
                  </a:lnTo>
                  <a:lnTo>
                    <a:pt x="0" y="4545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98">
              <a:extLst>
                <a:ext uri="{FF2B5EF4-FFF2-40B4-BE49-F238E27FC236}">
                  <a16:creationId xmlns="" xmlns:a16="http://schemas.microsoft.com/office/drawing/2014/main" id="{ED13CEED-2301-481E-E4D5-EE2CD30E1F0E}"/>
                </a:ext>
              </a:extLst>
            </p:cNvPr>
            <p:cNvSpPr/>
            <p:nvPr/>
          </p:nvSpPr>
          <p:spPr>
            <a:xfrm>
              <a:off x="1749399" y="162496"/>
              <a:ext cx="20092" cy="11761"/>
            </a:xfrm>
            <a:custGeom>
              <a:avLst/>
              <a:gdLst/>
              <a:ahLst/>
              <a:cxnLst/>
              <a:rect l="0" t="0" r="0" b="0"/>
              <a:pathLst>
                <a:path w="20092" h="11761">
                  <a:moveTo>
                    <a:pt x="7582" y="0"/>
                  </a:moveTo>
                  <a:lnTo>
                    <a:pt x="20092" y="0"/>
                  </a:lnTo>
                  <a:lnTo>
                    <a:pt x="8128" y="11761"/>
                  </a:lnTo>
                  <a:lnTo>
                    <a:pt x="0" y="11761"/>
                  </a:lnTo>
                  <a:lnTo>
                    <a:pt x="75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99">
              <a:extLst>
                <a:ext uri="{FF2B5EF4-FFF2-40B4-BE49-F238E27FC236}">
                  <a16:creationId xmlns="" xmlns:a16="http://schemas.microsoft.com/office/drawing/2014/main" id="{55CD8D76-B71D-4921-D5AD-F6FF49052A0F}"/>
                </a:ext>
              </a:extLst>
            </p:cNvPr>
            <p:cNvSpPr/>
            <p:nvPr/>
          </p:nvSpPr>
          <p:spPr>
            <a:xfrm>
              <a:off x="0" y="13538"/>
              <a:ext cx="41859" cy="67539"/>
            </a:xfrm>
            <a:custGeom>
              <a:avLst/>
              <a:gdLst/>
              <a:ahLst/>
              <a:cxnLst/>
              <a:rect l="0" t="0" r="0" b="0"/>
              <a:pathLst>
                <a:path w="41859" h="67539">
                  <a:moveTo>
                    <a:pt x="0" y="0"/>
                  </a:moveTo>
                  <a:lnTo>
                    <a:pt x="12319" y="0"/>
                  </a:lnTo>
                  <a:lnTo>
                    <a:pt x="12319" y="44945"/>
                  </a:lnTo>
                  <a:cubicBezTo>
                    <a:pt x="12319" y="51271"/>
                    <a:pt x="12764" y="57595"/>
                    <a:pt x="21133" y="57595"/>
                  </a:cubicBezTo>
                  <a:cubicBezTo>
                    <a:pt x="29108" y="57595"/>
                    <a:pt x="29540" y="51271"/>
                    <a:pt x="29540" y="44945"/>
                  </a:cubicBezTo>
                  <a:lnTo>
                    <a:pt x="29540" y="0"/>
                  </a:lnTo>
                  <a:lnTo>
                    <a:pt x="41859" y="0"/>
                  </a:lnTo>
                  <a:lnTo>
                    <a:pt x="41859" y="45987"/>
                  </a:lnTo>
                  <a:cubicBezTo>
                    <a:pt x="41859" y="60592"/>
                    <a:pt x="37122" y="67539"/>
                    <a:pt x="21031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100">
              <a:extLst>
                <a:ext uri="{FF2B5EF4-FFF2-40B4-BE49-F238E27FC236}">
                  <a16:creationId xmlns="" xmlns:a16="http://schemas.microsoft.com/office/drawing/2014/main" id="{22748E9D-ED0B-9ACD-4C49-2644632FCAED}"/>
                </a:ext>
              </a:extLst>
            </p:cNvPr>
            <p:cNvSpPr/>
            <p:nvPr/>
          </p:nvSpPr>
          <p:spPr>
            <a:xfrm>
              <a:off x="56820" y="13538"/>
              <a:ext cx="41770" cy="65951"/>
            </a:xfrm>
            <a:custGeom>
              <a:avLst/>
              <a:gdLst/>
              <a:ahLst/>
              <a:cxnLst/>
              <a:rect l="0" t="0" r="0" b="0"/>
              <a:pathLst>
                <a:path w="41770" h="65951">
                  <a:moveTo>
                    <a:pt x="0" y="0"/>
                  </a:moveTo>
                  <a:lnTo>
                    <a:pt x="12750" y="0"/>
                  </a:lnTo>
                  <a:lnTo>
                    <a:pt x="22327" y="24003"/>
                  </a:lnTo>
                  <a:cubicBezTo>
                    <a:pt x="25502" y="31662"/>
                    <a:pt x="28130" y="39484"/>
                    <a:pt x="31128" y="50216"/>
                  </a:cubicBezTo>
                  <a:lnTo>
                    <a:pt x="31305" y="50216"/>
                  </a:lnTo>
                  <a:cubicBezTo>
                    <a:pt x="30861" y="44221"/>
                    <a:pt x="30417" y="37809"/>
                    <a:pt x="30061" y="31483"/>
                  </a:cubicBezTo>
                  <a:cubicBezTo>
                    <a:pt x="29718" y="25147"/>
                    <a:pt x="29439" y="18821"/>
                    <a:pt x="29439" y="12916"/>
                  </a:cubicBezTo>
                  <a:lnTo>
                    <a:pt x="29439" y="0"/>
                  </a:lnTo>
                  <a:lnTo>
                    <a:pt x="41770" y="0"/>
                  </a:lnTo>
                  <a:lnTo>
                    <a:pt x="41770" y="65951"/>
                  </a:lnTo>
                  <a:lnTo>
                    <a:pt x="28918" y="65951"/>
                  </a:lnTo>
                  <a:lnTo>
                    <a:pt x="19355" y="42482"/>
                  </a:lnTo>
                  <a:cubicBezTo>
                    <a:pt x="16078" y="34646"/>
                    <a:pt x="13450" y="26645"/>
                    <a:pt x="10541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4" y="35078"/>
                  </a:cubicBezTo>
                  <a:cubicBezTo>
                    <a:pt x="12052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615">
              <a:extLst>
                <a:ext uri="{FF2B5EF4-FFF2-40B4-BE49-F238E27FC236}">
                  <a16:creationId xmlns="" xmlns:a16="http://schemas.microsoft.com/office/drawing/2014/main" id="{F45053C9-76C7-C384-354A-91B74272EEA8}"/>
                </a:ext>
              </a:extLst>
            </p:cNvPr>
            <p:cNvSpPr/>
            <p:nvPr/>
          </p:nvSpPr>
          <p:spPr>
            <a:xfrm>
              <a:off x="113729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102">
              <a:extLst>
                <a:ext uri="{FF2B5EF4-FFF2-40B4-BE49-F238E27FC236}">
                  <a16:creationId xmlns="" xmlns:a16="http://schemas.microsoft.com/office/drawing/2014/main" id="{BCDB6EDD-A20F-5A00-3093-6CA0C6B28C93}"/>
                </a:ext>
              </a:extLst>
            </p:cNvPr>
            <p:cNvSpPr/>
            <p:nvPr/>
          </p:nvSpPr>
          <p:spPr>
            <a:xfrm>
              <a:off x="137020" y="13538"/>
              <a:ext cx="45314" cy="65951"/>
            </a:xfrm>
            <a:custGeom>
              <a:avLst/>
              <a:gdLst/>
              <a:ahLst/>
              <a:cxnLst/>
              <a:rect l="0" t="0" r="0" b="0"/>
              <a:pathLst>
                <a:path w="45314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40" y="53556"/>
                  </a:cubicBezTo>
                  <a:cubicBezTo>
                    <a:pt x="22619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28" y="49771"/>
                    <a:pt x="24447" y="45987"/>
                    <a:pt x="25146" y="42304"/>
                  </a:cubicBezTo>
                  <a:lnTo>
                    <a:pt x="32118" y="0"/>
                  </a:lnTo>
                  <a:lnTo>
                    <a:pt x="45314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103">
              <a:extLst>
                <a:ext uri="{FF2B5EF4-FFF2-40B4-BE49-F238E27FC236}">
                  <a16:creationId xmlns="" xmlns:a16="http://schemas.microsoft.com/office/drawing/2014/main" id="{F033170A-FE02-C1F3-3377-52DECCB9609C}"/>
                </a:ext>
              </a:extLst>
            </p:cNvPr>
            <p:cNvSpPr/>
            <p:nvPr/>
          </p:nvSpPr>
          <p:spPr>
            <a:xfrm>
              <a:off x="192798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06" y="9665"/>
                  </a:lnTo>
                  <a:lnTo>
                    <a:pt x="12306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06" y="35979"/>
                  </a:lnTo>
                  <a:lnTo>
                    <a:pt x="12306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104">
              <a:extLst>
                <a:ext uri="{FF2B5EF4-FFF2-40B4-BE49-F238E27FC236}">
                  <a16:creationId xmlns="" xmlns:a16="http://schemas.microsoft.com/office/drawing/2014/main" id="{D4D01800-9A5F-F1BD-174F-FD6092F4FB66}"/>
                </a:ext>
              </a:extLst>
            </p:cNvPr>
            <p:cNvSpPr/>
            <p:nvPr/>
          </p:nvSpPr>
          <p:spPr>
            <a:xfrm>
              <a:off x="240030" y="13538"/>
              <a:ext cx="20752" cy="65951"/>
            </a:xfrm>
            <a:custGeom>
              <a:avLst/>
              <a:gdLst/>
              <a:ahLst/>
              <a:cxnLst/>
              <a:rect l="0" t="0" r="0" b="0"/>
              <a:pathLst>
                <a:path w="20752" h="65951">
                  <a:moveTo>
                    <a:pt x="0" y="0"/>
                  </a:moveTo>
                  <a:lnTo>
                    <a:pt x="20752" y="0"/>
                  </a:lnTo>
                  <a:lnTo>
                    <a:pt x="20752" y="9665"/>
                  </a:lnTo>
                  <a:lnTo>
                    <a:pt x="12307" y="9665"/>
                  </a:lnTo>
                  <a:lnTo>
                    <a:pt x="12307" y="27877"/>
                  </a:lnTo>
                  <a:lnTo>
                    <a:pt x="20752" y="27877"/>
                  </a:lnTo>
                  <a:lnTo>
                    <a:pt x="20752" y="38077"/>
                  </a:lnTo>
                  <a:lnTo>
                    <a:pt x="14491" y="37554"/>
                  </a:lnTo>
                  <a:lnTo>
                    <a:pt x="12307" y="37554"/>
                  </a:lnTo>
                  <a:lnTo>
                    <a:pt x="12307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105">
              <a:extLst>
                <a:ext uri="{FF2B5EF4-FFF2-40B4-BE49-F238E27FC236}">
                  <a16:creationId xmlns="" xmlns:a16="http://schemas.microsoft.com/office/drawing/2014/main" id="{ECC36CDB-229D-1AF9-2D78-BFC58E756614}"/>
                </a:ext>
              </a:extLst>
            </p:cNvPr>
            <p:cNvSpPr/>
            <p:nvPr/>
          </p:nvSpPr>
          <p:spPr>
            <a:xfrm>
              <a:off x="260782" y="13538"/>
              <a:ext cx="23305" cy="65951"/>
            </a:xfrm>
            <a:custGeom>
              <a:avLst/>
              <a:gdLst/>
              <a:ahLst/>
              <a:cxnLst/>
              <a:rect l="0" t="0" r="0" b="0"/>
              <a:pathLst>
                <a:path w="23305" h="65951">
                  <a:moveTo>
                    <a:pt x="0" y="0"/>
                  </a:moveTo>
                  <a:lnTo>
                    <a:pt x="2540" y="0"/>
                  </a:lnTo>
                  <a:cubicBezTo>
                    <a:pt x="13183" y="0"/>
                    <a:pt x="21260" y="3696"/>
                    <a:pt x="21260" y="15837"/>
                  </a:cubicBezTo>
                  <a:cubicBezTo>
                    <a:pt x="21260" y="23038"/>
                    <a:pt x="19431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295" y="62789"/>
                    <a:pt x="23305" y="64719"/>
                  </a:cubicBezTo>
                  <a:lnTo>
                    <a:pt x="23305" y="65951"/>
                  </a:lnTo>
                  <a:lnTo>
                    <a:pt x="9754" y="65951"/>
                  </a:lnTo>
                  <a:cubicBezTo>
                    <a:pt x="8242" y="61735"/>
                    <a:pt x="8522" y="53645"/>
                    <a:pt x="8445" y="49264"/>
                  </a:cubicBezTo>
                  <a:cubicBezTo>
                    <a:pt x="8344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19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7" y="9754"/>
                    <a:pt x="698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Shape 106">
              <a:extLst>
                <a:ext uri="{FF2B5EF4-FFF2-40B4-BE49-F238E27FC236}">
                  <a16:creationId xmlns="" xmlns:a16="http://schemas.microsoft.com/office/drawing/2014/main" id="{962520EB-2A87-B34D-FD9A-B169AB141611}"/>
                </a:ext>
              </a:extLst>
            </p:cNvPr>
            <p:cNvSpPr/>
            <p:nvPr/>
          </p:nvSpPr>
          <p:spPr>
            <a:xfrm>
              <a:off x="293929" y="13538"/>
              <a:ext cx="38253" cy="65951"/>
            </a:xfrm>
            <a:custGeom>
              <a:avLst/>
              <a:gdLst/>
              <a:ahLst/>
              <a:cxnLst/>
              <a:rect l="0" t="0" r="0" b="0"/>
              <a:pathLst>
                <a:path w="38253" h="65951">
                  <a:moveTo>
                    <a:pt x="1384" y="0"/>
                  </a:moveTo>
                  <a:lnTo>
                    <a:pt x="37453" y="0"/>
                  </a:lnTo>
                  <a:lnTo>
                    <a:pt x="37453" y="9843"/>
                  </a:lnTo>
                  <a:lnTo>
                    <a:pt x="16269" y="50750"/>
                  </a:lnTo>
                  <a:cubicBezTo>
                    <a:pt x="15202" y="52667"/>
                    <a:pt x="14313" y="54699"/>
                    <a:pt x="12827" y="56553"/>
                  </a:cubicBezTo>
                  <a:cubicBezTo>
                    <a:pt x="14415" y="56274"/>
                    <a:pt x="16002" y="56274"/>
                    <a:pt x="17590" y="56274"/>
                  </a:cubicBezTo>
                  <a:lnTo>
                    <a:pt x="38253" y="56274"/>
                  </a:lnTo>
                  <a:lnTo>
                    <a:pt x="38253" y="65951"/>
                  </a:lnTo>
                  <a:lnTo>
                    <a:pt x="0" y="65951"/>
                  </a:lnTo>
                  <a:lnTo>
                    <a:pt x="0" y="56109"/>
                  </a:lnTo>
                  <a:lnTo>
                    <a:pt x="21184" y="15215"/>
                  </a:lnTo>
                  <a:cubicBezTo>
                    <a:pt x="22251" y="13284"/>
                    <a:pt x="23114" y="11240"/>
                    <a:pt x="24612" y="9411"/>
                  </a:cubicBezTo>
                  <a:cubicBezTo>
                    <a:pt x="23038" y="9665"/>
                    <a:pt x="21451" y="9665"/>
                    <a:pt x="19863" y="9665"/>
                  </a:cubicBezTo>
                  <a:lnTo>
                    <a:pt x="1384" y="9665"/>
                  </a:lnTo>
                  <a:lnTo>
                    <a:pt x="1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Shape 616">
              <a:extLst>
                <a:ext uri="{FF2B5EF4-FFF2-40B4-BE49-F238E27FC236}">
                  <a16:creationId xmlns="" xmlns:a16="http://schemas.microsoft.com/office/drawing/2014/main" id="{B5561342-6784-4E68-4733-4953E3A0EA0A}"/>
                </a:ext>
              </a:extLst>
            </p:cNvPr>
            <p:cNvSpPr/>
            <p:nvPr/>
          </p:nvSpPr>
          <p:spPr>
            <a:xfrm>
              <a:off x="344157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108">
              <a:extLst>
                <a:ext uri="{FF2B5EF4-FFF2-40B4-BE49-F238E27FC236}">
                  <a16:creationId xmlns="" xmlns:a16="http://schemas.microsoft.com/office/drawing/2014/main" id="{32C1CF5F-2A9D-7954-0EAF-5C33EE9529BB}"/>
                </a:ext>
              </a:extLst>
            </p:cNvPr>
            <p:cNvSpPr/>
            <p:nvPr/>
          </p:nvSpPr>
          <p:spPr>
            <a:xfrm>
              <a:off x="367106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33" y="9665"/>
                  </a:lnTo>
                  <a:lnTo>
                    <a:pt x="26733" y="65951"/>
                  </a:lnTo>
                  <a:lnTo>
                    <a:pt x="14415" y="65951"/>
                  </a:lnTo>
                  <a:lnTo>
                    <a:pt x="14415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Shape 109">
              <a:extLst>
                <a:ext uri="{FF2B5EF4-FFF2-40B4-BE49-F238E27FC236}">
                  <a16:creationId xmlns="" xmlns:a16="http://schemas.microsoft.com/office/drawing/2014/main" id="{5E647648-D57F-008D-4A60-30895A7FE1B1}"/>
                </a:ext>
              </a:extLst>
            </p:cNvPr>
            <p:cNvSpPr/>
            <p:nvPr/>
          </p:nvSpPr>
          <p:spPr>
            <a:xfrm>
              <a:off x="408597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61" y="0"/>
                  </a:moveTo>
                  <a:lnTo>
                    <a:pt x="23673" y="0"/>
                  </a:lnTo>
                  <a:lnTo>
                    <a:pt x="23673" y="7969"/>
                  </a:lnTo>
                  <a:lnTo>
                    <a:pt x="23317" y="11697"/>
                  </a:lnTo>
                  <a:cubicBezTo>
                    <a:pt x="22975" y="14770"/>
                    <a:pt x="22695" y="17768"/>
                    <a:pt x="22085" y="20841"/>
                  </a:cubicBezTo>
                  <a:lnTo>
                    <a:pt x="18390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7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0" name="Shape 110">
              <a:extLst>
                <a:ext uri="{FF2B5EF4-FFF2-40B4-BE49-F238E27FC236}">
                  <a16:creationId xmlns="" xmlns:a16="http://schemas.microsoft.com/office/drawing/2014/main" id="{478BF4D7-4E9E-54AC-8F63-F7314313B4AC}"/>
                </a:ext>
              </a:extLst>
            </p:cNvPr>
            <p:cNvSpPr/>
            <p:nvPr/>
          </p:nvSpPr>
          <p:spPr>
            <a:xfrm>
              <a:off x="432270" y="13538"/>
              <a:ext cx="23660" cy="65951"/>
            </a:xfrm>
            <a:custGeom>
              <a:avLst/>
              <a:gdLst/>
              <a:ahLst/>
              <a:cxnLst/>
              <a:rect l="0" t="0" r="0" b="0"/>
              <a:pathLst>
                <a:path w="23660" h="65951">
                  <a:moveTo>
                    <a:pt x="0" y="0"/>
                  </a:moveTo>
                  <a:lnTo>
                    <a:pt x="8699" y="0"/>
                  </a:lnTo>
                  <a:lnTo>
                    <a:pt x="23660" y="65951"/>
                  </a:lnTo>
                  <a:lnTo>
                    <a:pt x="10464" y="65951"/>
                  </a:lnTo>
                  <a:lnTo>
                    <a:pt x="7214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08" y="17768"/>
                    <a:pt x="1067" y="14770"/>
                    <a:pt x="686" y="11697"/>
                  </a:cubicBezTo>
                  <a:cubicBezTo>
                    <a:pt x="609" y="10199"/>
                    <a:pt x="445" y="8699"/>
                    <a:pt x="267" y="7303"/>
                  </a:cubicBezTo>
                  <a:lnTo>
                    <a:pt x="64" y="7303"/>
                  </a:lnTo>
                  <a:lnTo>
                    <a:pt x="0" y="796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1" name="Shape 111">
              <a:extLst>
                <a:ext uri="{FF2B5EF4-FFF2-40B4-BE49-F238E27FC236}">
                  <a16:creationId xmlns="" xmlns:a16="http://schemas.microsoft.com/office/drawing/2014/main" id="{DA41469B-E3A7-CCB7-C70D-6FE605128A5D}"/>
                </a:ext>
              </a:extLst>
            </p:cNvPr>
            <p:cNvSpPr/>
            <p:nvPr/>
          </p:nvSpPr>
          <p:spPr>
            <a:xfrm>
              <a:off x="485229" y="13538"/>
              <a:ext cx="33757" cy="67539"/>
            </a:xfrm>
            <a:custGeom>
              <a:avLst/>
              <a:gdLst/>
              <a:ahLst/>
              <a:cxnLst/>
              <a:rect l="0" t="0" r="0" b="0"/>
              <a:pathLst>
                <a:path w="33757" h="67539">
                  <a:moveTo>
                    <a:pt x="21082" y="0"/>
                  </a:moveTo>
                  <a:lnTo>
                    <a:pt x="33401" y="0"/>
                  </a:lnTo>
                  <a:lnTo>
                    <a:pt x="33401" y="48108"/>
                  </a:lnTo>
                  <a:cubicBezTo>
                    <a:pt x="33401" y="52578"/>
                    <a:pt x="33757" y="59017"/>
                    <a:pt x="29807" y="63233"/>
                  </a:cubicBezTo>
                  <a:cubicBezTo>
                    <a:pt x="26188" y="67107"/>
                    <a:pt x="20752" y="67539"/>
                    <a:pt x="14758" y="67539"/>
                  </a:cubicBezTo>
                  <a:cubicBezTo>
                    <a:pt x="10364" y="67539"/>
                    <a:pt x="5449" y="65863"/>
                    <a:pt x="2108" y="60770"/>
                  </a:cubicBezTo>
                  <a:cubicBezTo>
                    <a:pt x="610" y="58395"/>
                    <a:pt x="0" y="51092"/>
                    <a:pt x="343" y="45034"/>
                  </a:cubicBezTo>
                  <a:lnTo>
                    <a:pt x="12650" y="45034"/>
                  </a:lnTo>
                  <a:lnTo>
                    <a:pt x="12650" y="53201"/>
                  </a:lnTo>
                  <a:cubicBezTo>
                    <a:pt x="12738" y="55588"/>
                    <a:pt x="13615" y="57595"/>
                    <a:pt x="16612" y="57595"/>
                  </a:cubicBezTo>
                  <a:cubicBezTo>
                    <a:pt x="21006" y="57595"/>
                    <a:pt x="21082" y="54255"/>
                    <a:pt x="21082" y="50660"/>
                  </a:cubicBezTo>
                  <a:lnTo>
                    <a:pt x="2108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Shape 617">
              <a:extLst>
                <a:ext uri="{FF2B5EF4-FFF2-40B4-BE49-F238E27FC236}">
                  <a16:creationId xmlns="" xmlns:a16="http://schemas.microsoft.com/office/drawing/2014/main" id="{4790CE00-B1FE-C838-1130-297CFD65F3BD}"/>
                </a:ext>
              </a:extLst>
            </p:cNvPr>
            <p:cNvSpPr/>
            <p:nvPr/>
          </p:nvSpPr>
          <p:spPr>
            <a:xfrm>
              <a:off x="535877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3" name="Shape 113">
              <a:extLst>
                <a:ext uri="{FF2B5EF4-FFF2-40B4-BE49-F238E27FC236}">
                  <a16:creationId xmlns="" xmlns:a16="http://schemas.microsoft.com/office/drawing/2014/main" id="{55614CA6-9234-AC65-58E8-8B8BA6BA43BA}"/>
                </a:ext>
              </a:extLst>
            </p:cNvPr>
            <p:cNvSpPr/>
            <p:nvPr/>
          </p:nvSpPr>
          <p:spPr>
            <a:xfrm>
              <a:off x="577748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Shape 618">
              <a:extLst>
                <a:ext uri="{FF2B5EF4-FFF2-40B4-BE49-F238E27FC236}">
                  <a16:creationId xmlns="" xmlns:a16="http://schemas.microsoft.com/office/drawing/2014/main" id="{7237410E-4384-94EA-04F7-5C9B9219F7A1}"/>
                </a:ext>
              </a:extLst>
            </p:cNvPr>
            <p:cNvSpPr/>
            <p:nvPr/>
          </p:nvSpPr>
          <p:spPr>
            <a:xfrm>
              <a:off x="628053" y="67882"/>
              <a:ext cx="11608" cy="11608"/>
            </a:xfrm>
            <a:custGeom>
              <a:avLst/>
              <a:gdLst/>
              <a:ahLst/>
              <a:cxnLst/>
              <a:rect l="0" t="0" r="0" b="0"/>
              <a:pathLst>
                <a:path w="11608" h="11608">
                  <a:moveTo>
                    <a:pt x="0" y="0"/>
                  </a:moveTo>
                  <a:lnTo>
                    <a:pt x="11608" y="0"/>
                  </a:lnTo>
                  <a:lnTo>
                    <a:pt x="11608" y="11608"/>
                  </a:lnTo>
                  <a:lnTo>
                    <a:pt x="0" y="1160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115">
              <a:extLst>
                <a:ext uri="{FF2B5EF4-FFF2-40B4-BE49-F238E27FC236}">
                  <a16:creationId xmlns="" xmlns:a16="http://schemas.microsoft.com/office/drawing/2014/main" id="{9B2C2BBE-14AE-10D3-991F-EEAC1535743F}"/>
                </a:ext>
              </a:extLst>
            </p:cNvPr>
            <p:cNvSpPr/>
            <p:nvPr/>
          </p:nvSpPr>
          <p:spPr>
            <a:xfrm>
              <a:off x="670268" y="13538"/>
              <a:ext cx="20092" cy="65951"/>
            </a:xfrm>
            <a:custGeom>
              <a:avLst/>
              <a:gdLst/>
              <a:ahLst/>
              <a:cxnLst/>
              <a:rect l="0" t="0" r="0" b="0"/>
              <a:pathLst>
                <a:path w="20092" h="65951">
                  <a:moveTo>
                    <a:pt x="0" y="0"/>
                  </a:moveTo>
                  <a:lnTo>
                    <a:pt x="20092" y="0"/>
                  </a:lnTo>
                  <a:lnTo>
                    <a:pt x="20092" y="10099"/>
                  </a:lnTo>
                  <a:lnTo>
                    <a:pt x="17932" y="9665"/>
                  </a:lnTo>
                  <a:lnTo>
                    <a:pt x="12306" y="9665"/>
                  </a:lnTo>
                  <a:lnTo>
                    <a:pt x="12306" y="28664"/>
                  </a:lnTo>
                  <a:lnTo>
                    <a:pt x="18898" y="28664"/>
                  </a:lnTo>
                  <a:lnTo>
                    <a:pt x="20092" y="28271"/>
                  </a:lnTo>
                  <a:lnTo>
                    <a:pt x="20092" y="38342"/>
                  </a:lnTo>
                  <a:lnTo>
                    <a:pt x="12306" y="38342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116">
              <a:extLst>
                <a:ext uri="{FF2B5EF4-FFF2-40B4-BE49-F238E27FC236}">
                  <a16:creationId xmlns="" xmlns:a16="http://schemas.microsoft.com/office/drawing/2014/main" id="{21E19917-9D8B-C64D-1A0F-AA7782930A0B}"/>
                </a:ext>
              </a:extLst>
            </p:cNvPr>
            <p:cNvSpPr/>
            <p:nvPr/>
          </p:nvSpPr>
          <p:spPr>
            <a:xfrm>
              <a:off x="690359" y="13538"/>
              <a:ext cx="20434" cy="38430"/>
            </a:xfrm>
            <a:custGeom>
              <a:avLst/>
              <a:gdLst/>
              <a:ahLst/>
              <a:cxnLst/>
              <a:rect l="0" t="0" r="0" b="0"/>
              <a:pathLst>
                <a:path w="20434" h="38430">
                  <a:moveTo>
                    <a:pt x="0" y="0"/>
                  </a:moveTo>
                  <a:lnTo>
                    <a:pt x="5055" y="0"/>
                  </a:lnTo>
                  <a:cubicBezTo>
                    <a:pt x="16840" y="0"/>
                    <a:pt x="20434" y="9513"/>
                    <a:pt x="20434" y="18733"/>
                  </a:cubicBezTo>
                  <a:cubicBezTo>
                    <a:pt x="20434" y="24371"/>
                    <a:pt x="18948" y="30697"/>
                    <a:pt x="14288" y="34379"/>
                  </a:cubicBezTo>
                  <a:cubicBezTo>
                    <a:pt x="10414" y="37465"/>
                    <a:pt x="5207" y="38430"/>
                    <a:pt x="470" y="38342"/>
                  </a:cubicBezTo>
                  <a:lnTo>
                    <a:pt x="0" y="38342"/>
                  </a:lnTo>
                  <a:lnTo>
                    <a:pt x="0" y="28271"/>
                  </a:lnTo>
                  <a:lnTo>
                    <a:pt x="5305" y="26521"/>
                  </a:lnTo>
                  <a:cubicBezTo>
                    <a:pt x="6880" y="24949"/>
                    <a:pt x="7785" y="22378"/>
                    <a:pt x="7785" y="18377"/>
                  </a:cubicBezTo>
                  <a:cubicBezTo>
                    <a:pt x="7785" y="14599"/>
                    <a:pt x="7035" y="12421"/>
                    <a:pt x="5417" y="11188"/>
                  </a:cubicBezTo>
                  <a:lnTo>
                    <a:pt x="0" y="10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Shape 117">
              <a:extLst>
                <a:ext uri="{FF2B5EF4-FFF2-40B4-BE49-F238E27FC236}">
                  <a16:creationId xmlns="" xmlns:a16="http://schemas.microsoft.com/office/drawing/2014/main" id="{0577BCE0-2A82-F9F9-A544-D46F8B27B7EB}"/>
                </a:ext>
              </a:extLst>
            </p:cNvPr>
            <p:cNvSpPr/>
            <p:nvPr/>
          </p:nvSpPr>
          <p:spPr>
            <a:xfrm>
              <a:off x="722261" y="13538"/>
              <a:ext cx="41847" cy="67539"/>
            </a:xfrm>
            <a:custGeom>
              <a:avLst/>
              <a:gdLst/>
              <a:ahLst/>
              <a:cxnLst/>
              <a:rect l="0" t="0" r="0" b="0"/>
              <a:pathLst>
                <a:path w="41847" h="67539">
                  <a:moveTo>
                    <a:pt x="0" y="0"/>
                  </a:moveTo>
                  <a:lnTo>
                    <a:pt x="12294" y="0"/>
                  </a:lnTo>
                  <a:lnTo>
                    <a:pt x="12294" y="44945"/>
                  </a:lnTo>
                  <a:cubicBezTo>
                    <a:pt x="12294" y="51271"/>
                    <a:pt x="12751" y="57595"/>
                    <a:pt x="21108" y="57595"/>
                  </a:cubicBezTo>
                  <a:cubicBezTo>
                    <a:pt x="29096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47" y="0"/>
                  </a:lnTo>
                  <a:lnTo>
                    <a:pt x="41847" y="45987"/>
                  </a:lnTo>
                  <a:cubicBezTo>
                    <a:pt x="41847" y="60592"/>
                    <a:pt x="37097" y="67539"/>
                    <a:pt x="21006" y="67539"/>
                  </a:cubicBezTo>
                  <a:cubicBezTo>
                    <a:pt x="4738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Shape 118">
              <a:extLst>
                <a:ext uri="{FF2B5EF4-FFF2-40B4-BE49-F238E27FC236}">
                  <a16:creationId xmlns="" xmlns:a16="http://schemas.microsoft.com/office/drawing/2014/main" id="{08202008-B43C-358D-CD89-E013709D8A04}"/>
                </a:ext>
              </a:extLst>
            </p:cNvPr>
            <p:cNvSpPr/>
            <p:nvPr/>
          </p:nvSpPr>
          <p:spPr>
            <a:xfrm>
              <a:off x="778891" y="13538"/>
              <a:ext cx="20739" cy="65951"/>
            </a:xfrm>
            <a:custGeom>
              <a:avLst/>
              <a:gdLst/>
              <a:ahLst/>
              <a:cxnLst/>
              <a:rect l="0" t="0" r="0" b="0"/>
              <a:pathLst>
                <a:path w="20739" h="65951">
                  <a:moveTo>
                    <a:pt x="0" y="0"/>
                  </a:moveTo>
                  <a:lnTo>
                    <a:pt x="20739" y="0"/>
                  </a:lnTo>
                  <a:lnTo>
                    <a:pt x="20739" y="9665"/>
                  </a:lnTo>
                  <a:lnTo>
                    <a:pt x="12293" y="9665"/>
                  </a:lnTo>
                  <a:lnTo>
                    <a:pt x="12293" y="27877"/>
                  </a:lnTo>
                  <a:lnTo>
                    <a:pt x="20739" y="27877"/>
                  </a:lnTo>
                  <a:lnTo>
                    <a:pt x="20739" y="38077"/>
                  </a:lnTo>
                  <a:lnTo>
                    <a:pt x="14477" y="37554"/>
                  </a:lnTo>
                  <a:lnTo>
                    <a:pt x="12293" y="37554"/>
                  </a:lnTo>
                  <a:lnTo>
                    <a:pt x="12293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Shape 119">
              <a:extLst>
                <a:ext uri="{FF2B5EF4-FFF2-40B4-BE49-F238E27FC236}">
                  <a16:creationId xmlns="" xmlns:a16="http://schemas.microsoft.com/office/drawing/2014/main" id="{FFA8FAE2-AF92-2C7D-3915-C4E1D48EF0FA}"/>
                </a:ext>
              </a:extLst>
            </p:cNvPr>
            <p:cNvSpPr/>
            <p:nvPr/>
          </p:nvSpPr>
          <p:spPr>
            <a:xfrm>
              <a:off x="799630" y="13538"/>
              <a:ext cx="23304" cy="65951"/>
            </a:xfrm>
            <a:custGeom>
              <a:avLst/>
              <a:gdLst/>
              <a:ahLst/>
              <a:cxnLst/>
              <a:rect l="0" t="0" r="0" b="0"/>
              <a:pathLst>
                <a:path w="23304" h="65951">
                  <a:moveTo>
                    <a:pt x="0" y="0"/>
                  </a:moveTo>
                  <a:lnTo>
                    <a:pt x="2553" y="0"/>
                  </a:lnTo>
                  <a:cubicBezTo>
                    <a:pt x="13182" y="0"/>
                    <a:pt x="21298" y="3696"/>
                    <a:pt x="21298" y="15837"/>
                  </a:cubicBezTo>
                  <a:cubicBezTo>
                    <a:pt x="21298" y="23038"/>
                    <a:pt x="19444" y="30607"/>
                    <a:pt x="11176" y="31750"/>
                  </a:cubicBezTo>
                  <a:lnTo>
                    <a:pt x="11176" y="31915"/>
                  </a:lnTo>
                  <a:cubicBezTo>
                    <a:pt x="18466" y="32893"/>
                    <a:pt x="20675" y="37554"/>
                    <a:pt x="20675" y="43891"/>
                  </a:cubicBezTo>
                  <a:cubicBezTo>
                    <a:pt x="20675" y="46610"/>
                    <a:pt x="20307" y="62789"/>
                    <a:pt x="23304" y="64719"/>
                  </a:cubicBezTo>
                  <a:lnTo>
                    <a:pt x="23304" y="65951"/>
                  </a:lnTo>
                  <a:lnTo>
                    <a:pt x="9766" y="65951"/>
                  </a:lnTo>
                  <a:cubicBezTo>
                    <a:pt x="8255" y="61735"/>
                    <a:pt x="8521" y="53645"/>
                    <a:pt x="8445" y="49264"/>
                  </a:cubicBezTo>
                  <a:cubicBezTo>
                    <a:pt x="8356" y="45200"/>
                    <a:pt x="8445" y="39663"/>
                    <a:pt x="4229" y="38430"/>
                  </a:cubicBezTo>
                  <a:lnTo>
                    <a:pt x="0" y="38077"/>
                  </a:lnTo>
                  <a:lnTo>
                    <a:pt x="0" y="27877"/>
                  </a:lnTo>
                  <a:lnTo>
                    <a:pt x="1232" y="27877"/>
                  </a:lnTo>
                  <a:cubicBezTo>
                    <a:pt x="5270" y="27610"/>
                    <a:pt x="8445" y="24968"/>
                    <a:pt x="8445" y="18377"/>
                  </a:cubicBezTo>
                  <a:cubicBezTo>
                    <a:pt x="8445" y="10999"/>
                    <a:pt x="5346" y="9754"/>
                    <a:pt x="711" y="9665"/>
                  </a:cubicBez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0" name="Shape 120">
              <a:extLst>
                <a:ext uri="{FF2B5EF4-FFF2-40B4-BE49-F238E27FC236}">
                  <a16:creationId xmlns="" xmlns:a16="http://schemas.microsoft.com/office/drawing/2014/main" id="{31ACA3DA-D30B-E12F-054B-C306CE66997A}"/>
                </a:ext>
              </a:extLst>
            </p:cNvPr>
            <p:cNvSpPr/>
            <p:nvPr/>
          </p:nvSpPr>
          <p:spPr>
            <a:xfrm>
              <a:off x="835863" y="13538"/>
              <a:ext cx="42114" cy="65951"/>
            </a:xfrm>
            <a:custGeom>
              <a:avLst/>
              <a:gdLst/>
              <a:ahLst/>
              <a:cxnLst/>
              <a:rect l="0" t="0" r="0" b="0"/>
              <a:pathLst>
                <a:path w="42114" h="65951">
                  <a:moveTo>
                    <a:pt x="0" y="0"/>
                  </a:moveTo>
                  <a:lnTo>
                    <a:pt x="12306" y="0"/>
                  </a:lnTo>
                  <a:lnTo>
                    <a:pt x="12306" y="29287"/>
                  </a:lnTo>
                  <a:lnTo>
                    <a:pt x="12471" y="29287"/>
                  </a:lnTo>
                  <a:cubicBezTo>
                    <a:pt x="14440" y="24092"/>
                    <a:pt x="17590" y="18288"/>
                    <a:pt x="20219" y="13450"/>
                  </a:cubicBezTo>
                  <a:lnTo>
                    <a:pt x="27432" y="0"/>
                  </a:lnTo>
                  <a:lnTo>
                    <a:pt x="41326" y="0"/>
                  </a:lnTo>
                  <a:lnTo>
                    <a:pt x="25057" y="28308"/>
                  </a:lnTo>
                  <a:lnTo>
                    <a:pt x="42114" y="65951"/>
                  </a:lnTo>
                  <a:lnTo>
                    <a:pt x="28232" y="65951"/>
                  </a:lnTo>
                  <a:lnTo>
                    <a:pt x="16625" y="39916"/>
                  </a:lnTo>
                  <a:lnTo>
                    <a:pt x="12306" y="47054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1" name="Shape 121">
              <a:extLst>
                <a:ext uri="{FF2B5EF4-FFF2-40B4-BE49-F238E27FC236}">
                  <a16:creationId xmlns="" xmlns:a16="http://schemas.microsoft.com/office/drawing/2014/main" id="{22C8E5F8-AC3A-9682-7C18-F9EED8A6246A}"/>
                </a:ext>
              </a:extLst>
            </p:cNvPr>
            <p:cNvSpPr/>
            <p:nvPr/>
          </p:nvSpPr>
          <p:spPr>
            <a:xfrm>
              <a:off x="882917" y="13538"/>
              <a:ext cx="46875" cy="65951"/>
            </a:xfrm>
            <a:custGeom>
              <a:avLst/>
              <a:gdLst/>
              <a:ahLst/>
              <a:cxnLst/>
              <a:rect l="0" t="0" r="0" b="0"/>
              <a:pathLst>
                <a:path w="46875" h="65951">
                  <a:moveTo>
                    <a:pt x="0" y="0"/>
                  </a:moveTo>
                  <a:lnTo>
                    <a:pt x="13474" y="0"/>
                  </a:lnTo>
                  <a:lnTo>
                    <a:pt x="20409" y="17323"/>
                  </a:lnTo>
                  <a:cubicBezTo>
                    <a:pt x="21730" y="20587"/>
                    <a:pt x="22771" y="23914"/>
                    <a:pt x="23317" y="27445"/>
                  </a:cubicBezTo>
                  <a:lnTo>
                    <a:pt x="23495" y="27445"/>
                  </a:lnTo>
                  <a:cubicBezTo>
                    <a:pt x="24358" y="22340"/>
                    <a:pt x="26048" y="18631"/>
                    <a:pt x="27533" y="14936"/>
                  </a:cubicBezTo>
                  <a:lnTo>
                    <a:pt x="33439" y="0"/>
                  </a:lnTo>
                  <a:lnTo>
                    <a:pt x="46875" y="0"/>
                  </a:lnTo>
                  <a:lnTo>
                    <a:pt x="29464" y="37897"/>
                  </a:lnTo>
                  <a:lnTo>
                    <a:pt x="29464" y="65951"/>
                  </a:lnTo>
                  <a:lnTo>
                    <a:pt x="17170" y="65951"/>
                  </a:lnTo>
                  <a:lnTo>
                    <a:pt x="17170" y="3789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2" name="Shape 122">
              <a:extLst>
                <a:ext uri="{FF2B5EF4-FFF2-40B4-BE49-F238E27FC236}">
                  <a16:creationId xmlns="" xmlns:a16="http://schemas.microsoft.com/office/drawing/2014/main" id="{31BCBAE5-4AD1-A464-4C25-26B62D7D0126}"/>
                </a:ext>
              </a:extLst>
            </p:cNvPr>
            <p:cNvSpPr/>
            <p:nvPr/>
          </p:nvSpPr>
          <p:spPr>
            <a:xfrm>
              <a:off x="939812" y="13538"/>
              <a:ext cx="41783" cy="65951"/>
            </a:xfrm>
            <a:custGeom>
              <a:avLst/>
              <a:gdLst/>
              <a:ahLst/>
              <a:cxnLst/>
              <a:rect l="0" t="0" r="0" b="0"/>
              <a:pathLst>
                <a:path w="41783" h="65951">
                  <a:moveTo>
                    <a:pt x="0" y="0"/>
                  </a:moveTo>
                  <a:lnTo>
                    <a:pt x="12751" y="0"/>
                  </a:lnTo>
                  <a:lnTo>
                    <a:pt x="22352" y="24003"/>
                  </a:lnTo>
                  <a:cubicBezTo>
                    <a:pt x="25502" y="31662"/>
                    <a:pt x="28131" y="39484"/>
                    <a:pt x="31141" y="50216"/>
                  </a:cubicBezTo>
                  <a:lnTo>
                    <a:pt x="31306" y="50216"/>
                  </a:lnTo>
                  <a:cubicBezTo>
                    <a:pt x="30886" y="44221"/>
                    <a:pt x="30442" y="37809"/>
                    <a:pt x="30074" y="31483"/>
                  </a:cubicBezTo>
                  <a:cubicBezTo>
                    <a:pt x="29718" y="25147"/>
                    <a:pt x="29452" y="18821"/>
                    <a:pt x="29452" y="12916"/>
                  </a:cubicBezTo>
                  <a:lnTo>
                    <a:pt x="29452" y="0"/>
                  </a:lnTo>
                  <a:lnTo>
                    <a:pt x="41783" y="0"/>
                  </a:lnTo>
                  <a:lnTo>
                    <a:pt x="41783" y="65951"/>
                  </a:lnTo>
                  <a:lnTo>
                    <a:pt x="28931" y="65951"/>
                  </a:lnTo>
                  <a:lnTo>
                    <a:pt x="19355" y="42482"/>
                  </a:lnTo>
                  <a:cubicBezTo>
                    <a:pt x="16104" y="34646"/>
                    <a:pt x="13450" y="26645"/>
                    <a:pt x="10554" y="16282"/>
                  </a:cubicBezTo>
                  <a:lnTo>
                    <a:pt x="10376" y="16282"/>
                  </a:lnTo>
                  <a:cubicBezTo>
                    <a:pt x="10820" y="21730"/>
                    <a:pt x="11341" y="28397"/>
                    <a:pt x="11685" y="35078"/>
                  </a:cubicBezTo>
                  <a:cubicBezTo>
                    <a:pt x="12065" y="41682"/>
                    <a:pt x="12306" y="48273"/>
                    <a:pt x="12306" y="53556"/>
                  </a:cubicBez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3" name="Shape 123">
              <a:extLst>
                <a:ext uri="{FF2B5EF4-FFF2-40B4-BE49-F238E27FC236}">
                  <a16:creationId xmlns="" xmlns:a16="http://schemas.microsoft.com/office/drawing/2014/main" id="{3C172D90-1DFC-60BE-49EF-37D3B003F7D0}"/>
                </a:ext>
              </a:extLst>
            </p:cNvPr>
            <p:cNvSpPr/>
            <p:nvPr/>
          </p:nvSpPr>
          <p:spPr>
            <a:xfrm>
              <a:off x="996277" y="13538"/>
              <a:ext cx="34645" cy="65951"/>
            </a:xfrm>
            <a:custGeom>
              <a:avLst/>
              <a:gdLst/>
              <a:ahLst/>
              <a:cxnLst/>
              <a:rect l="0" t="0" r="0" b="0"/>
              <a:pathLst>
                <a:path w="34645" h="65951">
                  <a:moveTo>
                    <a:pt x="0" y="0"/>
                  </a:moveTo>
                  <a:lnTo>
                    <a:pt x="34645" y="0"/>
                  </a:lnTo>
                  <a:lnTo>
                    <a:pt x="34645" y="9665"/>
                  </a:lnTo>
                  <a:lnTo>
                    <a:pt x="12319" y="9665"/>
                  </a:lnTo>
                  <a:lnTo>
                    <a:pt x="12319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19" y="35979"/>
                  </a:lnTo>
                  <a:lnTo>
                    <a:pt x="12319" y="56274"/>
                  </a:lnTo>
                  <a:lnTo>
                    <a:pt x="34645" y="56274"/>
                  </a:lnTo>
                  <a:lnTo>
                    <a:pt x="34645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4" name="Shape 124">
              <a:extLst>
                <a:ext uri="{FF2B5EF4-FFF2-40B4-BE49-F238E27FC236}">
                  <a16:creationId xmlns="" xmlns:a16="http://schemas.microsoft.com/office/drawing/2014/main" id="{44789126-17A6-FF83-6197-27F13F1D1437}"/>
                </a:ext>
              </a:extLst>
            </p:cNvPr>
            <p:cNvSpPr/>
            <p:nvPr/>
          </p:nvSpPr>
          <p:spPr>
            <a:xfrm>
              <a:off x="999554" y="0"/>
              <a:ext cx="31051" cy="9855"/>
            </a:xfrm>
            <a:custGeom>
              <a:avLst/>
              <a:gdLst/>
              <a:ahLst/>
              <a:cxnLst/>
              <a:rect l="0" t="0" r="0" b="0"/>
              <a:pathLst>
                <a:path w="31051" h="9855">
                  <a:moveTo>
                    <a:pt x="0" y="0"/>
                  </a:moveTo>
                  <a:lnTo>
                    <a:pt x="9842" y="0"/>
                  </a:lnTo>
                  <a:lnTo>
                    <a:pt x="15468" y="4394"/>
                  </a:lnTo>
                  <a:lnTo>
                    <a:pt x="21006" y="0"/>
                  </a:lnTo>
                  <a:lnTo>
                    <a:pt x="31051" y="0"/>
                  </a:lnTo>
                  <a:lnTo>
                    <a:pt x="20929" y="9855"/>
                  </a:lnTo>
                  <a:lnTo>
                    <a:pt x="9918" y="985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5" name="Shape 125">
              <a:extLst>
                <a:ext uri="{FF2B5EF4-FFF2-40B4-BE49-F238E27FC236}">
                  <a16:creationId xmlns="" xmlns:a16="http://schemas.microsoft.com/office/drawing/2014/main" id="{B305D3A5-270F-50EC-F825-09CD836A000B}"/>
                </a:ext>
              </a:extLst>
            </p:cNvPr>
            <p:cNvSpPr/>
            <p:nvPr/>
          </p:nvSpPr>
          <p:spPr>
            <a:xfrm>
              <a:off x="1064616" y="13538"/>
              <a:ext cx="45288" cy="65951"/>
            </a:xfrm>
            <a:custGeom>
              <a:avLst/>
              <a:gdLst/>
              <a:ahLst/>
              <a:cxnLst/>
              <a:rect l="0" t="0" r="0" b="0"/>
              <a:pathLst>
                <a:path w="45288" h="65951">
                  <a:moveTo>
                    <a:pt x="0" y="0"/>
                  </a:moveTo>
                  <a:lnTo>
                    <a:pt x="13195" y="0"/>
                  </a:lnTo>
                  <a:lnTo>
                    <a:pt x="20930" y="42304"/>
                  </a:lnTo>
                  <a:cubicBezTo>
                    <a:pt x="21654" y="45987"/>
                    <a:pt x="22072" y="49771"/>
                    <a:pt x="22416" y="53556"/>
                  </a:cubicBezTo>
                  <a:cubicBezTo>
                    <a:pt x="22593" y="55321"/>
                    <a:pt x="22961" y="57176"/>
                    <a:pt x="22961" y="59017"/>
                  </a:cubicBezTo>
                  <a:lnTo>
                    <a:pt x="23139" y="59017"/>
                  </a:lnTo>
                  <a:cubicBezTo>
                    <a:pt x="23139" y="57176"/>
                    <a:pt x="23482" y="55321"/>
                    <a:pt x="23660" y="53556"/>
                  </a:cubicBezTo>
                  <a:cubicBezTo>
                    <a:pt x="24003" y="49771"/>
                    <a:pt x="24447" y="45987"/>
                    <a:pt x="25146" y="42304"/>
                  </a:cubicBezTo>
                  <a:lnTo>
                    <a:pt x="32093" y="0"/>
                  </a:lnTo>
                  <a:lnTo>
                    <a:pt x="45288" y="0"/>
                  </a:lnTo>
                  <a:lnTo>
                    <a:pt x="31052" y="65951"/>
                  </a:lnTo>
                  <a:lnTo>
                    <a:pt x="14605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6" name="Shape 126">
              <a:extLst>
                <a:ext uri="{FF2B5EF4-FFF2-40B4-BE49-F238E27FC236}">
                  <a16:creationId xmlns="" xmlns:a16="http://schemas.microsoft.com/office/drawing/2014/main" id="{FCDF1E39-3AB7-B751-5FEC-F515CC98D617}"/>
                </a:ext>
              </a:extLst>
            </p:cNvPr>
            <p:cNvSpPr/>
            <p:nvPr/>
          </p:nvSpPr>
          <p:spPr>
            <a:xfrm>
              <a:off x="1145794" y="13538"/>
              <a:ext cx="41872" cy="67539"/>
            </a:xfrm>
            <a:custGeom>
              <a:avLst/>
              <a:gdLst/>
              <a:ahLst/>
              <a:cxnLst/>
              <a:rect l="0" t="0" r="0" b="0"/>
              <a:pathLst>
                <a:path w="41872" h="67539">
                  <a:moveTo>
                    <a:pt x="0" y="0"/>
                  </a:moveTo>
                  <a:lnTo>
                    <a:pt x="12306" y="0"/>
                  </a:lnTo>
                  <a:lnTo>
                    <a:pt x="12306" y="44945"/>
                  </a:lnTo>
                  <a:cubicBezTo>
                    <a:pt x="12306" y="51271"/>
                    <a:pt x="12751" y="57595"/>
                    <a:pt x="21108" y="57595"/>
                  </a:cubicBezTo>
                  <a:cubicBezTo>
                    <a:pt x="29121" y="57595"/>
                    <a:pt x="29541" y="51271"/>
                    <a:pt x="29541" y="44945"/>
                  </a:cubicBezTo>
                  <a:lnTo>
                    <a:pt x="29541" y="0"/>
                  </a:lnTo>
                  <a:lnTo>
                    <a:pt x="41872" y="0"/>
                  </a:lnTo>
                  <a:lnTo>
                    <a:pt x="41872" y="45987"/>
                  </a:lnTo>
                  <a:cubicBezTo>
                    <a:pt x="41872" y="60592"/>
                    <a:pt x="37109" y="67539"/>
                    <a:pt x="21019" y="67539"/>
                  </a:cubicBezTo>
                  <a:cubicBezTo>
                    <a:pt x="4763" y="67539"/>
                    <a:pt x="0" y="60592"/>
                    <a:pt x="0" y="45987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7" name="Shape 127">
              <a:extLst>
                <a:ext uri="{FF2B5EF4-FFF2-40B4-BE49-F238E27FC236}">
                  <a16:creationId xmlns="" xmlns:a16="http://schemas.microsoft.com/office/drawing/2014/main" id="{46B9BA90-265E-3B5D-187E-E78FA257D83B}"/>
                </a:ext>
              </a:extLst>
            </p:cNvPr>
            <p:cNvSpPr/>
            <p:nvPr/>
          </p:nvSpPr>
          <p:spPr>
            <a:xfrm>
              <a:off x="1161352" y="0"/>
              <a:ext cx="21895" cy="9855"/>
            </a:xfrm>
            <a:custGeom>
              <a:avLst/>
              <a:gdLst/>
              <a:ahLst/>
              <a:cxnLst/>
              <a:rect l="0" t="0" r="0" b="0"/>
              <a:pathLst>
                <a:path w="21895" h="9855">
                  <a:moveTo>
                    <a:pt x="8280" y="0"/>
                  </a:moveTo>
                  <a:lnTo>
                    <a:pt x="21895" y="0"/>
                  </a:lnTo>
                  <a:lnTo>
                    <a:pt x="8903" y="9855"/>
                  </a:lnTo>
                  <a:lnTo>
                    <a:pt x="0" y="9855"/>
                  </a:lnTo>
                  <a:lnTo>
                    <a:pt x="82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8" name="Shape 128">
              <a:extLst>
                <a:ext uri="{FF2B5EF4-FFF2-40B4-BE49-F238E27FC236}">
                  <a16:creationId xmlns="" xmlns:a16="http://schemas.microsoft.com/office/drawing/2014/main" id="{F032BAB9-0A09-1B2D-E13D-AA206C02E545}"/>
                </a:ext>
              </a:extLst>
            </p:cNvPr>
            <p:cNvSpPr/>
            <p:nvPr/>
          </p:nvSpPr>
          <p:spPr>
            <a:xfrm>
              <a:off x="1200938" y="11950"/>
              <a:ext cx="40386" cy="69126"/>
            </a:xfrm>
            <a:custGeom>
              <a:avLst/>
              <a:gdLst/>
              <a:ahLst/>
              <a:cxnLst/>
              <a:rect l="0" t="0" r="0" b="0"/>
              <a:pathLst>
                <a:path w="40386" h="69126">
                  <a:moveTo>
                    <a:pt x="19520" y="0"/>
                  </a:moveTo>
                  <a:cubicBezTo>
                    <a:pt x="39141" y="0"/>
                    <a:pt x="38620" y="15126"/>
                    <a:pt x="38722" y="21641"/>
                  </a:cubicBezTo>
                  <a:lnTo>
                    <a:pt x="26835" y="21641"/>
                  </a:lnTo>
                  <a:cubicBezTo>
                    <a:pt x="26911" y="15749"/>
                    <a:pt x="26391" y="9944"/>
                    <a:pt x="19621" y="9944"/>
                  </a:cubicBezTo>
                  <a:cubicBezTo>
                    <a:pt x="15507" y="9944"/>
                    <a:pt x="12852" y="11608"/>
                    <a:pt x="12852" y="16104"/>
                  </a:cubicBezTo>
                  <a:cubicBezTo>
                    <a:pt x="12852" y="21108"/>
                    <a:pt x="16002" y="23038"/>
                    <a:pt x="19888" y="25502"/>
                  </a:cubicBezTo>
                  <a:cubicBezTo>
                    <a:pt x="23940" y="28055"/>
                    <a:pt x="31407" y="32969"/>
                    <a:pt x="34823" y="36323"/>
                  </a:cubicBezTo>
                  <a:cubicBezTo>
                    <a:pt x="39039" y="40463"/>
                    <a:pt x="40386" y="44412"/>
                    <a:pt x="40386" y="50127"/>
                  </a:cubicBezTo>
                  <a:cubicBezTo>
                    <a:pt x="40386" y="62611"/>
                    <a:pt x="32118" y="69126"/>
                    <a:pt x="20065" y="69126"/>
                  </a:cubicBezTo>
                  <a:cubicBezTo>
                    <a:pt x="5283" y="69126"/>
                    <a:pt x="0" y="60859"/>
                    <a:pt x="0" y="49086"/>
                  </a:cubicBezTo>
                  <a:lnTo>
                    <a:pt x="0" y="44247"/>
                  </a:lnTo>
                  <a:lnTo>
                    <a:pt x="12332" y="44247"/>
                  </a:lnTo>
                  <a:lnTo>
                    <a:pt x="12332" y="48108"/>
                  </a:lnTo>
                  <a:cubicBezTo>
                    <a:pt x="12052" y="54534"/>
                    <a:pt x="13995" y="59182"/>
                    <a:pt x="20065" y="59182"/>
                  </a:cubicBezTo>
                  <a:cubicBezTo>
                    <a:pt x="25247" y="59182"/>
                    <a:pt x="27711" y="56465"/>
                    <a:pt x="27711" y="51448"/>
                  </a:cubicBezTo>
                  <a:cubicBezTo>
                    <a:pt x="27711" y="47575"/>
                    <a:pt x="25946" y="44945"/>
                    <a:pt x="22796" y="42736"/>
                  </a:cubicBezTo>
                  <a:cubicBezTo>
                    <a:pt x="16370" y="37719"/>
                    <a:pt x="8356" y="34125"/>
                    <a:pt x="3353" y="27534"/>
                  </a:cubicBezTo>
                  <a:cubicBezTo>
                    <a:pt x="1321" y="24550"/>
                    <a:pt x="178" y="20943"/>
                    <a:pt x="178" y="17425"/>
                  </a:cubicBezTo>
                  <a:cubicBezTo>
                    <a:pt x="178" y="6147"/>
                    <a:pt x="6528" y="0"/>
                    <a:pt x="1952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Shape 129">
              <a:extLst>
                <a:ext uri="{FF2B5EF4-FFF2-40B4-BE49-F238E27FC236}">
                  <a16:creationId xmlns="" xmlns:a16="http://schemas.microsoft.com/office/drawing/2014/main" id="{F005FB28-89F5-E8EC-75C5-FA7A53D53B92}"/>
                </a:ext>
              </a:extLst>
            </p:cNvPr>
            <p:cNvSpPr/>
            <p:nvPr/>
          </p:nvSpPr>
          <p:spPr>
            <a:xfrm>
              <a:off x="1250099" y="13538"/>
              <a:ext cx="41072" cy="65951"/>
            </a:xfrm>
            <a:custGeom>
              <a:avLst/>
              <a:gdLst/>
              <a:ahLst/>
              <a:cxnLst/>
              <a:rect l="0" t="0" r="0" b="0"/>
              <a:pathLst>
                <a:path w="41072" h="65951">
                  <a:moveTo>
                    <a:pt x="0" y="0"/>
                  </a:moveTo>
                  <a:lnTo>
                    <a:pt x="41072" y="0"/>
                  </a:lnTo>
                  <a:lnTo>
                    <a:pt x="41072" y="9665"/>
                  </a:lnTo>
                  <a:lnTo>
                    <a:pt x="26746" y="9665"/>
                  </a:lnTo>
                  <a:lnTo>
                    <a:pt x="26746" y="65951"/>
                  </a:lnTo>
                  <a:lnTo>
                    <a:pt x="14440" y="65951"/>
                  </a:lnTo>
                  <a:lnTo>
                    <a:pt x="14440" y="9665"/>
                  </a:lnTo>
                  <a:lnTo>
                    <a:pt x="0" y="966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0" name="Shape 619">
              <a:extLst>
                <a:ext uri="{FF2B5EF4-FFF2-40B4-BE49-F238E27FC236}">
                  <a16:creationId xmlns="" xmlns:a16="http://schemas.microsoft.com/office/drawing/2014/main" id="{6E90BEE5-B94F-5C0B-0C31-81888439FAB7}"/>
                </a:ext>
              </a:extLst>
            </p:cNvPr>
            <p:cNvSpPr/>
            <p:nvPr/>
          </p:nvSpPr>
          <p:spPr>
            <a:xfrm>
              <a:off x="1301724" y="13538"/>
              <a:ext cx="12306" cy="65951"/>
            </a:xfrm>
            <a:custGeom>
              <a:avLst/>
              <a:gdLst/>
              <a:ahLst/>
              <a:cxnLst/>
              <a:rect l="0" t="0" r="0" b="0"/>
              <a:pathLst>
                <a:path w="12306" h="65951">
                  <a:moveTo>
                    <a:pt x="0" y="0"/>
                  </a:moveTo>
                  <a:lnTo>
                    <a:pt x="12306" y="0"/>
                  </a:lnTo>
                  <a:lnTo>
                    <a:pt x="12306" y="65951"/>
                  </a:lnTo>
                  <a:lnTo>
                    <a:pt x="0" y="65951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1" name="Shape 131">
              <a:extLst>
                <a:ext uri="{FF2B5EF4-FFF2-40B4-BE49-F238E27FC236}">
                  <a16:creationId xmlns="" xmlns:a16="http://schemas.microsoft.com/office/drawing/2014/main" id="{529F1CA3-32E2-43C8-6458-4121FB0CDA8C}"/>
                </a:ext>
              </a:extLst>
            </p:cNvPr>
            <p:cNvSpPr/>
            <p:nvPr/>
          </p:nvSpPr>
          <p:spPr>
            <a:xfrm>
              <a:off x="1302956" y="0"/>
              <a:ext cx="21908" cy="9855"/>
            </a:xfrm>
            <a:custGeom>
              <a:avLst/>
              <a:gdLst/>
              <a:ahLst/>
              <a:cxnLst/>
              <a:rect l="0" t="0" r="0" b="0"/>
              <a:pathLst>
                <a:path w="21908" h="9855">
                  <a:moveTo>
                    <a:pt x="8268" y="0"/>
                  </a:moveTo>
                  <a:lnTo>
                    <a:pt x="21908" y="0"/>
                  </a:lnTo>
                  <a:lnTo>
                    <a:pt x="8878" y="9855"/>
                  </a:lnTo>
                  <a:lnTo>
                    <a:pt x="0" y="9855"/>
                  </a:lnTo>
                  <a:lnTo>
                    <a:pt x="82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2" name="Shape 132">
              <a:extLst>
                <a:ext uri="{FF2B5EF4-FFF2-40B4-BE49-F238E27FC236}">
                  <a16:creationId xmlns="" xmlns:a16="http://schemas.microsoft.com/office/drawing/2014/main" id="{6900AEFC-617F-D624-3292-908606624DDE}"/>
                </a:ext>
              </a:extLst>
            </p:cNvPr>
            <p:cNvSpPr/>
            <p:nvPr/>
          </p:nvSpPr>
          <p:spPr>
            <a:xfrm>
              <a:off x="1354227" y="13538"/>
              <a:ext cx="41795" cy="65951"/>
            </a:xfrm>
            <a:custGeom>
              <a:avLst/>
              <a:gdLst/>
              <a:ahLst/>
              <a:cxnLst/>
              <a:rect l="0" t="0" r="0" b="0"/>
              <a:pathLst>
                <a:path w="41795" h="65951">
                  <a:moveTo>
                    <a:pt x="0" y="0"/>
                  </a:moveTo>
                  <a:lnTo>
                    <a:pt x="12750" y="0"/>
                  </a:lnTo>
                  <a:lnTo>
                    <a:pt x="22351" y="24003"/>
                  </a:lnTo>
                  <a:cubicBezTo>
                    <a:pt x="25526" y="31662"/>
                    <a:pt x="28156" y="39484"/>
                    <a:pt x="31128" y="50216"/>
                  </a:cubicBezTo>
                  <a:lnTo>
                    <a:pt x="31305" y="50216"/>
                  </a:lnTo>
                  <a:cubicBezTo>
                    <a:pt x="30886" y="44221"/>
                    <a:pt x="30442" y="37809"/>
                    <a:pt x="30086" y="31483"/>
                  </a:cubicBezTo>
                  <a:cubicBezTo>
                    <a:pt x="29743" y="25147"/>
                    <a:pt x="29476" y="18821"/>
                    <a:pt x="29476" y="12916"/>
                  </a:cubicBezTo>
                  <a:lnTo>
                    <a:pt x="29476" y="0"/>
                  </a:lnTo>
                  <a:lnTo>
                    <a:pt x="41795" y="0"/>
                  </a:lnTo>
                  <a:lnTo>
                    <a:pt x="41795" y="65951"/>
                  </a:lnTo>
                  <a:lnTo>
                    <a:pt x="28956" y="65951"/>
                  </a:lnTo>
                  <a:lnTo>
                    <a:pt x="19355" y="42482"/>
                  </a:lnTo>
                  <a:cubicBezTo>
                    <a:pt x="16103" y="34646"/>
                    <a:pt x="13474" y="26645"/>
                    <a:pt x="10566" y="16282"/>
                  </a:cubicBezTo>
                  <a:lnTo>
                    <a:pt x="10401" y="16282"/>
                  </a:lnTo>
                  <a:cubicBezTo>
                    <a:pt x="10845" y="21730"/>
                    <a:pt x="11340" y="28397"/>
                    <a:pt x="11709" y="35078"/>
                  </a:cubicBezTo>
                  <a:cubicBezTo>
                    <a:pt x="12064" y="41682"/>
                    <a:pt x="12331" y="48273"/>
                    <a:pt x="12331" y="53556"/>
                  </a:cubicBezTo>
                  <a:lnTo>
                    <a:pt x="12331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3" name="Shape 133">
              <a:extLst>
                <a:ext uri="{FF2B5EF4-FFF2-40B4-BE49-F238E27FC236}">
                  <a16:creationId xmlns="" xmlns:a16="http://schemas.microsoft.com/office/drawing/2014/main" id="{1AC57882-DE8C-B32D-D62E-11100CDBF141}"/>
                </a:ext>
              </a:extLst>
            </p:cNvPr>
            <p:cNvSpPr/>
            <p:nvPr/>
          </p:nvSpPr>
          <p:spPr>
            <a:xfrm>
              <a:off x="1405852" y="13538"/>
              <a:ext cx="23673" cy="65951"/>
            </a:xfrm>
            <a:custGeom>
              <a:avLst/>
              <a:gdLst/>
              <a:ahLst/>
              <a:cxnLst/>
              <a:rect l="0" t="0" r="0" b="0"/>
              <a:pathLst>
                <a:path w="23673" h="65951">
                  <a:moveTo>
                    <a:pt x="15748" y="0"/>
                  </a:moveTo>
                  <a:lnTo>
                    <a:pt x="23673" y="0"/>
                  </a:lnTo>
                  <a:lnTo>
                    <a:pt x="23673" y="7962"/>
                  </a:lnTo>
                  <a:lnTo>
                    <a:pt x="23317" y="11697"/>
                  </a:lnTo>
                  <a:cubicBezTo>
                    <a:pt x="22961" y="14770"/>
                    <a:pt x="22695" y="17768"/>
                    <a:pt x="22072" y="20841"/>
                  </a:cubicBezTo>
                  <a:lnTo>
                    <a:pt x="18402" y="39574"/>
                  </a:lnTo>
                  <a:lnTo>
                    <a:pt x="23673" y="39574"/>
                  </a:lnTo>
                  <a:lnTo>
                    <a:pt x="23673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4" name="Shape 134">
              <a:extLst>
                <a:ext uri="{FF2B5EF4-FFF2-40B4-BE49-F238E27FC236}">
                  <a16:creationId xmlns="" xmlns:a16="http://schemas.microsoft.com/office/drawing/2014/main" id="{7C04F399-24CB-348F-3622-94F93E727BAA}"/>
                </a:ext>
              </a:extLst>
            </p:cNvPr>
            <p:cNvSpPr/>
            <p:nvPr/>
          </p:nvSpPr>
          <p:spPr>
            <a:xfrm>
              <a:off x="1429525" y="13538"/>
              <a:ext cx="23647" cy="65951"/>
            </a:xfrm>
            <a:custGeom>
              <a:avLst/>
              <a:gdLst/>
              <a:ahLst/>
              <a:cxnLst/>
              <a:rect l="0" t="0" r="0" b="0"/>
              <a:pathLst>
                <a:path w="23647" h="65951">
                  <a:moveTo>
                    <a:pt x="0" y="0"/>
                  </a:moveTo>
                  <a:lnTo>
                    <a:pt x="8699" y="0"/>
                  </a:lnTo>
                  <a:lnTo>
                    <a:pt x="23647" y="65951"/>
                  </a:lnTo>
                  <a:lnTo>
                    <a:pt x="10451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70" y="39574"/>
                  </a:lnTo>
                  <a:lnTo>
                    <a:pt x="1917" y="20841"/>
                  </a:lnTo>
                  <a:cubicBezTo>
                    <a:pt x="1308" y="17768"/>
                    <a:pt x="1053" y="14770"/>
                    <a:pt x="685" y="11697"/>
                  </a:cubicBezTo>
                  <a:cubicBezTo>
                    <a:pt x="609" y="10199"/>
                    <a:pt x="431" y="8699"/>
                    <a:pt x="266" y="7303"/>
                  </a:cubicBezTo>
                  <a:lnTo>
                    <a:pt x="63" y="7303"/>
                  </a:lnTo>
                  <a:lnTo>
                    <a:pt x="0" y="796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5" name="Shape 135">
              <a:extLst>
                <a:ext uri="{FF2B5EF4-FFF2-40B4-BE49-F238E27FC236}">
                  <a16:creationId xmlns="" xmlns:a16="http://schemas.microsoft.com/office/drawing/2014/main" id="{92768790-87EA-912A-80C8-3A30AE505C44}"/>
                </a:ext>
              </a:extLst>
            </p:cNvPr>
            <p:cNvSpPr/>
            <p:nvPr/>
          </p:nvSpPr>
          <p:spPr>
            <a:xfrm>
              <a:off x="1463370" y="13538"/>
              <a:ext cx="20866" cy="65951"/>
            </a:xfrm>
            <a:custGeom>
              <a:avLst/>
              <a:gdLst/>
              <a:ahLst/>
              <a:cxnLst/>
              <a:rect l="0" t="0" r="0" b="0"/>
              <a:pathLst>
                <a:path w="20866" h="65951">
                  <a:moveTo>
                    <a:pt x="0" y="0"/>
                  </a:moveTo>
                  <a:lnTo>
                    <a:pt x="20866" y="0"/>
                  </a:lnTo>
                  <a:lnTo>
                    <a:pt x="20866" y="9982"/>
                  </a:lnTo>
                  <a:lnTo>
                    <a:pt x="20409" y="9665"/>
                  </a:lnTo>
                  <a:lnTo>
                    <a:pt x="12332" y="9665"/>
                  </a:lnTo>
                  <a:lnTo>
                    <a:pt x="12332" y="56274"/>
                  </a:lnTo>
                  <a:lnTo>
                    <a:pt x="17691" y="56274"/>
                  </a:lnTo>
                  <a:lnTo>
                    <a:pt x="20866" y="54594"/>
                  </a:lnTo>
                  <a:lnTo>
                    <a:pt x="20866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6" name="Shape 136">
              <a:extLst>
                <a:ext uri="{FF2B5EF4-FFF2-40B4-BE49-F238E27FC236}">
                  <a16:creationId xmlns="" xmlns:a16="http://schemas.microsoft.com/office/drawing/2014/main" id="{5BB2FEC7-4E18-0EB2-AF5F-674FA2A73AB0}"/>
                </a:ext>
              </a:extLst>
            </p:cNvPr>
            <p:cNvSpPr/>
            <p:nvPr/>
          </p:nvSpPr>
          <p:spPr>
            <a:xfrm>
              <a:off x="1484237" y="13538"/>
              <a:ext cx="21209" cy="65951"/>
            </a:xfrm>
            <a:custGeom>
              <a:avLst/>
              <a:gdLst/>
              <a:ahLst/>
              <a:cxnLst/>
              <a:rect l="0" t="0" r="0" b="0"/>
              <a:pathLst>
                <a:path w="21209" h="65951">
                  <a:moveTo>
                    <a:pt x="0" y="0"/>
                  </a:moveTo>
                  <a:lnTo>
                    <a:pt x="4838" y="0"/>
                  </a:lnTo>
                  <a:cubicBezTo>
                    <a:pt x="7835" y="0"/>
                    <a:pt x="13792" y="1321"/>
                    <a:pt x="17576" y="7481"/>
                  </a:cubicBezTo>
                  <a:cubicBezTo>
                    <a:pt x="20383" y="12053"/>
                    <a:pt x="21209" y="19355"/>
                    <a:pt x="21209" y="30252"/>
                  </a:cubicBezTo>
                  <a:cubicBezTo>
                    <a:pt x="21209" y="43269"/>
                    <a:pt x="21209" y="58293"/>
                    <a:pt x="11087" y="64186"/>
                  </a:cubicBezTo>
                  <a:cubicBezTo>
                    <a:pt x="8330" y="65774"/>
                    <a:pt x="5004" y="65951"/>
                    <a:pt x="1930" y="65951"/>
                  </a:cubicBezTo>
                  <a:lnTo>
                    <a:pt x="0" y="65951"/>
                  </a:lnTo>
                  <a:lnTo>
                    <a:pt x="0" y="54594"/>
                  </a:lnTo>
                  <a:lnTo>
                    <a:pt x="6809" y="50991"/>
                  </a:lnTo>
                  <a:cubicBezTo>
                    <a:pt x="8359" y="47155"/>
                    <a:pt x="8534" y="40932"/>
                    <a:pt x="8534" y="31382"/>
                  </a:cubicBezTo>
                  <a:cubicBezTo>
                    <a:pt x="8534" y="23609"/>
                    <a:pt x="8137" y="18180"/>
                    <a:pt x="6815" y="14694"/>
                  </a:cubicBezTo>
                  <a:lnTo>
                    <a:pt x="0" y="998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7" name="Shape 137">
              <a:extLst>
                <a:ext uri="{FF2B5EF4-FFF2-40B4-BE49-F238E27FC236}">
                  <a16:creationId xmlns="" xmlns:a16="http://schemas.microsoft.com/office/drawing/2014/main" id="{20E375A2-8CD8-923A-8CC9-3ADDDAF25106}"/>
                </a:ext>
              </a:extLst>
            </p:cNvPr>
            <p:cNvSpPr/>
            <p:nvPr/>
          </p:nvSpPr>
          <p:spPr>
            <a:xfrm>
              <a:off x="1544904" y="13538"/>
              <a:ext cx="35179" cy="65951"/>
            </a:xfrm>
            <a:custGeom>
              <a:avLst/>
              <a:gdLst/>
              <a:ahLst/>
              <a:cxnLst/>
              <a:rect l="0" t="0" r="0" b="0"/>
              <a:pathLst>
                <a:path w="35179" h="65951">
                  <a:moveTo>
                    <a:pt x="0" y="0"/>
                  </a:moveTo>
                  <a:lnTo>
                    <a:pt x="12306" y="0"/>
                  </a:lnTo>
                  <a:lnTo>
                    <a:pt x="12306" y="56274"/>
                  </a:lnTo>
                  <a:lnTo>
                    <a:pt x="35179" y="56274"/>
                  </a:lnTo>
                  <a:lnTo>
                    <a:pt x="35179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8" name="Shape 138">
              <a:extLst>
                <a:ext uri="{FF2B5EF4-FFF2-40B4-BE49-F238E27FC236}">
                  <a16:creationId xmlns="" xmlns:a16="http://schemas.microsoft.com/office/drawing/2014/main" id="{7F3CE393-8DE5-E0EF-FF12-548C50DFB5C2}"/>
                </a:ext>
              </a:extLst>
            </p:cNvPr>
            <p:cNvSpPr/>
            <p:nvPr/>
          </p:nvSpPr>
          <p:spPr>
            <a:xfrm>
              <a:off x="1586776" y="13538"/>
              <a:ext cx="23661" cy="65951"/>
            </a:xfrm>
            <a:custGeom>
              <a:avLst/>
              <a:gdLst/>
              <a:ahLst/>
              <a:cxnLst/>
              <a:rect l="0" t="0" r="0" b="0"/>
              <a:pathLst>
                <a:path w="23661" h="65951">
                  <a:moveTo>
                    <a:pt x="15748" y="0"/>
                  </a:moveTo>
                  <a:lnTo>
                    <a:pt x="23661" y="0"/>
                  </a:lnTo>
                  <a:lnTo>
                    <a:pt x="23661" y="8099"/>
                  </a:lnTo>
                  <a:lnTo>
                    <a:pt x="23317" y="11697"/>
                  </a:lnTo>
                  <a:cubicBezTo>
                    <a:pt x="22949" y="14770"/>
                    <a:pt x="22695" y="17768"/>
                    <a:pt x="22072" y="20841"/>
                  </a:cubicBezTo>
                  <a:lnTo>
                    <a:pt x="18377" y="39574"/>
                  </a:lnTo>
                  <a:lnTo>
                    <a:pt x="23661" y="39574"/>
                  </a:lnTo>
                  <a:lnTo>
                    <a:pt x="23661" y="49264"/>
                  </a:lnTo>
                  <a:lnTo>
                    <a:pt x="16446" y="49264"/>
                  </a:lnTo>
                  <a:lnTo>
                    <a:pt x="13195" y="65951"/>
                  </a:lnTo>
                  <a:lnTo>
                    <a:pt x="0" y="65951"/>
                  </a:lnTo>
                  <a:lnTo>
                    <a:pt x="1574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Shape 139">
              <a:extLst>
                <a:ext uri="{FF2B5EF4-FFF2-40B4-BE49-F238E27FC236}">
                  <a16:creationId xmlns="" xmlns:a16="http://schemas.microsoft.com/office/drawing/2014/main" id="{F9ECA032-B901-CE4C-BCE2-D99D906CDE63}"/>
                </a:ext>
              </a:extLst>
            </p:cNvPr>
            <p:cNvSpPr/>
            <p:nvPr/>
          </p:nvSpPr>
          <p:spPr>
            <a:xfrm>
              <a:off x="1610437" y="13538"/>
              <a:ext cx="23634" cy="65951"/>
            </a:xfrm>
            <a:custGeom>
              <a:avLst/>
              <a:gdLst/>
              <a:ahLst/>
              <a:cxnLst/>
              <a:rect l="0" t="0" r="0" b="0"/>
              <a:pathLst>
                <a:path w="23634" h="65951">
                  <a:moveTo>
                    <a:pt x="0" y="0"/>
                  </a:moveTo>
                  <a:lnTo>
                    <a:pt x="8712" y="0"/>
                  </a:lnTo>
                  <a:lnTo>
                    <a:pt x="23634" y="65951"/>
                  </a:lnTo>
                  <a:lnTo>
                    <a:pt x="10439" y="65951"/>
                  </a:lnTo>
                  <a:lnTo>
                    <a:pt x="7200" y="49264"/>
                  </a:lnTo>
                  <a:lnTo>
                    <a:pt x="0" y="49264"/>
                  </a:lnTo>
                  <a:lnTo>
                    <a:pt x="0" y="39574"/>
                  </a:lnTo>
                  <a:lnTo>
                    <a:pt x="5283" y="39574"/>
                  </a:lnTo>
                  <a:lnTo>
                    <a:pt x="1930" y="20841"/>
                  </a:lnTo>
                  <a:cubicBezTo>
                    <a:pt x="1320" y="17768"/>
                    <a:pt x="1041" y="14770"/>
                    <a:pt x="698" y="11697"/>
                  </a:cubicBezTo>
                  <a:cubicBezTo>
                    <a:pt x="596" y="10199"/>
                    <a:pt x="444" y="8699"/>
                    <a:pt x="279" y="7303"/>
                  </a:cubicBezTo>
                  <a:lnTo>
                    <a:pt x="76" y="7303"/>
                  </a:lnTo>
                  <a:lnTo>
                    <a:pt x="0" y="8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Shape 140">
              <a:extLst>
                <a:ext uri="{FF2B5EF4-FFF2-40B4-BE49-F238E27FC236}">
                  <a16:creationId xmlns="" xmlns:a16="http://schemas.microsoft.com/office/drawing/2014/main" id="{D68A58D1-C197-F7F5-9CC9-F27698BDE0F7}"/>
                </a:ext>
              </a:extLst>
            </p:cNvPr>
            <p:cNvSpPr/>
            <p:nvPr/>
          </p:nvSpPr>
          <p:spPr>
            <a:xfrm>
              <a:off x="1643647" y="13538"/>
              <a:ext cx="19240" cy="65951"/>
            </a:xfrm>
            <a:custGeom>
              <a:avLst/>
              <a:gdLst/>
              <a:ahLst/>
              <a:cxnLst/>
              <a:rect l="0" t="0" r="0" b="0"/>
              <a:pathLst>
                <a:path w="19240" h="65951">
                  <a:moveTo>
                    <a:pt x="0" y="0"/>
                  </a:moveTo>
                  <a:lnTo>
                    <a:pt x="19240" y="0"/>
                  </a:lnTo>
                  <a:lnTo>
                    <a:pt x="19240" y="10100"/>
                  </a:lnTo>
                  <a:lnTo>
                    <a:pt x="18059" y="9665"/>
                  </a:lnTo>
                  <a:lnTo>
                    <a:pt x="12331" y="9665"/>
                  </a:lnTo>
                  <a:lnTo>
                    <a:pt x="12331" y="26645"/>
                  </a:lnTo>
                  <a:lnTo>
                    <a:pt x="14618" y="26645"/>
                  </a:lnTo>
                  <a:lnTo>
                    <a:pt x="19240" y="25451"/>
                  </a:lnTo>
                  <a:lnTo>
                    <a:pt x="19240" y="37007"/>
                  </a:lnTo>
                  <a:lnTo>
                    <a:pt x="17069" y="36309"/>
                  </a:lnTo>
                  <a:lnTo>
                    <a:pt x="12331" y="36309"/>
                  </a:lnTo>
                  <a:lnTo>
                    <a:pt x="12331" y="56274"/>
                  </a:lnTo>
                  <a:lnTo>
                    <a:pt x="14960" y="56274"/>
                  </a:lnTo>
                  <a:lnTo>
                    <a:pt x="19240" y="55877"/>
                  </a:lnTo>
                  <a:lnTo>
                    <a:pt x="19240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Shape 141">
              <a:extLst>
                <a:ext uri="{FF2B5EF4-FFF2-40B4-BE49-F238E27FC236}">
                  <a16:creationId xmlns="" xmlns:a16="http://schemas.microsoft.com/office/drawing/2014/main" id="{6D17C7E6-776B-26DA-CB96-079C70DEFCA6}"/>
                </a:ext>
              </a:extLst>
            </p:cNvPr>
            <p:cNvSpPr/>
            <p:nvPr/>
          </p:nvSpPr>
          <p:spPr>
            <a:xfrm>
              <a:off x="1662887" y="13538"/>
              <a:ext cx="19558" cy="65951"/>
            </a:xfrm>
            <a:custGeom>
              <a:avLst/>
              <a:gdLst/>
              <a:ahLst/>
              <a:cxnLst/>
              <a:rect l="0" t="0" r="0" b="0"/>
              <a:pathLst>
                <a:path w="19558" h="65951">
                  <a:moveTo>
                    <a:pt x="0" y="0"/>
                  </a:moveTo>
                  <a:lnTo>
                    <a:pt x="660" y="0"/>
                  </a:lnTo>
                  <a:cubicBezTo>
                    <a:pt x="5944" y="0"/>
                    <a:pt x="11126" y="356"/>
                    <a:pt x="14643" y="4839"/>
                  </a:cubicBezTo>
                  <a:cubicBezTo>
                    <a:pt x="17450" y="8446"/>
                    <a:pt x="17894" y="12230"/>
                    <a:pt x="17894" y="16701"/>
                  </a:cubicBezTo>
                  <a:cubicBezTo>
                    <a:pt x="17894" y="22429"/>
                    <a:pt x="16663" y="28055"/>
                    <a:pt x="9982" y="30518"/>
                  </a:cubicBezTo>
                  <a:lnTo>
                    <a:pt x="9982" y="30697"/>
                  </a:lnTo>
                  <a:cubicBezTo>
                    <a:pt x="16929" y="31662"/>
                    <a:pt x="19558" y="37465"/>
                    <a:pt x="19558" y="45987"/>
                  </a:cubicBezTo>
                  <a:cubicBezTo>
                    <a:pt x="19558" y="48730"/>
                    <a:pt x="19380" y="51436"/>
                    <a:pt x="18695" y="54090"/>
                  </a:cubicBezTo>
                  <a:cubicBezTo>
                    <a:pt x="16040" y="62433"/>
                    <a:pt x="11303" y="65951"/>
                    <a:pt x="2490" y="65951"/>
                  </a:cubicBezTo>
                  <a:lnTo>
                    <a:pt x="0" y="65951"/>
                  </a:lnTo>
                  <a:lnTo>
                    <a:pt x="0" y="55877"/>
                  </a:lnTo>
                  <a:lnTo>
                    <a:pt x="3111" y="55588"/>
                  </a:lnTo>
                  <a:cubicBezTo>
                    <a:pt x="6465" y="54090"/>
                    <a:pt x="6909" y="49771"/>
                    <a:pt x="6909" y="46431"/>
                  </a:cubicBezTo>
                  <a:cubicBezTo>
                    <a:pt x="6909" y="42863"/>
                    <a:pt x="6557" y="40332"/>
                    <a:pt x="5245" y="38694"/>
                  </a:cubicBezTo>
                  <a:lnTo>
                    <a:pt x="0" y="37007"/>
                  </a:lnTo>
                  <a:lnTo>
                    <a:pt x="0" y="25451"/>
                  </a:lnTo>
                  <a:lnTo>
                    <a:pt x="4179" y="24371"/>
                  </a:lnTo>
                  <a:cubicBezTo>
                    <a:pt x="5321" y="22696"/>
                    <a:pt x="5500" y="20396"/>
                    <a:pt x="5500" y="17234"/>
                  </a:cubicBezTo>
                  <a:cubicBezTo>
                    <a:pt x="5500" y="14770"/>
                    <a:pt x="5233" y="12922"/>
                    <a:pt x="4264" y="11668"/>
                  </a:cubicBezTo>
                  <a:lnTo>
                    <a:pt x="0" y="101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2" name="Shape 142">
              <a:extLst>
                <a:ext uri="{FF2B5EF4-FFF2-40B4-BE49-F238E27FC236}">
                  <a16:creationId xmlns="" xmlns:a16="http://schemas.microsoft.com/office/drawing/2014/main" id="{7225469F-3FB0-7761-C602-9E738978FB68}"/>
                </a:ext>
              </a:extLst>
            </p:cNvPr>
            <p:cNvSpPr/>
            <p:nvPr/>
          </p:nvSpPr>
          <p:spPr>
            <a:xfrm>
              <a:off x="1695564" y="13538"/>
              <a:ext cx="34658" cy="65951"/>
            </a:xfrm>
            <a:custGeom>
              <a:avLst/>
              <a:gdLst/>
              <a:ahLst/>
              <a:cxnLst/>
              <a:rect l="0" t="0" r="0" b="0"/>
              <a:pathLst>
                <a:path w="34658" h="65951">
                  <a:moveTo>
                    <a:pt x="0" y="0"/>
                  </a:moveTo>
                  <a:lnTo>
                    <a:pt x="34658" y="0"/>
                  </a:lnTo>
                  <a:lnTo>
                    <a:pt x="34658" y="9665"/>
                  </a:lnTo>
                  <a:lnTo>
                    <a:pt x="12332" y="9665"/>
                  </a:lnTo>
                  <a:lnTo>
                    <a:pt x="12332" y="26289"/>
                  </a:lnTo>
                  <a:lnTo>
                    <a:pt x="32893" y="26289"/>
                  </a:lnTo>
                  <a:lnTo>
                    <a:pt x="32893" y="35979"/>
                  </a:lnTo>
                  <a:lnTo>
                    <a:pt x="12332" y="35979"/>
                  </a:lnTo>
                  <a:lnTo>
                    <a:pt x="12332" y="56274"/>
                  </a:lnTo>
                  <a:lnTo>
                    <a:pt x="34658" y="56274"/>
                  </a:lnTo>
                  <a:lnTo>
                    <a:pt x="34658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143">
              <a:extLst>
                <a:ext uri="{FF2B5EF4-FFF2-40B4-BE49-F238E27FC236}">
                  <a16:creationId xmlns="" xmlns:a16="http://schemas.microsoft.com/office/drawing/2014/main" id="{B54BC50D-3EE5-537C-4369-95F80A0CED0E}"/>
                </a:ext>
              </a:extLst>
            </p:cNvPr>
            <p:cNvSpPr/>
            <p:nvPr/>
          </p:nvSpPr>
          <p:spPr>
            <a:xfrm>
              <a:off x="1742872" y="13538"/>
              <a:ext cx="56731" cy="65951"/>
            </a:xfrm>
            <a:custGeom>
              <a:avLst/>
              <a:gdLst/>
              <a:ahLst/>
              <a:cxnLst/>
              <a:rect l="0" t="0" r="0" b="0"/>
              <a:pathLst>
                <a:path w="56731" h="65951">
                  <a:moveTo>
                    <a:pt x="0" y="0"/>
                  </a:moveTo>
                  <a:lnTo>
                    <a:pt x="19621" y="0"/>
                  </a:lnTo>
                  <a:lnTo>
                    <a:pt x="26212" y="30607"/>
                  </a:lnTo>
                  <a:cubicBezTo>
                    <a:pt x="27280" y="35611"/>
                    <a:pt x="27978" y="40729"/>
                    <a:pt x="28498" y="45822"/>
                  </a:cubicBezTo>
                  <a:lnTo>
                    <a:pt x="28677" y="45822"/>
                  </a:lnTo>
                  <a:cubicBezTo>
                    <a:pt x="29299" y="39294"/>
                    <a:pt x="29743" y="34913"/>
                    <a:pt x="30607" y="30607"/>
                  </a:cubicBezTo>
                  <a:lnTo>
                    <a:pt x="37211" y="0"/>
                  </a:lnTo>
                  <a:lnTo>
                    <a:pt x="56731" y="0"/>
                  </a:lnTo>
                  <a:lnTo>
                    <a:pt x="56731" y="65951"/>
                  </a:lnTo>
                  <a:lnTo>
                    <a:pt x="44424" y="65951"/>
                  </a:lnTo>
                  <a:lnTo>
                    <a:pt x="44424" y="45200"/>
                  </a:lnTo>
                  <a:cubicBezTo>
                    <a:pt x="44424" y="32106"/>
                    <a:pt x="44665" y="19000"/>
                    <a:pt x="45465" y="5906"/>
                  </a:cubicBezTo>
                  <a:lnTo>
                    <a:pt x="45288" y="5906"/>
                  </a:lnTo>
                  <a:lnTo>
                    <a:pt x="32093" y="65951"/>
                  </a:lnTo>
                  <a:lnTo>
                    <a:pt x="24625" y="65951"/>
                  </a:lnTo>
                  <a:lnTo>
                    <a:pt x="11709" y="5906"/>
                  </a:lnTo>
                  <a:lnTo>
                    <a:pt x="11264" y="5906"/>
                  </a:lnTo>
                  <a:cubicBezTo>
                    <a:pt x="12052" y="19000"/>
                    <a:pt x="12332" y="32106"/>
                    <a:pt x="12332" y="45200"/>
                  </a:cubicBezTo>
                  <a:lnTo>
                    <a:pt x="12332" y="65951"/>
                  </a:lnTo>
                  <a:lnTo>
                    <a:pt x="0" y="6595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817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Shape 144">
              <a:extLst>
                <a:ext uri="{FF2B5EF4-FFF2-40B4-BE49-F238E27FC236}">
                  <a16:creationId xmlns="" xmlns:a16="http://schemas.microsoft.com/office/drawing/2014/main" id="{3DD97F45-8385-B072-E90A-2225278690B3}"/>
                </a:ext>
              </a:extLst>
            </p:cNvPr>
            <p:cNvSpPr/>
            <p:nvPr/>
          </p:nvSpPr>
          <p:spPr>
            <a:xfrm>
              <a:off x="257784" y="325501"/>
              <a:ext cx="295821" cy="231877"/>
            </a:xfrm>
            <a:custGeom>
              <a:avLst/>
              <a:gdLst/>
              <a:ahLst/>
              <a:cxnLst/>
              <a:rect l="0" t="0" r="0" b="0"/>
              <a:pathLst>
                <a:path w="295821" h="231877">
                  <a:moveTo>
                    <a:pt x="0" y="0"/>
                  </a:moveTo>
                  <a:lnTo>
                    <a:pt x="72581" y="0"/>
                  </a:lnTo>
                  <a:lnTo>
                    <a:pt x="120853" y="37859"/>
                  </a:lnTo>
                  <a:lnTo>
                    <a:pt x="295821" y="174993"/>
                  </a:lnTo>
                  <a:lnTo>
                    <a:pt x="295821" y="2318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3D2D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  <p:grpSp>
        <p:nvGrpSpPr>
          <p:cNvPr id="105" name="Group 548">
            <a:extLst>
              <a:ext uri="{FF2B5EF4-FFF2-40B4-BE49-F238E27FC236}">
                <a16:creationId xmlns="" xmlns:a16="http://schemas.microsoft.com/office/drawing/2014/main" id="{235256C9-DC44-3F25-E4F6-9704220FE4E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" y="6538130"/>
            <a:ext cx="12191999" cy="319870"/>
            <a:chOff x="0" y="0"/>
            <a:chExt cx="10692003" cy="312089"/>
          </a:xfrm>
        </p:grpSpPr>
        <p:sp>
          <p:nvSpPr>
            <p:cNvPr id="106" name="Shape 10">
              <a:extLst>
                <a:ext uri="{FF2B5EF4-FFF2-40B4-BE49-F238E27FC236}">
                  <a16:creationId xmlns="" xmlns:a16="http://schemas.microsoft.com/office/drawing/2014/main" id="{3B0DD21B-1E48-5695-384C-315F2EA6D4FE}"/>
                </a:ext>
              </a:extLst>
            </p:cNvPr>
            <p:cNvSpPr/>
            <p:nvPr/>
          </p:nvSpPr>
          <p:spPr>
            <a:xfrm>
              <a:off x="0" y="163217"/>
              <a:ext cx="189893" cy="148872"/>
            </a:xfrm>
            <a:custGeom>
              <a:avLst/>
              <a:gdLst/>
              <a:ahLst/>
              <a:cxnLst/>
              <a:rect l="0" t="0" r="0" b="0"/>
              <a:pathLst>
                <a:path w="189893" h="148872">
                  <a:moveTo>
                    <a:pt x="0" y="0"/>
                  </a:moveTo>
                  <a:lnTo>
                    <a:pt x="189893" y="148872"/>
                  </a:lnTo>
                  <a:lnTo>
                    <a:pt x="59082" y="148872"/>
                  </a:lnTo>
                  <a:lnTo>
                    <a:pt x="0" y="10255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11">
              <a:extLst>
                <a:ext uri="{FF2B5EF4-FFF2-40B4-BE49-F238E27FC236}">
                  <a16:creationId xmlns="" xmlns:a16="http://schemas.microsoft.com/office/drawing/2014/main" id="{EBF197C9-B85C-F9E0-B135-CFD7EF4A9CEF}"/>
                </a:ext>
              </a:extLst>
            </p:cNvPr>
            <p:cNvSpPr/>
            <p:nvPr/>
          </p:nvSpPr>
          <p:spPr>
            <a:xfrm>
              <a:off x="10575481" y="0"/>
              <a:ext cx="116522" cy="91360"/>
            </a:xfrm>
            <a:custGeom>
              <a:avLst/>
              <a:gdLst/>
              <a:ahLst/>
              <a:cxnLst/>
              <a:rect l="0" t="0" r="0" b="0"/>
              <a:pathLst>
                <a:path w="116522" h="91360">
                  <a:moveTo>
                    <a:pt x="0" y="0"/>
                  </a:moveTo>
                  <a:lnTo>
                    <a:pt x="116522" y="0"/>
                  </a:lnTo>
                  <a:lnTo>
                    <a:pt x="116522" y="913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12">
              <a:extLst>
                <a:ext uri="{FF2B5EF4-FFF2-40B4-BE49-F238E27FC236}">
                  <a16:creationId xmlns="" xmlns:a16="http://schemas.microsoft.com/office/drawing/2014/main" id="{D22C53BB-79C0-B3D9-4AD8-FFAC1DC5711E}"/>
                </a:ext>
              </a:extLst>
            </p:cNvPr>
            <p:cNvSpPr/>
            <p:nvPr/>
          </p:nvSpPr>
          <p:spPr>
            <a:xfrm>
              <a:off x="10254412" y="0"/>
              <a:ext cx="437591" cy="312089"/>
            </a:xfrm>
            <a:custGeom>
              <a:avLst/>
              <a:gdLst/>
              <a:ahLst/>
              <a:cxnLst/>
              <a:rect l="0" t="0" r="0" b="0"/>
              <a:pathLst>
                <a:path w="437591" h="312089">
                  <a:moveTo>
                    <a:pt x="0" y="0"/>
                  </a:moveTo>
                  <a:lnTo>
                    <a:pt x="130860" y="0"/>
                  </a:lnTo>
                  <a:lnTo>
                    <a:pt x="437591" y="240485"/>
                  </a:lnTo>
                  <a:lnTo>
                    <a:pt x="437591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Shape 13">
              <a:extLst>
                <a:ext uri="{FF2B5EF4-FFF2-40B4-BE49-F238E27FC236}">
                  <a16:creationId xmlns="" xmlns:a16="http://schemas.microsoft.com/office/drawing/2014/main" id="{EAB9B70A-961B-4D7C-095D-AFD97CB0D36B}"/>
                </a:ext>
              </a:extLst>
            </p:cNvPr>
            <p:cNvSpPr/>
            <p:nvPr/>
          </p:nvSpPr>
          <p:spPr>
            <a:xfrm>
              <a:off x="9933457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0" name="Shape 14">
              <a:extLst>
                <a:ext uri="{FF2B5EF4-FFF2-40B4-BE49-F238E27FC236}">
                  <a16:creationId xmlns="" xmlns:a16="http://schemas.microsoft.com/office/drawing/2014/main" id="{8A1AEF2D-2386-BD50-3901-BAA8ED03B650}"/>
                </a:ext>
              </a:extLst>
            </p:cNvPr>
            <p:cNvSpPr/>
            <p:nvPr/>
          </p:nvSpPr>
          <p:spPr>
            <a:xfrm>
              <a:off x="9612388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1" name="Shape 15">
              <a:extLst>
                <a:ext uri="{FF2B5EF4-FFF2-40B4-BE49-F238E27FC236}">
                  <a16:creationId xmlns="" xmlns:a16="http://schemas.microsoft.com/office/drawing/2014/main" id="{E3E734A7-BAFC-AA1E-729D-D7A7FB8568CF}"/>
                </a:ext>
              </a:extLst>
            </p:cNvPr>
            <p:cNvSpPr/>
            <p:nvPr/>
          </p:nvSpPr>
          <p:spPr>
            <a:xfrm>
              <a:off x="9291434" y="0"/>
              <a:ext cx="528855" cy="312089"/>
            </a:xfrm>
            <a:custGeom>
              <a:avLst/>
              <a:gdLst/>
              <a:ahLst/>
              <a:cxnLst/>
              <a:rect l="0" t="0" r="0" b="0"/>
              <a:pathLst>
                <a:path w="528855" h="312089">
                  <a:moveTo>
                    <a:pt x="0" y="0"/>
                  </a:moveTo>
                  <a:lnTo>
                    <a:pt x="130772" y="0"/>
                  </a:lnTo>
                  <a:lnTo>
                    <a:pt x="528855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2" name="Shape 16">
              <a:extLst>
                <a:ext uri="{FF2B5EF4-FFF2-40B4-BE49-F238E27FC236}">
                  <a16:creationId xmlns="" xmlns:a16="http://schemas.microsoft.com/office/drawing/2014/main" id="{D61DFA6B-1B1A-0AB8-472D-AC4901687D2A}"/>
                </a:ext>
              </a:extLst>
            </p:cNvPr>
            <p:cNvSpPr/>
            <p:nvPr/>
          </p:nvSpPr>
          <p:spPr>
            <a:xfrm>
              <a:off x="8970366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3" name="Shape 17">
              <a:extLst>
                <a:ext uri="{FF2B5EF4-FFF2-40B4-BE49-F238E27FC236}">
                  <a16:creationId xmlns="" xmlns:a16="http://schemas.microsoft.com/office/drawing/2014/main" id="{50EE7AEB-9FDC-263A-E93C-2F71367FED12}"/>
                </a:ext>
              </a:extLst>
            </p:cNvPr>
            <p:cNvSpPr/>
            <p:nvPr/>
          </p:nvSpPr>
          <p:spPr>
            <a:xfrm>
              <a:off x="8649348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4" name="Shape 18">
              <a:extLst>
                <a:ext uri="{FF2B5EF4-FFF2-40B4-BE49-F238E27FC236}">
                  <a16:creationId xmlns="" xmlns:a16="http://schemas.microsoft.com/office/drawing/2014/main" id="{6827C6ED-ACDD-1D6D-2073-CE210D845E4B}"/>
                </a:ext>
              </a:extLst>
            </p:cNvPr>
            <p:cNvSpPr/>
            <p:nvPr/>
          </p:nvSpPr>
          <p:spPr>
            <a:xfrm>
              <a:off x="83283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48" y="0"/>
                  </a:lnTo>
                  <a:lnTo>
                    <a:pt x="528920" y="312089"/>
                  </a:lnTo>
                  <a:lnTo>
                    <a:pt x="398121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5" name="Shape 19">
              <a:extLst>
                <a:ext uri="{FF2B5EF4-FFF2-40B4-BE49-F238E27FC236}">
                  <a16:creationId xmlns="" xmlns:a16="http://schemas.microsoft.com/office/drawing/2014/main" id="{0FEB8CB7-E378-E172-BC03-C0168CC6A979}"/>
                </a:ext>
              </a:extLst>
            </p:cNvPr>
            <p:cNvSpPr/>
            <p:nvPr/>
          </p:nvSpPr>
          <p:spPr>
            <a:xfrm>
              <a:off x="8007299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9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20">
              <a:extLst>
                <a:ext uri="{FF2B5EF4-FFF2-40B4-BE49-F238E27FC236}">
                  <a16:creationId xmlns="" xmlns:a16="http://schemas.microsoft.com/office/drawing/2014/main" id="{7A6FA9A4-B3D5-4782-0D7B-070C729373A1}"/>
                </a:ext>
              </a:extLst>
            </p:cNvPr>
            <p:cNvSpPr/>
            <p:nvPr/>
          </p:nvSpPr>
          <p:spPr>
            <a:xfrm>
              <a:off x="7686307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10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21">
              <a:extLst>
                <a:ext uri="{FF2B5EF4-FFF2-40B4-BE49-F238E27FC236}">
                  <a16:creationId xmlns="" xmlns:a16="http://schemas.microsoft.com/office/drawing/2014/main" id="{AA2976BE-1EE6-59F2-D93C-E6033C641ABB}"/>
                </a:ext>
              </a:extLst>
            </p:cNvPr>
            <p:cNvSpPr/>
            <p:nvPr/>
          </p:nvSpPr>
          <p:spPr>
            <a:xfrm>
              <a:off x="7365238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Shape 22">
              <a:extLst>
                <a:ext uri="{FF2B5EF4-FFF2-40B4-BE49-F238E27FC236}">
                  <a16:creationId xmlns="" xmlns:a16="http://schemas.microsoft.com/office/drawing/2014/main" id="{1F61484D-86AB-1C57-732C-2820C6B85540}"/>
                </a:ext>
              </a:extLst>
            </p:cNvPr>
            <p:cNvSpPr/>
            <p:nvPr/>
          </p:nvSpPr>
          <p:spPr>
            <a:xfrm>
              <a:off x="7044284" y="0"/>
              <a:ext cx="528918" cy="312089"/>
            </a:xfrm>
            <a:custGeom>
              <a:avLst/>
              <a:gdLst/>
              <a:ahLst/>
              <a:cxnLst/>
              <a:rect l="0" t="0" r="0" b="0"/>
              <a:pathLst>
                <a:path w="528918" h="312089">
                  <a:moveTo>
                    <a:pt x="0" y="0"/>
                  </a:moveTo>
                  <a:lnTo>
                    <a:pt x="130772" y="0"/>
                  </a:lnTo>
                  <a:lnTo>
                    <a:pt x="528918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9" name="Shape 23">
              <a:extLst>
                <a:ext uri="{FF2B5EF4-FFF2-40B4-BE49-F238E27FC236}">
                  <a16:creationId xmlns="" xmlns:a16="http://schemas.microsoft.com/office/drawing/2014/main" id="{3FC27FB1-443A-5BAD-ED12-64AECD40646D}"/>
                </a:ext>
              </a:extLst>
            </p:cNvPr>
            <p:cNvSpPr/>
            <p:nvPr/>
          </p:nvSpPr>
          <p:spPr>
            <a:xfrm>
              <a:off x="6723240" y="0"/>
              <a:ext cx="528956" cy="312089"/>
            </a:xfrm>
            <a:custGeom>
              <a:avLst/>
              <a:gdLst/>
              <a:ahLst/>
              <a:cxnLst/>
              <a:rect l="0" t="0" r="0" b="0"/>
              <a:pathLst>
                <a:path w="528956" h="312089">
                  <a:moveTo>
                    <a:pt x="0" y="0"/>
                  </a:moveTo>
                  <a:lnTo>
                    <a:pt x="130861" y="0"/>
                  </a:lnTo>
                  <a:lnTo>
                    <a:pt x="528956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0" name="Shape 24">
              <a:extLst>
                <a:ext uri="{FF2B5EF4-FFF2-40B4-BE49-F238E27FC236}">
                  <a16:creationId xmlns="" xmlns:a16="http://schemas.microsoft.com/office/drawing/2014/main" id="{A6BD3291-EDF5-0087-2FDD-E3633BCFA6AC}"/>
                </a:ext>
              </a:extLst>
            </p:cNvPr>
            <p:cNvSpPr/>
            <p:nvPr/>
          </p:nvSpPr>
          <p:spPr>
            <a:xfrm>
              <a:off x="6402273" y="0"/>
              <a:ext cx="528868" cy="312089"/>
            </a:xfrm>
            <a:custGeom>
              <a:avLst/>
              <a:gdLst/>
              <a:ahLst/>
              <a:cxnLst/>
              <a:rect l="0" t="0" r="0" b="0"/>
              <a:pathLst>
                <a:path w="528868" h="312089">
                  <a:moveTo>
                    <a:pt x="0" y="0"/>
                  </a:moveTo>
                  <a:lnTo>
                    <a:pt x="130785" y="0"/>
                  </a:lnTo>
                  <a:lnTo>
                    <a:pt x="528868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1" name="Shape 25">
              <a:extLst>
                <a:ext uri="{FF2B5EF4-FFF2-40B4-BE49-F238E27FC236}">
                  <a16:creationId xmlns="" xmlns:a16="http://schemas.microsoft.com/office/drawing/2014/main" id="{5278CAE9-3375-B113-F8C5-04C7A655E4C5}"/>
                </a:ext>
              </a:extLst>
            </p:cNvPr>
            <p:cNvSpPr/>
            <p:nvPr/>
          </p:nvSpPr>
          <p:spPr>
            <a:xfrm>
              <a:off x="608121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3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2" name="Shape 26">
              <a:extLst>
                <a:ext uri="{FF2B5EF4-FFF2-40B4-BE49-F238E27FC236}">
                  <a16:creationId xmlns="" xmlns:a16="http://schemas.microsoft.com/office/drawing/2014/main" id="{D0ABA958-8E4A-F8BB-B00E-EDF9ABB4663A}"/>
                </a:ext>
              </a:extLst>
            </p:cNvPr>
            <p:cNvSpPr/>
            <p:nvPr/>
          </p:nvSpPr>
          <p:spPr>
            <a:xfrm>
              <a:off x="5760199" y="0"/>
              <a:ext cx="528932" cy="312089"/>
            </a:xfrm>
            <a:custGeom>
              <a:avLst/>
              <a:gdLst/>
              <a:ahLst/>
              <a:cxnLst/>
              <a:rect l="0" t="0" r="0" b="0"/>
              <a:pathLst>
                <a:path w="528932" h="312089">
                  <a:moveTo>
                    <a:pt x="0" y="0"/>
                  </a:moveTo>
                  <a:lnTo>
                    <a:pt x="130835" y="0"/>
                  </a:lnTo>
                  <a:lnTo>
                    <a:pt x="528932" y="312089"/>
                  </a:lnTo>
                  <a:lnTo>
                    <a:pt x="398122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3" name="Shape 27">
              <a:extLst>
                <a:ext uri="{FF2B5EF4-FFF2-40B4-BE49-F238E27FC236}">
                  <a16:creationId xmlns="" xmlns:a16="http://schemas.microsoft.com/office/drawing/2014/main" id="{F34E02B4-365B-D129-2D5F-B2EB6A3CDFEF}"/>
                </a:ext>
              </a:extLst>
            </p:cNvPr>
            <p:cNvSpPr/>
            <p:nvPr/>
          </p:nvSpPr>
          <p:spPr>
            <a:xfrm>
              <a:off x="543924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4" name="Shape 28">
              <a:extLst>
                <a:ext uri="{FF2B5EF4-FFF2-40B4-BE49-F238E27FC236}">
                  <a16:creationId xmlns="" xmlns:a16="http://schemas.microsoft.com/office/drawing/2014/main" id="{9C49C46D-5C53-A5DD-4F96-7ED40CEE79CF}"/>
                </a:ext>
              </a:extLst>
            </p:cNvPr>
            <p:cNvSpPr/>
            <p:nvPr/>
          </p:nvSpPr>
          <p:spPr>
            <a:xfrm>
              <a:off x="5118240" y="0"/>
              <a:ext cx="528857" cy="312089"/>
            </a:xfrm>
            <a:custGeom>
              <a:avLst/>
              <a:gdLst/>
              <a:ahLst/>
              <a:cxnLst/>
              <a:rect l="0" t="0" r="0" b="0"/>
              <a:pathLst>
                <a:path w="528857" h="312089">
                  <a:moveTo>
                    <a:pt x="0" y="0"/>
                  </a:moveTo>
                  <a:lnTo>
                    <a:pt x="130823" y="0"/>
                  </a:lnTo>
                  <a:lnTo>
                    <a:pt x="528857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5" name="Shape 29">
              <a:extLst>
                <a:ext uri="{FF2B5EF4-FFF2-40B4-BE49-F238E27FC236}">
                  <a16:creationId xmlns="" xmlns:a16="http://schemas.microsoft.com/office/drawing/2014/main" id="{ECFFBFA8-86F1-9EC4-74CC-58582614829A}"/>
                </a:ext>
              </a:extLst>
            </p:cNvPr>
            <p:cNvSpPr/>
            <p:nvPr/>
          </p:nvSpPr>
          <p:spPr>
            <a:xfrm>
              <a:off x="4797235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6" name="Shape 30">
              <a:extLst>
                <a:ext uri="{FF2B5EF4-FFF2-40B4-BE49-F238E27FC236}">
                  <a16:creationId xmlns="" xmlns:a16="http://schemas.microsoft.com/office/drawing/2014/main" id="{C19ADB50-92AE-7771-5695-DF6465A3EA42}"/>
                </a:ext>
              </a:extLst>
            </p:cNvPr>
            <p:cNvSpPr/>
            <p:nvPr/>
          </p:nvSpPr>
          <p:spPr>
            <a:xfrm>
              <a:off x="4476242" y="0"/>
              <a:ext cx="528844" cy="312089"/>
            </a:xfrm>
            <a:custGeom>
              <a:avLst/>
              <a:gdLst/>
              <a:ahLst/>
              <a:cxnLst/>
              <a:rect l="0" t="0" r="0" b="0"/>
              <a:pathLst>
                <a:path w="528844" h="312089">
                  <a:moveTo>
                    <a:pt x="0" y="0"/>
                  </a:moveTo>
                  <a:lnTo>
                    <a:pt x="130823" y="0"/>
                  </a:lnTo>
                  <a:lnTo>
                    <a:pt x="528844" y="312089"/>
                  </a:lnTo>
                  <a:lnTo>
                    <a:pt x="3980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7" name="Shape 31">
              <a:extLst>
                <a:ext uri="{FF2B5EF4-FFF2-40B4-BE49-F238E27FC236}">
                  <a16:creationId xmlns="" xmlns:a16="http://schemas.microsoft.com/office/drawing/2014/main" id="{B95C95B9-F6D3-AA77-7FC0-38624487D584}"/>
                </a:ext>
              </a:extLst>
            </p:cNvPr>
            <p:cNvSpPr/>
            <p:nvPr/>
          </p:nvSpPr>
          <p:spPr>
            <a:xfrm>
              <a:off x="4155173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61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8" name="Shape 32">
              <a:extLst>
                <a:ext uri="{FF2B5EF4-FFF2-40B4-BE49-F238E27FC236}">
                  <a16:creationId xmlns="" xmlns:a16="http://schemas.microsoft.com/office/drawing/2014/main" id="{D974E5B5-6138-25A8-58B1-AD82633900FB}"/>
                </a:ext>
              </a:extLst>
            </p:cNvPr>
            <p:cNvSpPr/>
            <p:nvPr/>
          </p:nvSpPr>
          <p:spPr>
            <a:xfrm>
              <a:off x="3834219" y="0"/>
              <a:ext cx="528894" cy="312089"/>
            </a:xfrm>
            <a:custGeom>
              <a:avLst/>
              <a:gdLst/>
              <a:ahLst/>
              <a:cxnLst/>
              <a:rect l="0" t="0" r="0" b="0"/>
              <a:pathLst>
                <a:path w="528894" h="312089">
                  <a:moveTo>
                    <a:pt x="0" y="0"/>
                  </a:moveTo>
                  <a:lnTo>
                    <a:pt x="130772" y="0"/>
                  </a:lnTo>
                  <a:lnTo>
                    <a:pt x="528894" y="312089"/>
                  </a:lnTo>
                  <a:lnTo>
                    <a:pt x="39808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29" name="Shape 33">
              <a:extLst>
                <a:ext uri="{FF2B5EF4-FFF2-40B4-BE49-F238E27FC236}">
                  <a16:creationId xmlns="" xmlns:a16="http://schemas.microsoft.com/office/drawing/2014/main" id="{E9CC017A-D1EE-DBDB-C342-7010D4E885B4}"/>
                </a:ext>
              </a:extLst>
            </p:cNvPr>
            <p:cNvSpPr/>
            <p:nvPr/>
          </p:nvSpPr>
          <p:spPr>
            <a:xfrm>
              <a:off x="3513150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3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0" name="Shape 34">
              <a:extLst>
                <a:ext uri="{FF2B5EF4-FFF2-40B4-BE49-F238E27FC236}">
                  <a16:creationId xmlns="" xmlns:a16="http://schemas.microsoft.com/office/drawing/2014/main" id="{81CD59BF-3B65-FA0A-5510-10C30D3A5A7A}"/>
                </a:ext>
              </a:extLst>
            </p:cNvPr>
            <p:cNvSpPr/>
            <p:nvPr/>
          </p:nvSpPr>
          <p:spPr>
            <a:xfrm>
              <a:off x="3192196" y="0"/>
              <a:ext cx="528856" cy="312089"/>
            </a:xfrm>
            <a:custGeom>
              <a:avLst/>
              <a:gdLst/>
              <a:ahLst/>
              <a:cxnLst/>
              <a:rect l="0" t="0" r="0" b="0"/>
              <a:pathLst>
                <a:path w="528856" h="312089">
                  <a:moveTo>
                    <a:pt x="0" y="0"/>
                  </a:moveTo>
                  <a:lnTo>
                    <a:pt x="130772" y="0"/>
                  </a:lnTo>
                  <a:lnTo>
                    <a:pt x="528856" y="312089"/>
                  </a:lnTo>
                  <a:lnTo>
                    <a:pt x="398056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1" name="Shape 35">
              <a:extLst>
                <a:ext uri="{FF2B5EF4-FFF2-40B4-BE49-F238E27FC236}">
                  <a16:creationId xmlns="" xmlns:a16="http://schemas.microsoft.com/office/drawing/2014/main" id="{8CBCA5C5-D92E-F4D7-5813-58CA50CAD38B}"/>
                </a:ext>
              </a:extLst>
            </p:cNvPr>
            <p:cNvSpPr/>
            <p:nvPr/>
          </p:nvSpPr>
          <p:spPr>
            <a:xfrm>
              <a:off x="2871127" y="0"/>
              <a:ext cx="528920" cy="312089"/>
            </a:xfrm>
            <a:custGeom>
              <a:avLst/>
              <a:gdLst/>
              <a:ahLst/>
              <a:cxnLst/>
              <a:rect l="0" t="0" r="0" b="0"/>
              <a:pathLst>
                <a:path w="528920" h="312089">
                  <a:moveTo>
                    <a:pt x="0" y="0"/>
                  </a:moveTo>
                  <a:lnTo>
                    <a:pt x="130874" y="0"/>
                  </a:lnTo>
                  <a:lnTo>
                    <a:pt x="528920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2" name="Shape 36">
              <a:extLst>
                <a:ext uri="{FF2B5EF4-FFF2-40B4-BE49-F238E27FC236}">
                  <a16:creationId xmlns="" xmlns:a16="http://schemas.microsoft.com/office/drawing/2014/main" id="{16CFFCDA-D7D8-3698-7DEE-7BDFB3E6FB3E}"/>
                </a:ext>
              </a:extLst>
            </p:cNvPr>
            <p:cNvSpPr/>
            <p:nvPr/>
          </p:nvSpPr>
          <p:spPr>
            <a:xfrm>
              <a:off x="2550109" y="0"/>
              <a:ext cx="528937" cy="312089"/>
            </a:xfrm>
            <a:custGeom>
              <a:avLst/>
              <a:gdLst/>
              <a:ahLst/>
              <a:cxnLst/>
              <a:rect l="0" t="0" r="0" b="0"/>
              <a:pathLst>
                <a:path w="528937" h="312089">
                  <a:moveTo>
                    <a:pt x="0" y="0"/>
                  </a:moveTo>
                  <a:lnTo>
                    <a:pt x="130848" y="0"/>
                  </a:lnTo>
                  <a:lnTo>
                    <a:pt x="528937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3" name="Shape 37">
              <a:extLst>
                <a:ext uri="{FF2B5EF4-FFF2-40B4-BE49-F238E27FC236}">
                  <a16:creationId xmlns="" xmlns:a16="http://schemas.microsoft.com/office/drawing/2014/main" id="{389FD5D4-A14F-412E-BCEC-1B22396795FF}"/>
                </a:ext>
              </a:extLst>
            </p:cNvPr>
            <p:cNvSpPr/>
            <p:nvPr/>
          </p:nvSpPr>
          <p:spPr>
            <a:xfrm>
              <a:off x="2229091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835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4" name="Shape 38">
              <a:extLst>
                <a:ext uri="{FF2B5EF4-FFF2-40B4-BE49-F238E27FC236}">
                  <a16:creationId xmlns="" xmlns:a16="http://schemas.microsoft.com/office/drawing/2014/main" id="{9D17F702-FA16-C0BF-43CE-30C804E9D88B}"/>
                </a:ext>
              </a:extLst>
            </p:cNvPr>
            <p:cNvSpPr/>
            <p:nvPr/>
          </p:nvSpPr>
          <p:spPr>
            <a:xfrm>
              <a:off x="1908061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48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39">
              <a:extLst>
                <a:ext uri="{FF2B5EF4-FFF2-40B4-BE49-F238E27FC236}">
                  <a16:creationId xmlns="" xmlns:a16="http://schemas.microsoft.com/office/drawing/2014/main" id="{08824CD5-58CC-5317-6EE7-BEB35B2270BA}"/>
                </a:ext>
              </a:extLst>
            </p:cNvPr>
            <p:cNvSpPr/>
            <p:nvPr/>
          </p:nvSpPr>
          <p:spPr>
            <a:xfrm>
              <a:off x="1587068" y="0"/>
              <a:ext cx="528869" cy="312089"/>
            </a:xfrm>
            <a:custGeom>
              <a:avLst/>
              <a:gdLst/>
              <a:ahLst/>
              <a:cxnLst/>
              <a:rect l="0" t="0" r="0" b="0"/>
              <a:pathLst>
                <a:path w="528869" h="312089">
                  <a:moveTo>
                    <a:pt x="0" y="0"/>
                  </a:moveTo>
                  <a:lnTo>
                    <a:pt x="130823" y="0"/>
                  </a:lnTo>
                  <a:lnTo>
                    <a:pt x="528869" y="312089"/>
                  </a:lnTo>
                  <a:lnTo>
                    <a:pt x="39806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40">
              <a:extLst>
                <a:ext uri="{FF2B5EF4-FFF2-40B4-BE49-F238E27FC236}">
                  <a16:creationId xmlns="" xmlns:a16="http://schemas.microsoft.com/office/drawing/2014/main" id="{A08A6117-ECC8-41BE-7544-5B06818174AE}"/>
                </a:ext>
              </a:extLst>
            </p:cNvPr>
            <p:cNvSpPr/>
            <p:nvPr/>
          </p:nvSpPr>
          <p:spPr>
            <a:xfrm>
              <a:off x="1266000" y="0"/>
              <a:ext cx="528945" cy="312089"/>
            </a:xfrm>
            <a:custGeom>
              <a:avLst/>
              <a:gdLst/>
              <a:ahLst/>
              <a:cxnLst/>
              <a:rect l="0" t="0" r="0" b="0"/>
              <a:pathLst>
                <a:path w="528945" h="312089">
                  <a:moveTo>
                    <a:pt x="0" y="0"/>
                  </a:moveTo>
                  <a:lnTo>
                    <a:pt x="130886" y="0"/>
                  </a:lnTo>
                  <a:lnTo>
                    <a:pt x="528945" y="312089"/>
                  </a:lnTo>
                  <a:lnTo>
                    <a:pt x="398134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7" name="Shape 41">
              <a:extLst>
                <a:ext uri="{FF2B5EF4-FFF2-40B4-BE49-F238E27FC236}">
                  <a16:creationId xmlns="" xmlns:a16="http://schemas.microsoft.com/office/drawing/2014/main" id="{EC9622D9-3BEB-40EC-636D-93DFD12433A1}"/>
                </a:ext>
              </a:extLst>
            </p:cNvPr>
            <p:cNvSpPr/>
            <p:nvPr/>
          </p:nvSpPr>
          <p:spPr>
            <a:xfrm>
              <a:off x="945045" y="0"/>
              <a:ext cx="528919" cy="312089"/>
            </a:xfrm>
            <a:custGeom>
              <a:avLst/>
              <a:gdLst/>
              <a:ahLst/>
              <a:cxnLst/>
              <a:rect l="0" t="0" r="0" b="0"/>
              <a:pathLst>
                <a:path w="528919" h="312089">
                  <a:moveTo>
                    <a:pt x="0" y="0"/>
                  </a:moveTo>
                  <a:lnTo>
                    <a:pt x="130772" y="0"/>
                  </a:lnTo>
                  <a:lnTo>
                    <a:pt x="528919" y="312089"/>
                  </a:lnTo>
                  <a:lnTo>
                    <a:pt x="398109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8" name="Shape 42">
              <a:extLst>
                <a:ext uri="{FF2B5EF4-FFF2-40B4-BE49-F238E27FC236}">
                  <a16:creationId xmlns="" xmlns:a16="http://schemas.microsoft.com/office/drawing/2014/main" id="{B0FE4415-51F9-94C0-D813-20422E6FB914}"/>
                </a:ext>
              </a:extLst>
            </p:cNvPr>
            <p:cNvSpPr/>
            <p:nvPr/>
          </p:nvSpPr>
          <p:spPr>
            <a:xfrm>
              <a:off x="624002" y="0"/>
              <a:ext cx="528962" cy="312089"/>
            </a:xfrm>
            <a:custGeom>
              <a:avLst/>
              <a:gdLst/>
              <a:ahLst/>
              <a:cxnLst/>
              <a:rect l="0" t="0" r="0" b="0"/>
              <a:pathLst>
                <a:path w="528962" h="312089">
                  <a:moveTo>
                    <a:pt x="0" y="0"/>
                  </a:moveTo>
                  <a:lnTo>
                    <a:pt x="130874" y="0"/>
                  </a:lnTo>
                  <a:lnTo>
                    <a:pt x="528962" y="312089"/>
                  </a:lnTo>
                  <a:lnTo>
                    <a:pt x="398147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9" name="Shape 43">
              <a:extLst>
                <a:ext uri="{FF2B5EF4-FFF2-40B4-BE49-F238E27FC236}">
                  <a16:creationId xmlns="" xmlns:a16="http://schemas.microsoft.com/office/drawing/2014/main" id="{0A4B217F-EAF5-AC54-C30D-C92283300C85}"/>
                </a:ext>
              </a:extLst>
            </p:cNvPr>
            <p:cNvSpPr/>
            <p:nvPr/>
          </p:nvSpPr>
          <p:spPr>
            <a:xfrm>
              <a:off x="303035" y="0"/>
              <a:ext cx="528881" cy="312089"/>
            </a:xfrm>
            <a:custGeom>
              <a:avLst/>
              <a:gdLst/>
              <a:ahLst/>
              <a:cxnLst/>
              <a:rect l="0" t="0" r="0" b="0"/>
              <a:pathLst>
                <a:path w="528881" h="312089">
                  <a:moveTo>
                    <a:pt x="0" y="0"/>
                  </a:moveTo>
                  <a:lnTo>
                    <a:pt x="130785" y="0"/>
                  </a:lnTo>
                  <a:lnTo>
                    <a:pt x="528881" y="312089"/>
                  </a:lnTo>
                  <a:lnTo>
                    <a:pt x="398075" y="31208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0" name="Shape 44">
              <a:extLst>
                <a:ext uri="{FF2B5EF4-FFF2-40B4-BE49-F238E27FC236}">
                  <a16:creationId xmlns="" xmlns:a16="http://schemas.microsoft.com/office/drawing/2014/main" id="{36DF3BC6-2612-6CE1-525B-57238EF321AD}"/>
                </a:ext>
              </a:extLst>
            </p:cNvPr>
            <p:cNvSpPr/>
            <p:nvPr/>
          </p:nvSpPr>
          <p:spPr>
            <a:xfrm>
              <a:off x="0" y="0"/>
              <a:ext cx="510898" cy="312089"/>
            </a:xfrm>
            <a:custGeom>
              <a:avLst/>
              <a:gdLst/>
              <a:ahLst/>
              <a:cxnLst/>
              <a:rect l="0" t="0" r="0" b="0"/>
              <a:pathLst>
                <a:path w="510898" h="312089">
                  <a:moveTo>
                    <a:pt x="0" y="0"/>
                  </a:moveTo>
                  <a:lnTo>
                    <a:pt x="112852" y="0"/>
                  </a:lnTo>
                  <a:lnTo>
                    <a:pt x="510898" y="312089"/>
                  </a:lnTo>
                  <a:lnTo>
                    <a:pt x="380088" y="312089"/>
                  </a:lnTo>
                  <a:lnTo>
                    <a:pt x="0" y="1412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5AF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50189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A548B-EFCE-45E8-B304-4C78C3E922F9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9B55E-D4EC-49B5-A47A-D5329CF6D92C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51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0459" y="1142984"/>
            <a:ext cx="5803941" cy="480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142984"/>
            <a:ext cx="5708691" cy="48062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91A4F-32F8-4E35-B06D-A9622123104D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A55E3-11EC-4066-AB03-57046FD70FA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39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9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208" y="1146164"/>
            <a:ext cx="59055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5208" y="1857364"/>
            <a:ext cx="5901309" cy="4091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252" y="1142984"/>
            <a:ext cx="58102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7" y="1857364"/>
            <a:ext cx="5808175" cy="40919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64451-BB9D-4703-9DAD-6259125F1BF1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4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04B09-4F7F-4F2E-A353-4A793EE02A4E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5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8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A7D2C-AFAF-45DF-81C4-C38D4A0E6625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9E6B-B548-4F0C-BAC4-EF6A0DF25827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26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B9F0F-C6C7-4BC2-A2B5-68DC9A7FC56A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518FB-12E8-48DD-A6AB-6E24B91AEDC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73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C3FDE-A4E5-4824-9AF4-39ADCADA319A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338B1F-3D33-49F0-A4D8-DB5645EE1A49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9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F4243-E051-46FB-96AE-D8F6576D3B1F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2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3EBAF-CEDD-4339-A591-1D996E75CC2D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02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7EAF8-467F-428B-BA03-E54AB7FFC72F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2C5667-62F4-44C2-B6EE-4A58A413D175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9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67464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67464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80F25-0BC8-4408-9220-512DDBCDB893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5B72F-AB38-44A9-AA9C-C4AE05C9E4DD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7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59499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10128251" y="127001"/>
            <a:ext cx="191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OPVK_hor_zakladni_logolink_RGB_cz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6237289"/>
            <a:ext cx="331258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0" descr="Logo_EnviMod-color-v2.wm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8"/>
            <a:ext cx="18245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/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452" y="6308726"/>
            <a:ext cx="5759449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>
                <a:solidFill>
                  <a:srgbClr val="595959"/>
                </a:solidFill>
                <a:latin typeface="Calibri" pitchFamily="34" charset="0"/>
              </a:rPr>
              <a:t>Modernizace výuky technických a přírodovědných oborů na UJEP se zaměřením na problematiku ochrany životního prostředí</a:t>
            </a:r>
            <a:endParaRPr lang="cs-CZ" sz="24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1072800"/>
            <a:ext cx="11666181" cy="4876480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9" name="Zástupný symbol pro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47767" y="6453188"/>
            <a:ext cx="1441451" cy="285750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100AAD-5721-4B77-B733-7A900EF88B82}" type="datetime1">
              <a:rPr lang="cs-CZ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25.09.2024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47767" y="6237288"/>
            <a:ext cx="2305051" cy="144462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467" y="6453188"/>
            <a:ext cx="768351" cy="2857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CB850-B39D-4EAE-A957-19E3F17465FA}" type="slidenum">
              <a:rPr lang="cs-CZ" altLang="cs-CZ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6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72658C6-F443-16A9-8FEE-7B79209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1D102B2-F16E-95A9-1AA9-0E3BAFBE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246A2529-C19B-9BD3-3BC3-DBAA4D4C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385ED61E-5911-C59D-0214-08E767461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415CEC1-7A4C-083D-3355-395F45A2E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9BAF4568-7DC2-B9A3-4039-F10355EF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955961C9-D007-1B2B-3502-F1982320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AC40A9CE-3196-4F75-DA35-B7270B64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C03EEC-A821-E417-1958-5BF96C7D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C0BB23E9-59BE-F8CC-A68E-26D60338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5EE9960-D824-0B18-FD5C-6756072D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C8105A6-6855-1540-1D21-292B061F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82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1EB1C15A-4A76-9739-B5B5-D398C169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1EFEB0F8-AD86-9B20-8632-7BA7507B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88393BA1-D6D7-BA16-E829-097B63E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A35FD7-A478-B349-87E8-52D25D4A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C3567A4-8DFD-D8E1-DD12-837D5B5B6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BDCA0D0-A624-E0BB-BE9B-8DBB9647C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1C07DDA5-4CDA-6D12-4CA3-860768F73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3587D5B2-64AD-D2E1-B40A-C586328D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DB431FD7-6D14-D88E-7C40-F16C94DF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28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AF12843-4A5A-4D96-B21E-5422913C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EA5FCA31-52AA-A830-91EC-B52F8FBAB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FBA0ED56-B8B4-8BE5-7D70-85D82FDDB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6D45C5A4-D802-08AF-4BAC-14DDDCC3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5FB776E7-1269-6500-36F0-8C8BC21A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AEFF051-A58E-EA41-2BA9-52E0C514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0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DE65444-5D2F-F2A7-04DB-9CE9DD0A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DFBD697-4E70-A743-6DAC-436E56E42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B132F6D-522E-17C9-8573-33AD47239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0B41-5386-4801-A573-C2CA6582F46F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B7EBB7F-7FA9-A7A7-F3EE-1CB77F933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6C9F57C-BED0-1627-6623-2C081DA0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6CC53-F156-4F8C-8E9A-8375CACB8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5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AutoNum type="arabicPeriod"/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75412-03A2-4EE4-99C4-91E7CA07F0A2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95251" y="1071564"/>
            <a:ext cx="11857567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39185" y="71439"/>
            <a:ext cx="8832849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1028" name="Object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188913"/>
            <a:ext cx="25019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1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90099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95251" y="1071564"/>
            <a:ext cx="11857567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39185" y="71439"/>
            <a:ext cx="8832849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1028" name="Object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1" y="188913"/>
            <a:ext cx="25019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7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90099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aoklimatu.cz/temata/krajina-ekosystemy" TargetMode="External"/><Relationship Id="rId7" Type="http://schemas.openxmlformats.org/officeDocument/2006/relationships/hyperlink" Target="https://www.chmi.cz/aktualni-situace/hydrologicka-situace/podzemni-vody/hydrologicka-bilance" TargetMode="External"/><Relationship Id="rId2" Type="http://schemas.openxmlformats.org/officeDocument/2006/relationships/hyperlink" Target="https://faktaoklimatu.cz/temata/emi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mi.cz/files/portal/docs/uoco/isko/tab_roc/tab_roc_CZ.html" TargetMode="External"/><Relationship Id="rId5" Type="http://schemas.openxmlformats.org/officeDocument/2006/relationships/hyperlink" Target="https://csu.gov.cz/graf-emise-zakladnich-znecistujicich-latek-do-ovzdusi-v-ceske-republice" TargetMode="External"/><Relationship Id="rId4" Type="http://schemas.openxmlformats.org/officeDocument/2006/relationships/hyperlink" Target="https://www.chmi.cz/files/portal/docs/uoco/oez/emisnibilance_CZ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9C74EC-1FE5-F7DA-3E12-AA4363440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Kvalita ovzduší a povrchových vod v Ústeckém kraji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FEEFDC46-CDEC-BC11-0610-78EB0E6B5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P. </a:t>
            </a:r>
            <a:r>
              <a:rPr lang="cs-CZ" dirty="0" err="1" smtClean="0"/>
              <a:t>Kuráň</a:t>
            </a:r>
            <a:r>
              <a:rPr lang="cs-CZ" dirty="0" smtClean="0"/>
              <a:t>, M. </a:t>
            </a:r>
            <a:r>
              <a:rPr lang="cs-CZ" dirty="0" err="1" smtClean="0"/>
              <a:t>Hvožďala</a:t>
            </a:r>
            <a:r>
              <a:rPr lang="cs-CZ" dirty="0" smtClean="0"/>
              <a:t>, Z. Rohanová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1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6F02D2-DBE4-3ACE-5756-5FDE4779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74762"/>
            <a:ext cx="10515600" cy="951429"/>
          </a:xfrm>
        </p:spPr>
        <p:txBody>
          <a:bodyPr/>
          <a:lstStyle/>
          <a:p>
            <a:r>
              <a:rPr lang="cs-CZ" dirty="0"/>
              <a:t>PM </a:t>
            </a:r>
            <a:r>
              <a:rPr lang="cs-CZ" dirty="0" smtClean="0"/>
              <a:t>částice </a:t>
            </a:r>
            <a:r>
              <a:rPr lang="cs-CZ" dirty="0"/>
              <a:t>v ÚK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6C1CD02-FBBF-6D26-9DB0-4B4572A51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="" xmlns:a16="http://schemas.microsoft.com/office/drawing/2014/main" id="{C7216CF6-289C-C2D9-DC65-1F04E732A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018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9F995269-E7E0-C135-0235-C673FE386BFE}"/>
              </a:ext>
            </a:extLst>
          </p:cNvPr>
          <p:cNvSpPr txBox="1">
            <a:spLocks/>
          </p:cNvSpPr>
          <p:nvPr/>
        </p:nvSpPr>
        <p:spPr>
          <a:xfrm>
            <a:off x="695324" y="1021816"/>
            <a:ext cx="10363200" cy="205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částice </a:t>
            </a:r>
            <a:r>
              <a:rPr lang="cs-CZ" sz="1800" dirty="0" smtClean="0"/>
              <a:t>PM</a:t>
            </a:r>
            <a:r>
              <a:rPr lang="cs-CZ" sz="1800" baseline="-25000" dirty="0" smtClean="0"/>
              <a:t>10</a:t>
            </a:r>
            <a:r>
              <a:rPr lang="cs-CZ" sz="1800" dirty="0" smtClean="0"/>
              <a:t> - zachyceny </a:t>
            </a:r>
            <a:r>
              <a:rPr lang="cs-CZ" sz="1800" dirty="0"/>
              <a:t>v horních cestách dýchacích, ty menší již pronikají i do dolních dýchacích cest. </a:t>
            </a:r>
            <a:endParaRPr lang="cs-CZ" sz="1800" dirty="0" smtClean="0"/>
          </a:p>
          <a:p>
            <a:r>
              <a:rPr lang="cs-CZ" sz="1800" dirty="0"/>
              <a:t>částice PM2.5 </a:t>
            </a:r>
            <a:r>
              <a:rPr lang="cs-CZ" sz="1800" dirty="0" smtClean="0"/>
              <a:t>– nebezpečnější - naše </a:t>
            </a:r>
            <a:r>
              <a:rPr lang="cs-CZ" sz="1800" b="1" dirty="0"/>
              <a:t>dýchací ústrojí nestaví do cesty žádné zábrany.</a:t>
            </a:r>
            <a:r>
              <a:rPr lang="cs-CZ" sz="1800" dirty="0"/>
              <a:t> </a:t>
            </a:r>
            <a:endParaRPr lang="cs-CZ" sz="1800" dirty="0" smtClean="0"/>
          </a:p>
          <a:p>
            <a:r>
              <a:rPr lang="cs-CZ" sz="1800" dirty="0" smtClean="0"/>
              <a:t>Částice výrazně </a:t>
            </a:r>
            <a:r>
              <a:rPr lang="cs-CZ" sz="1800" dirty="0"/>
              <a:t>menší než 2,5 µm </a:t>
            </a:r>
            <a:r>
              <a:rPr lang="cs-CZ" sz="1800" dirty="0" smtClean="0"/>
              <a:t>- nejnebezpečnější (PM</a:t>
            </a:r>
            <a:r>
              <a:rPr lang="cs-CZ" sz="1800" baseline="-25000" dirty="0" smtClean="0"/>
              <a:t>1</a:t>
            </a:r>
            <a:r>
              <a:rPr lang="cs-CZ" sz="1800" dirty="0" smtClean="0"/>
              <a:t>), </a:t>
            </a:r>
            <a:r>
              <a:rPr lang="cs-CZ" sz="1800" dirty="0"/>
              <a:t>protože se mohou snadno dostávat </a:t>
            </a:r>
            <a:r>
              <a:rPr lang="cs-CZ" sz="1800" dirty="0" smtClean="0"/>
              <a:t>až </a:t>
            </a:r>
            <a:r>
              <a:rPr lang="cs-CZ" sz="1800" dirty="0"/>
              <a:t>do </a:t>
            </a:r>
            <a:r>
              <a:rPr lang="cs-CZ" sz="1800" b="1" dirty="0"/>
              <a:t>plicních sklípků</a:t>
            </a:r>
            <a:r>
              <a:rPr lang="cs-CZ" sz="1800" dirty="0"/>
              <a:t>. </a:t>
            </a:r>
            <a:r>
              <a:rPr lang="cs-CZ" sz="1800" dirty="0" smtClean="0"/>
              <a:t>V</a:t>
            </a:r>
          </a:p>
          <a:p>
            <a:r>
              <a:rPr lang="cs-CZ" sz="1800" dirty="0" smtClean="0"/>
              <a:t>případě </a:t>
            </a:r>
            <a:r>
              <a:rPr lang="cs-CZ" sz="1800" dirty="0"/>
              <a:t>nanočástic (menší než 0,5 µm = PM</a:t>
            </a:r>
            <a:r>
              <a:rPr lang="cs-CZ" sz="1800" baseline="-25000" dirty="0"/>
              <a:t>0.5</a:t>
            </a:r>
            <a:r>
              <a:rPr lang="cs-CZ" sz="1800" dirty="0"/>
              <a:t>) pak již můžeme hovořit o pronikání až do </a:t>
            </a:r>
            <a:r>
              <a:rPr lang="cs-CZ" sz="1800" b="1" dirty="0"/>
              <a:t>krevního řečiště </a:t>
            </a:r>
            <a:r>
              <a:rPr lang="cs-CZ" sz="1800" dirty="0"/>
              <a:t>a ovlivňují tak přímo jednotlivé orgány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697" y="2988802"/>
            <a:ext cx="8817614" cy="338427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58496" y="5922854"/>
            <a:ext cx="20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</a:t>
            </a:r>
            <a:br>
              <a:rPr lang="cs-CZ" dirty="0" smtClean="0"/>
            </a:br>
            <a:r>
              <a:rPr lang="cs-CZ" dirty="0" smtClean="0"/>
              <a:t>automatizace.hw.cz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86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523ECD2-EE90-6F55-76AC-775ADAE4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znečisťující oxidy v </a:t>
            </a:r>
            <a:r>
              <a:rPr lang="cs-CZ" dirty="0" smtClean="0"/>
              <a:t>ÚK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A537353-9FC5-032B-C618-45CC12605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1896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Nejvíce problémové látky:</a:t>
            </a:r>
          </a:p>
          <a:p>
            <a:endParaRPr lang="cs-CZ" dirty="0"/>
          </a:p>
          <a:p>
            <a:r>
              <a:rPr lang="cs-CZ" dirty="0"/>
              <a:t>oxid siřičitý - spalování fosilních paliv (uhlí) </a:t>
            </a:r>
            <a:r>
              <a:rPr lang="cs-CZ" dirty="0">
                <a:sym typeface="Wingdings" panose="05000000000000000000" pitchFamily="2" charset="2"/>
              </a:rPr>
              <a:t> možnost vzniku kyselých dešťů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oxid dusnatý a dusičitý - spalování fosilních paliv a spalovací motory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oxid uhelnatý - nedokonalé spalování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="" xmlns:a16="http://schemas.microsoft.com/office/drawing/2014/main" id="{61FEF5CD-22C9-5FBB-C0B3-CC6B7F9297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191350"/>
              </p:ext>
            </p:extLst>
          </p:nvPr>
        </p:nvGraphicFramePr>
        <p:xfrm>
          <a:off x="5340096" y="1690688"/>
          <a:ext cx="66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217908" y="2831585"/>
            <a:ext cx="46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46053" y="3816628"/>
            <a:ext cx="6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SO</a:t>
            </a:r>
            <a:r>
              <a:rPr lang="cs-CZ" baseline="-25000" dirty="0" err="1" smtClean="0"/>
              <a:t>x</a:t>
            </a:r>
            <a:endParaRPr lang="cs-CZ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622903" y="4432339"/>
            <a:ext cx="67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</a:t>
            </a:r>
            <a:r>
              <a:rPr lang="cs-CZ" dirty="0" err="1" smtClean="0"/>
              <a:t>O</a:t>
            </a:r>
            <a:r>
              <a:rPr lang="cs-CZ" baseline="-25000" dirty="0" err="1" smtClean="0"/>
              <a:t>x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313986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6E5238B-6FD6-B6C5-0833-532405D2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ročních emisí hlavních znečišťujících látek v Ústeckém (Severočeském) kraji – REZZO 1 - 3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="" xmlns:a16="http://schemas.microsoft.com/office/drawing/2014/main" id="{1750AF55-40BC-D8E0-60E6-E59EEED5F6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621" y="1640808"/>
          <a:ext cx="8237620" cy="518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="" xmlns:a16="http://schemas.microsoft.com/office/drawing/2014/main" id="{654D45EB-567C-FA39-901E-100FB8E7D5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63811" y="2324700"/>
          <a:ext cx="2657642" cy="3169719"/>
        </p:xfrm>
        <a:graphic>
          <a:graphicData uri="http://schemas.openxmlformats.org/drawingml/2006/table">
            <a:tbl>
              <a:tblPr/>
              <a:tblGrid>
                <a:gridCol w="1425112">
                  <a:extLst>
                    <a:ext uri="{9D8B030D-6E8A-4147-A177-3AD203B41FA5}">
                      <a16:colId xmlns="" xmlns:a16="http://schemas.microsoft.com/office/drawing/2014/main" val="1471184285"/>
                    </a:ext>
                  </a:extLst>
                </a:gridCol>
                <a:gridCol w="1232530">
                  <a:extLst>
                    <a:ext uri="{9D8B030D-6E8A-4147-A177-3AD203B41FA5}">
                      <a16:colId xmlns="" xmlns:a16="http://schemas.microsoft.com/office/drawing/2014/main" val="4154000088"/>
                    </a:ext>
                  </a:extLst>
                </a:gridCol>
              </a:tblGrid>
              <a:tr h="10151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změna emisí v letech 1990 a 2020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7541608"/>
                  </a:ext>
                </a:extLst>
              </a:tr>
              <a:tr h="5179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Tuhé látky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0493693"/>
                  </a:ext>
                </a:extLst>
              </a:tr>
              <a:tr h="5593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cs-CZ" sz="18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5192682"/>
                  </a:ext>
                </a:extLst>
              </a:tr>
              <a:tr h="5593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cs-CZ" sz="18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233115"/>
                  </a:ext>
                </a:extLst>
              </a:tr>
              <a:tr h="5179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464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32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F99B3E-2A2B-6932-3624-E56793F5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Benzo</a:t>
            </a:r>
            <a:r>
              <a:rPr lang="cs-CZ" dirty="0"/>
              <a:t>[a]pyren v ÚK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="" xmlns:a16="http://schemas.microsoft.com/office/drawing/2014/main" id="{29834394-15C1-84EC-1574-C17EF2B34A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4992923"/>
              </p:ext>
            </p:extLst>
          </p:nvPr>
        </p:nvGraphicFramePr>
        <p:xfrm>
          <a:off x="5340096" y="1690688"/>
          <a:ext cx="66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939BE1D2-7F30-B81A-86BA-134A75BC0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01896" cy="4351338"/>
          </a:xfrm>
        </p:spPr>
        <p:txBody>
          <a:bodyPr/>
          <a:lstStyle/>
          <a:p>
            <a:r>
              <a:rPr lang="cs-CZ" dirty="0"/>
              <a:t>Zástupce ze skupiny PAH</a:t>
            </a:r>
          </a:p>
          <a:p>
            <a:endParaRPr lang="cs-CZ" dirty="0"/>
          </a:p>
          <a:p>
            <a:r>
              <a:rPr lang="cs-CZ" dirty="0"/>
              <a:t>Mutagenní a karcinogenní látka</a:t>
            </a:r>
          </a:p>
          <a:p>
            <a:endParaRPr lang="cs-CZ" dirty="0"/>
          </a:p>
          <a:p>
            <a:r>
              <a:rPr lang="cs-CZ" dirty="0"/>
              <a:t>Nachází se zejména ve výfukových plynech, uhelném dehtu</a:t>
            </a:r>
          </a:p>
          <a:p>
            <a:endParaRPr lang="cs-CZ" dirty="0"/>
          </a:p>
          <a:p>
            <a:r>
              <a:rPr lang="cs-CZ" dirty="0"/>
              <a:t>Dále v kouři z cigaret či v grilovaných potravinách</a:t>
            </a:r>
          </a:p>
        </p:txBody>
      </p:sp>
    </p:spTree>
    <p:extLst>
      <p:ext uri="{BB962C8B-B14F-4D97-AF65-F5344CB8AC3E}">
        <p14:creationId xmlns:p14="http://schemas.microsoft.com/office/powerpoint/2010/main" val="575707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06732_05_0542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28" y="608181"/>
            <a:ext cx="9355350" cy="62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7"/>
          <p:cNvSpPr>
            <a:spLocks noChangeArrowheads="1"/>
          </p:cNvSpPr>
          <p:nvPr/>
        </p:nvSpPr>
        <p:spPr bwMode="auto">
          <a:xfrm>
            <a:off x="1437482" y="1017759"/>
            <a:ext cx="6940550" cy="3381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ČR - </a:t>
            </a:r>
            <a:r>
              <a:rPr lang="cs-CZ" altLang="cs-CZ" sz="16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Benzo</a:t>
            </a:r>
            <a:r>
              <a:rPr lang="cs-CZ" alt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(a)pyrene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ng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cs-CZ" altLang="cs-CZ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Rok 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7A07DDC-18DC-6680-E3BA-2DB3D2004D6B}"/>
              </a:ext>
            </a:extLst>
          </p:cNvPr>
          <p:cNvSpPr txBox="1"/>
          <p:nvPr/>
        </p:nvSpPr>
        <p:spPr>
          <a:xfrm>
            <a:off x="1367296" y="126738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Benzo</a:t>
            </a:r>
            <a:r>
              <a:rPr lang="cs-CZ" sz="2800" dirty="0"/>
              <a:t>[a]pyren </a:t>
            </a:r>
            <a:r>
              <a:rPr lang="cs-CZ" sz="2800" dirty="0" smtClean="0"/>
              <a:t>2006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162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6">
            <a:extLst>
              <a:ext uri="{FF2B5EF4-FFF2-40B4-BE49-F238E27FC236}">
                <a16:creationId xmlns="" xmlns:a16="http://schemas.microsoft.com/office/drawing/2014/main" id="{88770A20-B830-E087-C4C3-5FC6F31E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66" y="5408"/>
            <a:ext cx="10211067" cy="68525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D7A07DDC-18DC-6680-E3BA-2DB3D2004D6B}"/>
              </a:ext>
            </a:extLst>
          </p:cNvPr>
          <p:cNvSpPr txBox="1"/>
          <p:nvPr/>
        </p:nvSpPr>
        <p:spPr>
          <a:xfrm>
            <a:off x="210312" y="91440"/>
            <a:ext cx="3111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/>
              <a:t>Benzo</a:t>
            </a:r>
            <a:r>
              <a:rPr lang="cs-CZ" sz="2800" dirty="0"/>
              <a:t>[a]pyren 2020</a:t>
            </a:r>
          </a:p>
        </p:txBody>
      </p:sp>
    </p:spTree>
    <p:extLst>
      <p:ext uri="{BB962C8B-B14F-4D97-AF65-F5344CB8AC3E}">
        <p14:creationId xmlns:p14="http://schemas.microsoft.com/office/powerpoint/2010/main" val="275425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22CA56E-538A-413C-79BA-36A24655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 ovzduší v ČR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="" xmlns:a16="http://schemas.microsoft.com/office/drawing/2014/main" id="{38CCE600-EDD9-1FC9-5434-F4FFAC520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421124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7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F7D4E8E-9DCE-8A32-5200-75203FC4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– povrchové 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5281E3F-125D-7A46-AFF8-64C13245A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Největší znečištění povrchových vod pochází z těchto zdrojů:</a:t>
            </a:r>
          </a:p>
          <a:p>
            <a:endParaRPr lang="cs-CZ" dirty="0"/>
          </a:p>
          <a:p>
            <a:r>
              <a:rPr lang="cs-CZ" dirty="0"/>
              <a:t>průmysl</a:t>
            </a:r>
          </a:p>
          <a:p>
            <a:endParaRPr lang="cs-CZ" dirty="0"/>
          </a:p>
          <a:p>
            <a:r>
              <a:rPr lang="cs-CZ" dirty="0"/>
              <a:t>kanalizace a čistírny odpadních vod</a:t>
            </a:r>
          </a:p>
          <a:p>
            <a:endParaRPr lang="cs-CZ" dirty="0"/>
          </a:p>
          <a:p>
            <a:r>
              <a:rPr lang="cs-CZ" dirty="0"/>
              <a:t>zemědělství</a:t>
            </a:r>
          </a:p>
          <a:p>
            <a:endParaRPr lang="cs-CZ" dirty="0"/>
          </a:p>
          <a:p>
            <a:r>
              <a:rPr lang="cs-CZ" dirty="0"/>
              <a:t>ostatní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03AE0FD7-A96A-F471-FC24-FF686A8C8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202" y="2219294"/>
            <a:ext cx="5229421" cy="3564000"/>
          </a:xfrm>
        </p:spPr>
      </p:pic>
    </p:spTree>
    <p:extLst>
      <p:ext uri="{BB962C8B-B14F-4D97-AF65-F5344CB8AC3E}">
        <p14:creationId xmlns:p14="http://schemas.microsoft.com/office/powerpoint/2010/main" val="225288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847B18-70D9-A2D7-FD4C-7C05795A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jakost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povrchové </a:t>
            </a:r>
            <a:r>
              <a:rPr lang="cs-CZ" dirty="0"/>
              <a:t>vody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29F79F7-F037-8007-C1CC-854087E08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43886" cy="4351338"/>
          </a:xfrm>
        </p:spPr>
        <p:txBody>
          <a:bodyPr/>
          <a:lstStyle/>
          <a:p>
            <a:r>
              <a:rPr lang="cs-CZ" dirty="0"/>
              <a:t>Od roku 2017 v platnosti novelizovaná forma ČSN 75 7221 - Kvalita vod</a:t>
            </a:r>
          </a:p>
          <a:p>
            <a:endParaRPr lang="cs-CZ" dirty="0"/>
          </a:p>
          <a:p>
            <a:r>
              <a:rPr lang="cs-CZ" dirty="0"/>
              <a:t>Rozdělení jakosti od 1 (nejméně závadná) do 5 (nejvíce závadná)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4122AC8A-C71E-99B7-E3DB-D1DD7949C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73376"/>
            <a:ext cx="10750458" cy="30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847B18-70D9-A2D7-FD4C-7C05795A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84" y="318826"/>
            <a:ext cx="10515600" cy="1325563"/>
          </a:xfrm>
        </p:spPr>
        <p:txBody>
          <a:bodyPr/>
          <a:lstStyle/>
          <a:p>
            <a:r>
              <a:rPr lang="cs-CZ" dirty="0"/>
              <a:t>Základní jakost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povrchové </a:t>
            </a:r>
            <a:r>
              <a:rPr lang="cs-CZ" dirty="0"/>
              <a:t>vody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29F79F7-F037-8007-C1CC-854087E08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020747" cy="570334"/>
          </a:xfrm>
        </p:spPr>
        <p:txBody>
          <a:bodyPr/>
          <a:lstStyle/>
          <a:p>
            <a:r>
              <a:rPr lang="cs-CZ" dirty="0" smtClean="0"/>
              <a:t>Jakosti 1 -5</a:t>
            </a:r>
            <a:endParaRPr lang="cs-CZ" dirty="0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="" xmlns:a16="http://schemas.microsoft.com/office/drawing/2014/main" id="{37EAB79D-3130-0EC8-8320-72D7811DB23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0146719"/>
              </p:ext>
            </p:extLst>
          </p:nvPr>
        </p:nvGraphicFramePr>
        <p:xfrm>
          <a:off x="4618300" y="590310"/>
          <a:ext cx="7573700" cy="588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210317" y="4380197"/>
            <a:ext cx="166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Kamenice + Ohře</a:t>
            </a:r>
            <a:endParaRPr lang="cs-CZ" sz="1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574921" y="2269706"/>
            <a:ext cx="93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Bílina</a:t>
            </a:r>
            <a:endParaRPr lang="cs-CZ" sz="16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53399" y="3889770"/>
            <a:ext cx="1013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Ploučnice</a:t>
            </a:r>
            <a:endParaRPr lang="cs-CZ" sz="16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574921" y="3210531"/>
            <a:ext cx="93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Labe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8902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C144DD-CA4B-E243-52E4-3FEF2FE0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- ovzduší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2CFBE31-652F-46A8-1A49-37D27FA571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Největší znečištění v ČR vzniká v těchto sektorech: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výroba elektřiny a tepla</a:t>
            </a:r>
          </a:p>
          <a:p>
            <a:endParaRPr lang="cs-CZ" dirty="0"/>
          </a:p>
          <a:p>
            <a:r>
              <a:rPr lang="cs-CZ" dirty="0"/>
              <a:t>průmysl</a:t>
            </a:r>
          </a:p>
          <a:p>
            <a:endParaRPr lang="cs-CZ" dirty="0"/>
          </a:p>
          <a:p>
            <a:r>
              <a:rPr lang="cs-CZ" dirty="0"/>
              <a:t>doprava</a:t>
            </a:r>
          </a:p>
          <a:p>
            <a:endParaRPr lang="cs-CZ" dirty="0"/>
          </a:p>
          <a:p>
            <a:r>
              <a:rPr lang="cs-CZ" dirty="0"/>
              <a:t>ostatní</a:t>
            </a:r>
          </a:p>
          <a:p>
            <a:endParaRPr lang="cs-CZ" dirty="0"/>
          </a:p>
        </p:txBody>
      </p:sp>
      <p:pic>
        <p:nvPicPr>
          <p:cNvPr id="5" name="Zástupný obsah 10">
            <a:extLst>
              <a:ext uri="{FF2B5EF4-FFF2-40B4-BE49-F238E27FC236}">
                <a16:creationId xmlns="" xmlns:a16="http://schemas.microsoft.com/office/drawing/2014/main" id="{A79E3C8D-95EE-93AF-7ABF-0FE66E276A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0119"/>
            <a:ext cx="5181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648" y="937934"/>
            <a:ext cx="4098719" cy="1143000"/>
          </a:xfrm>
        </p:spPr>
        <p:txBody>
          <a:bodyPr/>
          <a:lstStyle/>
          <a:p>
            <a:pPr algn="l">
              <a:defRPr/>
            </a:pPr>
            <a:r>
              <a:rPr lang="en-GB" sz="2400" kern="1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EDTA </a:t>
            </a:r>
            <a:r>
              <a:rPr lang="cs-CZ" sz="2400" kern="12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povrchových vodách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2648" y="1926143"/>
            <a:ext cx="3313113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Zdroj - nemocnice</a:t>
            </a: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Součást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léků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na ředění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krve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Zdroje z průmyslu</a:t>
            </a:r>
            <a:endParaRPr lang="cs-CZ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Buničina a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papír</a:t>
            </a:r>
          </a:p>
          <a:p>
            <a:pPr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Prádelna</a:t>
            </a:r>
          </a:p>
          <a:p>
            <a:pPr>
              <a:defRPr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Čisticí roztoky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Textilní průmysl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Cement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Potraviny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doplňky výživy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998098" y="1401323"/>
            <a:ext cx="5534864" cy="1785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Vliv na ŽP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* Mobilizace těžkých a radioaktivních kovů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Cytotoxicita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záchyt těžkých kovů</a:t>
            </a:r>
            <a:b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Eutrofizace povrchových vod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utoShape 2" descr="Výsledek obrázku pro EDTA png"/>
          <p:cNvSpPr>
            <a:spLocks noChangeAspect="1" noChangeArrowheads="1"/>
          </p:cNvSpPr>
          <p:nvPr/>
        </p:nvSpPr>
        <p:spPr bwMode="auto">
          <a:xfrm>
            <a:off x="1863725" y="-936625"/>
            <a:ext cx="2774950" cy="2254250"/>
          </a:xfrm>
          <a:prstGeom prst="rect">
            <a:avLst/>
          </a:prstGeom>
          <a:noFill/>
          <a:extLst/>
        </p:spPr>
        <p:txBody>
          <a:bodyPr lIns="87630" tIns="43815" rIns="87630" bIns="43815"/>
          <a:lstStyle/>
          <a:p>
            <a:pPr>
              <a:defRPr/>
            </a:pPr>
            <a:endParaRPr lang="cs-CZ" sz="1533"/>
          </a:p>
        </p:txBody>
      </p:sp>
      <p:sp>
        <p:nvSpPr>
          <p:cNvPr id="8" name="AutoShape 4" descr="Výsledek obrázku pro EDTA png"/>
          <p:cNvSpPr>
            <a:spLocks noChangeAspect="1" noChangeArrowheads="1"/>
          </p:cNvSpPr>
          <p:nvPr/>
        </p:nvSpPr>
        <p:spPr bwMode="auto">
          <a:xfrm>
            <a:off x="1863725" y="-936625"/>
            <a:ext cx="2738438" cy="2263775"/>
          </a:xfrm>
          <a:prstGeom prst="rect">
            <a:avLst/>
          </a:prstGeom>
          <a:noFill/>
          <a:extLst/>
        </p:spPr>
        <p:txBody>
          <a:bodyPr lIns="87630" tIns="43815" rIns="87630" bIns="43815"/>
          <a:lstStyle/>
          <a:p>
            <a:pPr>
              <a:defRPr/>
            </a:pPr>
            <a:endParaRPr lang="cs-CZ" sz="1533"/>
          </a:p>
        </p:txBody>
      </p:sp>
      <p:pic>
        <p:nvPicPr>
          <p:cNvPr id="72711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70" y="3649816"/>
            <a:ext cx="3622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Obdélník 2"/>
          <p:cNvSpPr>
            <a:spLocks noChangeArrowheads="1"/>
          </p:cNvSpPr>
          <p:nvPr/>
        </p:nvSpPr>
        <p:spPr bwMode="auto">
          <a:xfrm>
            <a:off x="4381240" y="4650511"/>
            <a:ext cx="298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EDTA</a:t>
            </a:r>
            <a:b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ethylenediaminetetraacetic</a:t>
            </a:r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acid)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65932" y="141913"/>
            <a:ext cx="7219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Povrchové vody v ÚK - </a:t>
            </a:r>
            <a:r>
              <a:rPr kumimoji="0" lang="cs-CZ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POPs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32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6546" y="2082553"/>
            <a:ext cx="7972425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7788" indent="0">
              <a:lnSpc>
                <a:spcPct val="80000"/>
              </a:lnSpc>
              <a:buNone/>
              <a:tabLst>
                <a:tab pos="625475" algn="l"/>
              </a:tabLst>
              <a:defRPr/>
            </a:pP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altLang="cs-CZ" sz="25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r>
              <a:rPr lang="cs-CZ" altLang="cs-CZ" sz="2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Nemožné účinně odstranit konvenčními čističkami odpadních vod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Vysoká polarita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Dobrá rozpustnost</a:t>
            </a: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88" indent="0" algn="ctr">
              <a:lnSpc>
                <a:spcPct val="80000"/>
              </a:lnSpc>
              <a:tabLst>
                <a:tab pos="806450" algn="l"/>
              </a:tabLst>
              <a:defRPr/>
            </a:pPr>
            <a:endParaRPr lang="cs-CZ" alt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endParaRPr lang="cs-CZ" alt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endParaRPr lang="cs-CZ" alt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r>
              <a:rPr lang="cs-CZ" altLang="cs-CZ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Vysoké koncentrace EDTA v </a:t>
            </a:r>
            <a:r>
              <a:rPr lang="cs-CZ" altLang="cs-CZ" sz="2500" dirty="0">
                <a:latin typeface="Calibri" panose="020F0502020204030204" pitchFamily="34" charset="0"/>
                <a:cs typeface="Calibri" panose="020F0502020204030204" pitchFamily="34" charset="0"/>
              </a:rPr>
              <a:t>povrchových vodách</a:t>
            </a:r>
          </a:p>
          <a:p>
            <a:pPr marL="77788" indent="0" algn="ctr">
              <a:lnSpc>
                <a:spcPct val="80000"/>
              </a:lnSpc>
              <a:buNone/>
              <a:tabLst>
                <a:tab pos="806450" algn="l"/>
              </a:tabLst>
              <a:defRPr/>
            </a:pPr>
            <a:endParaRPr lang="cs-CZ" altLang="cs-CZ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440821" y="4327324"/>
            <a:ext cx="414337" cy="896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cs-CZ" sz="1533" dirty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716546" y="1175114"/>
            <a:ext cx="7448550" cy="6381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EDTA </a:t>
            </a:r>
            <a:r>
              <a:rPr lang="cs-CZ" sz="24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 povrchových vodách</a:t>
            </a:r>
            <a:endParaRPr lang="cs-CZ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65932" y="141913"/>
            <a:ext cx="7219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Povrchové vody v ÚK - </a:t>
            </a:r>
            <a:r>
              <a:rPr kumimoji="0" lang="cs-CZ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POPs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99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7302" y="1044515"/>
            <a:ext cx="5514975" cy="19431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EDTA - Bílina a Labe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July 2018</a:t>
            </a:r>
            <a:b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Ústí nad Labem</a:t>
            </a:r>
            <a:b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Bílina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river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: 67,3 µg/l 	Labe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river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: 202,9 µg/l </a:t>
            </a:r>
            <a:endParaRPr lang="cs-CZ" sz="2200" dirty="0"/>
          </a:p>
        </p:txBody>
      </p:sp>
      <p:grpSp>
        <p:nvGrpSpPr>
          <p:cNvPr id="3" name="Skupina 2"/>
          <p:cNvGrpSpPr/>
          <p:nvPr/>
        </p:nvGrpSpPr>
        <p:grpSpPr>
          <a:xfrm>
            <a:off x="927302" y="3035261"/>
            <a:ext cx="6900863" cy="3594100"/>
            <a:chOff x="2990851" y="3136900"/>
            <a:chExt cx="6900863" cy="3594100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1" y="3136900"/>
              <a:ext cx="6900863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rstenec 3"/>
            <p:cNvSpPr/>
            <p:nvPr/>
          </p:nvSpPr>
          <p:spPr>
            <a:xfrm>
              <a:off x="4922871" y="3453462"/>
              <a:ext cx="138015" cy="138015"/>
            </a:xfrm>
            <a:prstGeom prst="don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533">
                <a:solidFill>
                  <a:schemeClr val="tx1"/>
                </a:solidFill>
              </a:endParaRPr>
            </a:p>
          </p:txBody>
        </p:sp>
        <p:sp>
          <p:nvSpPr>
            <p:cNvPr id="6" name="Prstenec 5"/>
            <p:cNvSpPr/>
            <p:nvPr/>
          </p:nvSpPr>
          <p:spPr>
            <a:xfrm>
              <a:off x="6855086" y="5913277"/>
              <a:ext cx="138015" cy="138015"/>
            </a:xfrm>
            <a:prstGeom prst="donu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533">
                <a:solidFill>
                  <a:schemeClr val="tx1"/>
                </a:solidFill>
              </a:endParaRPr>
            </a:p>
          </p:txBody>
        </p:sp>
      </p:grpSp>
      <p:sp>
        <p:nvSpPr>
          <p:cNvPr id="8" name="Obdélník 7"/>
          <p:cNvSpPr/>
          <p:nvPr/>
        </p:nvSpPr>
        <p:spPr>
          <a:xfrm>
            <a:off x="465932" y="141913"/>
            <a:ext cx="7219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Povrchové vody v ÚK - </a:t>
            </a:r>
            <a:r>
              <a:rPr kumimoji="0" lang="cs-CZ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POPs</a:t>
            </a: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34760" y="1692899"/>
            <a:ext cx="327525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Norma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environmentálni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kvality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NEK-RP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EDTA = 5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µg/l</a:t>
            </a:r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IBALGIN 200 mg 24 potahovaných tablet - Lékárn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18" y="4029075"/>
            <a:ext cx="27098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Zástupný symbol pro obsah 1"/>
          <p:cNvSpPr>
            <a:spLocks noGrp="1"/>
          </p:cNvSpPr>
          <p:nvPr>
            <p:ph idx="4294967295"/>
          </p:nvPr>
        </p:nvSpPr>
        <p:spPr>
          <a:xfrm>
            <a:off x="833378" y="753013"/>
            <a:ext cx="9390807" cy="3709847"/>
          </a:xfrm>
        </p:spPr>
        <p:txBody>
          <a:bodyPr/>
          <a:lstStyle/>
          <a:p>
            <a:r>
              <a:rPr lang="cs-CZ" altLang="cs-CZ" dirty="0" smtClean="0"/>
              <a:t>Léčiva (+rezidua) – </a:t>
            </a:r>
            <a:r>
              <a:rPr lang="cs-CZ" altLang="cs-CZ" dirty="0" err="1" smtClean="0">
                <a:solidFill>
                  <a:srgbClr val="0066FF"/>
                </a:solidFill>
              </a:rPr>
              <a:t>mikropolutanty</a:t>
            </a:r>
            <a:r>
              <a:rPr lang="cs-CZ" altLang="cs-CZ" dirty="0" smtClean="0">
                <a:solidFill>
                  <a:srgbClr val="0066FF"/>
                </a:solidFill>
              </a:rPr>
              <a:t> odpadních vod</a:t>
            </a:r>
          </a:p>
          <a:p>
            <a:pPr marL="457200" lvl="1" indent="0">
              <a:buNone/>
            </a:pPr>
            <a:r>
              <a:rPr lang="cs-CZ" altLang="cs-CZ" dirty="0" smtClean="0"/>
              <a:t>= znečišťující látky vyskytující se v nízké koncentraci</a:t>
            </a:r>
          </a:p>
          <a:p>
            <a:r>
              <a:rPr lang="cs-CZ" altLang="cs-CZ" dirty="0" smtClean="0"/>
              <a:t>Biologický účinek i </a:t>
            </a:r>
            <a:r>
              <a:rPr lang="cs-CZ" altLang="cs-CZ" dirty="0" smtClean="0">
                <a:solidFill>
                  <a:srgbClr val="FF0000"/>
                </a:solidFill>
              </a:rPr>
              <a:t>toxicita</a:t>
            </a:r>
            <a:br>
              <a:rPr lang="cs-CZ" altLang="cs-CZ" dirty="0" smtClean="0">
                <a:solidFill>
                  <a:srgbClr val="FF0000"/>
                </a:solidFill>
              </a:rPr>
            </a:br>
            <a:endParaRPr lang="cs-CZ" altLang="cs-CZ" dirty="0" smtClean="0">
              <a:solidFill>
                <a:srgbClr val="FF0000"/>
              </a:solidFill>
            </a:endParaRPr>
          </a:p>
          <a:p>
            <a:r>
              <a:rPr lang="cs-CZ" altLang="cs-CZ" dirty="0" smtClean="0"/>
              <a:t>Některé jsou </a:t>
            </a:r>
            <a:r>
              <a:rPr lang="cs-CZ" altLang="cs-CZ" dirty="0" smtClean="0">
                <a:solidFill>
                  <a:srgbClr val="0066FF"/>
                </a:solidFill>
              </a:rPr>
              <a:t>endokrinní </a:t>
            </a:r>
            <a:r>
              <a:rPr lang="cs-CZ" altLang="cs-CZ" dirty="0" err="1" smtClean="0">
                <a:solidFill>
                  <a:srgbClr val="0066FF"/>
                </a:solidFill>
              </a:rPr>
              <a:t>disruptory</a:t>
            </a:r>
            <a:endParaRPr lang="cs-CZ" altLang="cs-CZ" dirty="0" smtClean="0">
              <a:solidFill>
                <a:srgbClr val="0066FF"/>
              </a:solidFill>
            </a:endParaRPr>
          </a:p>
          <a:p>
            <a:pPr marL="457200" lvl="1" indent="0">
              <a:buNone/>
            </a:pPr>
            <a:r>
              <a:rPr lang="cs-CZ" altLang="cs-CZ" dirty="0" smtClean="0"/>
              <a:t>= narušují hormonální regulaci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negativní dopady na vyšší organismy včetně člověka</a:t>
            </a:r>
          </a:p>
          <a:p>
            <a:r>
              <a:rPr lang="cs-CZ" altLang="cs-CZ" dirty="0" smtClean="0">
                <a:solidFill>
                  <a:srgbClr val="FF0000"/>
                </a:solidFill>
              </a:rPr>
              <a:t>původce snížení plodnosti a civilizačních chorob?</a:t>
            </a:r>
          </a:p>
        </p:txBody>
      </p:sp>
      <p:sp>
        <p:nvSpPr>
          <p:cNvPr id="58372" name="Nadpis 2"/>
          <p:cNvSpPr>
            <a:spLocks noGrp="1"/>
          </p:cNvSpPr>
          <p:nvPr>
            <p:ph type="title" idx="4294967295"/>
          </p:nvPr>
        </p:nvSpPr>
        <p:spPr>
          <a:xfrm>
            <a:off x="782155" y="0"/>
            <a:ext cx="8832849" cy="928687"/>
          </a:xfrm>
        </p:spPr>
        <p:txBody>
          <a:bodyPr/>
          <a:lstStyle/>
          <a:p>
            <a:pPr algn="l"/>
            <a:r>
              <a:rPr lang="cs-CZ" altLang="cs-CZ" dirty="0" smtClean="0"/>
              <a:t>Léčiva ve vodě</a:t>
            </a:r>
          </a:p>
        </p:txBody>
      </p:sp>
      <p:sp>
        <p:nvSpPr>
          <p:cNvPr id="58373" name="Zástupný symbol pro číslo snímku 3"/>
          <p:cNvSpPr txBox="1">
            <a:spLocks noGrp="1" noChangeArrowheads="1"/>
          </p:cNvSpPr>
          <p:nvPr/>
        </p:nvSpPr>
        <p:spPr bwMode="auto">
          <a:xfrm>
            <a:off x="9912351" y="6453188"/>
            <a:ext cx="576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BD32FBA-1AE1-40B7-ACEE-1997E6F14DCE}" type="slidenum">
              <a:rPr lang="cs-CZ" altLang="cs-CZ" sz="1200"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152400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Fertilo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93" y="4655345"/>
            <a:ext cx="27844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80" y="4769644"/>
            <a:ext cx="190341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35012" y="6192600"/>
            <a:ext cx="196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J. </a:t>
            </a:r>
            <a:r>
              <a:rPr lang="cs-CZ" dirty="0" err="1" smtClean="0"/>
              <a:t>Trogl</a:t>
            </a:r>
            <a:r>
              <a:rPr lang="cs-CZ" dirty="0" smtClean="0"/>
              <a:t> a kol.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8770549" y="1586149"/>
            <a:ext cx="3009718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Léčiva </a:t>
            </a:r>
            <a:r>
              <a:rPr lang="cs-CZ" b="1" dirty="0">
                <a:solidFill>
                  <a:srgbClr val="FF0000"/>
                </a:solidFill>
              </a:rPr>
              <a:t>nezařazena na seznamu prioritních látek, nestanoveny normy environmentální kvality (NEK</a:t>
            </a:r>
            <a:r>
              <a:rPr lang="cs-CZ" b="1" dirty="0" smtClean="0">
                <a:solidFill>
                  <a:srgbClr val="FF0000"/>
                </a:solidFill>
              </a:rPr>
              <a:t>) – jenom návrh!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Nadpis 2"/>
          <p:cNvSpPr>
            <a:spLocks noGrp="1"/>
          </p:cNvSpPr>
          <p:nvPr>
            <p:ph type="title" idx="4294967295"/>
          </p:nvPr>
        </p:nvSpPr>
        <p:spPr>
          <a:xfrm>
            <a:off x="782155" y="0"/>
            <a:ext cx="8832849" cy="928687"/>
          </a:xfrm>
        </p:spPr>
        <p:txBody>
          <a:bodyPr/>
          <a:lstStyle/>
          <a:p>
            <a:pPr algn="l"/>
            <a:r>
              <a:rPr lang="cs-CZ" altLang="cs-CZ" dirty="0" smtClean="0"/>
              <a:t>Léčiva ve vodě</a:t>
            </a:r>
          </a:p>
        </p:txBody>
      </p:sp>
      <p:sp>
        <p:nvSpPr>
          <p:cNvPr id="58373" name="Zástupný symbol pro číslo snímku 3"/>
          <p:cNvSpPr txBox="1">
            <a:spLocks noGrp="1" noChangeArrowheads="1"/>
          </p:cNvSpPr>
          <p:nvPr/>
        </p:nvSpPr>
        <p:spPr bwMode="auto">
          <a:xfrm>
            <a:off x="9912351" y="6453188"/>
            <a:ext cx="576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BD32FBA-1AE1-40B7-ACEE-1997E6F14DCE}" type="slidenum">
              <a:rPr lang="cs-CZ" altLang="cs-CZ" sz="1200"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152400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2" y="598773"/>
            <a:ext cx="10266744" cy="60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sah 1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6889" y="928687"/>
            <a:ext cx="9898222" cy="309104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Současné čistírny je eliminují jen částečně</a:t>
            </a:r>
          </a:p>
          <a:p>
            <a:pPr lvl="1">
              <a:defRPr/>
            </a:pPr>
            <a:r>
              <a:rPr lang="cs-CZ" altLang="cs-CZ" dirty="0">
                <a:solidFill>
                  <a:srgbClr val="006600"/>
                </a:solidFill>
                <a:sym typeface="Wingdings" panose="05000000000000000000" pitchFamily="2" charset="2"/>
              </a:rPr>
              <a:t>Odbourání v biologickém stupni ČOV</a:t>
            </a:r>
          </a:p>
          <a:p>
            <a:pPr lvl="1">
              <a:defRPr/>
            </a:pPr>
            <a:r>
              <a:rPr lang="cs-CZ" altLang="cs-CZ" dirty="0">
                <a:solidFill>
                  <a:srgbClr val="CC9900"/>
                </a:solidFill>
                <a:sym typeface="Wingdings" panose="05000000000000000000" pitchFamily="2" charset="2"/>
              </a:rPr>
              <a:t>Sorpce na zbytkový kal  snižuje použitelnost</a:t>
            </a: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Část (cca 50%) zůstává ve vyčištěné vodě a odchází do </a:t>
            </a:r>
            <a:r>
              <a:rPr lang="cs-CZ" altLang="cs-CZ" dirty="0" smtClean="0">
                <a:solidFill>
                  <a:srgbClr val="FF0000"/>
                </a:solidFill>
              </a:rPr>
              <a:t>recipientu</a:t>
            </a:r>
            <a:br>
              <a:rPr lang="cs-CZ" altLang="cs-CZ" dirty="0" smtClean="0">
                <a:solidFill>
                  <a:srgbClr val="FF0000"/>
                </a:solidFill>
              </a:rPr>
            </a:br>
            <a:endParaRPr lang="cs-CZ" alt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à"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potřeba inovativních řešení</a:t>
            </a:r>
          </a:p>
          <a:p>
            <a:pPr lvl="1">
              <a:defRPr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v terciárním stupni ČOV před vypuštěním</a:t>
            </a:r>
          </a:p>
          <a:p>
            <a:pPr lvl="1">
              <a:defRPr/>
            </a:pPr>
            <a:r>
              <a:rPr lang="cs-CZ" altLang="cs-CZ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podnikové / domácí ČOV před vstupem do kanalizace</a:t>
            </a:r>
            <a:endParaRPr lang="cs-CZ" alt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395" name="Nadpis 2"/>
          <p:cNvSpPr>
            <a:spLocks noGrp="1"/>
          </p:cNvSpPr>
          <p:nvPr>
            <p:ph type="title" idx="4294967295"/>
          </p:nvPr>
        </p:nvSpPr>
        <p:spPr>
          <a:xfrm>
            <a:off x="1115014" y="0"/>
            <a:ext cx="4529584" cy="928687"/>
          </a:xfrm>
        </p:spPr>
        <p:txBody>
          <a:bodyPr/>
          <a:lstStyle/>
          <a:p>
            <a:pPr algn="l"/>
            <a:r>
              <a:rPr lang="cs-CZ" altLang="cs-CZ" dirty="0" smtClean="0"/>
              <a:t>Léčiva ve vodě - eliminace</a:t>
            </a:r>
          </a:p>
        </p:txBody>
      </p:sp>
      <p:sp>
        <p:nvSpPr>
          <p:cNvPr id="59396" name="Zástupný symbol pro číslo snímku 3"/>
          <p:cNvSpPr txBox="1">
            <a:spLocks noGrp="1" noChangeArrowheads="1"/>
          </p:cNvSpPr>
          <p:nvPr/>
        </p:nvSpPr>
        <p:spPr bwMode="auto">
          <a:xfrm>
            <a:off x="9912351" y="6453188"/>
            <a:ext cx="576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CDDA8510-63CA-42CE-8966-764AD501BB62}" type="slidenum">
              <a:rPr lang="cs-CZ" altLang="cs-CZ" sz="1200"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152400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/>
            </a:extLst>
          </p:cNvPr>
          <p:cNvSpPr txBox="1"/>
          <p:nvPr/>
        </p:nvSpPr>
        <p:spPr>
          <a:xfrm>
            <a:off x="1200961" y="4294634"/>
            <a:ext cx="14402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prstClr val="white"/>
                </a:solidFill>
              </a:rPr>
              <a:t>Primární stupeň (mechanický)</a:t>
            </a:r>
          </a:p>
        </p:txBody>
      </p:sp>
      <p:sp>
        <p:nvSpPr>
          <p:cNvPr id="3" name="Šipka: doprava 2">
            <a:extLst>
              <a:ext uri="{FF2B5EF4-FFF2-40B4-BE49-F238E27FC236}"/>
            </a:extLst>
          </p:cNvPr>
          <p:cNvSpPr/>
          <p:nvPr/>
        </p:nvSpPr>
        <p:spPr>
          <a:xfrm>
            <a:off x="2713750" y="4565649"/>
            <a:ext cx="1079500" cy="36036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/>
            </a:extLst>
          </p:cNvPr>
          <p:cNvSpPr txBox="1"/>
          <p:nvPr/>
        </p:nvSpPr>
        <p:spPr>
          <a:xfrm>
            <a:off x="3872732" y="4263568"/>
            <a:ext cx="1656184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prstClr val="white"/>
                </a:solidFill>
              </a:rPr>
              <a:t>Sekundární stupeň (biologický)</a:t>
            </a:r>
          </a:p>
        </p:txBody>
      </p:sp>
      <p:sp>
        <p:nvSpPr>
          <p:cNvPr id="12" name="Šipka: doprava 11">
            <a:extLst>
              <a:ext uri="{FF2B5EF4-FFF2-40B4-BE49-F238E27FC236}"/>
            </a:extLst>
          </p:cNvPr>
          <p:cNvSpPr/>
          <p:nvPr/>
        </p:nvSpPr>
        <p:spPr>
          <a:xfrm>
            <a:off x="5647450" y="4545012"/>
            <a:ext cx="2808288" cy="360363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59406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76" y="4121149"/>
            <a:ext cx="1692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>
            <a:extLst>
              <a:ext uri="{FF2B5EF4-FFF2-40B4-BE49-F238E27FC236}"/>
            </a:extLst>
          </p:cNvPr>
          <p:cNvSpPr txBox="1"/>
          <p:nvPr/>
        </p:nvSpPr>
        <p:spPr>
          <a:xfrm>
            <a:off x="6251576" y="4256945"/>
            <a:ext cx="1656184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prstClr val="white"/>
                </a:solidFill>
              </a:rPr>
              <a:t>Terciární stupeň (dočištění)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5012" y="6192600"/>
            <a:ext cx="196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J. </a:t>
            </a:r>
            <a:r>
              <a:rPr lang="cs-CZ" dirty="0" err="1" smtClean="0"/>
              <a:t>Trogl</a:t>
            </a:r>
            <a:r>
              <a:rPr lang="cs-CZ" dirty="0" smtClean="0"/>
              <a:t> a kol.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3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2"/>
          <p:cNvSpPr>
            <a:spLocks noGrp="1"/>
          </p:cNvSpPr>
          <p:nvPr>
            <p:ph type="title" idx="4294967295"/>
          </p:nvPr>
        </p:nvSpPr>
        <p:spPr>
          <a:xfrm>
            <a:off x="696392" y="0"/>
            <a:ext cx="6427833" cy="928687"/>
          </a:xfrm>
        </p:spPr>
        <p:txBody>
          <a:bodyPr/>
          <a:lstStyle/>
          <a:p>
            <a:pPr algn="l"/>
            <a:r>
              <a:rPr lang="cs-CZ" altLang="cs-CZ" dirty="0" smtClean="0"/>
              <a:t>Koncentrace na výstupu z ČOV</a:t>
            </a:r>
          </a:p>
        </p:txBody>
      </p:sp>
      <p:sp>
        <p:nvSpPr>
          <p:cNvPr id="62467" name="Zástupný symbol pro číslo snímku 3"/>
          <p:cNvSpPr txBox="1">
            <a:spLocks noGrp="1" noChangeArrowheads="1"/>
          </p:cNvSpPr>
          <p:nvPr/>
        </p:nvSpPr>
        <p:spPr bwMode="auto">
          <a:xfrm>
            <a:off x="9912351" y="6453188"/>
            <a:ext cx="576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2DD6A83-1E4E-4962-8701-5F46024A730A}" type="slidenum">
              <a:rPr lang="cs-CZ" altLang="cs-CZ" sz="1200">
                <a:latin typeface="Calibri" panose="020F0502020204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152400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25727"/>
              </p:ext>
            </p:extLst>
          </p:nvPr>
        </p:nvGraphicFramePr>
        <p:xfrm>
          <a:off x="696390" y="773110"/>
          <a:ext cx="10392156" cy="552608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81419">
                  <a:extLst>
                    <a:ext uri="{9D8B030D-6E8A-4147-A177-3AD203B41FA5}"/>
                  </a:extLst>
                </a:gridCol>
                <a:gridCol w="4760135">
                  <a:extLst>
                    <a:ext uri="{9D8B030D-6E8A-4147-A177-3AD203B41FA5}"/>
                  </a:extLst>
                </a:gridCol>
                <a:gridCol w="1438364">
                  <a:extLst>
                    <a:ext uri="{9D8B030D-6E8A-4147-A177-3AD203B41FA5}"/>
                  </a:extLst>
                </a:gridCol>
                <a:gridCol w="1212238"/>
              </a:tblGrid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Látka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Účinnost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Koncentrace (</a:t>
                      </a:r>
                      <a:r>
                        <a:rPr lang="cs-CZ" sz="1800" dirty="0" err="1"/>
                        <a:t>ng</a:t>
                      </a:r>
                      <a:r>
                        <a:rPr lang="cs-CZ" sz="1800" dirty="0"/>
                        <a:t>/l)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Návrh NEK-RP</a:t>
                      </a:r>
                      <a:endParaRPr lang="cs-CZ" dirty="0"/>
                    </a:p>
                  </a:txBody>
                  <a:tcPr marT="45729" marB="45729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arbamazepin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Epilepsie, bipolární porucha –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Tegretol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2500</a:t>
                      </a:r>
                      <a:endParaRPr lang="cs-CZ" dirty="0"/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larithromycin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Antibiotikum (průdušky apod.) –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Klacid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Ketoprofen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Záněty –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Fastum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95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N-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acetylsulfamethoxazol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(metabolit)</a:t>
                      </a: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Antibiotikum (močové cesty apod.) - Biseptol  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Pentoxifyllin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Onemocnění cév -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Agapurin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Phenazon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Záněty -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Otipax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Ethinylestradiol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Hormonální antikoncepce -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Azalia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Diclofenak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Záněty -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Voltaren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Tramadol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Bolest -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Tramal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  <a:tr h="4878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Venlafaxin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Deprese –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Venlafaxin</a:t>
                      </a:r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Mylan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7620" marR="7620" marT="762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349718" y="6287174"/>
            <a:ext cx="196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J. </a:t>
            </a:r>
            <a:r>
              <a:rPr lang="cs-CZ" dirty="0" err="1" smtClean="0"/>
              <a:t>Trogl</a:t>
            </a:r>
            <a:r>
              <a:rPr lang="cs-CZ" dirty="0" smtClean="0"/>
              <a:t> a kol.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77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8EF959D-F43C-D2AC-7C21-4C5C2704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BE0EC95-CCBC-66AD-BF85-98535AA91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/>
              <a:t>Obrázky:</a:t>
            </a:r>
          </a:p>
          <a:p>
            <a:pPr marL="0" indent="0">
              <a:buNone/>
            </a:pPr>
            <a:r>
              <a:rPr lang="cs-CZ" sz="1400" dirty="0"/>
              <a:t>obrázek továrna: </a:t>
            </a:r>
            <a:r>
              <a:rPr lang="cs-CZ" sz="1400" dirty="0">
                <a:hlinkClick r:id="rId2"/>
              </a:rPr>
              <a:t>https://faktaoklimatu.cz/temata/emise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obrázek voda: </a:t>
            </a:r>
            <a:r>
              <a:rPr lang="cs-CZ" sz="1400" dirty="0">
                <a:hlinkClick r:id="rId3"/>
              </a:rPr>
              <a:t>https://faktaoklimatu.cz/temata/krajina-ekosystemy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obrázek </a:t>
            </a:r>
            <a:r>
              <a:rPr lang="cs-CZ" sz="1400" dirty="0" err="1"/>
              <a:t>Benzo</a:t>
            </a:r>
            <a:r>
              <a:rPr lang="cs-CZ" sz="1400" dirty="0"/>
              <a:t>[a]pyren: </a:t>
            </a:r>
            <a:r>
              <a:rPr lang="cs-CZ" sz="1400" dirty="0">
                <a:hlinkClick r:id="rId4"/>
              </a:rPr>
              <a:t>https://www.chmi.cz/files/portal/docs/uoco/oez/emisnibilance_CZ.html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obrázek jakost vody: https://heis.vuv.cz/data/spusteni/pgstart.asp?pg=jakostpov_i&amp;pgload=1&amp;ico=icoopenid1.png&amp;nadpis1=Vyhodnocen%ED%20jakosti%20vody%20v%20toc%EDch%20podle%20%C8SN%2075%207221&amp;nadpis2=Informa%E8n%ED%20str%E1nky%20a%20data%20ke%20sta%9Een%ED&amp;pagenavig=%DAvodn%ED%20str%E1nka%20%20%3EIndex:%A0%A0jakost%20vody%20%3E%20Vyhodnocen%ED%20jakosti%20vody%20v%20toc%EDch%20podle%20%C8SN%2075%207221%20%3E%20Informa%E8n%ED%20str%E1nky%20a%20data%20ke%20sta%9Een%ED%20%3E%20</a:t>
            </a:r>
          </a:p>
          <a:p>
            <a:pPr marL="0" indent="0">
              <a:buNone/>
            </a:pPr>
            <a:endParaRPr lang="cs-CZ" sz="1400" dirty="0"/>
          </a:p>
          <a:p>
            <a:r>
              <a:rPr lang="cs-CZ" sz="1800" dirty="0"/>
              <a:t>Data:</a:t>
            </a:r>
          </a:p>
          <a:p>
            <a:pPr marL="0" indent="0">
              <a:buNone/>
            </a:pPr>
            <a:r>
              <a:rPr lang="cs-CZ" sz="1400" dirty="0">
                <a:hlinkClick r:id="rId4"/>
              </a:rPr>
              <a:t>https://www.chmi.cz/files/portal/docs/uoco/oez/emisnibilance_CZ.html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https://csu.gov.cz/graf-emise-zakladnich-znecistujicich-latek-do-ovzdusi-v-ceske-republice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6"/>
              </a:rPr>
              <a:t>https://www.chmi.cz/files/portal/docs/uoco/isko/tab_roc/tab_roc_CZ.html</a:t>
            </a: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7"/>
              </a:rPr>
              <a:t>https://www.chmi.cz/aktualni-situace/hydrologicka-situace/podzemni-vody/hydrologicka-bilance</a:t>
            </a:r>
            <a:endParaRPr lang="cs-CZ" sz="14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0320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7" y="798652"/>
            <a:ext cx="11026163" cy="54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Zástupný symbol pro číslo snímku 3"/>
          <p:cNvSpPr txBox="1">
            <a:spLocks noGrp="1" noChangeArrowheads="1"/>
          </p:cNvSpPr>
          <p:nvPr/>
        </p:nvSpPr>
        <p:spPr bwMode="auto">
          <a:xfrm>
            <a:off x="9912351" y="6453188"/>
            <a:ext cx="5762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1CD962C-BDAA-4C1D-B305-CA081DE60107}" type="slidenum">
              <a:rPr lang="cs-CZ" altLang="cs-CZ" sz="12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200">
              <a:latin typeface="Calibri" panose="020F0502020204030204" pitchFamily="34" charset="0"/>
            </a:endParaRPr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152400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/>
            </a:extLst>
          </p:cNvPr>
          <p:cNvSpPr/>
          <p:nvPr/>
        </p:nvSpPr>
        <p:spPr>
          <a:xfrm>
            <a:off x="2511706" y="3300786"/>
            <a:ext cx="8060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6000" b="1" dirty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  <a:r>
              <a:rPr lang="cs-CZ" sz="6000" b="1" dirty="0" smtClean="0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6000" b="1" dirty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84" y="353550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Historie vývoje </a:t>
            </a:r>
            <a:r>
              <a:rPr lang="cs-CZ" dirty="0"/>
              <a:t>monitoringu kvality </a:t>
            </a:r>
            <a:r>
              <a:rPr lang="cs-CZ" dirty="0" smtClean="0"/>
              <a:t>ovzduší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na území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71500" indent="-571500"/>
            <a:r>
              <a:rPr lang="cs-CZ" dirty="0" smtClean="0"/>
              <a:t>Rozvoj </a:t>
            </a:r>
            <a:r>
              <a:rPr lang="cs-CZ" dirty="0"/>
              <a:t>těžkého průmyslu </a:t>
            </a:r>
            <a:r>
              <a:rPr lang="cs-CZ" dirty="0" smtClean="0"/>
              <a:t>– důsledky se </a:t>
            </a:r>
            <a:r>
              <a:rPr lang="cs-CZ" dirty="0"/>
              <a:t>začaly projevovat již v druhé polovině padesátých let. Situaci dále zhoršila výstavba hnědouhelných elektráren v </a:t>
            </a:r>
            <a:r>
              <a:rPr lang="cs-CZ" dirty="0" smtClean="0"/>
              <a:t>Podkrušnohoří – nárůst SO</a:t>
            </a:r>
            <a:r>
              <a:rPr lang="cs-CZ" baseline="-25000" dirty="0" smtClean="0"/>
              <a:t>2</a:t>
            </a:r>
            <a:r>
              <a:rPr lang="cs-CZ" dirty="0" smtClean="0"/>
              <a:t>, popílku.</a:t>
            </a:r>
            <a:endParaRPr lang="cs-CZ" dirty="0" smtClean="0"/>
          </a:p>
          <a:p>
            <a:pPr marL="571500" indent="-571500"/>
            <a:endParaRPr lang="cs-CZ" dirty="0"/>
          </a:p>
          <a:p>
            <a:pPr marL="571500" indent="-571500"/>
            <a:r>
              <a:rPr lang="cs-CZ" dirty="0"/>
              <a:t>Hlavním garantem sledování imisní </a:t>
            </a:r>
            <a:r>
              <a:rPr lang="cs-CZ" dirty="0" smtClean="0"/>
              <a:t>situace byla </a:t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tomto období </a:t>
            </a:r>
            <a:r>
              <a:rPr lang="cs-CZ" b="1" dirty="0"/>
              <a:t>hygienická služba </a:t>
            </a:r>
            <a:r>
              <a:rPr lang="cs-CZ" dirty="0"/>
              <a:t>– postupně se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zapojoval </a:t>
            </a:r>
            <a:r>
              <a:rPr lang="cs-CZ" dirty="0"/>
              <a:t>i ČHMÚ (výzkumem rozptylu znečištění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ovzduší</a:t>
            </a:r>
            <a:r>
              <a:rPr lang="cs-CZ" dirty="0" smtClean="0"/>
              <a:t>).</a:t>
            </a:r>
          </a:p>
          <a:p>
            <a:pPr marL="571500" indent="-571500"/>
            <a:endParaRPr lang="cs-CZ" dirty="0"/>
          </a:p>
          <a:p>
            <a:pPr marL="571500" indent="-571500"/>
            <a:r>
              <a:rPr lang="cs-CZ" dirty="0"/>
              <a:t>Z Ústavu hygieny a hygienické služby přešlo </a:t>
            </a:r>
            <a:r>
              <a:rPr lang="cs-CZ" b="1" dirty="0"/>
              <a:t>v roce 1968 </a:t>
            </a:r>
            <a:r>
              <a:rPr lang="cs-CZ" dirty="0"/>
              <a:t>do HMÚ několik pracovníků a v Praze vznikl zvláštní </a:t>
            </a:r>
            <a:r>
              <a:rPr lang="cs-CZ" b="1" dirty="0"/>
              <a:t>útvar čistoty ovzduší s regionálními pracovišti v pobočkách ústavu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Zástupný obsah 10">
            <a:extLst>
              <a:ext uri="{FF2B5EF4-FFF2-40B4-BE49-F238E27FC236}">
                <a16:creationId xmlns="" xmlns:a16="http://schemas.microsoft.com/office/drawing/2014/main" id="{A79E3C8D-95EE-93AF-7ABF-0FE66E276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91" y="2498086"/>
            <a:ext cx="3713647" cy="25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61" y="411424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Historie vývoje </a:t>
            </a:r>
            <a:r>
              <a:rPr lang="cs-CZ" dirty="0"/>
              <a:t>monitoringu kvality ovzduší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území </a:t>
            </a:r>
            <a:r>
              <a:rPr lang="cs-CZ" dirty="0" smtClean="0"/>
              <a:t>ČR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571500" indent="-571500"/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prstClr val="black"/>
                </a:solidFill>
              </a:rPr>
              <a:t>Útvar </a:t>
            </a:r>
            <a:r>
              <a:rPr lang="cs-CZ" b="1" dirty="0">
                <a:solidFill>
                  <a:prstClr val="black"/>
                </a:solidFill>
              </a:rPr>
              <a:t>čistoty ovzduší s regionálními pracovišti v pobočkách </a:t>
            </a:r>
            <a:r>
              <a:rPr lang="cs-CZ" b="1" dirty="0" smtClean="0">
                <a:solidFill>
                  <a:prstClr val="black"/>
                </a:solidFill>
              </a:rPr>
              <a:t>ústavu.</a:t>
            </a:r>
            <a:endParaRPr lang="cs-CZ" dirty="0" smtClean="0"/>
          </a:p>
          <a:p>
            <a:pPr marL="571500" indent="-571500"/>
            <a:r>
              <a:rPr lang="cs-CZ" dirty="0" smtClean="0"/>
              <a:t>Jedním </a:t>
            </a:r>
            <a:r>
              <a:rPr lang="cs-CZ" dirty="0"/>
              <a:t>z prvních výzkumných úkolů byl </a:t>
            </a:r>
            <a:r>
              <a:rPr lang="cs-CZ" i="1" dirty="0"/>
              <a:t>„Výzkum rozptylu škodlivin v atmosféře se zřetelem k zabezpečení čistoty ovzduší“ </a:t>
            </a:r>
            <a:r>
              <a:rPr lang="cs-CZ" dirty="0"/>
              <a:t>(1968–1970</a:t>
            </a:r>
            <a:r>
              <a:rPr lang="cs-CZ" dirty="0" smtClean="0"/>
              <a:t>).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byla </a:t>
            </a:r>
            <a:r>
              <a:rPr lang="cs-CZ" b="1" dirty="0"/>
              <a:t>vybudována síť stanic</a:t>
            </a:r>
            <a:r>
              <a:rPr lang="cs-CZ" dirty="0"/>
              <a:t> pro měření koncentrací </a:t>
            </a:r>
            <a:r>
              <a:rPr lang="cs-CZ" dirty="0" smtClean="0"/>
              <a:t>SO</a:t>
            </a:r>
            <a:r>
              <a:rPr lang="cs-CZ" baseline="-25000" dirty="0" smtClean="0"/>
              <a:t>2</a:t>
            </a:r>
            <a:r>
              <a:rPr lang="cs-CZ" dirty="0" smtClean="0"/>
              <a:t> a </a:t>
            </a:r>
            <a:r>
              <a:rPr lang="cs-CZ" dirty="0"/>
              <a:t>prachu v tehdejším </a:t>
            </a:r>
            <a:r>
              <a:rPr lang="cs-CZ" b="1" dirty="0"/>
              <a:t>Severočeském kraji. </a:t>
            </a:r>
            <a:endParaRPr lang="cs-CZ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 </a:t>
            </a:r>
            <a:r>
              <a:rPr lang="cs-CZ" dirty="0"/>
              <a:t>průběhu dalších let se monitorovací síť rozšiřovala do dalších regionů a postupně se rozšiřoval i monitorovací program škodlivých látek.</a:t>
            </a:r>
          </a:p>
        </p:txBody>
      </p:sp>
    </p:spTree>
    <p:extLst>
      <p:ext uri="{BB962C8B-B14F-4D97-AF65-F5344CB8AC3E}">
        <p14:creationId xmlns:p14="http://schemas.microsoft.com/office/powerpoint/2010/main" val="352455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658" y="35317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Historie vývoje monitoringu kvality ovzduší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území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90" y="1767576"/>
            <a:ext cx="10696074" cy="5662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 smtClean="0"/>
              <a:t>Od 70. let - ČHMÚ</a:t>
            </a:r>
            <a:r>
              <a:rPr lang="cs-CZ" sz="2000" dirty="0" smtClean="0"/>
              <a:t> (ministerstvo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lesního a vodního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hospodářství) </a:t>
            </a:r>
            <a:r>
              <a:rPr lang="cs-CZ" sz="2000" dirty="0" smtClean="0"/>
              <a:t>a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 hygieny a epidemiologie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(ministerstvo zdravotnictví) ukládání a zpracování dat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imisních sítí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Interním (později Imisním) informačním systému (IIS), který byl subsystémem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Informačního systému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území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(ISU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  <a:defRPr/>
            </a:pPr>
            <a:endParaRPr lang="cs-CZ" sz="1600" dirty="0" smtClean="0"/>
          </a:p>
          <a:p>
            <a:pPr>
              <a:defRPr/>
            </a:pPr>
            <a:r>
              <a:rPr lang="cs-CZ" sz="2000" b="1" dirty="0" smtClean="0"/>
              <a:t>V </a:t>
            </a:r>
            <a:r>
              <a:rPr lang="cs-CZ" sz="2000" b="1" dirty="0"/>
              <a:t>roce </a:t>
            </a:r>
            <a:r>
              <a:rPr lang="cs-CZ" sz="2000" b="1" dirty="0" smtClean="0"/>
              <a:t>1990 – </a:t>
            </a:r>
            <a:r>
              <a:rPr lang="cs-CZ" sz="2000" dirty="0" smtClean="0"/>
              <a:t>Vznik</a:t>
            </a:r>
            <a:r>
              <a:rPr lang="cs-CZ" sz="2000" b="1" dirty="0" smtClean="0"/>
              <a:t>  </a:t>
            </a:r>
            <a:r>
              <a:rPr lang="cs-CZ" sz="2000" dirty="0"/>
              <a:t>„</a:t>
            </a:r>
            <a:r>
              <a:rPr lang="cs-CZ" sz="2000" b="1" dirty="0"/>
              <a:t>Informační systém kvality ovzduší</a:t>
            </a:r>
            <a:r>
              <a:rPr lang="cs-CZ" sz="2000" dirty="0"/>
              <a:t>“ (ISKO) 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sběr</a:t>
            </a:r>
            <a:r>
              <a:rPr lang="cs-CZ" sz="2000" dirty="0"/>
              <a:t>, archivace a zpracování dat z automatizovaných i manuálních měřicích sítí ČR (imisní databáze a databáze chemického složení srážek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endParaRPr lang="cs-CZ" sz="2000" dirty="0"/>
          </a:p>
          <a:p>
            <a:pPr lvl="0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ukládání a zpracování dat o emisích a zdrojích znečišťování ovzduší (emisní databáze</a:t>
            </a:r>
            <a:r>
              <a:rPr lang="cs-CZ" sz="2000" dirty="0" smtClean="0"/>
              <a:t>)</a:t>
            </a:r>
            <a:br>
              <a:rPr lang="cs-CZ" sz="2000" dirty="0" smtClean="0"/>
            </a:br>
            <a:endParaRPr lang="cs-CZ" sz="2000" dirty="0"/>
          </a:p>
          <a:p>
            <a:pPr lvl="0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je součástí i Národního inventarizačního systému pro skleníkové </a:t>
            </a:r>
            <a:r>
              <a:rPr lang="cs-CZ" sz="2000" dirty="0" smtClean="0"/>
              <a:t>plyny</a:t>
            </a:r>
            <a:br>
              <a:rPr lang="cs-CZ" sz="2000" dirty="0" smtClean="0"/>
            </a:br>
            <a:endParaRPr lang="cs-CZ" sz="2000" dirty="0"/>
          </a:p>
          <a:p>
            <a:pPr lvl="0"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Vydávání tabelárních a </a:t>
            </a:r>
            <a:r>
              <a:rPr lang="cs-CZ" sz="2000" b="1" dirty="0" smtClean="0"/>
              <a:t>grafických ročenek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01321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1" y="31844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Historie vývoje monitoringu kvality ovzduší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území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90" y="1517095"/>
            <a:ext cx="10696074" cy="5662864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lang="cs-CZ" sz="1600" dirty="0" smtClean="0"/>
          </a:p>
          <a:p>
            <a:pPr lvl="0">
              <a:defRPr/>
            </a:pP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roce 1993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ukončení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provozu dřívějšího a zahájení inovovaného automatizovaného imisního monitoringu (AIM) v síti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ČHMÚ</a:t>
            </a:r>
            <a:b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</a:t>
            </a:r>
            <a:r>
              <a:rPr lang="cs-CZ" sz="20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roku 1994 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uváděny v Tabelárním přehledu údaje o obsahu těžkých kovů v částicích atmosférického </a:t>
            </a:r>
            <a:r>
              <a:rPr lang="cs-CZ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aerosolu,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 o chemickém složení srážkových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 a 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údaje o těkavých organických látkách (VOC) </a:t>
            </a:r>
            <a:r>
              <a:rPr lang="cs-CZ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2000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roku 1995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doprovodná meteorologická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</a:t>
            </a:r>
            <a:b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roku 1997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systematický monitoring perzistentních organických látek (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0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</a:t>
            </a:r>
            <a:r>
              <a:rPr lang="cs-CZ" sz="20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roku 1996 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 do imisní databáze ISKO ukládána a prezentována v Tabelárním přehledu data z německé strany </a:t>
            </a:r>
            <a:r>
              <a:rPr lang="cs-CZ" sz="20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"Černého trojúhelníku"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20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roku 1997 </a:t>
            </a:r>
            <a:r>
              <a:rPr lang="cs-CZ" sz="20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také data z polské strany.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498" y="3541371"/>
            <a:ext cx="2133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11" y="318448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Současnost </a:t>
            </a:r>
            <a:r>
              <a:rPr lang="cs-CZ" dirty="0"/>
              <a:t>vývoje monitoringu kvality ovzduší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území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11" y="1976764"/>
            <a:ext cx="10696074" cy="566286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ČHMÚ hlavním garantem sledování imisní situace. </a:t>
            </a:r>
            <a:endParaRPr lang="cs-CZ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Automatizované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stanice měří nejen SO2,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NOx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prachové částice, ale také ozon (O3), benzen, CO a další škodliviny. </a:t>
            </a:r>
            <a:endParaRPr lang="cs-CZ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veřejně dostupná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monitorovací síť je součástí evropského systému sledování kvality ovzduší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rozsáhlá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síť monitorovacích stanic, které sledují imise pevných částic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PM10, PM2.5), SO</a:t>
            </a:r>
            <a:r>
              <a:rPr lang="cs-CZ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dalších škodlivin. Polsko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stále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jednou z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nejznečištěnějších</a:t>
            </a:r>
            <a:b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a čelí vysokému počtu překročení imisních limitů, zejména ve městech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Dnes: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Německo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provozuje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jednu z nejkomplexnějších sítí, která zahrnuje měření pevných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částic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plynů, </a:t>
            </a:r>
            <a:r>
              <a:rPr lang="cs-CZ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VOCs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skleníkových plynů. Německo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aktivně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využívá data z monitoringu k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dalšímu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zlepšování kvality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ovzduší, lídr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používání obnovitelných zdrojů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 - 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což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výrazně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přispívá ke snížení emisí.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011" y="3855696"/>
            <a:ext cx="2133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10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49116" y="51485"/>
          <a:ext cx="1397268" cy="145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10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34190" y="6717"/>
          <a:ext cx="1209573" cy="1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10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81991" y="-2833"/>
          <a:ext cx="1227221" cy="126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10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2526" y="19399"/>
          <a:ext cx="1309036" cy="126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3">
            <a:extLst>
              <a:ext uri="{FF2B5EF4-FFF2-40B4-BE49-F238E27FC236}">
                <a16:creationId xmlns="" xmlns:a16="http://schemas.microsoft.com/office/drawing/2014/main" id="{75559D73-17DC-5599-1285-BC24639B0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975364"/>
              </p:ext>
            </p:extLst>
          </p:nvPr>
        </p:nvGraphicFramePr>
        <p:xfrm>
          <a:off x="799898" y="1158689"/>
          <a:ext cx="10541870" cy="565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09212" y="-9636"/>
          <a:ext cx="1598192" cy="1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80202" y="-29008"/>
          <a:ext cx="1489647" cy="128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="" xmlns:a16="http://schemas.microsoft.com/office/drawing/2014/main" id="{F0C5FBD8-0E3F-40E7-B059-9C6A1F4280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46521" y="-18866"/>
          <a:ext cx="1598193" cy="126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Obdélník 1"/>
          <p:cNvSpPr/>
          <p:nvPr/>
        </p:nvSpPr>
        <p:spPr>
          <a:xfrm>
            <a:off x="6575531" y="1158689"/>
            <a:ext cx="274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b="1" dirty="0"/>
              <a:t>Zákon č. 201/2012 Sb.</a:t>
            </a:r>
          </a:p>
        </p:txBody>
      </p:sp>
    </p:spTree>
    <p:extLst>
      <p:ext uri="{BB962C8B-B14F-4D97-AF65-F5344CB8AC3E}">
        <p14:creationId xmlns:p14="http://schemas.microsoft.com/office/powerpoint/2010/main" val="123271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46F02D2-DBE4-3ACE-5756-5FDE4779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PM </a:t>
            </a:r>
            <a:r>
              <a:rPr lang="cs-CZ" dirty="0" smtClean="0"/>
              <a:t>částice </a:t>
            </a:r>
            <a:r>
              <a:rPr lang="cs-CZ" dirty="0"/>
              <a:t>v ÚK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6C1CD02-FBBF-6D26-9DB0-4B4572A51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="" xmlns:a16="http://schemas.microsoft.com/office/drawing/2014/main" id="{74771A26-D1A9-A6BF-9A66-1E04217CC4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91241"/>
              </p:ext>
            </p:extLst>
          </p:nvPr>
        </p:nvGraphicFramePr>
        <p:xfrm>
          <a:off x="5358384" y="1690688"/>
          <a:ext cx="668121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ástupný obsah 2">
            <a:extLst>
              <a:ext uri="{FF2B5EF4-FFF2-40B4-BE49-F238E27FC236}">
                <a16:creationId xmlns="" xmlns:a16="http://schemas.microsoft.com/office/drawing/2014/main" id="{C7216CF6-289C-C2D9-DC65-1F04E732A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5018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="" xmlns:a16="http://schemas.microsoft.com/office/drawing/2014/main" id="{9F995269-E7E0-C135-0235-C673FE386BF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5018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Polétavý prach je lehce šiřitelný vzduchem </a:t>
            </a:r>
            <a:r>
              <a:rPr lang="cs-CZ" dirty="0">
                <a:sym typeface="Wingdings" panose="05000000000000000000" pitchFamily="2" charset="2"/>
              </a:rPr>
              <a:t> vznik při těžbě, výrobě cementu, vysokoteplotní procesy, zemská kůra…</a:t>
            </a:r>
            <a:endParaRPr lang="cs-CZ" dirty="0"/>
          </a:p>
          <a:p>
            <a:endParaRPr lang="cs-CZ" dirty="0"/>
          </a:p>
          <a:p>
            <a:r>
              <a:rPr lang="cs-CZ" dirty="0"/>
              <a:t>Váže na sebe ostatní látky (sírany, amonné ionty či PAH)</a:t>
            </a:r>
          </a:p>
          <a:p>
            <a:endParaRPr lang="cs-CZ" dirty="0"/>
          </a:p>
          <a:p>
            <a:r>
              <a:rPr lang="cs-CZ" dirty="0"/>
              <a:t>Menší částice jsou škodlivější a dostávají se snadno do plic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01299" y="3631962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PM</a:t>
            </a:r>
            <a:r>
              <a:rPr lang="cs-CZ" baseline="-25000" dirty="0" smtClean="0"/>
              <a:t>10</a:t>
            </a:r>
            <a:endParaRPr lang="cs-CZ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282809" y="4333875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PM</a:t>
            </a:r>
            <a:r>
              <a:rPr lang="cs-CZ" baseline="-25000" dirty="0" smtClean="0"/>
              <a:t>2,5</a:t>
            </a:r>
            <a:endParaRPr lang="cs-CZ" baseline="-25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401300" y="3016251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TZL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95248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1395</Words>
  <Application>Microsoft Office PowerPoint</Application>
  <PresentationFormat>Širokoúhlá obrazovka</PresentationFormat>
  <Paragraphs>296</Paragraphs>
  <Slides>28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Default Design</vt:lpstr>
      <vt:lpstr>Envimod - vzor1</vt:lpstr>
      <vt:lpstr>1_Envimod - vzor1</vt:lpstr>
      <vt:lpstr>Kvalita ovzduší a povrchových vod v Ústeckém kraji</vt:lpstr>
      <vt:lpstr>Úvod - ovzduší</vt:lpstr>
      <vt:lpstr>Historie vývoje monitoringu kvality ovzduší  na území ČR</vt:lpstr>
      <vt:lpstr>Historie vývoje monitoringu kvality ovzduší  na území ČR</vt:lpstr>
      <vt:lpstr>Historie vývoje monitoringu kvality ovzduší  na území ČR</vt:lpstr>
      <vt:lpstr>Historie vývoje monitoringu kvality ovzduší  na území ČR</vt:lpstr>
      <vt:lpstr>Současnost vývoje monitoringu kvality ovzduší  na území ČR</vt:lpstr>
      <vt:lpstr>Prezentace aplikace PowerPoint</vt:lpstr>
      <vt:lpstr>PM částice v ÚK</vt:lpstr>
      <vt:lpstr>PM částice v ÚK</vt:lpstr>
      <vt:lpstr>Základní znečisťující oxidy v ÚK</vt:lpstr>
      <vt:lpstr>Vývoj ročních emisí hlavních znečišťujících látek v Ústeckém (Severočeském) kraji – REZZO 1 - 3</vt:lpstr>
      <vt:lpstr>Benzo[a]pyren v ÚK</vt:lpstr>
      <vt:lpstr>Prezentace aplikace PowerPoint</vt:lpstr>
      <vt:lpstr>Prezentace aplikace PowerPoint</vt:lpstr>
      <vt:lpstr>Kvalita ovzduší v ČR</vt:lpstr>
      <vt:lpstr>Úvod – povrchové vody</vt:lpstr>
      <vt:lpstr>Základní jakost  povrchové vody </vt:lpstr>
      <vt:lpstr>Základní jakost  povrchové vody </vt:lpstr>
      <vt:lpstr>EDTA v povrchových vodách</vt:lpstr>
      <vt:lpstr>Prezentace aplikace PowerPoint</vt:lpstr>
      <vt:lpstr>Analýza EDTA - Bílina a Labe   July 2018 Ústí nad Labem Bílina river : 67,3 µg/l  Labe river: 202,9 µg/l </vt:lpstr>
      <vt:lpstr>Léčiva ve vodě</vt:lpstr>
      <vt:lpstr>Léčiva ve vodě</vt:lpstr>
      <vt:lpstr>Léčiva ve vodě - eliminace</vt:lpstr>
      <vt:lpstr>Koncentrace na výstupu z ČOV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ovzduší a povrchových vod v Ústeckém kraji</dc:title>
  <dc:creator>Michael Hožďala</dc:creator>
  <cp:lastModifiedBy>kuranp</cp:lastModifiedBy>
  <cp:revision>36</cp:revision>
  <dcterms:created xsi:type="dcterms:W3CDTF">2024-09-13T06:19:27Z</dcterms:created>
  <dcterms:modified xsi:type="dcterms:W3CDTF">2024-09-25T09:22:13Z</dcterms:modified>
</cp:coreProperties>
</file>