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  <p:sldMasterId id="2147483706" r:id="rId6"/>
    <p:sldMasterId id="2147483760" r:id="rId7"/>
  </p:sldMasterIdLst>
  <p:notesMasterIdLst>
    <p:notesMasterId r:id="rId27"/>
  </p:notesMasterIdLst>
  <p:sldIdLst>
    <p:sldId id="256" r:id="rId8"/>
    <p:sldId id="2147474259" r:id="rId9"/>
    <p:sldId id="2147475760" r:id="rId10"/>
    <p:sldId id="2550" r:id="rId11"/>
    <p:sldId id="2147475782" r:id="rId12"/>
    <p:sldId id="2147475785" r:id="rId13"/>
    <p:sldId id="2147470422" r:id="rId14"/>
    <p:sldId id="2147470418" r:id="rId15"/>
    <p:sldId id="2147475786" r:id="rId16"/>
    <p:sldId id="2147470417" r:id="rId17"/>
    <p:sldId id="2147470405" r:id="rId18"/>
    <p:sldId id="2147474340" r:id="rId19"/>
    <p:sldId id="2147475784" r:id="rId20"/>
    <p:sldId id="2147475637" r:id="rId21"/>
    <p:sldId id="2147470393" r:id="rId22"/>
    <p:sldId id="2147475788" r:id="rId23"/>
    <p:sldId id="2147474373" r:id="rId24"/>
    <p:sldId id="2147475787" r:id="rId25"/>
    <p:sldId id="292" r:id="rId26"/>
  </p:sldIdLst>
  <p:sldSz cx="12192000" cy="6858000"/>
  <p:notesSz cx="9926638" cy="6797675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518EA-0227-4558-B352-67DA88426E53}" v="62" dt="2024-11-04T11:02:41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94"/>
  </p:normalViewPr>
  <p:slideViewPr>
    <p:cSldViewPr snapToGrid="0">
      <p:cViewPr varScale="1">
        <p:scale>
          <a:sx n="61" d="100"/>
          <a:sy n="61" d="100"/>
        </p:scale>
        <p:origin x="516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užíková Eva" userId="f8b6cde9-1e72-45f5-8948-50e1a08436ce" providerId="ADAL" clId="{2957C73E-E8F2-4D88-92B1-EF997044E5FE}"/>
    <pc:docChg chg="custSel addSld delSld modSld sldOrd">
      <pc:chgData name="Kalužíková Eva" userId="f8b6cde9-1e72-45f5-8948-50e1a08436ce" providerId="ADAL" clId="{2957C73E-E8F2-4D88-92B1-EF997044E5FE}" dt="2024-10-23T12:03:53.802" v="913" actId="255"/>
      <pc:docMkLst>
        <pc:docMk/>
      </pc:docMkLst>
      <pc:sldChg chg="del">
        <pc:chgData name="Kalužíková Eva" userId="f8b6cde9-1e72-45f5-8948-50e1a08436ce" providerId="ADAL" clId="{2957C73E-E8F2-4D88-92B1-EF997044E5FE}" dt="2024-10-23T10:34:09.744" v="61" actId="2696"/>
        <pc:sldMkLst>
          <pc:docMk/>
          <pc:sldMk cId="2342051784" sldId="345"/>
        </pc:sldMkLst>
      </pc:sldChg>
      <pc:sldChg chg="modSp mod">
        <pc:chgData name="Kalužíková Eva" userId="f8b6cde9-1e72-45f5-8948-50e1a08436ce" providerId="ADAL" clId="{2957C73E-E8F2-4D88-92B1-EF997044E5FE}" dt="2024-10-23T12:00:40.437" v="898" actId="20577"/>
        <pc:sldMkLst>
          <pc:docMk/>
          <pc:sldMk cId="504744224" sldId="2550"/>
        </pc:sldMkLst>
        <pc:spChg chg="mod">
          <ac:chgData name="Kalužíková Eva" userId="f8b6cde9-1e72-45f5-8948-50e1a08436ce" providerId="ADAL" clId="{2957C73E-E8F2-4D88-92B1-EF997044E5FE}" dt="2024-10-23T12:00:40.437" v="898" actId="20577"/>
          <ac:spMkLst>
            <pc:docMk/>
            <pc:sldMk cId="504744224" sldId="2550"/>
            <ac:spMk id="2" creationId="{46B5F0C5-C0E7-4DB8-B17F-C7AC571451CA}"/>
          </ac:spMkLst>
        </pc:spChg>
        <pc:spChg chg="mod">
          <ac:chgData name="Kalužíková Eva" userId="f8b6cde9-1e72-45f5-8948-50e1a08436ce" providerId="ADAL" clId="{2957C73E-E8F2-4D88-92B1-EF997044E5FE}" dt="2024-10-23T10:26:21.790" v="6" actId="208"/>
          <ac:spMkLst>
            <pc:docMk/>
            <pc:sldMk cId="504744224" sldId="2550"/>
            <ac:spMk id="4" creationId="{273CC61C-0739-45D7-AE64-6E5F31D497D4}"/>
          </ac:spMkLst>
        </pc:spChg>
        <pc:spChg chg="mod">
          <ac:chgData name="Kalužíková Eva" userId="f8b6cde9-1e72-45f5-8948-50e1a08436ce" providerId="ADAL" clId="{2957C73E-E8F2-4D88-92B1-EF997044E5FE}" dt="2024-10-23T10:25:24.128" v="0" actId="208"/>
          <ac:spMkLst>
            <pc:docMk/>
            <pc:sldMk cId="504744224" sldId="2550"/>
            <ac:spMk id="7" creationId="{F0C668D6-2E90-467C-933D-EA4AEB049FD3}"/>
          </ac:spMkLst>
        </pc:spChg>
      </pc:sldChg>
      <pc:sldChg chg="modSp mod">
        <pc:chgData name="Kalužíková Eva" userId="f8b6cde9-1e72-45f5-8948-50e1a08436ce" providerId="ADAL" clId="{2957C73E-E8F2-4D88-92B1-EF997044E5FE}" dt="2024-10-23T12:03:45.134" v="912" actId="1076"/>
        <pc:sldMkLst>
          <pc:docMk/>
          <pc:sldMk cId="168597339" sldId="2147470393"/>
        </pc:sldMkLst>
        <pc:spChg chg="mod">
          <ac:chgData name="Kalužíková Eva" userId="f8b6cde9-1e72-45f5-8948-50e1a08436ce" providerId="ADAL" clId="{2957C73E-E8F2-4D88-92B1-EF997044E5FE}" dt="2024-10-23T12:03:45.134" v="912" actId="1076"/>
          <ac:spMkLst>
            <pc:docMk/>
            <pc:sldMk cId="168597339" sldId="2147470393"/>
            <ac:spMk id="2" creationId="{8B8F0FB9-878F-90C7-CE9A-4B736DAF9AAD}"/>
          </ac:spMkLst>
        </pc:spChg>
        <pc:picChg chg="mod">
          <ac:chgData name="Kalužíková Eva" userId="f8b6cde9-1e72-45f5-8948-50e1a08436ce" providerId="ADAL" clId="{2957C73E-E8F2-4D88-92B1-EF997044E5FE}" dt="2024-10-23T10:32:17.507" v="23" actId="1076"/>
          <ac:picMkLst>
            <pc:docMk/>
            <pc:sldMk cId="168597339" sldId="2147470393"/>
            <ac:picMk id="4" creationId="{E5EFA218-1D04-4F43-BDF6-A0AA0B130B39}"/>
          </ac:picMkLst>
        </pc:picChg>
      </pc:sldChg>
      <pc:sldChg chg="modSp del mod">
        <pc:chgData name="Kalužíková Eva" userId="f8b6cde9-1e72-45f5-8948-50e1a08436ce" providerId="ADAL" clId="{2957C73E-E8F2-4D88-92B1-EF997044E5FE}" dt="2024-10-23T10:56:59.130" v="401" actId="2696"/>
        <pc:sldMkLst>
          <pc:docMk/>
          <pc:sldMk cId="840987259" sldId="2147470410"/>
        </pc:sldMkLst>
        <pc:spChg chg="mod">
          <ac:chgData name="Kalužíková Eva" userId="f8b6cde9-1e72-45f5-8948-50e1a08436ce" providerId="ADAL" clId="{2957C73E-E8F2-4D88-92B1-EF997044E5FE}" dt="2024-10-23T10:31:13.549" v="22" actId="20577"/>
          <ac:spMkLst>
            <pc:docMk/>
            <pc:sldMk cId="840987259" sldId="2147470410"/>
            <ac:spMk id="18" creationId="{AFF1BC29-2918-E389-E846-C1EB1A9B14F9}"/>
          </ac:spMkLst>
        </pc:spChg>
      </pc:sldChg>
      <pc:sldChg chg="delSp modSp mod">
        <pc:chgData name="Kalužíková Eva" userId="f8b6cde9-1e72-45f5-8948-50e1a08436ce" providerId="ADAL" clId="{2957C73E-E8F2-4D88-92B1-EF997044E5FE}" dt="2024-10-23T10:58:18.006" v="418" actId="20577"/>
        <pc:sldMkLst>
          <pc:docMk/>
          <pc:sldMk cId="291291459" sldId="2147470418"/>
        </pc:sldMkLst>
        <pc:spChg chg="mod">
          <ac:chgData name="Kalužíková Eva" userId="f8b6cde9-1e72-45f5-8948-50e1a08436ce" providerId="ADAL" clId="{2957C73E-E8F2-4D88-92B1-EF997044E5FE}" dt="2024-10-23T10:58:18.006" v="418" actId="20577"/>
          <ac:spMkLst>
            <pc:docMk/>
            <pc:sldMk cId="291291459" sldId="2147470418"/>
            <ac:spMk id="2" creationId="{8C8B3099-E559-CCF5-12AB-6F750C24E4C3}"/>
          </ac:spMkLst>
        </pc:spChg>
        <pc:spChg chg="del">
          <ac:chgData name="Kalužíková Eva" userId="f8b6cde9-1e72-45f5-8948-50e1a08436ce" providerId="ADAL" clId="{2957C73E-E8F2-4D88-92B1-EF997044E5FE}" dt="2024-10-23T10:57:13.231" v="402" actId="21"/>
          <ac:spMkLst>
            <pc:docMk/>
            <pc:sldMk cId="291291459" sldId="2147470418"/>
            <ac:spMk id="3" creationId="{2B7EF28B-08FD-C112-4B96-7C872093321D}"/>
          </ac:spMkLst>
        </pc:spChg>
        <pc:spChg chg="mod">
          <ac:chgData name="Kalužíková Eva" userId="f8b6cde9-1e72-45f5-8948-50e1a08436ce" providerId="ADAL" clId="{2957C73E-E8F2-4D88-92B1-EF997044E5FE}" dt="2024-10-23T10:57:17.833" v="403" actId="1076"/>
          <ac:spMkLst>
            <pc:docMk/>
            <pc:sldMk cId="291291459" sldId="2147470418"/>
            <ac:spMk id="7" creationId="{4B643C74-AB2E-3C18-1808-21D31ED27D4A}"/>
          </ac:spMkLst>
        </pc:spChg>
        <pc:spChg chg="mod">
          <ac:chgData name="Kalužíková Eva" userId="f8b6cde9-1e72-45f5-8948-50e1a08436ce" providerId="ADAL" clId="{2957C73E-E8F2-4D88-92B1-EF997044E5FE}" dt="2024-10-23T10:57:21.729" v="404" actId="1076"/>
          <ac:spMkLst>
            <pc:docMk/>
            <pc:sldMk cId="291291459" sldId="2147470418"/>
            <ac:spMk id="8" creationId="{9E52C6D9-8A56-9F07-C86F-C7EC8F5CDDF3}"/>
          </ac:spMkLst>
        </pc:spChg>
        <pc:spChg chg="mod">
          <ac:chgData name="Kalužíková Eva" userId="f8b6cde9-1e72-45f5-8948-50e1a08436ce" providerId="ADAL" clId="{2957C73E-E8F2-4D88-92B1-EF997044E5FE}" dt="2024-10-23T10:57:31.970" v="407" actId="14100"/>
          <ac:spMkLst>
            <pc:docMk/>
            <pc:sldMk cId="291291459" sldId="2147470418"/>
            <ac:spMk id="10" creationId="{DC9F5621-048D-3410-CAB5-FAF7849A7171}"/>
          </ac:spMkLst>
        </pc:spChg>
        <pc:spChg chg="mod">
          <ac:chgData name="Kalužíková Eva" userId="f8b6cde9-1e72-45f5-8948-50e1a08436ce" providerId="ADAL" clId="{2957C73E-E8F2-4D88-92B1-EF997044E5FE}" dt="2024-10-23T10:57:27.249" v="406" actId="1076"/>
          <ac:spMkLst>
            <pc:docMk/>
            <pc:sldMk cId="291291459" sldId="2147470418"/>
            <ac:spMk id="13" creationId="{025BEC50-7519-01CB-4FA9-9F29A35DD392}"/>
          </ac:spMkLst>
        </pc:spChg>
        <pc:picChg chg="mod">
          <ac:chgData name="Kalužíková Eva" userId="f8b6cde9-1e72-45f5-8948-50e1a08436ce" providerId="ADAL" clId="{2957C73E-E8F2-4D88-92B1-EF997044E5FE}" dt="2024-10-23T10:57:40.844" v="409" actId="14100"/>
          <ac:picMkLst>
            <pc:docMk/>
            <pc:sldMk cId="291291459" sldId="2147470418"/>
            <ac:picMk id="4" creationId="{8BFEF454-9735-CD5F-9A0A-1A268C8F9E33}"/>
          </ac:picMkLst>
        </pc:picChg>
        <pc:picChg chg="mod">
          <ac:chgData name="Kalužíková Eva" userId="f8b6cde9-1e72-45f5-8948-50e1a08436ce" providerId="ADAL" clId="{2957C73E-E8F2-4D88-92B1-EF997044E5FE}" dt="2024-10-23T10:57:51.077" v="410" actId="1076"/>
          <ac:picMkLst>
            <pc:docMk/>
            <pc:sldMk cId="291291459" sldId="2147470418"/>
            <ac:picMk id="5" creationId="{2BFCA523-5FA3-A6A0-81A1-DE1507F56BB2}"/>
          </ac:picMkLst>
        </pc:picChg>
        <pc:picChg chg="mod">
          <ac:chgData name="Kalužíková Eva" userId="f8b6cde9-1e72-45f5-8948-50e1a08436ce" providerId="ADAL" clId="{2957C73E-E8F2-4D88-92B1-EF997044E5FE}" dt="2024-10-23T10:57:57.292" v="411" actId="1076"/>
          <ac:picMkLst>
            <pc:docMk/>
            <pc:sldMk cId="291291459" sldId="2147470418"/>
            <ac:picMk id="6" creationId="{8CA792BF-0873-DB3E-98B8-7668467E525B}"/>
          </ac:picMkLst>
        </pc:picChg>
        <pc:picChg chg="mod">
          <ac:chgData name="Kalužíková Eva" userId="f8b6cde9-1e72-45f5-8948-50e1a08436ce" providerId="ADAL" clId="{2957C73E-E8F2-4D88-92B1-EF997044E5FE}" dt="2024-10-23T10:58:02.226" v="412" actId="1076"/>
          <ac:picMkLst>
            <pc:docMk/>
            <pc:sldMk cId="291291459" sldId="2147470418"/>
            <ac:picMk id="12" creationId="{358108BD-AE12-00ED-0B7D-98F70453819A}"/>
          </ac:picMkLst>
        </pc:picChg>
      </pc:sldChg>
      <pc:sldChg chg="modSp mod">
        <pc:chgData name="Kalužíková Eva" userId="f8b6cde9-1e72-45f5-8948-50e1a08436ce" providerId="ADAL" clId="{2957C73E-E8F2-4D88-92B1-EF997044E5FE}" dt="2024-10-23T12:00:12.832" v="881" actId="207"/>
        <pc:sldMkLst>
          <pc:docMk/>
          <pc:sldMk cId="3105219357" sldId="2147474259"/>
        </pc:sldMkLst>
        <pc:spChg chg="mod">
          <ac:chgData name="Kalužíková Eva" userId="f8b6cde9-1e72-45f5-8948-50e1a08436ce" providerId="ADAL" clId="{2957C73E-E8F2-4D88-92B1-EF997044E5FE}" dt="2024-10-23T11:55:26.197" v="480" actId="20577"/>
          <ac:spMkLst>
            <pc:docMk/>
            <pc:sldMk cId="3105219357" sldId="2147474259"/>
            <ac:spMk id="2" creationId="{5B795BC4-1457-DCFD-F37B-A29B2F8B8AFB}"/>
          </ac:spMkLst>
        </pc:spChg>
        <pc:spChg chg="mod">
          <ac:chgData name="Kalužíková Eva" userId="f8b6cde9-1e72-45f5-8948-50e1a08436ce" providerId="ADAL" clId="{2957C73E-E8F2-4D88-92B1-EF997044E5FE}" dt="2024-10-23T12:00:12.832" v="881" actId="207"/>
          <ac:spMkLst>
            <pc:docMk/>
            <pc:sldMk cId="3105219357" sldId="2147474259"/>
            <ac:spMk id="5" creationId="{881829A4-4560-FD3F-07EF-EA47FE8A22BA}"/>
          </ac:spMkLst>
        </pc:spChg>
      </pc:sldChg>
      <pc:sldChg chg="modSp mod">
        <pc:chgData name="Kalužíková Eva" userId="f8b6cde9-1e72-45f5-8948-50e1a08436ce" providerId="ADAL" clId="{2957C73E-E8F2-4D88-92B1-EF997044E5FE}" dt="2024-10-23T12:03:53.802" v="913" actId="255"/>
        <pc:sldMkLst>
          <pc:docMk/>
          <pc:sldMk cId="1624957953" sldId="2147474373"/>
        </pc:sldMkLst>
        <pc:spChg chg="mod">
          <ac:chgData name="Kalužíková Eva" userId="f8b6cde9-1e72-45f5-8948-50e1a08436ce" providerId="ADAL" clId="{2957C73E-E8F2-4D88-92B1-EF997044E5FE}" dt="2024-10-23T10:34:34.049" v="69" actId="20577"/>
          <ac:spMkLst>
            <pc:docMk/>
            <pc:sldMk cId="1624957953" sldId="2147474373"/>
            <ac:spMk id="9" creationId="{F7433287-055B-4B30-A826-C4C9E475C634}"/>
          </ac:spMkLst>
        </pc:spChg>
        <pc:spChg chg="mod">
          <ac:chgData name="Kalužíková Eva" userId="f8b6cde9-1e72-45f5-8948-50e1a08436ce" providerId="ADAL" clId="{2957C73E-E8F2-4D88-92B1-EF997044E5FE}" dt="2024-10-23T12:03:53.802" v="913" actId="255"/>
          <ac:spMkLst>
            <pc:docMk/>
            <pc:sldMk cId="1624957953" sldId="2147474373"/>
            <ac:spMk id="10" creationId="{542721CF-6FC2-79DD-6DE0-03761F55DDD9}"/>
          </ac:spMkLst>
        </pc:spChg>
        <pc:spChg chg="mod">
          <ac:chgData name="Kalužíková Eva" userId="f8b6cde9-1e72-45f5-8948-50e1a08436ce" providerId="ADAL" clId="{2957C73E-E8F2-4D88-92B1-EF997044E5FE}" dt="2024-10-23T10:35:18.035" v="74" actId="1076"/>
          <ac:spMkLst>
            <pc:docMk/>
            <pc:sldMk cId="1624957953" sldId="2147474373"/>
            <ac:spMk id="28" creationId="{A5611EE9-B2A0-72B2-F962-54ADC2423D41}"/>
          </ac:spMkLst>
        </pc:spChg>
        <pc:picChg chg="mod">
          <ac:chgData name="Kalužíková Eva" userId="f8b6cde9-1e72-45f5-8948-50e1a08436ce" providerId="ADAL" clId="{2957C73E-E8F2-4D88-92B1-EF997044E5FE}" dt="2024-10-23T10:33:38.611" v="45" actId="1076"/>
          <ac:picMkLst>
            <pc:docMk/>
            <pc:sldMk cId="1624957953" sldId="2147474373"/>
            <ac:picMk id="2" creationId="{B440FC89-787C-888A-5261-CEC1F1063810}"/>
          </ac:picMkLst>
        </pc:picChg>
      </pc:sldChg>
      <pc:sldChg chg="del">
        <pc:chgData name="Kalužíková Eva" userId="f8b6cde9-1e72-45f5-8948-50e1a08436ce" providerId="ADAL" clId="{2957C73E-E8F2-4D88-92B1-EF997044E5FE}" dt="2024-10-23T10:34:19.375" v="63" actId="2696"/>
        <pc:sldMkLst>
          <pc:docMk/>
          <pc:sldMk cId="2277557771" sldId="2147475631"/>
        </pc:sldMkLst>
      </pc:sldChg>
      <pc:sldChg chg="del">
        <pc:chgData name="Kalužíková Eva" userId="f8b6cde9-1e72-45f5-8948-50e1a08436ce" providerId="ADAL" clId="{2957C73E-E8F2-4D88-92B1-EF997044E5FE}" dt="2024-10-23T10:34:16.383" v="62" actId="2696"/>
        <pc:sldMkLst>
          <pc:docMk/>
          <pc:sldMk cId="2227899244" sldId="2147475635"/>
        </pc:sldMkLst>
      </pc:sldChg>
      <pc:sldChg chg="modSp mod ord">
        <pc:chgData name="Kalužíková Eva" userId="f8b6cde9-1e72-45f5-8948-50e1a08436ce" providerId="ADAL" clId="{2957C73E-E8F2-4D88-92B1-EF997044E5FE}" dt="2024-10-23T12:01:48.387" v="910" actId="6549"/>
        <pc:sldMkLst>
          <pc:docMk/>
          <pc:sldMk cId="4010210826" sldId="2147475760"/>
        </pc:sldMkLst>
        <pc:spChg chg="mod">
          <ac:chgData name="Kalužíková Eva" userId="f8b6cde9-1e72-45f5-8948-50e1a08436ce" providerId="ADAL" clId="{2957C73E-E8F2-4D88-92B1-EF997044E5FE}" dt="2024-10-23T10:26:30.913" v="8" actId="1076"/>
          <ac:spMkLst>
            <pc:docMk/>
            <pc:sldMk cId="4010210826" sldId="2147475760"/>
            <ac:spMk id="2" creationId="{BDA0BBF0-7906-9D99-7EAF-F66F086152B0}"/>
          </ac:spMkLst>
        </pc:spChg>
        <pc:spChg chg="mod">
          <ac:chgData name="Kalužíková Eva" userId="f8b6cde9-1e72-45f5-8948-50e1a08436ce" providerId="ADAL" clId="{2957C73E-E8F2-4D88-92B1-EF997044E5FE}" dt="2024-10-23T12:01:48.387" v="910" actId="6549"/>
          <ac:spMkLst>
            <pc:docMk/>
            <pc:sldMk cId="4010210826" sldId="2147475760"/>
            <ac:spMk id="3" creationId="{46230C97-D76A-4589-5677-079BF3472709}"/>
          </ac:spMkLst>
        </pc:spChg>
        <pc:spChg chg="mod">
          <ac:chgData name="Kalužíková Eva" userId="f8b6cde9-1e72-45f5-8948-50e1a08436ce" providerId="ADAL" clId="{2957C73E-E8F2-4D88-92B1-EF997044E5FE}" dt="2024-10-23T10:26:35.283" v="9" actId="1076"/>
          <ac:spMkLst>
            <pc:docMk/>
            <pc:sldMk cId="4010210826" sldId="2147475760"/>
            <ac:spMk id="4" creationId="{C839FC07-0D5C-6FE9-B62B-C44EE111D39D}"/>
          </ac:spMkLst>
        </pc:spChg>
        <pc:picChg chg="mod">
          <ac:chgData name="Kalužíková Eva" userId="f8b6cde9-1e72-45f5-8948-50e1a08436ce" providerId="ADAL" clId="{2957C73E-E8F2-4D88-92B1-EF997044E5FE}" dt="2024-10-23T10:26:28.877" v="7" actId="1076"/>
          <ac:picMkLst>
            <pc:docMk/>
            <pc:sldMk cId="4010210826" sldId="2147475760"/>
            <ac:picMk id="6" creationId="{A57FD227-EE0C-0E13-A049-DF76770EAC8D}"/>
          </ac:picMkLst>
        </pc:picChg>
      </pc:sldChg>
      <pc:sldChg chg="del">
        <pc:chgData name="Kalužíková Eva" userId="f8b6cde9-1e72-45f5-8948-50e1a08436ce" providerId="ADAL" clId="{2957C73E-E8F2-4D88-92B1-EF997044E5FE}" dt="2024-10-23T10:30:46.693" v="11" actId="2696"/>
        <pc:sldMkLst>
          <pc:docMk/>
          <pc:sldMk cId="3820422168" sldId="2147475764"/>
        </pc:sldMkLst>
      </pc:sldChg>
      <pc:sldChg chg="del">
        <pc:chgData name="Kalužíková Eva" userId="f8b6cde9-1e72-45f5-8948-50e1a08436ce" providerId="ADAL" clId="{2957C73E-E8F2-4D88-92B1-EF997044E5FE}" dt="2024-10-23T10:30:24.708" v="10" actId="2696"/>
        <pc:sldMkLst>
          <pc:docMk/>
          <pc:sldMk cId="1057305303" sldId="2147475765"/>
        </pc:sldMkLst>
      </pc:sldChg>
      <pc:sldChg chg="del">
        <pc:chgData name="Kalužíková Eva" userId="f8b6cde9-1e72-45f5-8948-50e1a08436ce" providerId="ADAL" clId="{2957C73E-E8F2-4D88-92B1-EF997044E5FE}" dt="2024-10-23T10:30:51.389" v="12" actId="2696"/>
        <pc:sldMkLst>
          <pc:docMk/>
          <pc:sldMk cId="1186550733" sldId="2147475780"/>
        </pc:sldMkLst>
      </pc:sldChg>
      <pc:sldChg chg="addSp delSp modSp new mod ord">
        <pc:chgData name="Kalužíková Eva" userId="f8b6cde9-1e72-45f5-8948-50e1a08436ce" providerId="ADAL" clId="{2957C73E-E8F2-4D88-92B1-EF997044E5FE}" dt="2024-10-23T10:51:05.293" v="400" actId="113"/>
        <pc:sldMkLst>
          <pc:docMk/>
          <pc:sldMk cId="263170536" sldId="2147475784"/>
        </pc:sldMkLst>
        <pc:spChg chg="mod">
          <ac:chgData name="Kalužíková Eva" userId="f8b6cde9-1e72-45f5-8948-50e1a08436ce" providerId="ADAL" clId="{2957C73E-E8F2-4D88-92B1-EF997044E5FE}" dt="2024-10-23T10:41:28.044" v="204" actId="20577"/>
          <ac:spMkLst>
            <pc:docMk/>
            <pc:sldMk cId="263170536" sldId="2147475784"/>
            <ac:spMk id="2" creationId="{2835565F-6332-4674-AF37-6593ECD6E159}"/>
          </ac:spMkLst>
        </pc:spChg>
        <pc:spChg chg="del">
          <ac:chgData name="Kalužíková Eva" userId="f8b6cde9-1e72-45f5-8948-50e1a08436ce" providerId="ADAL" clId="{2957C73E-E8F2-4D88-92B1-EF997044E5FE}" dt="2024-10-23T10:41:48.012" v="205" actId="21"/>
          <ac:spMkLst>
            <pc:docMk/>
            <pc:sldMk cId="263170536" sldId="2147475784"/>
            <ac:spMk id="3" creationId="{E38F3212-471B-81E8-1388-67517EF20195}"/>
          </ac:spMkLst>
        </pc:spChg>
        <pc:spChg chg="del">
          <ac:chgData name="Kalužíková Eva" userId="f8b6cde9-1e72-45f5-8948-50e1a08436ce" providerId="ADAL" clId="{2957C73E-E8F2-4D88-92B1-EF997044E5FE}" dt="2024-10-23T10:41:51.480" v="206" actId="21"/>
          <ac:spMkLst>
            <pc:docMk/>
            <pc:sldMk cId="263170536" sldId="2147475784"/>
            <ac:spMk id="4" creationId="{541477AD-25F2-FE4B-AE28-427CE5725FF8}"/>
          </ac:spMkLst>
        </pc:spChg>
        <pc:spChg chg="add mod">
          <ac:chgData name="Kalužíková Eva" userId="f8b6cde9-1e72-45f5-8948-50e1a08436ce" providerId="ADAL" clId="{2957C73E-E8F2-4D88-92B1-EF997044E5FE}" dt="2024-10-23T10:50:59.337" v="399" actId="113"/>
          <ac:spMkLst>
            <pc:docMk/>
            <pc:sldMk cId="263170536" sldId="2147475784"/>
            <ac:spMk id="7" creationId="{9CAE82A6-7B63-1092-C02F-5478E77C524C}"/>
          </ac:spMkLst>
        </pc:spChg>
        <pc:spChg chg="add mod">
          <ac:chgData name="Kalužíková Eva" userId="f8b6cde9-1e72-45f5-8948-50e1a08436ce" providerId="ADAL" clId="{2957C73E-E8F2-4D88-92B1-EF997044E5FE}" dt="2024-10-23T10:51:05.293" v="400" actId="113"/>
          <ac:spMkLst>
            <pc:docMk/>
            <pc:sldMk cId="263170536" sldId="2147475784"/>
            <ac:spMk id="10" creationId="{FF0B0617-C066-6349-C320-2C7DD56ECDA0}"/>
          </ac:spMkLst>
        </pc:spChg>
        <pc:picChg chg="add mod">
          <ac:chgData name="Kalužíková Eva" userId="f8b6cde9-1e72-45f5-8948-50e1a08436ce" providerId="ADAL" clId="{2957C73E-E8F2-4D88-92B1-EF997044E5FE}" dt="2024-10-23T10:50:44.050" v="397" actId="14100"/>
          <ac:picMkLst>
            <pc:docMk/>
            <pc:sldMk cId="263170536" sldId="2147475784"/>
            <ac:picMk id="6" creationId="{789F2B62-60C3-EE90-A32D-0B8DF0254B4E}"/>
          </ac:picMkLst>
        </pc:picChg>
        <pc:picChg chg="add mod">
          <ac:chgData name="Kalužíková Eva" userId="f8b6cde9-1e72-45f5-8948-50e1a08436ce" providerId="ADAL" clId="{2957C73E-E8F2-4D88-92B1-EF997044E5FE}" dt="2024-10-23T10:49:05.276" v="279" actId="1440"/>
          <ac:picMkLst>
            <pc:docMk/>
            <pc:sldMk cId="263170536" sldId="2147475784"/>
            <ac:picMk id="9" creationId="{DFB85470-48F6-6B08-FA40-356AD0C7207E}"/>
          </ac:picMkLst>
        </pc:picChg>
      </pc:sldChg>
      <pc:sldChg chg="modSp mod">
        <pc:chgData name="Kalužíková Eva" userId="f8b6cde9-1e72-45f5-8948-50e1a08436ce" providerId="ADAL" clId="{2957C73E-E8F2-4D88-92B1-EF997044E5FE}" dt="2024-10-23T12:00:04.223" v="880" actId="207"/>
        <pc:sldMkLst>
          <pc:docMk/>
          <pc:sldMk cId="1192787215" sldId="2147475785"/>
        </pc:sldMkLst>
        <pc:spChg chg="mod">
          <ac:chgData name="Kalužíková Eva" userId="f8b6cde9-1e72-45f5-8948-50e1a08436ce" providerId="ADAL" clId="{2957C73E-E8F2-4D88-92B1-EF997044E5FE}" dt="2024-10-23T12:00:04.223" v="880" actId="207"/>
          <ac:spMkLst>
            <pc:docMk/>
            <pc:sldMk cId="1192787215" sldId="2147475785"/>
            <ac:spMk id="5" creationId="{881829A4-4560-FD3F-07EF-EA47FE8A22BA}"/>
          </ac:spMkLst>
        </pc:spChg>
      </pc:sldChg>
      <pc:sldChg chg="modSp mod">
        <pc:chgData name="Kalužíková Eva" userId="f8b6cde9-1e72-45f5-8948-50e1a08436ce" providerId="ADAL" clId="{2957C73E-E8F2-4D88-92B1-EF997044E5FE}" dt="2024-10-23T11:59:56.436" v="879" actId="207"/>
        <pc:sldMkLst>
          <pc:docMk/>
          <pc:sldMk cId="844989517" sldId="2147475786"/>
        </pc:sldMkLst>
        <pc:spChg chg="mod">
          <ac:chgData name="Kalužíková Eva" userId="f8b6cde9-1e72-45f5-8948-50e1a08436ce" providerId="ADAL" clId="{2957C73E-E8F2-4D88-92B1-EF997044E5FE}" dt="2024-10-23T11:59:37.820" v="877" actId="2711"/>
          <ac:spMkLst>
            <pc:docMk/>
            <pc:sldMk cId="844989517" sldId="2147475786"/>
            <ac:spMk id="2" creationId="{5B795BC4-1457-DCFD-F37B-A29B2F8B8AFB}"/>
          </ac:spMkLst>
        </pc:spChg>
        <pc:spChg chg="mod">
          <ac:chgData name="Kalužíková Eva" userId="f8b6cde9-1e72-45f5-8948-50e1a08436ce" providerId="ADAL" clId="{2957C73E-E8F2-4D88-92B1-EF997044E5FE}" dt="2024-10-23T11:59:56.436" v="879" actId="207"/>
          <ac:spMkLst>
            <pc:docMk/>
            <pc:sldMk cId="844989517" sldId="2147475786"/>
            <ac:spMk id="5" creationId="{881829A4-4560-FD3F-07EF-EA47FE8A22BA}"/>
          </ac:spMkLst>
        </pc:spChg>
      </pc:sldChg>
      <pc:sldMasterChg chg="delSldLayout">
        <pc:chgData name="Kalužíková Eva" userId="f8b6cde9-1e72-45f5-8948-50e1a08436ce" providerId="ADAL" clId="{2957C73E-E8F2-4D88-92B1-EF997044E5FE}" dt="2024-10-23T10:34:19.375" v="63" actId="2696"/>
        <pc:sldMasterMkLst>
          <pc:docMk/>
          <pc:sldMasterMk cId="3418154567" sldId="2147483760"/>
        </pc:sldMasterMkLst>
        <pc:sldLayoutChg chg="del">
          <pc:chgData name="Kalužíková Eva" userId="f8b6cde9-1e72-45f5-8948-50e1a08436ce" providerId="ADAL" clId="{2957C73E-E8F2-4D88-92B1-EF997044E5FE}" dt="2024-10-23T10:30:51.389" v="12" actId="2696"/>
          <pc:sldLayoutMkLst>
            <pc:docMk/>
            <pc:sldMasterMk cId="3418154567" sldId="2147483760"/>
            <pc:sldLayoutMk cId="2654776932" sldId="2147483786"/>
          </pc:sldLayoutMkLst>
        </pc:sldLayoutChg>
        <pc:sldLayoutChg chg="del">
          <pc:chgData name="Kalužíková Eva" userId="f8b6cde9-1e72-45f5-8948-50e1a08436ce" providerId="ADAL" clId="{2957C73E-E8F2-4D88-92B1-EF997044E5FE}" dt="2024-10-23T10:34:19.375" v="63" actId="2696"/>
          <pc:sldLayoutMkLst>
            <pc:docMk/>
            <pc:sldMasterMk cId="3418154567" sldId="2147483760"/>
            <pc:sldLayoutMk cId="4275213531" sldId="2147483787"/>
          </pc:sldLayoutMkLst>
        </pc:sldLayoutChg>
      </pc:sldMasterChg>
    </pc:docChg>
  </pc:docChgLst>
  <pc:docChgLst>
    <pc:chgData name="Kalužíková Eva" userId="f8b6cde9-1e72-45f5-8948-50e1a08436ce" providerId="ADAL" clId="{6CC518EA-0227-4558-B352-67DA88426E53}"/>
    <pc:docChg chg="undo custSel addSld delSld modSld sldOrd">
      <pc:chgData name="Kalužíková Eva" userId="f8b6cde9-1e72-45f5-8948-50e1a08436ce" providerId="ADAL" clId="{6CC518EA-0227-4558-B352-67DA88426E53}" dt="2024-11-04T09:38:14.019" v="1101" actId="2696"/>
      <pc:docMkLst>
        <pc:docMk/>
      </pc:docMkLst>
      <pc:sldChg chg="delSp modSp mod">
        <pc:chgData name="Kalužíková Eva" userId="f8b6cde9-1e72-45f5-8948-50e1a08436ce" providerId="ADAL" clId="{6CC518EA-0227-4558-B352-67DA88426E53}" dt="2024-11-04T09:27:05.115" v="1097" actId="14100"/>
        <pc:sldMkLst>
          <pc:docMk/>
          <pc:sldMk cId="1842601555" sldId="256"/>
        </pc:sldMkLst>
        <pc:spChg chg="mod">
          <ac:chgData name="Kalužíková Eva" userId="f8b6cde9-1e72-45f5-8948-50e1a08436ce" providerId="ADAL" clId="{6CC518EA-0227-4558-B352-67DA88426E53}" dt="2024-11-04T09:27:05.115" v="1097" actId="14100"/>
          <ac:spMkLst>
            <pc:docMk/>
            <pc:sldMk cId="1842601555" sldId="256"/>
            <ac:spMk id="2" creationId="{155C3A94-0C0F-4CF6-BEFF-0BECBC37B686}"/>
          </ac:spMkLst>
        </pc:spChg>
        <pc:spChg chg="del">
          <ac:chgData name="Kalužíková Eva" userId="f8b6cde9-1e72-45f5-8948-50e1a08436ce" providerId="ADAL" clId="{6CC518EA-0227-4558-B352-67DA88426E53}" dt="2024-11-04T09:27:01.017" v="1096" actId="21"/>
          <ac:spMkLst>
            <pc:docMk/>
            <pc:sldMk cId="1842601555" sldId="256"/>
            <ac:spMk id="4" creationId="{4D4570D8-3DDC-58D3-5544-66A608FD5E3E}"/>
          </ac:spMkLst>
        </pc:spChg>
        <pc:spChg chg="del">
          <ac:chgData name="Kalužíková Eva" userId="f8b6cde9-1e72-45f5-8948-50e1a08436ce" providerId="ADAL" clId="{6CC518EA-0227-4558-B352-67DA88426E53}" dt="2024-11-04T09:26:55.986" v="1095" actId="21"/>
          <ac:spMkLst>
            <pc:docMk/>
            <pc:sldMk cId="1842601555" sldId="256"/>
            <ac:spMk id="5" creationId="{FD7AA4C3-19F3-E6F5-EAC1-F63CBF491AF0}"/>
          </ac:spMkLst>
        </pc:spChg>
      </pc:sldChg>
      <pc:sldChg chg="modSp mod">
        <pc:chgData name="Kalužíková Eva" userId="f8b6cde9-1e72-45f5-8948-50e1a08436ce" providerId="ADAL" clId="{6CC518EA-0227-4558-B352-67DA88426E53}" dt="2024-10-24T11:59:56.044" v="1093" actId="20577"/>
        <pc:sldMkLst>
          <pc:docMk/>
          <pc:sldMk cId="504744224" sldId="2550"/>
        </pc:sldMkLst>
        <pc:spChg chg="mod">
          <ac:chgData name="Kalužíková Eva" userId="f8b6cde9-1e72-45f5-8948-50e1a08436ce" providerId="ADAL" clId="{6CC518EA-0227-4558-B352-67DA88426E53}" dt="2024-10-24T11:59:56.044" v="1093" actId="20577"/>
          <ac:spMkLst>
            <pc:docMk/>
            <pc:sldMk cId="504744224" sldId="2550"/>
            <ac:spMk id="3" creationId="{5F9631F4-274D-4CCF-8F52-D3E33B886EC1}"/>
          </ac:spMkLst>
        </pc:spChg>
      </pc:sldChg>
      <pc:sldChg chg="delSp modSp mod">
        <pc:chgData name="Kalužíková Eva" userId="f8b6cde9-1e72-45f5-8948-50e1a08436ce" providerId="ADAL" clId="{6CC518EA-0227-4558-B352-67DA88426E53}" dt="2024-10-24T10:35:23.739" v="672" actId="21"/>
        <pc:sldMkLst>
          <pc:docMk/>
          <pc:sldMk cId="168597339" sldId="2147470393"/>
        </pc:sldMkLst>
        <pc:spChg chg="del mod">
          <ac:chgData name="Kalužíková Eva" userId="f8b6cde9-1e72-45f5-8948-50e1a08436ce" providerId="ADAL" clId="{6CC518EA-0227-4558-B352-67DA88426E53}" dt="2024-10-24T10:35:23.739" v="672" actId="21"/>
          <ac:spMkLst>
            <pc:docMk/>
            <pc:sldMk cId="168597339" sldId="2147470393"/>
            <ac:spMk id="2" creationId="{8B8F0FB9-878F-90C7-CE9A-4B736DAF9AAD}"/>
          </ac:spMkLst>
        </pc:spChg>
      </pc:sldChg>
      <pc:sldChg chg="modSp mod">
        <pc:chgData name="Kalužíková Eva" userId="f8b6cde9-1e72-45f5-8948-50e1a08436ce" providerId="ADAL" clId="{6CC518EA-0227-4558-B352-67DA88426E53}" dt="2024-10-24T10:40:02.862" v="1009" actId="113"/>
        <pc:sldMkLst>
          <pc:docMk/>
          <pc:sldMk cId="382077785" sldId="2147470405"/>
        </pc:sldMkLst>
        <pc:spChg chg="mod">
          <ac:chgData name="Kalužíková Eva" userId="f8b6cde9-1e72-45f5-8948-50e1a08436ce" providerId="ADAL" clId="{6CC518EA-0227-4558-B352-67DA88426E53}" dt="2024-10-24T10:39:55.394" v="1007" actId="113"/>
          <ac:spMkLst>
            <pc:docMk/>
            <pc:sldMk cId="382077785" sldId="2147470405"/>
            <ac:spMk id="6" creationId="{F3D5CE57-AFC0-D4D0-D6D6-C7D3C567F8DB}"/>
          </ac:spMkLst>
        </pc:spChg>
        <pc:spChg chg="mod">
          <ac:chgData name="Kalužíková Eva" userId="f8b6cde9-1e72-45f5-8948-50e1a08436ce" providerId="ADAL" clId="{6CC518EA-0227-4558-B352-67DA88426E53}" dt="2024-10-24T10:40:02.862" v="1009" actId="113"/>
          <ac:spMkLst>
            <pc:docMk/>
            <pc:sldMk cId="382077785" sldId="2147470405"/>
            <ac:spMk id="10" creationId="{0FDB7561-7FF9-4DCA-A5AD-02F7C10E4D95}"/>
          </ac:spMkLst>
        </pc:spChg>
        <pc:spChg chg="mod">
          <ac:chgData name="Kalužíková Eva" userId="f8b6cde9-1e72-45f5-8948-50e1a08436ce" providerId="ADAL" clId="{6CC518EA-0227-4558-B352-67DA88426E53}" dt="2024-10-24T10:39:58.928" v="1008" actId="113"/>
          <ac:spMkLst>
            <pc:docMk/>
            <pc:sldMk cId="382077785" sldId="2147470405"/>
            <ac:spMk id="12" creationId="{234A698E-5FBD-4001-B179-78485FB6587F}"/>
          </ac:spMkLst>
        </pc:spChg>
        <pc:spChg chg="mod">
          <ac:chgData name="Kalužíková Eva" userId="f8b6cde9-1e72-45f5-8948-50e1a08436ce" providerId="ADAL" clId="{6CC518EA-0227-4558-B352-67DA88426E53}" dt="2024-10-24T10:39:52.527" v="1006" actId="113"/>
          <ac:spMkLst>
            <pc:docMk/>
            <pc:sldMk cId="382077785" sldId="2147470405"/>
            <ac:spMk id="17" creationId="{E7878D28-C376-4702-85FF-0EE680F623C8}"/>
          </ac:spMkLst>
        </pc:spChg>
      </pc:sldChg>
      <pc:sldChg chg="addSp delSp modSp mod">
        <pc:chgData name="Kalužíková Eva" userId="f8b6cde9-1e72-45f5-8948-50e1a08436ce" providerId="ADAL" clId="{6CC518EA-0227-4558-B352-67DA88426E53}" dt="2024-10-24T10:28:30.399" v="504" actId="14100"/>
        <pc:sldMkLst>
          <pc:docMk/>
          <pc:sldMk cId="3977390496" sldId="2147470417"/>
        </pc:sldMkLst>
        <pc:spChg chg="del">
          <ac:chgData name="Kalužíková Eva" userId="f8b6cde9-1e72-45f5-8948-50e1a08436ce" providerId="ADAL" clId="{6CC518EA-0227-4558-B352-67DA88426E53}" dt="2024-10-24T10:27:21.675" v="453" actId="21"/>
          <ac:spMkLst>
            <pc:docMk/>
            <pc:sldMk cId="3977390496" sldId="2147470417"/>
            <ac:spMk id="2" creationId="{6E76FF7A-3C4F-678C-BB82-4D97626A8EEB}"/>
          </ac:spMkLst>
        </pc:spChg>
        <pc:spChg chg="del">
          <ac:chgData name="Kalužíková Eva" userId="f8b6cde9-1e72-45f5-8948-50e1a08436ce" providerId="ADAL" clId="{6CC518EA-0227-4558-B352-67DA88426E53}" dt="2024-10-24T10:25:50.993" v="405" actId="21"/>
          <ac:spMkLst>
            <pc:docMk/>
            <pc:sldMk cId="3977390496" sldId="2147470417"/>
            <ac:spMk id="4" creationId="{224B2BF8-6FB7-8480-D9CA-78D32BB26703}"/>
          </ac:spMkLst>
        </pc:spChg>
        <pc:spChg chg="del mod">
          <ac:chgData name="Kalužíková Eva" userId="f8b6cde9-1e72-45f5-8948-50e1a08436ce" providerId="ADAL" clId="{6CC518EA-0227-4558-B352-67DA88426E53}" dt="2024-10-24T10:23:12.640" v="403" actId="21"/>
          <ac:spMkLst>
            <pc:docMk/>
            <pc:sldMk cId="3977390496" sldId="2147470417"/>
            <ac:spMk id="5" creationId="{F6FA9F33-0206-1AEA-9FA4-48A226468712}"/>
          </ac:spMkLst>
        </pc:spChg>
        <pc:spChg chg="del mod">
          <ac:chgData name="Kalužíková Eva" userId="f8b6cde9-1e72-45f5-8948-50e1a08436ce" providerId="ADAL" clId="{6CC518EA-0227-4558-B352-67DA88426E53}" dt="2024-10-24T10:23:15.186" v="404" actId="21"/>
          <ac:spMkLst>
            <pc:docMk/>
            <pc:sldMk cId="3977390496" sldId="2147470417"/>
            <ac:spMk id="6" creationId="{1B4A84B5-BA4F-145F-1E59-FB69B4A252C9}"/>
          </ac:spMkLst>
        </pc:spChg>
        <pc:spChg chg="del mod">
          <ac:chgData name="Kalužíková Eva" userId="f8b6cde9-1e72-45f5-8948-50e1a08436ce" providerId="ADAL" clId="{6CC518EA-0227-4558-B352-67DA88426E53}" dt="2024-10-24T10:21:52.029" v="358" actId="21"/>
          <ac:spMkLst>
            <pc:docMk/>
            <pc:sldMk cId="3977390496" sldId="2147470417"/>
            <ac:spMk id="8" creationId="{F5965CE0-9F36-B52F-FBB5-28F5496FEDF9}"/>
          </ac:spMkLst>
        </pc:spChg>
        <pc:spChg chg="del mod">
          <ac:chgData name="Kalužíková Eva" userId="f8b6cde9-1e72-45f5-8948-50e1a08436ce" providerId="ADAL" clId="{6CC518EA-0227-4558-B352-67DA88426E53}" dt="2024-10-24T10:20:44.050" v="319" actId="21"/>
          <ac:spMkLst>
            <pc:docMk/>
            <pc:sldMk cId="3977390496" sldId="2147470417"/>
            <ac:spMk id="9" creationId="{12BAF285-9080-925F-BB06-749051A2ABB0}"/>
          </ac:spMkLst>
        </pc:spChg>
        <pc:spChg chg="del mod">
          <ac:chgData name="Kalužíková Eva" userId="f8b6cde9-1e72-45f5-8948-50e1a08436ce" providerId="ADAL" clId="{6CC518EA-0227-4558-B352-67DA88426E53}" dt="2024-10-24T10:21:10.723" v="337" actId="21"/>
          <ac:spMkLst>
            <pc:docMk/>
            <pc:sldMk cId="3977390496" sldId="2147470417"/>
            <ac:spMk id="10" creationId="{C92119FA-133B-E92E-33AB-39A7C4452208}"/>
          </ac:spMkLst>
        </pc:spChg>
        <pc:spChg chg="del">
          <ac:chgData name="Kalužíková Eva" userId="f8b6cde9-1e72-45f5-8948-50e1a08436ce" providerId="ADAL" clId="{6CC518EA-0227-4558-B352-67DA88426E53}" dt="2024-10-24T10:26:33.148" v="427" actId="21"/>
          <ac:spMkLst>
            <pc:docMk/>
            <pc:sldMk cId="3977390496" sldId="2147470417"/>
            <ac:spMk id="11" creationId="{6FBF7C43-BD44-9CE6-D2D3-D0E954CEE124}"/>
          </ac:spMkLst>
        </pc:spChg>
        <pc:spChg chg="del">
          <ac:chgData name="Kalužíková Eva" userId="f8b6cde9-1e72-45f5-8948-50e1a08436ce" providerId="ADAL" clId="{6CC518EA-0227-4558-B352-67DA88426E53}" dt="2024-10-24T10:27:09.217" v="449" actId="21"/>
          <ac:spMkLst>
            <pc:docMk/>
            <pc:sldMk cId="3977390496" sldId="2147470417"/>
            <ac:spMk id="12" creationId="{2BEE7E1C-E1F7-8616-F916-8F0E22C2F0F6}"/>
          </ac:spMkLst>
        </pc:spChg>
        <pc:spChg chg="add del mod">
          <ac:chgData name="Kalužíková Eva" userId="f8b6cde9-1e72-45f5-8948-50e1a08436ce" providerId="ADAL" clId="{6CC518EA-0227-4558-B352-67DA88426E53}" dt="2024-10-24T10:08:39.459" v="215" actId="21"/>
          <ac:spMkLst>
            <pc:docMk/>
            <pc:sldMk cId="3977390496" sldId="2147470417"/>
            <ac:spMk id="13" creationId="{F9A4CD1D-8623-4996-1F95-6A82E32639CF}"/>
          </ac:spMkLst>
        </pc:spChg>
        <pc:spChg chg="add mod">
          <ac:chgData name="Kalužíková Eva" userId="f8b6cde9-1e72-45f5-8948-50e1a08436ce" providerId="ADAL" clId="{6CC518EA-0227-4558-B352-67DA88426E53}" dt="2024-10-24T10:20:36.544" v="318" actId="20577"/>
          <ac:spMkLst>
            <pc:docMk/>
            <pc:sldMk cId="3977390496" sldId="2147470417"/>
            <ac:spMk id="14" creationId="{D367C91A-314A-AFEA-03BD-88848887BE6E}"/>
          </ac:spMkLst>
        </pc:spChg>
        <pc:spChg chg="add del mod">
          <ac:chgData name="Kalužíková Eva" userId="f8b6cde9-1e72-45f5-8948-50e1a08436ce" providerId="ADAL" clId="{6CC518EA-0227-4558-B352-67DA88426E53}" dt="2024-10-24T10:20:46.723" v="320" actId="21"/>
          <ac:spMkLst>
            <pc:docMk/>
            <pc:sldMk cId="3977390496" sldId="2147470417"/>
            <ac:spMk id="16" creationId="{F9A4CD1D-8623-4996-1F95-6A82E32639CF}"/>
          </ac:spMkLst>
        </pc:spChg>
        <pc:spChg chg="add mod">
          <ac:chgData name="Kalužíková Eva" userId="f8b6cde9-1e72-45f5-8948-50e1a08436ce" providerId="ADAL" clId="{6CC518EA-0227-4558-B352-67DA88426E53}" dt="2024-10-24T10:21:17.116" v="338" actId="14100"/>
          <ac:spMkLst>
            <pc:docMk/>
            <pc:sldMk cId="3977390496" sldId="2147470417"/>
            <ac:spMk id="17" creationId="{72144731-8F1C-188B-B420-695646AC9413}"/>
          </ac:spMkLst>
        </pc:spChg>
        <pc:spChg chg="add del mod">
          <ac:chgData name="Kalužíková Eva" userId="f8b6cde9-1e72-45f5-8948-50e1a08436ce" providerId="ADAL" clId="{6CC518EA-0227-4558-B352-67DA88426E53}" dt="2024-10-24T10:21:55.694" v="359" actId="21"/>
          <ac:spMkLst>
            <pc:docMk/>
            <pc:sldMk cId="3977390496" sldId="2147470417"/>
            <ac:spMk id="18" creationId="{8A2B489A-0628-F73F-39E4-CFBE21DEF0CA}"/>
          </ac:spMkLst>
        </pc:spChg>
        <pc:spChg chg="add mod">
          <ac:chgData name="Kalužíková Eva" userId="f8b6cde9-1e72-45f5-8948-50e1a08436ce" providerId="ADAL" clId="{6CC518EA-0227-4558-B352-67DA88426E53}" dt="2024-10-24T10:21:57.622" v="360"/>
          <ac:spMkLst>
            <pc:docMk/>
            <pc:sldMk cId="3977390496" sldId="2147470417"/>
            <ac:spMk id="19" creationId="{8A2B489A-0628-F73F-39E4-CFBE21DEF0CA}"/>
          </ac:spMkLst>
        </pc:spChg>
        <pc:spChg chg="add mod">
          <ac:chgData name="Kalužíková Eva" userId="f8b6cde9-1e72-45f5-8948-50e1a08436ce" providerId="ADAL" clId="{6CC518EA-0227-4558-B352-67DA88426E53}" dt="2024-10-24T10:22:36.883" v="382" actId="1076"/>
          <ac:spMkLst>
            <pc:docMk/>
            <pc:sldMk cId="3977390496" sldId="2147470417"/>
            <ac:spMk id="20" creationId="{4F7CF8E5-2F43-4492-CBD7-082FF5E4B9ED}"/>
          </ac:spMkLst>
        </pc:spChg>
        <pc:spChg chg="add mod">
          <ac:chgData name="Kalužíková Eva" userId="f8b6cde9-1e72-45f5-8948-50e1a08436ce" providerId="ADAL" clId="{6CC518EA-0227-4558-B352-67DA88426E53}" dt="2024-10-24T10:23:06.668" v="402" actId="14100"/>
          <ac:spMkLst>
            <pc:docMk/>
            <pc:sldMk cId="3977390496" sldId="2147470417"/>
            <ac:spMk id="21" creationId="{26E243AF-4399-2236-E937-515218198843}"/>
          </ac:spMkLst>
        </pc:spChg>
        <pc:spChg chg="add mod">
          <ac:chgData name="Kalužíková Eva" userId="f8b6cde9-1e72-45f5-8948-50e1a08436ce" providerId="ADAL" clId="{6CC518EA-0227-4558-B352-67DA88426E53}" dt="2024-10-24T10:26:25.549" v="426" actId="14100"/>
          <ac:spMkLst>
            <pc:docMk/>
            <pc:sldMk cId="3977390496" sldId="2147470417"/>
            <ac:spMk id="22" creationId="{A4011780-EF5B-6F2D-DD14-0FFF9D42D0B5}"/>
          </ac:spMkLst>
        </pc:spChg>
        <pc:spChg chg="add mod">
          <ac:chgData name="Kalužíková Eva" userId="f8b6cde9-1e72-45f5-8948-50e1a08436ce" providerId="ADAL" clId="{6CC518EA-0227-4558-B352-67DA88426E53}" dt="2024-10-24T10:26:36.823" v="428"/>
          <ac:spMkLst>
            <pc:docMk/>
            <pc:sldMk cId="3977390496" sldId="2147470417"/>
            <ac:spMk id="23" creationId="{6FBF7C43-BD44-9CE6-D2D3-D0E954CEE124}"/>
          </ac:spMkLst>
        </pc:spChg>
        <pc:spChg chg="add mod">
          <ac:chgData name="Kalužíková Eva" userId="f8b6cde9-1e72-45f5-8948-50e1a08436ce" providerId="ADAL" clId="{6CC518EA-0227-4558-B352-67DA88426E53}" dt="2024-10-24T10:26:59.699" v="448" actId="6549"/>
          <ac:spMkLst>
            <pc:docMk/>
            <pc:sldMk cId="3977390496" sldId="2147470417"/>
            <ac:spMk id="24" creationId="{10C7E75C-D684-80D7-4FEA-8EA8A8FE1636}"/>
          </ac:spMkLst>
        </pc:spChg>
        <pc:spChg chg="add del mod">
          <ac:chgData name="Kalužíková Eva" userId="f8b6cde9-1e72-45f5-8948-50e1a08436ce" providerId="ADAL" clId="{6CC518EA-0227-4558-B352-67DA88426E53}" dt="2024-10-24T10:27:17.541" v="452" actId="21"/>
          <ac:spMkLst>
            <pc:docMk/>
            <pc:sldMk cId="3977390496" sldId="2147470417"/>
            <ac:spMk id="25" creationId="{2BEE7E1C-E1F7-8616-F916-8F0E22C2F0F6}"/>
          </ac:spMkLst>
        </pc:spChg>
        <pc:spChg chg="add mod">
          <ac:chgData name="Kalužíková Eva" userId="f8b6cde9-1e72-45f5-8948-50e1a08436ce" providerId="ADAL" clId="{6CC518EA-0227-4558-B352-67DA88426E53}" dt="2024-10-24T10:27:49.581" v="471" actId="20577"/>
          <ac:spMkLst>
            <pc:docMk/>
            <pc:sldMk cId="3977390496" sldId="2147470417"/>
            <ac:spMk id="26" creationId="{AEE7D088-1274-0FFF-2116-20E3224072D2}"/>
          </ac:spMkLst>
        </pc:spChg>
        <pc:spChg chg="add mod">
          <ac:chgData name="Kalužíková Eva" userId="f8b6cde9-1e72-45f5-8948-50e1a08436ce" providerId="ADAL" clId="{6CC518EA-0227-4558-B352-67DA88426E53}" dt="2024-10-24T10:28:30.399" v="504" actId="14100"/>
          <ac:spMkLst>
            <pc:docMk/>
            <pc:sldMk cId="3977390496" sldId="2147470417"/>
            <ac:spMk id="27" creationId="{3B83A1B3-0C49-7148-7CA5-39680E3CC1EB}"/>
          </ac:spMkLst>
        </pc:spChg>
      </pc:sldChg>
      <pc:sldChg chg="modSp mod">
        <pc:chgData name="Kalužíková Eva" userId="f8b6cde9-1e72-45f5-8948-50e1a08436ce" providerId="ADAL" clId="{6CC518EA-0227-4558-B352-67DA88426E53}" dt="2024-10-24T09:40:20.462" v="80" actId="113"/>
        <pc:sldMkLst>
          <pc:docMk/>
          <pc:sldMk cId="291291459" sldId="2147470418"/>
        </pc:sldMkLst>
        <pc:spChg chg="mod">
          <ac:chgData name="Kalužíková Eva" userId="f8b6cde9-1e72-45f5-8948-50e1a08436ce" providerId="ADAL" clId="{6CC518EA-0227-4558-B352-67DA88426E53}" dt="2024-10-24T09:40:20.462" v="80" actId="113"/>
          <ac:spMkLst>
            <pc:docMk/>
            <pc:sldMk cId="291291459" sldId="2147470418"/>
            <ac:spMk id="2" creationId="{8C8B3099-E559-CCF5-12AB-6F750C24E4C3}"/>
          </ac:spMkLst>
        </pc:spChg>
      </pc:sldChg>
      <pc:sldChg chg="delSp mod">
        <pc:chgData name="Kalužíková Eva" userId="f8b6cde9-1e72-45f5-8948-50e1a08436ce" providerId="ADAL" clId="{6CC518EA-0227-4558-B352-67DA88426E53}" dt="2024-10-24T12:08:20.317" v="1094" actId="21"/>
        <pc:sldMkLst>
          <pc:docMk/>
          <pc:sldMk cId="1624957953" sldId="2147474373"/>
        </pc:sldMkLst>
        <pc:spChg chg="del">
          <ac:chgData name="Kalužíková Eva" userId="f8b6cde9-1e72-45f5-8948-50e1a08436ce" providerId="ADAL" clId="{6CC518EA-0227-4558-B352-67DA88426E53}" dt="2024-10-24T12:08:20.317" v="1094" actId="21"/>
          <ac:spMkLst>
            <pc:docMk/>
            <pc:sldMk cId="1624957953" sldId="2147474373"/>
            <ac:spMk id="10" creationId="{542721CF-6FC2-79DD-6DE0-03761F55DDD9}"/>
          </ac:spMkLst>
        </pc:spChg>
      </pc:sldChg>
      <pc:sldChg chg="modSp mod">
        <pc:chgData name="Kalužíková Eva" userId="f8b6cde9-1e72-45f5-8948-50e1a08436ce" providerId="ADAL" clId="{6CC518EA-0227-4558-B352-67DA88426E53}" dt="2024-11-04T09:32:20.112" v="1098" actId="14100"/>
        <pc:sldMkLst>
          <pc:docMk/>
          <pc:sldMk cId="4010210826" sldId="2147475760"/>
        </pc:sldMkLst>
        <pc:spChg chg="mod">
          <ac:chgData name="Kalužíková Eva" userId="f8b6cde9-1e72-45f5-8948-50e1a08436ce" providerId="ADAL" clId="{6CC518EA-0227-4558-B352-67DA88426E53}" dt="2024-11-04T09:32:20.112" v="1098" actId="14100"/>
          <ac:spMkLst>
            <pc:docMk/>
            <pc:sldMk cId="4010210826" sldId="2147475760"/>
            <ac:spMk id="5" creationId="{E1D19A1D-0CE9-51EF-6A6D-8693B63628A3}"/>
          </ac:spMkLst>
        </pc:spChg>
      </pc:sldChg>
      <pc:sldChg chg="modSp del mod">
        <pc:chgData name="Kalužíková Eva" userId="f8b6cde9-1e72-45f5-8948-50e1a08436ce" providerId="ADAL" clId="{6CC518EA-0227-4558-B352-67DA88426E53}" dt="2024-11-04T09:38:14.019" v="1101" actId="2696"/>
        <pc:sldMkLst>
          <pc:docMk/>
          <pc:sldMk cId="1222530745" sldId="2147475783"/>
        </pc:sldMkLst>
        <pc:spChg chg="mod">
          <ac:chgData name="Kalužíková Eva" userId="f8b6cde9-1e72-45f5-8948-50e1a08436ce" providerId="ADAL" clId="{6CC518EA-0227-4558-B352-67DA88426E53}" dt="2024-10-24T10:16:24.944" v="299" actId="14100"/>
          <ac:spMkLst>
            <pc:docMk/>
            <pc:sldMk cId="1222530745" sldId="2147475783"/>
            <ac:spMk id="11" creationId="{8F382493-83F6-4B75-AEC3-488436A2AA7B}"/>
          </ac:spMkLst>
        </pc:spChg>
        <pc:spChg chg="mod">
          <ac:chgData name="Kalužíková Eva" userId="f8b6cde9-1e72-45f5-8948-50e1a08436ce" providerId="ADAL" clId="{6CC518EA-0227-4558-B352-67DA88426E53}" dt="2024-10-24T10:14:24.351" v="278" actId="5793"/>
          <ac:spMkLst>
            <pc:docMk/>
            <pc:sldMk cId="1222530745" sldId="2147475783"/>
            <ac:spMk id="12" creationId="{DE2FF565-69C0-41DF-B73D-5D00743DF7B4}"/>
          </ac:spMkLst>
        </pc:spChg>
        <pc:spChg chg="mod">
          <ac:chgData name="Kalužíková Eva" userId="f8b6cde9-1e72-45f5-8948-50e1a08436ce" providerId="ADAL" clId="{6CC518EA-0227-4558-B352-67DA88426E53}" dt="2024-10-24T10:14:09.913" v="258" actId="14100"/>
          <ac:spMkLst>
            <pc:docMk/>
            <pc:sldMk cId="1222530745" sldId="2147475783"/>
            <ac:spMk id="17" creationId="{E6BCDA44-B4B1-4FB8-8662-530146108CCA}"/>
          </ac:spMkLst>
        </pc:spChg>
        <pc:spChg chg="mod">
          <ac:chgData name="Kalužíková Eva" userId="f8b6cde9-1e72-45f5-8948-50e1a08436ce" providerId="ADAL" clId="{6CC518EA-0227-4558-B352-67DA88426E53}" dt="2024-11-04T09:37:34.286" v="1100" actId="20577"/>
          <ac:spMkLst>
            <pc:docMk/>
            <pc:sldMk cId="1222530745" sldId="2147475783"/>
            <ac:spMk id="20" creationId="{B2F1858C-1C5D-4995-97CE-78B6148A2704}"/>
          </ac:spMkLst>
        </pc:spChg>
      </pc:sldChg>
      <pc:sldChg chg="addSp delSp modSp new mod ord">
        <pc:chgData name="Kalužíková Eva" userId="f8b6cde9-1e72-45f5-8948-50e1a08436ce" providerId="ADAL" clId="{6CC518EA-0227-4558-B352-67DA88426E53}" dt="2024-10-24T11:57:39.527" v="1068" actId="113"/>
        <pc:sldMkLst>
          <pc:docMk/>
          <pc:sldMk cId="3447820510" sldId="2147475787"/>
        </pc:sldMkLst>
        <pc:spChg chg="del">
          <ac:chgData name="Kalužíková Eva" userId="f8b6cde9-1e72-45f5-8948-50e1a08436ce" providerId="ADAL" clId="{6CC518EA-0227-4558-B352-67DA88426E53}" dt="2024-10-24T11:50:13.440" v="1010" actId="21"/>
          <ac:spMkLst>
            <pc:docMk/>
            <pc:sldMk cId="3447820510" sldId="2147475787"/>
            <ac:spMk id="2" creationId="{AFFD237B-EED7-EFE6-CECE-3853715B4150}"/>
          </ac:spMkLst>
        </pc:spChg>
        <pc:spChg chg="mod">
          <ac:chgData name="Kalužíková Eva" userId="f8b6cde9-1e72-45f5-8948-50e1a08436ce" providerId="ADAL" clId="{6CC518EA-0227-4558-B352-67DA88426E53}" dt="2024-10-24T10:35:46.012" v="757" actId="20577"/>
          <ac:spMkLst>
            <pc:docMk/>
            <pc:sldMk cId="3447820510" sldId="2147475787"/>
            <ac:spMk id="3" creationId="{02E7D8D8-2B8E-3C53-3646-BA6029AA7C3E}"/>
          </ac:spMkLst>
        </pc:spChg>
        <pc:spChg chg="del">
          <ac:chgData name="Kalužíková Eva" userId="f8b6cde9-1e72-45f5-8948-50e1a08436ce" providerId="ADAL" clId="{6CC518EA-0227-4558-B352-67DA88426E53}" dt="2024-10-24T11:50:18.035" v="1011" actId="21"/>
          <ac:spMkLst>
            <pc:docMk/>
            <pc:sldMk cId="3447820510" sldId="2147475787"/>
            <ac:spMk id="4" creationId="{A7CF2BF4-5447-F59F-D57C-9102DCC50155}"/>
          </ac:spMkLst>
        </pc:spChg>
        <pc:spChg chg="del">
          <ac:chgData name="Kalužíková Eva" userId="f8b6cde9-1e72-45f5-8948-50e1a08436ce" providerId="ADAL" clId="{6CC518EA-0227-4558-B352-67DA88426E53}" dt="2024-10-24T11:50:29.138" v="1013" actId="21"/>
          <ac:spMkLst>
            <pc:docMk/>
            <pc:sldMk cId="3447820510" sldId="2147475787"/>
            <ac:spMk id="5" creationId="{706CD660-A7EE-9993-7B66-6DAD475EBD54}"/>
          </ac:spMkLst>
        </pc:spChg>
        <pc:spChg chg="del">
          <ac:chgData name="Kalužíková Eva" userId="f8b6cde9-1e72-45f5-8948-50e1a08436ce" providerId="ADAL" clId="{6CC518EA-0227-4558-B352-67DA88426E53}" dt="2024-10-24T11:50:23.812" v="1012" actId="21"/>
          <ac:spMkLst>
            <pc:docMk/>
            <pc:sldMk cId="3447820510" sldId="2147475787"/>
            <ac:spMk id="6" creationId="{77082B7C-EF62-F2D5-B107-307CC28A31DB}"/>
          </ac:spMkLst>
        </pc:spChg>
        <pc:spChg chg="add mod">
          <ac:chgData name="Kalužíková Eva" userId="f8b6cde9-1e72-45f5-8948-50e1a08436ce" providerId="ADAL" clId="{6CC518EA-0227-4558-B352-67DA88426E53}" dt="2024-10-24T11:54:57.094" v="1053" actId="113"/>
          <ac:spMkLst>
            <pc:docMk/>
            <pc:sldMk cId="3447820510" sldId="2147475787"/>
            <ac:spMk id="8" creationId="{1EAEEE46-D1C4-19FE-87D6-C0B7EF6ECFDE}"/>
          </ac:spMkLst>
        </pc:spChg>
        <pc:spChg chg="add mod">
          <ac:chgData name="Kalužíková Eva" userId="f8b6cde9-1e72-45f5-8948-50e1a08436ce" providerId="ADAL" clId="{6CC518EA-0227-4558-B352-67DA88426E53}" dt="2024-10-24T11:57:01.433" v="1062" actId="1076"/>
          <ac:spMkLst>
            <pc:docMk/>
            <pc:sldMk cId="3447820510" sldId="2147475787"/>
            <ac:spMk id="9" creationId="{AD64228D-4162-835E-BABF-5537D54CC61C}"/>
          </ac:spMkLst>
        </pc:spChg>
        <pc:spChg chg="add mod">
          <ac:chgData name="Kalužíková Eva" userId="f8b6cde9-1e72-45f5-8948-50e1a08436ce" providerId="ADAL" clId="{6CC518EA-0227-4558-B352-67DA88426E53}" dt="2024-10-24T11:57:39.527" v="1068" actId="113"/>
          <ac:spMkLst>
            <pc:docMk/>
            <pc:sldMk cId="3447820510" sldId="2147475787"/>
            <ac:spMk id="11" creationId="{BC79DC2C-712E-1FE0-B125-AF3075A11D5C}"/>
          </ac:spMkLst>
        </pc:spChg>
        <pc:spChg chg="add mod">
          <ac:chgData name="Kalužíková Eva" userId="f8b6cde9-1e72-45f5-8948-50e1a08436ce" providerId="ADAL" clId="{6CC518EA-0227-4558-B352-67DA88426E53}" dt="2024-10-24T11:57:25.901" v="1066" actId="1076"/>
          <ac:spMkLst>
            <pc:docMk/>
            <pc:sldMk cId="3447820510" sldId="2147475787"/>
            <ac:spMk id="12" creationId="{8BA8C4AC-310E-FE84-4260-23D06284B18A}"/>
          </ac:spMkLst>
        </pc:spChg>
        <pc:spChg chg="add mod">
          <ac:chgData name="Kalužíková Eva" userId="f8b6cde9-1e72-45f5-8948-50e1a08436ce" providerId="ADAL" clId="{6CC518EA-0227-4558-B352-67DA88426E53}" dt="2024-10-24T11:56:24.477" v="1060" actId="113"/>
          <ac:spMkLst>
            <pc:docMk/>
            <pc:sldMk cId="3447820510" sldId="2147475787"/>
            <ac:spMk id="14" creationId="{84812C77-5C2E-3C98-0214-227A249735FB}"/>
          </ac:spMkLst>
        </pc:spChg>
        <pc:spChg chg="add mod">
          <ac:chgData name="Kalužíková Eva" userId="f8b6cde9-1e72-45f5-8948-50e1a08436ce" providerId="ADAL" clId="{6CC518EA-0227-4558-B352-67DA88426E53}" dt="2024-10-24T11:56:33.863" v="1061" actId="1076"/>
          <ac:spMkLst>
            <pc:docMk/>
            <pc:sldMk cId="3447820510" sldId="2147475787"/>
            <ac:spMk id="15" creationId="{5462C326-6963-1AF5-E0FC-8B71FB9F505A}"/>
          </ac:spMkLst>
        </pc:spChg>
        <pc:picChg chg="add mod">
          <ac:chgData name="Kalužíková Eva" userId="f8b6cde9-1e72-45f5-8948-50e1a08436ce" providerId="ADAL" clId="{6CC518EA-0227-4558-B352-67DA88426E53}" dt="2024-10-24T11:55:22.576" v="1056" actId="14100"/>
          <ac:picMkLst>
            <pc:docMk/>
            <pc:sldMk cId="3447820510" sldId="2147475787"/>
            <ac:picMk id="7" creationId="{B392C0AF-7039-4E0A-7A66-F091638A1649}"/>
          </ac:picMkLst>
        </pc:picChg>
        <pc:picChg chg="add mod">
          <ac:chgData name="Kalužíková Eva" userId="f8b6cde9-1e72-45f5-8948-50e1a08436ce" providerId="ADAL" clId="{6CC518EA-0227-4558-B352-67DA88426E53}" dt="2024-10-24T11:57:17.004" v="1065" actId="1076"/>
          <ac:picMkLst>
            <pc:docMk/>
            <pc:sldMk cId="3447820510" sldId="2147475787"/>
            <ac:picMk id="10" creationId="{BD655866-56F2-25C4-4E89-0FF063F2C889}"/>
          </ac:picMkLst>
        </pc:picChg>
        <pc:picChg chg="add mod">
          <ac:chgData name="Kalužíková Eva" userId="f8b6cde9-1e72-45f5-8948-50e1a08436ce" providerId="ADAL" clId="{6CC518EA-0227-4558-B352-67DA88426E53}" dt="2024-10-24T11:55:33.620" v="1058" actId="14100"/>
          <ac:picMkLst>
            <pc:docMk/>
            <pc:sldMk cId="3447820510" sldId="2147475787"/>
            <ac:picMk id="13" creationId="{F68F8011-94BB-B281-0E13-AAFEB00B0911}"/>
          </ac:picMkLst>
        </pc:picChg>
      </pc:sldChg>
      <pc:sldChg chg="addSp delSp modSp mod modNotesTx">
        <pc:chgData name="Kalužíková Eva" userId="f8b6cde9-1e72-45f5-8948-50e1a08436ce" providerId="ADAL" clId="{6CC518EA-0227-4558-B352-67DA88426E53}" dt="2024-10-24T11:57:58.139" v="1077" actId="20577"/>
        <pc:sldMkLst>
          <pc:docMk/>
          <pc:sldMk cId="3570519291" sldId="2147475788"/>
        </pc:sldMkLst>
        <pc:spChg chg="mod">
          <ac:chgData name="Kalužíková Eva" userId="f8b6cde9-1e72-45f5-8948-50e1a08436ce" providerId="ADAL" clId="{6CC518EA-0227-4558-B352-67DA88426E53}" dt="2024-10-24T10:33:01.644" v="640" actId="6549"/>
          <ac:spMkLst>
            <pc:docMk/>
            <pc:sldMk cId="3570519291" sldId="2147475788"/>
            <ac:spMk id="2" creationId="{D42F44B1-2CA0-230E-D0A0-481F849ED9B3}"/>
          </ac:spMkLst>
        </pc:spChg>
        <pc:spChg chg="add mod">
          <ac:chgData name="Kalužíková Eva" userId="f8b6cde9-1e72-45f5-8948-50e1a08436ce" providerId="ADAL" clId="{6CC518EA-0227-4558-B352-67DA88426E53}" dt="2024-10-24T10:36:14.569" v="761"/>
          <ac:spMkLst>
            <pc:docMk/>
            <pc:sldMk cId="3570519291" sldId="2147475788"/>
            <ac:spMk id="3" creationId="{8695B390-E297-9956-513D-4E9204A39E91}"/>
          </ac:spMkLst>
        </pc:spChg>
        <pc:spChg chg="add mod">
          <ac:chgData name="Kalužíková Eva" userId="f8b6cde9-1e72-45f5-8948-50e1a08436ce" providerId="ADAL" clId="{6CC518EA-0227-4558-B352-67DA88426E53}" dt="2024-10-24T10:34:29.659" v="658"/>
          <ac:spMkLst>
            <pc:docMk/>
            <pc:sldMk cId="3570519291" sldId="2147475788"/>
            <ac:spMk id="5" creationId="{72D5590C-6F2B-D9AF-969F-F7C89DC399A5}"/>
          </ac:spMkLst>
        </pc:spChg>
        <pc:spChg chg="add mod">
          <ac:chgData name="Kalužíková Eva" userId="f8b6cde9-1e72-45f5-8948-50e1a08436ce" providerId="ADAL" clId="{6CC518EA-0227-4558-B352-67DA88426E53}" dt="2024-10-24T11:57:58.139" v="1077" actId="20577"/>
          <ac:spMkLst>
            <pc:docMk/>
            <pc:sldMk cId="3570519291" sldId="2147475788"/>
            <ac:spMk id="6" creationId="{BBE359D2-4E3C-0CCC-33AC-8D9A83D2AFEC}"/>
          </ac:spMkLst>
        </pc:spChg>
        <pc:spChg chg="add mod">
          <ac:chgData name="Kalužíková Eva" userId="f8b6cde9-1e72-45f5-8948-50e1a08436ce" providerId="ADAL" clId="{6CC518EA-0227-4558-B352-67DA88426E53}" dt="2024-10-24T10:36:11.647" v="760"/>
          <ac:spMkLst>
            <pc:docMk/>
            <pc:sldMk cId="3570519291" sldId="2147475788"/>
            <ac:spMk id="7" creationId="{D3A08FCE-B438-7FE7-B327-400938D7C209}"/>
          </ac:spMkLst>
        </pc:spChg>
        <pc:spChg chg="del">
          <ac:chgData name="Kalužíková Eva" userId="f8b6cde9-1e72-45f5-8948-50e1a08436ce" providerId="ADAL" clId="{6CC518EA-0227-4558-B352-67DA88426E53}" dt="2024-10-24T10:30:19.624" v="622" actId="21"/>
          <ac:spMkLst>
            <pc:docMk/>
            <pc:sldMk cId="3570519291" sldId="2147475788"/>
            <ac:spMk id="8" creationId="{45114148-B7AA-4846-8CA8-05A45AB055A6}"/>
          </ac:spMkLst>
        </pc:spChg>
        <pc:spChg chg="mod">
          <ac:chgData name="Kalužíková Eva" userId="f8b6cde9-1e72-45f5-8948-50e1a08436ce" providerId="ADAL" clId="{6CC518EA-0227-4558-B352-67DA88426E53}" dt="2024-10-24T10:30:13.092" v="620" actId="6549"/>
          <ac:spMkLst>
            <pc:docMk/>
            <pc:sldMk cId="3570519291" sldId="2147475788"/>
            <ac:spMk id="9" creationId="{F7433287-055B-4B30-A826-C4C9E475C634}"/>
          </ac:spMkLst>
        </pc:spChg>
        <pc:spChg chg="del mod">
          <ac:chgData name="Kalužíková Eva" userId="f8b6cde9-1e72-45f5-8948-50e1a08436ce" providerId="ADAL" clId="{6CC518EA-0227-4558-B352-67DA88426E53}" dt="2024-10-24T10:34:22.311" v="657" actId="21"/>
          <ac:spMkLst>
            <pc:docMk/>
            <pc:sldMk cId="3570519291" sldId="2147475788"/>
            <ac:spMk id="10" creationId="{15E2681A-4DDA-94D4-B55A-5A94454DA7EF}"/>
          </ac:spMkLst>
        </pc:spChg>
        <pc:spChg chg="add mod">
          <ac:chgData name="Kalužíková Eva" userId="f8b6cde9-1e72-45f5-8948-50e1a08436ce" providerId="ADAL" clId="{6CC518EA-0227-4558-B352-67DA88426E53}" dt="2024-10-24T10:36:38.096" v="762"/>
          <ac:spMkLst>
            <pc:docMk/>
            <pc:sldMk cId="3570519291" sldId="2147475788"/>
            <ac:spMk id="11" creationId="{40FF414E-8EF2-D30D-5C96-15498F30F390}"/>
          </ac:spMkLst>
        </pc:spChg>
        <pc:spChg chg="mod">
          <ac:chgData name="Kalužíková Eva" userId="f8b6cde9-1e72-45f5-8948-50e1a08436ce" providerId="ADAL" clId="{6CC518EA-0227-4558-B352-67DA88426E53}" dt="2024-10-24T10:39:46.012" v="1005" actId="113"/>
          <ac:spMkLst>
            <pc:docMk/>
            <pc:sldMk cId="3570519291" sldId="2147475788"/>
            <ac:spMk id="24" creationId="{67F2B993-7B61-56A2-7935-6DBF4FCC17DD}"/>
          </ac:spMkLst>
        </pc:spChg>
        <pc:spChg chg="mod">
          <ac:chgData name="Kalužíková Eva" userId="f8b6cde9-1e72-45f5-8948-50e1a08436ce" providerId="ADAL" clId="{6CC518EA-0227-4558-B352-67DA88426E53}" dt="2024-10-24T10:39:42.411" v="1004" actId="113"/>
          <ac:spMkLst>
            <pc:docMk/>
            <pc:sldMk cId="3570519291" sldId="2147475788"/>
            <ac:spMk id="25" creationId="{43E2188C-4EA4-32BD-F3B2-786CD3FE5446}"/>
          </ac:spMkLst>
        </pc:spChg>
        <pc:spChg chg="del">
          <ac:chgData name="Kalužíková Eva" userId="f8b6cde9-1e72-45f5-8948-50e1a08436ce" providerId="ADAL" clId="{6CC518EA-0227-4558-B352-67DA88426E53}" dt="2024-10-24T10:30:55.491" v="628" actId="21"/>
          <ac:spMkLst>
            <pc:docMk/>
            <pc:sldMk cId="3570519291" sldId="2147475788"/>
            <ac:spMk id="26" creationId="{71C8DAF1-320C-0F48-822B-C6949AA3E9C3}"/>
          </ac:spMkLst>
        </pc:spChg>
        <pc:grpChg chg="del">
          <ac:chgData name="Kalužíková Eva" userId="f8b6cde9-1e72-45f5-8948-50e1a08436ce" providerId="ADAL" clId="{6CC518EA-0227-4558-B352-67DA88426E53}" dt="2024-10-24T10:30:21.559" v="623" actId="21"/>
          <ac:grpSpMkLst>
            <pc:docMk/>
            <pc:sldMk cId="3570519291" sldId="2147475788"/>
            <ac:grpSpMk id="12" creationId="{6498467F-004D-416F-9186-D4F2622F621B}"/>
          </ac:grpSpMkLst>
        </pc:grpChg>
        <pc:picChg chg="del">
          <ac:chgData name="Kalužíková Eva" userId="f8b6cde9-1e72-45f5-8948-50e1a08436ce" providerId="ADAL" clId="{6CC518EA-0227-4558-B352-67DA88426E53}" dt="2024-10-24T10:30:16.192" v="621" actId="478"/>
          <ac:picMkLst>
            <pc:docMk/>
            <pc:sldMk cId="3570519291" sldId="2147475788"/>
            <ac:picMk id="4" creationId="{E5EFA218-1D04-4F43-BDF6-A0AA0B130B39}"/>
          </ac:picMkLst>
        </pc:picChg>
        <pc:picChg chg="mod">
          <ac:chgData name="Kalužíková Eva" userId="f8b6cde9-1e72-45f5-8948-50e1a08436ce" providerId="ADAL" clId="{6CC518EA-0227-4558-B352-67DA88426E53}" dt="2024-10-24T10:33:30.964" v="645" actId="14100"/>
          <ac:picMkLst>
            <pc:docMk/>
            <pc:sldMk cId="3570519291" sldId="2147475788"/>
            <ac:picMk id="22" creationId="{13BDDAE4-7E62-2AFB-CD84-CE673742D097}"/>
          </ac:picMkLst>
        </pc:picChg>
        <pc:picChg chg="mod">
          <ac:chgData name="Kalužíková Eva" userId="f8b6cde9-1e72-45f5-8948-50e1a08436ce" providerId="ADAL" clId="{6CC518EA-0227-4558-B352-67DA88426E53}" dt="2024-10-24T10:32:26.047" v="639" actId="1076"/>
          <ac:picMkLst>
            <pc:docMk/>
            <pc:sldMk cId="3570519291" sldId="2147475788"/>
            <ac:picMk id="23" creationId="{B6DB48C9-2AB2-13EA-0385-1791ABE74705}"/>
          </ac:picMkLst>
        </pc:picChg>
      </pc:sldChg>
    </pc:docChg>
  </pc:docChgLst>
  <pc:docChgLst>
    <pc:chgData name="Kalužíková Eva" userId="f8b6cde9-1e72-45f5-8948-50e1a08436ce" providerId="ADAL" clId="{B00A66DF-595C-4B87-9C99-361F72C1155B}"/>
    <pc:docChg chg="undo custSel delSld modSld">
      <pc:chgData name="Kalužíková Eva" userId="f8b6cde9-1e72-45f5-8948-50e1a08436ce" providerId="ADAL" clId="{B00A66DF-595C-4B87-9C99-361F72C1155B}" dt="2024-10-21T11:03:33.926" v="426" actId="2696"/>
      <pc:docMkLst>
        <pc:docMk/>
      </pc:docMkLst>
      <pc:sldChg chg="addSp modSp mod">
        <pc:chgData name="Kalužíková Eva" userId="f8b6cde9-1e72-45f5-8948-50e1a08436ce" providerId="ADAL" clId="{B00A66DF-595C-4B87-9C99-361F72C1155B}" dt="2024-10-21T10:52:36.072" v="367" actId="1076"/>
        <pc:sldMkLst>
          <pc:docMk/>
          <pc:sldMk cId="1842601555" sldId="256"/>
        </pc:sldMkLst>
        <pc:spChg chg="mod">
          <ac:chgData name="Kalužíková Eva" userId="f8b6cde9-1e72-45f5-8948-50e1a08436ce" providerId="ADAL" clId="{B00A66DF-595C-4B87-9C99-361F72C1155B}" dt="2024-10-21T10:48:16.913" v="79" actId="6549"/>
          <ac:spMkLst>
            <pc:docMk/>
            <pc:sldMk cId="1842601555" sldId="256"/>
            <ac:spMk id="2" creationId="{155C3A94-0C0F-4CF6-BEFF-0BECBC37B686}"/>
          </ac:spMkLst>
        </pc:spChg>
        <pc:spChg chg="mod">
          <ac:chgData name="Kalužíková Eva" userId="f8b6cde9-1e72-45f5-8948-50e1a08436ce" providerId="ADAL" clId="{B00A66DF-595C-4B87-9C99-361F72C1155B}" dt="2024-10-21T10:50:07.711" v="255" actId="20577"/>
          <ac:spMkLst>
            <pc:docMk/>
            <pc:sldMk cId="1842601555" sldId="256"/>
            <ac:spMk id="3" creationId="{C822C87E-5CAD-4B48-8F82-66C49A4C4DDF}"/>
          </ac:spMkLst>
        </pc:spChg>
        <pc:spChg chg="add mod">
          <ac:chgData name="Kalužíková Eva" userId="f8b6cde9-1e72-45f5-8948-50e1a08436ce" providerId="ADAL" clId="{B00A66DF-595C-4B87-9C99-361F72C1155B}" dt="2024-10-21T10:50:44.534" v="308" actId="207"/>
          <ac:spMkLst>
            <pc:docMk/>
            <pc:sldMk cId="1842601555" sldId="256"/>
            <ac:spMk id="4" creationId="{4D4570D8-3DDC-58D3-5544-66A608FD5E3E}"/>
          </ac:spMkLst>
        </pc:spChg>
        <pc:spChg chg="add mod">
          <ac:chgData name="Kalužíková Eva" userId="f8b6cde9-1e72-45f5-8948-50e1a08436ce" providerId="ADAL" clId="{B00A66DF-595C-4B87-9C99-361F72C1155B}" dt="2024-10-21T10:52:36.072" v="367" actId="1076"/>
          <ac:spMkLst>
            <pc:docMk/>
            <pc:sldMk cId="1842601555" sldId="256"/>
            <ac:spMk id="5" creationId="{FD7AA4C3-19F3-E6F5-EAC1-F63CBF491AF0}"/>
          </ac:spMkLst>
        </pc:spChg>
      </pc:sldChg>
      <pc:sldChg chg="addSp delSp modSp mod">
        <pc:chgData name="Kalužíková Eva" userId="f8b6cde9-1e72-45f5-8948-50e1a08436ce" providerId="ADAL" clId="{B00A66DF-595C-4B87-9C99-361F72C1155B}" dt="2024-10-21T11:02:46.882" v="424" actId="1076"/>
        <pc:sldMkLst>
          <pc:docMk/>
          <pc:sldMk cId="504744224" sldId="2550"/>
        </pc:sldMkLst>
        <pc:spChg chg="mod">
          <ac:chgData name="Kalužíková Eva" userId="f8b6cde9-1e72-45f5-8948-50e1a08436ce" providerId="ADAL" clId="{B00A66DF-595C-4B87-9C99-361F72C1155B}" dt="2024-10-21T10:58:35.209" v="387" actId="1076"/>
          <ac:spMkLst>
            <pc:docMk/>
            <pc:sldMk cId="504744224" sldId="2550"/>
            <ac:spMk id="3" creationId="{5F9631F4-274D-4CCF-8F52-D3E33B886EC1}"/>
          </ac:spMkLst>
        </pc:spChg>
        <pc:spChg chg="mod">
          <ac:chgData name="Kalužíková Eva" userId="f8b6cde9-1e72-45f5-8948-50e1a08436ce" providerId="ADAL" clId="{B00A66DF-595C-4B87-9C99-361F72C1155B}" dt="2024-10-21T11:02:46.882" v="424" actId="1076"/>
          <ac:spMkLst>
            <pc:docMk/>
            <pc:sldMk cId="504744224" sldId="2550"/>
            <ac:spMk id="4" creationId="{273CC61C-0739-45D7-AE64-6E5F31D497D4}"/>
          </ac:spMkLst>
        </pc:spChg>
        <pc:spChg chg="mod">
          <ac:chgData name="Kalužíková Eva" userId="f8b6cde9-1e72-45f5-8948-50e1a08436ce" providerId="ADAL" clId="{B00A66DF-595C-4B87-9C99-361F72C1155B}" dt="2024-10-21T11:02:37.996" v="423" actId="14100"/>
          <ac:spMkLst>
            <pc:docMk/>
            <pc:sldMk cId="504744224" sldId="2550"/>
            <ac:spMk id="7" creationId="{F0C668D6-2E90-467C-933D-EA4AEB049FD3}"/>
          </ac:spMkLst>
        </pc:spChg>
        <pc:picChg chg="del mod">
          <ac:chgData name="Kalužíková Eva" userId="f8b6cde9-1e72-45f5-8948-50e1a08436ce" providerId="ADAL" clId="{B00A66DF-595C-4B87-9C99-361F72C1155B}" dt="2024-10-21T10:58:22.817" v="384" actId="478"/>
          <ac:picMkLst>
            <pc:docMk/>
            <pc:sldMk cId="504744224" sldId="2550"/>
            <ac:picMk id="6" creationId="{4083BF44-DE4F-4165-2F9B-BCE63DAA9FAE}"/>
          </ac:picMkLst>
        </pc:picChg>
        <pc:picChg chg="add mod">
          <ac:chgData name="Kalužíková Eva" userId="f8b6cde9-1e72-45f5-8948-50e1a08436ce" providerId="ADAL" clId="{B00A66DF-595C-4B87-9C99-361F72C1155B}" dt="2024-10-21T10:58:59.369" v="410" actId="1076"/>
          <ac:picMkLst>
            <pc:docMk/>
            <pc:sldMk cId="504744224" sldId="2550"/>
            <ac:picMk id="8" creationId="{3574FF52-98E9-A034-F0E6-8BC61B98F590}"/>
          </ac:picMkLst>
        </pc:picChg>
      </pc:sldChg>
      <pc:sldChg chg="del">
        <pc:chgData name="Kalužíková Eva" userId="f8b6cde9-1e72-45f5-8948-50e1a08436ce" providerId="ADAL" clId="{B00A66DF-595C-4B87-9C99-361F72C1155B}" dt="2024-10-21T11:01:31.448" v="422" actId="2696"/>
        <pc:sldMkLst>
          <pc:docMk/>
          <pc:sldMk cId="4055750253" sldId="2147475735"/>
        </pc:sldMkLst>
      </pc:sldChg>
      <pc:sldChg chg="addSp delSp modSp mod">
        <pc:chgData name="Kalužíková Eva" userId="f8b6cde9-1e72-45f5-8948-50e1a08436ce" providerId="ADAL" clId="{B00A66DF-595C-4B87-9C99-361F72C1155B}" dt="2024-10-21T11:02:56.190" v="425" actId="14100"/>
        <pc:sldMkLst>
          <pc:docMk/>
          <pc:sldMk cId="4010210826" sldId="2147475760"/>
        </pc:sldMkLst>
        <pc:spChg chg="mod">
          <ac:chgData name="Kalužíková Eva" userId="f8b6cde9-1e72-45f5-8948-50e1a08436ce" providerId="ADAL" clId="{B00A66DF-595C-4B87-9C99-361F72C1155B}" dt="2024-10-21T11:02:56.190" v="425" actId="14100"/>
          <ac:spMkLst>
            <pc:docMk/>
            <pc:sldMk cId="4010210826" sldId="2147475760"/>
            <ac:spMk id="2" creationId="{BDA0BBF0-7906-9D99-7EAF-F66F086152B0}"/>
          </ac:spMkLst>
        </pc:spChg>
        <pc:spChg chg="mod">
          <ac:chgData name="Kalužíková Eva" userId="f8b6cde9-1e72-45f5-8948-50e1a08436ce" providerId="ADAL" clId="{B00A66DF-595C-4B87-9C99-361F72C1155B}" dt="2024-10-21T11:00:53.091" v="421" actId="20577"/>
          <ac:spMkLst>
            <pc:docMk/>
            <pc:sldMk cId="4010210826" sldId="2147475760"/>
            <ac:spMk id="4" creationId="{C839FC07-0D5C-6FE9-B62B-C44EE111D39D}"/>
          </ac:spMkLst>
        </pc:spChg>
        <pc:spChg chg="mod">
          <ac:chgData name="Kalužíková Eva" userId="f8b6cde9-1e72-45f5-8948-50e1a08436ce" providerId="ADAL" clId="{B00A66DF-595C-4B87-9C99-361F72C1155B}" dt="2024-10-21T11:00:20.874" v="414" actId="14100"/>
          <ac:spMkLst>
            <pc:docMk/>
            <pc:sldMk cId="4010210826" sldId="2147475760"/>
            <ac:spMk id="5" creationId="{E1D19A1D-0CE9-51EF-6A6D-8693B63628A3}"/>
          </ac:spMkLst>
        </pc:spChg>
        <pc:picChg chg="add mod">
          <ac:chgData name="Kalužíková Eva" userId="f8b6cde9-1e72-45f5-8948-50e1a08436ce" providerId="ADAL" clId="{B00A66DF-595C-4B87-9C99-361F72C1155B}" dt="2024-10-21T11:00:16.250" v="413" actId="1076"/>
          <ac:picMkLst>
            <pc:docMk/>
            <pc:sldMk cId="4010210826" sldId="2147475760"/>
            <ac:picMk id="6" creationId="{A57FD227-EE0C-0E13-A049-DF76770EAC8D}"/>
          </ac:picMkLst>
        </pc:picChg>
        <pc:picChg chg="del">
          <ac:chgData name="Kalužíková Eva" userId="f8b6cde9-1e72-45f5-8948-50e1a08436ce" providerId="ADAL" clId="{B00A66DF-595C-4B87-9C99-361F72C1155B}" dt="2024-10-21T10:59:32.460" v="411" actId="478"/>
          <ac:picMkLst>
            <pc:docMk/>
            <pc:sldMk cId="4010210826" sldId="2147475760"/>
            <ac:picMk id="10" creationId="{278575A4-7726-9F5C-C386-24AB4FD0C97B}"/>
          </ac:picMkLst>
        </pc:picChg>
      </pc:sldChg>
      <pc:sldChg chg="del">
        <pc:chgData name="Kalužíková Eva" userId="f8b6cde9-1e72-45f5-8948-50e1a08436ce" providerId="ADAL" clId="{B00A66DF-595C-4B87-9C99-361F72C1155B}" dt="2024-10-21T10:53:26.028" v="368" actId="2696"/>
        <pc:sldMkLst>
          <pc:docMk/>
          <pc:sldMk cId="1975610143" sldId="2147475766"/>
        </pc:sldMkLst>
      </pc:sldChg>
      <pc:sldChg chg="del">
        <pc:chgData name="Kalužíková Eva" userId="f8b6cde9-1e72-45f5-8948-50e1a08436ce" providerId="ADAL" clId="{B00A66DF-595C-4B87-9C99-361F72C1155B}" dt="2024-10-21T11:03:33.926" v="426" actId="2696"/>
        <pc:sldMkLst>
          <pc:docMk/>
          <pc:sldMk cId="583589949" sldId="2147475781"/>
        </pc:sldMkLst>
      </pc:sldChg>
      <pc:sldMasterChg chg="delSldLayout">
        <pc:chgData name="Kalužíková Eva" userId="f8b6cde9-1e72-45f5-8948-50e1a08436ce" providerId="ADAL" clId="{B00A66DF-595C-4B87-9C99-361F72C1155B}" dt="2024-10-21T11:03:33.926" v="426" actId="2696"/>
        <pc:sldMasterMkLst>
          <pc:docMk/>
          <pc:sldMasterMk cId="0" sldId="2147483648"/>
        </pc:sldMasterMkLst>
        <pc:sldLayoutChg chg="del">
          <pc:chgData name="Kalužíková Eva" userId="f8b6cde9-1e72-45f5-8948-50e1a08436ce" providerId="ADAL" clId="{B00A66DF-595C-4B87-9C99-361F72C1155B}" dt="2024-10-21T11:03:33.926" v="426" actId="2696"/>
          <pc:sldLayoutMkLst>
            <pc:docMk/>
            <pc:sldMasterMk cId="0" sldId="2147483648"/>
            <pc:sldLayoutMk cId="1813103271" sldId="2147483675"/>
          </pc:sldLayoutMkLst>
        </pc:sldLayoutChg>
      </pc:sldMasterChg>
      <pc:sldMasterChg chg="delSldLayout">
        <pc:chgData name="Kalužíková Eva" userId="f8b6cde9-1e72-45f5-8948-50e1a08436ce" providerId="ADAL" clId="{B00A66DF-595C-4B87-9C99-361F72C1155B}" dt="2024-10-21T10:53:26.028" v="368" actId="2696"/>
        <pc:sldMasterMkLst>
          <pc:docMk/>
          <pc:sldMasterMk cId="2740647417" sldId="2147483706"/>
        </pc:sldMasterMkLst>
        <pc:sldLayoutChg chg="del">
          <pc:chgData name="Kalužíková Eva" userId="f8b6cde9-1e72-45f5-8948-50e1a08436ce" providerId="ADAL" clId="{B00A66DF-595C-4B87-9C99-361F72C1155B}" dt="2024-10-21T10:53:26.028" v="368" actId="2696"/>
          <pc:sldLayoutMkLst>
            <pc:docMk/>
            <pc:sldMasterMk cId="2740647417" sldId="2147483706"/>
            <pc:sldLayoutMk cId="855479966" sldId="2147483733"/>
          </pc:sldLayoutMkLst>
        </pc:sldLayoutChg>
      </pc:sldMasterChg>
    </pc:docChg>
  </pc:docChgLst>
  <pc:docChgLst>
    <pc:chgData name="Kalužíková Eva" userId="f8b6cde9-1e72-45f5-8948-50e1a08436ce" providerId="ADAL" clId="{2C16C579-0198-4712-B0C9-80968DEE509C}"/>
    <pc:docChg chg="delSld modSld sldOrd delMainMaster">
      <pc:chgData name="Kalužíková Eva" userId="f8b6cde9-1e72-45f5-8948-50e1a08436ce" providerId="ADAL" clId="{2C16C579-0198-4712-B0C9-80968DEE509C}" dt="2024-10-21T11:12:13.367" v="20" actId="13926"/>
      <pc:docMkLst>
        <pc:docMk/>
      </pc:docMkLst>
      <pc:sldChg chg="del">
        <pc:chgData name="Kalužíková Eva" userId="f8b6cde9-1e72-45f5-8948-50e1a08436ce" providerId="ADAL" clId="{2C16C579-0198-4712-B0C9-80968DEE509C}" dt="2024-10-21T11:10:56.196" v="6" actId="2696"/>
        <pc:sldMkLst>
          <pc:docMk/>
          <pc:sldMk cId="0" sldId="259"/>
        </pc:sldMkLst>
      </pc:sldChg>
      <pc:sldChg chg="del">
        <pc:chgData name="Kalužíková Eva" userId="f8b6cde9-1e72-45f5-8948-50e1a08436ce" providerId="ADAL" clId="{2C16C579-0198-4712-B0C9-80968DEE509C}" dt="2024-10-21T11:11:12.176" v="10" actId="2696"/>
        <pc:sldMkLst>
          <pc:docMk/>
          <pc:sldMk cId="2060226606" sldId="260"/>
        </pc:sldMkLst>
      </pc:sldChg>
      <pc:sldChg chg="modSp mod">
        <pc:chgData name="Kalužíková Eva" userId="f8b6cde9-1e72-45f5-8948-50e1a08436ce" providerId="ADAL" clId="{2C16C579-0198-4712-B0C9-80968DEE509C}" dt="2024-10-21T11:11:47.102" v="18" actId="20577"/>
        <pc:sldMkLst>
          <pc:docMk/>
          <pc:sldMk cId="1209170564" sldId="292"/>
        </pc:sldMkLst>
        <pc:spChg chg="mod">
          <ac:chgData name="Kalužíková Eva" userId="f8b6cde9-1e72-45f5-8948-50e1a08436ce" providerId="ADAL" clId="{2C16C579-0198-4712-B0C9-80968DEE509C}" dt="2024-10-21T11:11:47.102" v="18" actId="20577"/>
          <ac:spMkLst>
            <pc:docMk/>
            <pc:sldMk cId="1209170564" sldId="292"/>
            <ac:spMk id="2" creationId="{1A05B316-6E1F-F040-85E0-979FE0371F18}"/>
          </ac:spMkLst>
        </pc:spChg>
      </pc:sldChg>
      <pc:sldChg chg="del">
        <pc:chgData name="Kalužíková Eva" userId="f8b6cde9-1e72-45f5-8948-50e1a08436ce" providerId="ADAL" clId="{2C16C579-0198-4712-B0C9-80968DEE509C}" dt="2024-10-21T11:11:31.042" v="14" actId="2696"/>
        <pc:sldMkLst>
          <pc:docMk/>
          <pc:sldMk cId="3632519867" sldId="2147470422"/>
        </pc:sldMkLst>
      </pc:sldChg>
      <pc:sldChg chg="del">
        <pc:chgData name="Kalužíková Eva" userId="f8b6cde9-1e72-45f5-8948-50e1a08436ce" providerId="ADAL" clId="{2C16C579-0198-4712-B0C9-80968DEE509C}" dt="2024-10-21T11:11:17.333" v="11" actId="2696"/>
        <pc:sldMkLst>
          <pc:docMk/>
          <pc:sldMk cId="2105488632" sldId="2147473507"/>
        </pc:sldMkLst>
      </pc:sldChg>
      <pc:sldChg chg="del">
        <pc:chgData name="Kalužíková Eva" userId="f8b6cde9-1e72-45f5-8948-50e1a08436ce" providerId="ADAL" clId="{2C16C579-0198-4712-B0C9-80968DEE509C}" dt="2024-10-21T11:11:03.207" v="8" actId="2696"/>
        <pc:sldMkLst>
          <pc:docMk/>
          <pc:sldMk cId="42754180" sldId="2147473513"/>
        </pc:sldMkLst>
      </pc:sldChg>
      <pc:sldChg chg="del">
        <pc:chgData name="Kalužíková Eva" userId="f8b6cde9-1e72-45f5-8948-50e1a08436ce" providerId="ADAL" clId="{2C16C579-0198-4712-B0C9-80968DEE509C}" dt="2024-10-21T11:10:59.666" v="7" actId="2696"/>
        <pc:sldMkLst>
          <pc:docMk/>
          <pc:sldMk cId="3565154421" sldId="2147473520"/>
        </pc:sldMkLst>
      </pc:sldChg>
      <pc:sldChg chg="del">
        <pc:chgData name="Kalužíková Eva" userId="f8b6cde9-1e72-45f5-8948-50e1a08436ce" providerId="ADAL" clId="{2C16C579-0198-4712-B0C9-80968DEE509C}" dt="2024-10-21T11:11:09.341" v="9" actId="2696"/>
        <pc:sldMkLst>
          <pc:docMk/>
          <pc:sldMk cId="483442363" sldId="2147473522"/>
        </pc:sldMkLst>
      </pc:sldChg>
      <pc:sldChg chg="del">
        <pc:chgData name="Kalužíková Eva" userId="f8b6cde9-1e72-45f5-8948-50e1a08436ce" providerId="ADAL" clId="{2C16C579-0198-4712-B0C9-80968DEE509C}" dt="2024-10-21T11:11:28.877" v="13" actId="2696"/>
        <pc:sldMkLst>
          <pc:docMk/>
          <pc:sldMk cId="2161426993" sldId="2147474334"/>
        </pc:sldMkLst>
      </pc:sldChg>
      <pc:sldChg chg="del ord">
        <pc:chgData name="Kalužíková Eva" userId="f8b6cde9-1e72-45f5-8948-50e1a08436ce" providerId="ADAL" clId="{2C16C579-0198-4712-B0C9-80968DEE509C}" dt="2024-10-21T11:10:32.117" v="2" actId="2696"/>
        <pc:sldMkLst>
          <pc:docMk/>
          <pc:sldMk cId="25442537" sldId="2147475624"/>
        </pc:sldMkLst>
      </pc:sldChg>
      <pc:sldChg chg="modSp mod ord">
        <pc:chgData name="Kalužíková Eva" userId="f8b6cde9-1e72-45f5-8948-50e1a08436ce" providerId="ADAL" clId="{2C16C579-0198-4712-B0C9-80968DEE509C}" dt="2024-10-21T11:12:13.367" v="20" actId="13926"/>
        <pc:sldMkLst>
          <pc:docMk/>
          <pc:sldMk cId="1057305303" sldId="2147475765"/>
        </pc:sldMkLst>
        <pc:spChg chg="mod">
          <ac:chgData name="Kalužíková Eva" userId="f8b6cde9-1e72-45f5-8948-50e1a08436ce" providerId="ADAL" clId="{2C16C579-0198-4712-B0C9-80968DEE509C}" dt="2024-10-21T11:12:13.367" v="20" actId="13926"/>
          <ac:spMkLst>
            <pc:docMk/>
            <pc:sldMk cId="1057305303" sldId="2147475765"/>
            <ac:spMk id="3" creationId="{46230C97-D76A-4589-5677-079BF3472709}"/>
          </ac:spMkLst>
        </pc:spChg>
      </pc:sldChg>
      <pc:sldChg chg="del">
        <pc:chgData name="Kalužíková Eva" userId="f8b6cde9-1e72-45f5-8948-50e1a08436ce" providerId="ADAL" clId="{2C16C579-0198-4712-B0C9-80968DEE509C}" dt="2024-10-21T11:11:57.230" v="19" actId="2696"/>
        <pc:sldMkLst>
          <pc:docMk/>
          <pc:sldMk cId="4107012262" sldId="2147475777"/>
        </pc:sldMkLst>
      </pc:sldChg>
      <pc:sldChg chg="del">
        <pc:chgData name="Kalužíková Eva" userId="f8b6cde9-1e72-45f5-8948-50e1a08436ce" providerId="ADAL" clId="{2C16C579-0198-4712-B0C9-80968DEE509C}" dt="2024-10-21T11:10:49.769" v="5" actId="2696"/>
        <pc:sldMkLst>
          <pc:docMk/>
          <pc:sldMk cId="3865991572" sldId="2147475778"/>
        </pc:sldMkLst>
      </pc:sldChg>
      <pc:sldChg chg="del">
        <pc:chgData name="Kalužíková Eva" userId="f8b6cde9-1e72-45f5-8948-50e1a08436ce" providerId="ADAL" clId="{2C16C579-0198-4712-B0C9-80968DEE509C}" dt="2024-10-21T11:11:21.707" v="12" actId="2696"/>
        <pc:sldMkLst>
          <pc:docMk/>
          <pc:sldMk cId="1251393289" sldId="2147475779"/>
        </pc:sldMkLst>
      </pc:sldChg>
      <pc:sldMasterChg chg="del delSldLayout">
        <pc:chgData name="Kalužíková Eva" userId="f8b6cde9-1e72-45f5-8948-50e1a08436ce" providerId="ADAL" clId="{2C16C579-0198-4712-B0C9-80968DEE509C}" dt="2024-10-21T11:11:17.333" v="11" actId="2696"/>
        <pc:sldMasterMkLst>
          <pc:docMk/>
          <pc:sldMasterMk cId="1403967274" sldId="2147483734"/>
        </pc:sldMasterMkLst>
        <pc:sldLayoutChg chg="del">
          <pc:chgData name="Kalužíková Eva" userId="f8b6cde9-1e72-45f5-8948-50e1a08436ce" providerId="ADAL" clId="{2C16C579-0198-4712-B0C9-80968DEE509C}" dt="2024-10-21T11:10:56.196" v="6" actId="2696"/>
          <pc:sldLayoutMkLst>
            <pc:docMk/>
            <pc:sldMasterMk cId="1403967274" sldId="2147483734"/>
            <pc:sldLayoutMk cId="966739020" sldId="2147483735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447397723" sldId="2147483736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578809777" sldId="2147483737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3925190503" sldId="2147483738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719911561" sldId="2147483739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3053080825" sldId="2147483740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590343080" sldId="2147483741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644031282" sldId="2147483742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3756184602" sldId="2147483743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2031907882" sldId="2147483744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2116196618" sldId="2147483745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371742434" sldId="2147483746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266693013" sldId="2147483747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809720539" sldId="2147483748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592821931" sldId="2147483749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402578162" sldId="2147483750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3443651151" sldId="2147483751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312673872" sldId="2147483752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4131393995" sldId="2147483753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593224214" sldId="2147483754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3460909088" sldId="2147483755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2074478086" sldId="2147483756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271934765" sldId="2147483757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1086546993" sldId="2147483758"/>
          </pc:sldLayoutMkLst>
        </pc:sldLayoutChg>
        <pc:sldLayoutChg chg="del">
          <pc:chgData name="Kalužíková Eva" userId="f8b6cde9-1e72-45f5-8948-50e1a08436ce" providerId="ADAL" clId="{2C16C579-0198-4712-B0C9-80968DEE509C}" dt="2024-10-21T11:11:17.333" v="11" actId="2696"/>
          <pc:sldLayoutMkLst>
            <pc:docMk/>
            <pc:sldMasterMk cId="1403967274" sldId="2147483734"/>
            <pc:sldLayoutMk cId="4038629448" sldId="21474837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50C82847-931C-48BA-818D-6A42E72F35FA}" type="datetimeFigureOut">
              <a:rPr lang="cs-CZ" smtClean="0"/>
              <a:t>04.11.2024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5EA4CC35-B06F-419F-8D91-1BC42B906B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49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DB32-4072-154C-9ABF-999EDCDDA18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06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DB32-4072-154C-9ABF-999EDCDDA184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47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DB32-4072-154C-9ABF-999EDCDDA184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6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obert CEZ" pitchFamily="2" charset="-18"/>
              <a:cs typeface="Roobert CEZ" pitchFamily="2" charset="-18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E673D0-23DB-BD43-ACA1-43CD0E2954D3}" type="slidenum">
              <a:rPr kumimoji="0" lang="en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4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DB32-4072-154C-9ABF-999EDCDDA184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DB32-4072-154C-9ABF-999EDCDDA18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57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DB32-4072-154C-9ABF-999EDCDDA184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20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DB32-4072-154C-9ABF-999EDCDDA184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34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055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4445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1924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715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908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Roobert CEZ" pitchFamily="2" charset="-18"/>
                <a:cs typeface="Roobert CEZ" pitchFamily="2" charset="-18"/>
              </a:defRPr>
            </a:lvl1pPr>
          </a:lstStyle>
          <a:p>
            <a:pPr lvl="0"/>
            <a:r>
              <a:rPr lang="cs-CZ" noProof="0" dirty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Roobert CEZ" pitchFamily="2" charset="-18"/>
                <a:cs typeface="Roobert CEZ" pitchFamily="2" charset="-18"/>
              </a:defRPr>
            </a:lvl1pPr>
          </a:lstStyle>
          <a:p>
            <a:pPr lvl="0"/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obert CEZ" pitchFamily="2" charset="-18"/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obert CEZ" pitchFamily="2" charset="-18"/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obert CEZ" pitchFamily="2" charset="-18"/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obert CEZ" pitchFamily="2" charset="-18"/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obert CEZ" pitchFamily="2" charset="-18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8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E9F3E010-C4E6-4673-8BB6-59DD83A5F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2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C026E-EF25-7047-9237-46AC1E57E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E5FE35-6570-9C40-925D-2D75B2458F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32671ED-C96B-52D3-B344-7E723F0A2B76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485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9004-A755-001A-6CC9-458F8341E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813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971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52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549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61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537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9888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92263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25937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77862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127155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3805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7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313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207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716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689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220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19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696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11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267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12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730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4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56935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x-none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7F25E-3FA3-924C-A4ED-EFF325CC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944" y="0"/>
            <a:ext cx="6600056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10815A-B2A4-774E-BDE2-5A99658B0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38" y="477581"/>
            <a:ext cx="1664000" cy="638583"/>
          </a:xfrm>
          <a:prstGeom prst="rect">
            <a:avLst/>
          </a:prstGeom>
        </p:spPr>
      </p:pic>
      <p:pic>
        <p:nvPicPr>
          <p:cNvPr id="14" name="Picture 13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4A62DAF3-F21E-6C44-B353-3022B26225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433" y="487017"/>
            <a:ext cx="854567" cy="64872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C64A75-8841-5041-BDFD-36B20C128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180100B-4C21-924A-B102-E4DA7D7674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7BFBB17-D309-4530-CE13-476192C41FE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850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312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327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071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255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52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17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 dirty="0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491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23779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50672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03699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35875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91621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519752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145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168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16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7178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6114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3956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453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94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123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473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2717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83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50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9004-A755-001A-6CC9-458F8341E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1623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616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7848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081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390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416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952034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62282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892543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00485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06252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62118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0677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5596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6999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50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5722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9526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0660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39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8">
            <a:extLst>
              <a:ext uri="{FF2B5EF4-FFF2-40B4-BE49-F238E27FC236}">
                <a16:creationId xmlns:a16="http://schemas.microsoft.com/office/drawing/2014/main" id="{FB755A8B-B981-43A1-7C73-40EB3B74649B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C4A68D8-B928-9682-98CA-7CF070167D14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  <p:extLst>
      <p:ext uri="{BB962C8B-B14F-4D97-AF65-F5344CB8AC3E}">
        <p14:creationId xmlns:p14="http://schemas.microsoft.com/office/powerpoint/2010/main" val="3525467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  <p:extLst>
      <p:ext uri="{BB962C8B-B14F-4D97-AF65-F5344CB8AC3E}">
        <p14:creationId xmlns:p14="http://schemas.microsoft.com/office/powerpoint/2010/main" val="2740647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8">
            <a:extLst>
              <a:ext uri="{FF2B5EF4-FFF2-40B4-BE49-F238E27FC236}">
                <a16:creationId xmlns:a16="http://schemas.microsoft.com/office/drawing/2014/main" id="{FB755A8B-B981-43A1-7C73-40EB3B74649B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C4A68D8-B928-9682-98CA-7CF070167D14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  <p:extLst>
      <p:ext uri="{BB962C8B-B14F-4D97-AF65-F5344CB8AC3E}">
        <p14:creationId xmlns:p14="http://schemas.microsoft.com/office/powerpoint/2010/main" val="3418154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8" r:id="rId2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55C3A94-0C0F-4CF6-BEFF-0BECBC37B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5437040" cy="1439862"/>
          </a:xfrm>
        </p:spPr>
        <p:txBody>
          <a:bodyPr/>
          <a:lstStyle/>
          <a:p>
            <a:r>
              <a:rPr lang="cs-CZ" sz="3600" dirty="0"/>
              <a:t>Modernizace teplárenství v Ústeckém kraji </a:t>
            </a:r>
            <a:endParaRPr lang="en-US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2C87E-5CAD-4B48-8F82-66C49A4C4D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340813"/>
            <a:ext cx="6842193" cy="15131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dirty="0">
                <a:cs typeface="Arial" panose="020B0604020202020204" pitchFamily="34" charset="0"/>
              </a:rPr>
              <a:t>Ing. Šárka Vinklerová, místopředsedkyně představenstva</a:t>
            </a:r>
            <a:br>
              <a:rPr lang="cs-CZ" dirty="0">
                <a:cs typeface="Arial" panose="020B0604020202020204" pitchFamily="34" charset="0"/>
              </a:rPr>
            </a:br>
            <a:r>
              <a:rPr lang="cs-CZ" dirty="0">
                <a:cs typeface="Arial" panose="020B0604020202020204" pitchFamily="34" charset="0"/>
              </a:rPr>
              <a:t>a ředitelka pro obchod a strategii ČEZ Teplárenská, a.s.</a:t>
            </a:r>
          </a:p>
          <a:p>
            <a:pPr>
              <a:spcBef>
                <a:spcPts val="600"/>
              </a:spcBef>
            </a:pPr>
            <a:br>
              <a:rPr lang="cs-CZ" dirty="0">
                <a:cs typeface="Arial" panose="020B0604020202020204" pitchFamily="34" charset="0"/>
              </a:rPr>
            </a:br>
            <a:r>
              <a:rPr lang="cs-CZ" dirty="0">
                <a:cs typeface="Arial" panose="020B0604020202020204" pitchFamily="34" charset="0"/>
              </a:rPr>
              <a:t>Most, 14. 11. 2024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0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mapa, text, atlas&#10;&#10;Popis byl vytvořen automaticky">
            <a:extLst>
              <a:ext uri="{FF2B5EF4-FFF2-40B4-BE49-F238E27FC236}">
                <a16:creationId xmlns:a16="http://schemas.microsoft.com/office/drawing/2014/main" id="{5B05E594-D2D1-4A84-B448-DC46802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27" y="1106448"/>
            <a:ext cx="9153558" cy="5400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D1F01A-7189-43BD-958C-81F056C6E8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92946"/>
            <a:ext cx="10225137" cy="8938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Dodávky tepla v lokalitě elektráren Prunéřov a Tušimice</a:t>
            </a:r>
          </a:p>
        </p:txBody>
      </p:sp>
      <p:sp>
        <p:nvSpPr>
          <p:cNvPr id="15" name="Řečová bublina: obdélníkový bublinový popisek 14">
            <a:extLst>
              <a:ext uri="{FF2B5EF4-FFF2-40B4-BE49-F238E27FC236}">
                <a16:creationId xmlns:a16="http://schemas.microsoft.com/office/drawing/2014/main" id="{5DA526AB-F780-1856-B8E7-3A84CD7A38F7}"/>
              </a:ext>
            </a:extLst>
          </p:cNvPr>
          <p:cNvSpPr/>
          <p:nvPr/>
        </p:nvSpPr>
        <p:spPr>
          <a:xfrm>
            <a:off x="565527" y="4293096"/>
            <a:ext cx="45719" cy="45719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D367C91A-314A-AFEA-03BD-88848887BE6E}"/>
              </a:ext>
            </a:extLst>
          </p:cNvPr>
          <p:cNvSpPr/>
          <p:nvPr/>
        </p:nvSpPr>
        <p:spPr>
          <a:xfrm>
            <a:off x="7657495" y="1318393"/>
            <a:ext cx="1030795" cy="504056"/>
          </a:xfrm>
          <a:prstGeom prst="wedgeRoundRectCallout">
            <a:avLst>
              <a:gd name="adj1" fmla="val 102696"/>
              <a:gd name="adj2" fmla="val 18602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Jirkov</a:t>
            </a:r>
          </a:p>
        </p:txBody>
      </p:sp>
      <p:sp>
        <p:nvSpPr>
          <p:cNvPr id="17" name="Řečová bublina: obdélníkový bublinový popisek se zakulacenými rohy 16">
            <a:extLst>
              <a:ext uri="{FF2B5EF4-FFF2-40B4-BE49-F238E27FC236}">
                <a16:creationId xmlns:a16="http://schemas.microsoft.com/office/drawing/2014/main" id="{72144731-8F1C-188B-B420-695646AC9413}"/>
              </a:ext>
            </a:extLst>
          </p:cNvPr>
          <p:cNvSpPr/>
          <p:nvPr/>
        </p:nvSpPr>
        <p:spPr>
          <a:xfrm>
            <a:off x="8688290" y="2615775"/>
            <a:ext cx="1030795" cy="504056"/>
          </a:xfrm>
          <a:prstGeom prst="wedgeRoundRectCallout">
            <a:avLst>
              <a:gd name="adj1" fmla="val 6161"/>
              <a:gd name="adj2" fmla="val -11656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Otvice</a:t>
            </a:r>
          </a:p>
        </p:txBody>
      </p:sp>
      <p:sp>
        <p:nvSpPr>
          <p:cNvPr id="19" name="Řečová bublina: obdélníkový bublinový popisek se zakulacenými rohy 18">
            <a:extLst>
              <a:ext uri="{FF2B5EF4-FFF2-40B4-BE49-F238E27FC236}">
                <a16:creationId xmlns:a16="http://schemas.microsoft.com/office/drawing/2014/main" id="{8A2B489A-0628-F73F-39E4-CFBE21DEF0CA}"/>
              </a:ext>
            </a:extLst>
          </p:cNvPr>
          <p:cNvSpPr/>
          <p:nvPr/>
        </p:nvSpPr>
        <p:spPr>
          <a:xfrm>
            <a:off x="6427694" y="2615775"/>
            <a:ext cx="1295021" cy="504056"/>
          </a:xfrm>
          <a:prstGeom prst="wedgeRoundRectCallout">
            <a:avLst>
              <a:gd name="adj1" fmla="val 107044"/>
              <a:gd name="adj2" fmla="val 16823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Chomutov</a:t>
            </a:r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4F7CF8E5-2F43-4492-CBD7-082FF5E4B9ED}"/>
              </a:ext>
            </a:extLst>
          </p:cNvPr>
          <p:cNvSpPr/>
          <p:nvPr/>
        </p:nvSpPr>
        <p:spPr>
          <a:xfrm>
            <a:off x="4733512" y="2914930"/>
            <a:ext cx="1030795" cy="422035"/>
          </a:xfrm>
          <a:prstGeom prst="wedgeRoundRectCallout">
            <a:avLst>
              <a:gd name="adj1" fmla="val 53741"/>
              <a:gd name="adj2" fmla="val 47058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Málkov</a:t>
            </a:r>
          </a:p>
        </p:txBody>
      </p:sp>
      <p:sp>
        <p:nvSpPr>
          <p:cNvPr id="21" name="Řečová bublina: obdélníkový bublinový popisek se zakulacenými rohy 20">
            <a:extLst>
              <a:ext uri="{FF2B5EF4-FFF2-40B4-BE49-F238E27FC236}">
                <a16:creationId xmlns:a16="http://schemas.microsoft.com/office/drawing/2014/main" id="{26E243AF-4399-2236-E937-515218198843}"/>
              </a:ext>
            </a:extLst>
          </p:cNvPr>
          <p:cNvSpPr/>
          <p:nvPr/>
        </p:nvSpPr>
        <p:spPr>
          <a:xfrm>
            <a:off x="5132673" y="3622315"/>
            <a:ext cx="1295021" cy="422035"/>
          </a:xfrm>
          <a:prstGeom prst="wedgeRoundRectCallout">
            <a:avLst>
              <a:gd name="adj1" fmla="val 56350"/>
              <a:gd name="adj2" fmla="val -114378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Černovice</a:t>
            </a:r>
          </a:p>
        </p:txBody>
      </p:sp>
      <p:sp>
        <p:nvSpPr>
          <p:cNvPr id="22" name="Řečová bublina: obdélníkový bublinový popisek se zakulacenými rohy 21">
            <a:extLst>
              <a:ext uri="{FF2B5EF4-FFF2-40B4-BE49-F238E27FC236}">
                <a16:creationId xmlns:a16="http://schemas.microsoft.com/office/drawing/2014/main" id="{A4011780-EF5B-6F2D-DD14-0FFF9D42D0B5}"/>
              </a:ext>
            </a:extLst>
          </p:cNvPr>
          <p:cNvSpPr/>
          <p:nvPr/>
        </p:nvSpPr>
        <p:spPr>
          <a:xfrm>
            <a:off x="2545977" y="3429000"/>
            <a:ext cx="1205774" cy="422035"/>
          </a:xfrm>
          <a:prstGeom prst="wedgeRoundRectCallout">
            <a:avLst>
              <a:gd name="adj1" fmla="val 53741"/>
              <a:gd name="adj2" fmla="val 47058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Prunéřov</a:t>
            </a:r>
          </a:p>
        </p:txBody>
      </p:sp>
      <p:sp>
        <p:nvSpPr>
          <p:cNvPr id="24" name="Řečová bublina: obdélníkový bublinový popisek se zakulacenými rohy 23">
            <a:extLst>
              <a:ext uri="{FF2B5EF4-FFF2-40B4-BE49-F238E27FC236}">
                <a16:creationId xmlns:a16="http://schemas.microsoft.com/office/drawing/2014/main" id="{10C7E75C-D684-80D7-4FEA-8EA8A8FE1636}"/>
              </a:ext>
            </a:extLst>
          </p:cNvPr>
          <p:cNvSpPr/>
          <p:nvPr/>
        </p:nvSpPr>
        <p:spPr>
          <a:xfrm>
            <a:off x="5221920" y="5244365"/>
            <a:ext cx="1205774" cy="422035"/>
          </a:xfrm>
          <a:prstGeom prst="wedgeRoundRectCallout">
            <a:avLst>
              <a:gd name="adj1" fmla="val -35477"/>
              <a:gd name="adj2" fmla="val 144769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Tušimice</a:t>
            </a:r>
          </a:p>
        </p:txBody>
      </p:sp>
      <p:sp>
        <p:nvSpPr>
          <p:cNvPr id="26" name="Řečová bublina: obdélníkový bublinový popisek se zakulacenými rohy 25">
            <a:extLst>
              <a:ext uri="{FF2B5EF4-FFF2-40B4-BE49-F238E27FC236}">
                <a16:creationId xmlns:a16="http://schemas.microsoft.com/office/drawing/2014/main" id="{AEE7D088-1274-0FFF-2116-20E3224072D2}"/>
              </a:ext>
            </a:extLst>
          </p:cNvPr>
          <p:cNvSpPr/>
          <p:nvPr/>
        </p:nvSpPr>
        <p:spPr>
          <a:xfrm>
            <a:off x="2032737" y="5751552"/>
            <a:ext cx="1205774" cy="422035"/>
          </a:xfrm>
          <a:prstGeom prst="wedgeRoundRectCallout">
            <a:avLst>
              <a:gd name="adj1" fmla="val 87198"/>
              <a:gd name="adj2" fmla="val 1519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Kadaň</a:t>
            </a:r>
          </a:p>
        </p:txBody>
      </p:sp>
      <p:sp>
        <p:nvSpPr>
          <p:cNvPr id="27" name="Řečová bublina: obdélníkový bublinový popisek se zakulacenými rohy 26">
            <a:extLst>
              <a:ext uri="{FF2B5EF4-FFF2-40B4-BE49-F238E27FC236}">
                <a16:creationId xmlns:a16="http://schemas.microsoft.com/office/drawing/2014/main" id="{3B83A1B3-0C49-7148-7CA5-39680E3CC1EB}"/>
              </a:ext>
            </a:extLst>
          </p:cNvPr>
          <p:cNvSpPr/>
          <p:nvPr/>
        </p:nvSpPr>
        <p:spPr>
          <a:xfrm>
            <a:off x="551383" y="3971366"/>
            <a:ext cx="1191630" cy="567178"/>
          </a:xfrm>
          <a:prstGeom prst="wedgeRoundRectCallout">
            <a:avLst>
              <a:gd name="adj1" fmla="val 17310"/>
              <a:gd name="adj2" fmla="val 19362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Klášterec nad Ohří</a:t>
            </a:r>
          </a:p>
        </p:txBody>
      </p:sp>
    </p:spTree>
    <p:extLst>
      <p:ext uri="{BB962C8B-B14F-4D97-AF65-F5344CB8AC3E}">
        <p14:creationId xmlns:p14="http://schemas.microsoft.com/office/powerpoint/2010/main" val="397739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731CB0-0D9F-41B6-B37E-21AF6099F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440" y="2525673"/>
            <a:ext cx="4176464" cy="461265"/>
          </a:xfrm>
        </p:spPr>
        <p:txBody>
          <a:bodyPr/>
          <a:lstStyle/>
          <a:p>
            <a:pPr marL="285750" marR="0" lvl="0" indent="-28575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800" dirty="0">
                <a:cs typeface="Arial CE" panose="020B0604020202020204" pitchFamily="34" charset="0"/>
              </a:rPr>
              <a:t>teplo pro</a:t>
            </a:r>
            <a:r>
              <a:rPr lang="cs-CZ" sz="1800" kern="0" dirty="0">
                <a:cs typeface="Arial CE" panose="020B0604020202020204" pitchFamily="34" charset="0"/>
              </a:rPr>
              <a:t> cca 16 800 bytů</a:t>
            </a:r>
            <a:endParaRPr kumimoji="0" lang="cs-CZ" sz="180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5E5FA32B-149B-47D4-81B6-866D51E6CC54}"/>
              </a:ext>
            </a:extLst>
          </p:cNvPr>
          <p:cNvSpPr txBox="1">
            <a:spLocks/>
          </p:cNvSpPr>
          <p:nvPr/>
        </p:nvSpPr>
        <p:spPr>
          <a:xfrm>
            <a:off x="1118487" y="5104007"/>
            <a:ext cx="4680520" cy="448788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teplo pro cca 6 300 bytů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7878D28-C376-4702-85FF-0EE680F623C8}"/>
              </a:ext>
            </a:extLst>
          </p:cNvPr>
          <p:cNvSpPr txBox="1"/>
          <p:nvPr/>
        </p:nvSpPr>
        <p:spPr>
          <a:xfrm>
            <a:off x="2371774" y="1598609"/>
            <a:ext cx="228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Chomutov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1F17EF-EB80-4E6C-8F17-384F06B0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6969" y="1091658"/>
            <a:ext cx="946582" cy="13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FDB7561-7FF9-4DCA-A5AD-02F7C10E4D95}"/>
              </a:ext>
            </a:extLst>
          </p:cNvPr>
          <p:cNvSpPr txBox="1"/>
          <p:nvPr/>
        </p:nvSpPr>
        <p:spPr>
          <a:xfrm>
            <a:off x="2794863" y="4164466"/>
            <a:ext cx="119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Jirkov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6E76E7-E71D-434B-B353-BBCF9771D083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9288" y="3526369"/>
            <a:ext cx="1197352" cy="14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76F4D6C-6EA1-4A68-A2A7-4F920A31079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6163" y="3841893"/>
            <a:ext cx="1034014" cy="11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4A698E-5FBD-4001-B179-78485FB6587F}"/>
              </a:ext>
            </a:extLst>
          </p:cNvPr>
          <p:cNvSpPr txBox="1"/>
          <p:nvPr/>
        </p:nvSpPr>
        <p:spPr>
          <a:xfrm>
            <a:off x="7988400" y="3955955"/>
            <a:ext cx="278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Klášterec nad Ohří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E3C37915-D9BA-4882-9947-72C841BB39FB}"/>
              </a:ext>
            </a:extLst>
          </p:cNvPr>
          <p:cNvSpPr txBox="1">
            <a:spLocks/>
          </p:cNvSpPr>
          <p:nvPr/>
        </p:nvSpPr>
        <p:spPr>
          <a:xfrm flipH="1">
            <a:off x="6312019" y="5189970"/>
            <a:ext cx="4896545" cy="400110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teplo pro cca 4 800 bytů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045F13-D733-6DFA-33A6-DE187730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6163" y="1235288"/>
            <a:ext cx="1034014" cy="12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3D5CE57-AFC0-D4D0-D6D6-C7D3C567F8DB}"/>
              </a:ext>
            </a:extLst>
          </p:cNvPr>
          <p:cNvSpPr txBox="1"/>
          <p:nvPr/>
        </p:nvSpPr>
        <p:spPr>
          <a:xfrm flipH="1">
            <a:off x="7988399" y="1370400"/>
            <a:ext cx="114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Kadaň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3E702906-1F04-4E65-FD70-53716BC16F70}"/>
              </a:ext>
            </a:extLst>
          </p:cNvPr>
          <p:cNvSpPr txBox="1">
            <a:spLocks/>
          </p:cNvSpPr>
          <p:nvPr/>
        </p:nvSpPr>
        <p:spPr>
          <a:xfrm>
            <a:off x="6674946" y="2604415"/>
            <a:ext cx="4114936" cy="400110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teplo pro cca 6 300 bytů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7155750-9D5F-DD73-A35D-69E4EE039383}"/>
              </a:ext>
            </a:extLst>
          </p:cNvPr>
          <p:cNvSpPr txBox="1">
            <a:spLocks/>
          </p:cNvSpPr>
          <p:nvPr/>
        </p:nvSpPr>
        <p:spPr>
          <a:xfrm>
            <a:off x="531524" y="189467"/>
            <a:ext cx="10389012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Největší dodávky tepla z elektráren Prunéřov a Tušimice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7433287-055B-4B30-A826-C4C9E475C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3" y="317242"/>
            <a:ext cx="10225137" cy="954107"/>
          </a:xfrm>
        </p:spPr>
        <p:txBody>
          <a:bodyPr/>
          <a:lstStyle/>
          <a:p>
            <a:r>
              <a:rPr lang="cs-CZ" dirty="0"/>
              <a:t>Nová teplárna Prunéřov: kombinace biomasy a plynu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82DE1E-35B0-EFD0-D6DC-26199C41D983}"/>
              </a:ext>
            </a:extLst>
          </p:cNvPr>
          <p:cNvSpPr txBox="1"/>
          <p:nvPr/>
        </p:nvSpPr>
        <p:spPr>
          <a:xfrm>
            <a:off x="7079032" y="4279209"/>
            <a:ext cx="419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záložní a špičkové zdroje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6050E752-D71B-2971-CD3C-3759B2950C99}"/>
              </a:ext>
            </a:extLst>
          </p:cNvPr>
          <p:cNvSpPr/>
          <p:nvPr/>
        </p:nvSpPr>
        <p:spPr>
          <a:xfrm>
            <a:off x="3260115" y="5084119"/>
            <a:ext cx="202146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D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kogenerační jednotky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MWt</a:t>
            </a:r>
            <a:b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7F2359-90E6-3432-23BA-058CC67900D2}"/>
              </a:ext>
            </a:extLst>
          </p:cNvPr>
          <p:cNvSpPr txBox="1"/>
          <p:nvPr/>
        </p:nvSpPr>
        <p:spPr>
          <a:xfrm>
            <a:off x="767180" y="4332372"/>
            <a:ext cx="419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základní zdroje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F097A30C-72C1-4764-A667-CC0359162748}"/>
              </a:ext>
            </a:extLst>
          </p:cNvPr>
          <p:cNvSpPr/>
          <p:nvPr/>
        </p:nvSpPr>
        <p:spPr>
          <a:xfrm>
            <a:off x="802371" y="5084119"/>
            <a:ext cx="202146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D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biomasová kotelna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MWt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61643AE-3CB5-C61E-E19C-AE35CC894AB0}"/>
              </a:ext>
            </a:extLst>
          </p:cNvPr>
          <p:cNvSpPr/>
          <p:nvPr/>
        </p:nvSpPr>
        <p:spPr>
          <a:xfrm>
            <a:off x="9441216" y="5084119"/>
            <a:ext cx="202146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plynová kotelna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MWt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Tušimice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F7B8E201-AB9B-D987-419A-36DEA9C1AD7C}"/>
              </a:ext>
            </a:extLst>
          </p:cNvPr>
          <p:cNvSpPr/>
          <p:nvPr/>
        </p:nvSpPr>
        <p:spPr>
          <a:xfrm>
            <a:off x="7156988" y="5084119"/>
            <a:ext cx="202146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plynové kotelny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 MWt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Prunéřov</a:t>
            </a:r>
            <a:b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Maketa, dům&#10;&#10;Popis byl vytvořen automaticky">
            <a:extLst>
              <a:ext uri="{FF2B5EF4-FFF2-40B4-BE49-F238E27FC236}">
                <a16:creationId xmlns:a16="http://schemas.microsoft.com/office/drawing/2014/main" id="{AD88D256-A6C0-B9FF-C9AB-5C14F5794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570" y="1052737"/>
            <a:ext cx="7910782" cy="3169498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7E70A8BE-62E9-A04F-9FEB-1C6E9DA2AD7B}"/>
              </a:ext>
            </a:extLst>
          </p:cNvPr>
          <p:cNvGrpSpPr/>
          <p:nvPr/>
        </p:nvGrpSpPr>
        <p:grpSpPr>
          <a:xfrm>
            <a:off x="1695208" y="4720265"/>
            <a:ext cx="324000" cy="324000"/>
            <a:chOff x="-1797112" y="4146145"/>
            <a:chExt cx="499671" cy="398349"/>
          </a:xfrm>
        </p:grpSpPr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9959B03E-D0C8-0661-A913-AE0D50930C6B}"/>
                </a:ext>
              </a:extLst>
            </p:cNvPr>
            <p:cNvSpPr/>
            <p:nvPr/>
          </p:nvSpPr>
          <p:spPr bwMode="auto">
            <a:xfrm>
              <a:off x="-1797112" y="4146145"/>
              <a:ext cx="499671" cy="398349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FEC39674-2F6B-46F1-B7AB-5509BB05D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4438" y="4204066"/>
              <a:ext cx="314321" cy="28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5A4A94A-48B5-0291-5310-C9C2FC8D14C6}"/>
              </a:ext>
            </a:extLst>
          </p:cNvPr>
          <p:cNvGrpSpPr/>
          <p:nvPr/>
        </p:nvGrpSpPr>
        <p:grpSpPr>
          <a:xfrm>
            <a:off x="4108846" y="4692551"/>
            <a:ext cx="324000" cy="324000"/>
            <a:chOff x="-1592036" y="3024310"/>
            <a:chExt cx="604157" cy="544710"/>
          </a:xfrm>
        </p:grpSpPr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80242A1A-605E-C785-F454-AE35CCD76063}"/>
                </a:ext>
              </a:extLst>
            </p:cNvPr>
            <p:cNvSpPr/>
            <p:nvPr/>
          </p:nvSpPr>
          <p:spPr bwMode="auto">
            <a:xfrm>
              <a:off x="-1592036" y="3024310"/>
              <a:ext cx="604157" cy="54471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C35F9627-789E-03AE-81F9-D4C3AC7A7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6574" y="3057215"/>
              <a:ext cx="293234" cy="47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CA9B9A6-F80C-E0F7-CAEE-3E44264EEF01}"/>
              </a:ext>
            </a:extLst>
          </p:cNvPr>
          <p:cNvGrpSpPr/>
          <p:nvPr/>
        </p:nvGrpSpPr>
        <p:grpSpPr>
          <a:xfrm>
            <a:off x="8005719" y="4732115"/>
            <a:ext cx="324000" cy="324000"/>
            <a:chOff x="-1592036" y="3024310"/>
            <a:chExt cx="604157" cy="544710"/>
          </a:xfrm>
        </p:grpSpPr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E213FB12-CD44-EE35-5F85-6AA4B58EED60}"/>
                </a:ext>
              </a:extLst>
            </p:cNvPr>
            <p:cNvSpPr/>
            <p:nvPr/>
          </p:nvSpPr>
          <p:spPr bwMode="auto">
            <a:xfrm>
              <a:off x="-1592036" y="3024310"/>
              <a:ext cx="604157" cy="54471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DEAC050F-853A-E6B9-29FB-4B65CAB23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6574" y="3057215"/>
              <a:ext cx="293234" cy="47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DBDC3AB8-CEFF-61FD-7FF2-EE6491389D9F}"/>
              </a:ext>
            </a:extLst>
          </p:cNvPr>
          <p:cNvGrpSpPr/>
          <p:nvPr/>
        </p:nvGrpSpPr>
        <p:grpSpPr>
          <a:xfrm>
            <a:off x="10289947" y="4751687"/>
            <a:ext cx="324000" cy="324000"/>
            <a:chOff x="-1592036" y="3024310"/>
            <a:chExt cx="604157" cy="544710"/>
          </a:xfrm>
        </p:grpSpPr>
        <p:sp>
          <p:nvSpPr>
            <p:cNvPr id="26" name="Ovál 25">
              <a:extLst>
                <a:ext uri="{FF2B5EF4-FFF2-40B4-BE49-F238E27FC236}">
                  <a16:creationId xmlns:a16="http://schemas.microsoft.com/office/drawing/2014/main" id="{82820FE0-B5C6-EE50-A7DA-0840D84598AE}"/>
                </a:ext>
              </a:extLst>
            </p:cNvPr>
            <p:cNvSpPr/>
            <p:nvPr/>
          </p:nvSpPr>
          <p:spPr bwMode="auto">
            <a:xfrm>
              <a:off x="-1592036" y="3024310"/>
              <a:ext cx="604157" cy="54471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9915F155-ADA8-A26C-9F65-E684338DD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6574" y="3057215"/>
              <a:ext cx="293234" cy="47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18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835565F-6332-4674-AF37-6593ECD6E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Výstavbu plynových kotelen v Prunéřově a Tušimicích dokončíme již příští rok na jaře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9F2B62-60C3-EE90-A32D-0B8DF025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2478929"/>
            <a:ext cx="5592781" cy="3321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CAE82A6-7B63-1092-C02F-5478E77C524C}"/>
              </a:ext>
            </a:extLst>
          </p:cNvPr>
          <p:cNvSpPr txBox="1"/>
          <p:nvPr/>
        </p:nvSpPr>
        <p:spPr>
          <a:xfrm>
            <a:off x="1433963" y="2043953"/>
            <a:ext cx="4913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Návoz plynového kotle 28 MWt z Německa do Prunéřova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B85470-48F6-6B08-FA40-356AD0C72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07" y="2478931"/>
            <a:ext cx="4499568" cy="332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F0B0617-C066-6349-C320-2C7DD56ECDA0}"/>
              </a:ext>
            </a:extLst>
          </p:cNvPr>
          <p:cNvSpPr txBox="1"/>
          <p:nvPr/>
        </p:nvSpPr>
        <p:spPr>
          <a:xfrm>
            <a:off x="7190983" y="1999130"/>
            <a:ext cx="365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Vzdušný transport na místo budoucí kotelny</a:t>
            </a:r>
          </a:p>
        </p:txBody>
      </p:sp>
    </p:spTree>
    <p:extLst>
      <p:ext uri="{BB962C8B-B14F-4D97-AF65-F5344CB8AC3E}">
        <p14:creationId xmlns:p14="http://schemas.microsoft.com/office/powerpoint/2010/main" val="26317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64A0ABC-4775-4A71-A560-8EF0C9C652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920" y="260648"/>
            <a:ext cx="10334624" cy="1152128"/>
          </a:xfrm>
        </p:spPr>
        <p:txBody>
          <a:bodyPr/>
          <a:lstStyle/>
          <a:p>
            <a:r>
              <a:rPr lang="cs-CZ" kern="1200" dirty="0">
                <a:latin typeface="+mn-lt"/>
                <a:cs typeface="+mn-cs"/>
              </a:rPr>
              <a:t>Investujeme do distribuce tepla v Chomutově a do Kadaně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68520F-2CD7-416D-8FDF-0360389D6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728" y="446262"/>
            <a:ext cx="655786" cy="6480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52E67FD-0299-DD06-6E0A-4AE91D67A58F}"/>
              </a:ext>
            </a:extLst>
          </p:cNvPr>
          <p:cNvSpPr txBox="1"/>
          <p:nvPr/>
        </p:nvSpPr>
        <p:spPr>
          <a:xfrm>
            <a:off x="497151" y="1412776"/>
            <a:ext cx="52741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Postavíme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horkovodní propoj Prunéřov-Kadaň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Délka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5,7 km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Dokončení plánujeme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během roku 2027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F7705C-2BA4-2992-F43D-2486C028625B}"/>
              </a:ext>
            </a:extLst>
          </p:cNvPr>
          <p:cNvSpPr txBox="1"/>
          <p:nvPr/>
        </p:nvSpPr>
        <p:spPr>
          <a:xfrm>
            <a:off x="6321309" y="1412776"/>
            <a:ext cx="52304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Koupili jsme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ACTHERM Distribuce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provozovatele rozvodů tepla ve městě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ACTHERM Distribuce zajišťuje cca 50 % koncového prodeje tepla pro Chomutov, Jirkov a Klášterec n/O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720536D7-C069-1EC7-9DFA-806A57E2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855" y="3372620"/>
            <a:ext cx="4929195" cy="26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daň a okolí z nebe">
            <a:extLst>
              <a:ext uri="{FF2B5EF4-FFF2-40B4-BE49-F238E27FC236}">
                <a16:creationId xmlns:a16="http://schemas.microsoft.com/office/drawing/2014/main" id="{772A7FB4-A60E-AE7D-964F-F4F41E3F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50" y="3372620"/>
            <a:ext cx="4881816" cy="26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525A708-D29F-32C4-283A-418D0A64AB75}"/>
              </a:ext>
            </a:extLst>
          </p:cNvPr>
          <p:cNvSpPr txBox="1"/>
          <p:nvPr/>
        </p:nvSpPr>
        <p:spPr>
          <a:xfrm>
            <a:off x="4223792" y="5518678"/>
            <a:ext cx="1003309" cy="3323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Kadaň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9D1956-FB08-EB74-E456-8258A27628EA}"/>
              </a:ext>
            </a:extLst>
          </p:cNvPr>
          <p:cNvSpPr txBox="1"/>
          <p:nvPr/>
        </p:nvSpPr>
        <p:spPr>
          <a:xfrm>
            <a:off x="9932205" y="3569693"/>
            <a:ext cx="1610309" cy="3323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Chomutov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6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7">
            <a:extLst>
              <a:ext uri="{FF2B5EF4-FFF2-40B4-BE49-F238E27FC236}">
                <a16:creationId xmlns:a16="http://schemas.microsoft.com/office/drawing/2014/main" id="{45114148-B7AA-4846-8CA8-05A45AB055A6}"/>
              </a:ext>
            </a:extLst>
          </p:cNvPr>
          <p:cNvSpPr txBox="1"/>
          <p:nvPr/>
        </p:nvSpPr>
        <p:spPr>
          <a:xfrm>
            <a:off x="1561452" y="1782238"/>
            <a:ext cx="2959586" cy="40009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0" marR="0" lvl="0" indent="0" algn="l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Výchozí stav 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77774242-FF40-41E9-95E9-E1AD2DCD702B}"/>
              </a:ext>
            </a:extLst>
          </p:cNvPr>
          <p:cNvSpPr txBox="1"/>
          <p:nvPr/>
        </p:nvSpPr>
        <p:spPr>
          <a:xfrm>
            <a:off x="6674019" y="1831544"/>
            <a:ext cx="3097401" cy="40009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0" marR="0" lvl="0" indent="0" algn="l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C7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Cílový stav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7433287-055B-4B30-A826-C4C9E475C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379487"/>
            <a:ext cx="10729192" cy="954107"/>
          </a:xfrm>
        </p:spPr>
        <p:txBody>
          <a:bodyPr/>
          <a:lstStyle/>
          <a:p>
            <a:r>
              <a:rPr lang="cs-CZ" dirty="0"/>
              <a:t>Teplárna Trmice zásobuje teplem Ústí nad Labem a Trmice.</a:t>
            </a:r>
            <a:br>
              <a:rPr lang="cs-CZ" dirty="0"/>
            </a:br>
            <a:r>
              <a:rPr lang="cs-CZ" dirty="0"/>
              <a:t>Probíhá přechod na nízkoemisní výrobu tepla s vysokou účinností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498467F-004D-416F-9186-D4F2622F621B}"/>
              </a:ext>
            </a:extLst>
          </p:cNvPr>
          <p:cNvGrpSpPr/>
          <p:nvPr/>
        </p:nvGrpSpPr>
        <p:grpSpPr>
          <a:xfrm>
            <a:off x="3577675" y="1831543"/>
            <a:ext cx="324000" cy="324015"/>
            <a:chOff x="-1159907" y="2248652"/>
            <a:chExt cx="499672" cy="398349"/>
          </a:xfrm>
        </p:grpSpPr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C809E41C-00F7-4D87-B90F-786CA05D6CA4}"/>
                </a:ext>
              </a:extLst>
            </p:cNvPr>
            <p:cNvSpPr/>
            <p:nvPr/>
          </p:nvSpPr>
          <p:spPr bwMode="auto">
            <a:xfrm>
              <a:off x="-1159907" y="2248652"/>
              <a:ext cx="499672" cy="398349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065BB7B1-EA22-4B7D-BF4B-D48C84A73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9711" y="2311560"/>
              <a:ext cx="299279" cy="27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FD50067-6010-4BF3-8138-7A0B22DCE378}"/>
              </a:ext>
            </a:extLst>
          </p:cNvPr>
          <p:cNvGrpSpPr/>
          <p:nvPr/>
        </p:nvGrpSpPr>
        <p:grpSpPr>
          <a:xfrm>
            <a:off x="8554555" y="1869589"/>
            <a:ext cx="324000" cy="324000"/>
            <a:chOff x="-1797112" y="4146145"/>
            <a:chExt cx="499671" cy="398349"/>
          </a:xfrm>
        </p:grpSpPr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1D048B4A-9ABB-4C9E-9013-240B6B23EE2A}"/>
                </a:ext>
              </a:extLst>
            </p:cNvPr>
            <p:cNvSpPr/>
            <p:nvPr/>
          </p:nvSpPr>
          <p:spPr bwMode="auto">
            <a:xfrm>
              <a:off x="-1797112" y="4146145"/>
              <a:ext cx="499671" cy="398349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404B4772-EDE7-44D7-906F-79B0C6D19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4438" y="4204066"/>
              <a:ext cx="314321" cy="28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723E1BA-887B-4AA4-A355-FB3FECE92F25}"/>
              </a:ext>
            </a:extLst>
          </p:cNvPr>
          <p:cNvGrpSpPr/>
          <p:nvPr/>
        </p:nvGrpSpPr>
        <p:grpSpPr>
          <a:xfrm>
            <a:off x="9262609" y="1868151"/>
            <a:ext cx="324000" cy="324000"/>
            <a:chOff x="-1592036" y="3024310"/>
            <a:chExt cx="604157" cy="544710"/>
          </a:xfrm>
        </p:grpSpPr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08262DBE-0156-4117-9BDE-8A1825A94D89}"/>
                </a:ext>
              </a:extLst>
            </p:cNvPr>
            <p:cNvSpPr/>
            <p:nvPr/>
          </p:nvSpPr>
          <p:spPr bwMode="auto">
            <a:xfrm>
              <a:off x="-1592036" y="3024310"/>
              <a:ext cx="604157" cy="54471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9C91B32-B701-41E7-ADBE-B5F8C477D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6574" y="3057215"/>
              <a:ext cx="293234" cy="47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E5EFA218-1D04-4F43-BDF6-A0AA0B130B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12" y="2584344"/>
            <a:ext cx="4135087" cy="286499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78C532D-A333-C320-630E-9D3E36938D64}"/>
              </a:ext>
            </a:extLst>
          </p:cNvPr>
          <p:cNvSpPr txBox="1"/>
          <p:nvPr/>
        </p:nvSpPr>
        <p:spPr>
          <a:xfrm flipH="1">
            <a:off x="7239639" y="2200084"/>
            <a:ext cx="295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základní zdroje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A3EA752-371E-0899-AB45-5B74798FAB3B}"/>
              </a:ext>
            </a:extLst>
          </p:cNvPr>
          <p:cNvSpPr/>
          <p:nvPr/>
        </p:nvSpPr>
        <p:spPr>
          <a:xfrm>
            <a:off x="6169962" y="2611815"/>
            <a:ext cx="1800723" cy="1161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D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biomasová kotelna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MWt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AF367B9-2B23-4EE1-CF47-5FCD955E4F02}"/>
              </a:ext>
            </a:extLst>
          </p:cNvPr>
          <p:cNvSpPr/>
          <p:nvPr/>
        </p:nvSpPr>
        <p:spPr>
          <a:xfrm>
            <a:off x="8330203" y="2599189"/>
            <a:ext cx="1800723" cy="1192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D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paroplynový zdroj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MWt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962FFD-42FD-DF7A-BE8A-17918FB4A104}"/>
              </a:ext>
            </a:extLst>
          </p:cNvPr>
          <p:cNvSpPr txBox="1"/>
          <p:nvPr/>
        </p:nvSpPr>
        <p:spPr>
          <a:xfrm flipH="1">
            <a:off x="6961068" y="3886829"/>
            <a:ext cx="295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záložní a špičkový  zdroj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D335F23D-0AA0-85C0-606E-CD770248E162}"/>
              </a:ext>
            </a:extLst>
          </p:cNvPr>
          <p:cNvSpPr/>
          <p:nvPr/>
        </p:nvSpPr>
        <p:spPr>
          <a:xfrm>
            <a:off x="7293417" y="4256162"/>
            <a:ext cx="1969192" cy="1029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plynová kotelna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133 MWt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stávající zdroj ČEZ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7433287-055B-4B30-A826-C4C9E475C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379487"/>
            <a:ext cx="10729192" cy="954107"/>
          </a:xfrm>
        </p:spPr>
        <p:txBody>
          <a:bodyPr/>
          <a:lstStyle/>
          <a:p>
            <a:r>
              <a:rPr lang="cs-CZ" dirty="0"/>
              <a:t>Dodávky tepla z teplárny Trmice</a:t>
            </a:r>
            <a:br>
              <a:rPr lang="cs-CZ" dirty="0"/>
            </a:br>
            <a:endParaRPr lang="cs-CZ" dirty="0"/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D42F44B1-2CA0-230E-D0A0-481F849ED9B3}"/>
              </a:ext>
            </a:extLst>
          </p:cNvPr>
          <p:cNvSpPr txBox="1">
            <a:spLocks/>
          </p:cNvSpPr>
          <p:nvPr/>
        </p:nvSpPr>
        <p:spPr>
          <a:xfrm>
            <a:off x="7116089" y="2558188"/>
            <a:ext cx="3384376" cy="3740695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cs-CZ" kern="0" dirty="0"/>
          </a:p>
        </p:txBody>
      </p:sp>
      <p:pic>
        <p:nvPicPr>
          <p:cNvPr id="22" name="Picture 4" descr="TRMICE">
            <a:extLst>
              <a:ext uri="{FF2B5EF4-FFF2-40B4-BE49-F238E27FC236}">
                <a16:creationId xmlns:a16="http://schemas.microsoft.com/office/drawing/2014/main" id="{13BDDAE4-7E62-2AFB-CD84-CE673742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83" y="1539201"/>
            <a:ext cx="950387" cy="102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ek obrázku pro znak ústí nad">
            <a:extLst>
              <a:ext uri="{FF2B5EF4-FFF2-40B4-BE49-F238E27FC236}">
                <a16:creationId xmlns:a16="http://schemas.microsoft.com/office/drawing/2014/main" id="{B6DB48C9-2AB2-13EA-0385-1791ABE7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6" y="1478137"/>
            <a:ext cx="810038" cy="10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67F2B993-7B61-56A2-7935-6DBF4FCC17DD}"/>
              </a:ext>
            </a:extLst>
          </p:cNvPr>
          <p:cNvSpPr txBox="1"/>
          <p:nvPr/>
        </p:nvSpPr>
        <p:spPr>
          <a:xfrm>
            <a:off x="8328211" y="1843977"/>
            <a:ext cx="1198986" cy="410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</a:rPr>
              <a:t>Trmice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3E2188C-4EA4-32BD-F3B2-786CD3FE5446}"/>
              </a:ext>
            </a:extLst>
          </p:cNvPr>
          <p:cNvSpPr txBox="1"/>
          <p:nvPr/>
        </p:nvSpPr>
        <p:spPr>
          <a:xfrm>
            <a:off x="1859975" y="1843977"/>
            <a:ext cx="256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Ústí nad Labem</a:t>
            </a:r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8695B390-E297-9956-513D-4E9204A39E91}"/>
              </a:ext>
            </a:extLst>
          </p:cNvPr>
          <p:cNvSpPr txBox="1">
            <a:spLocks/>
          </p:cNvSpPr>
          <p:nvPr/>
        </p:nvSpPr>
        <p:spPr>
          <a:xfrm>
            <a:off x="7075536" y="2954500"/>
            <a:ext cx="4114936" cy="400110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teplo pro cca 800 bytů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BBE359D2-4E3C-0CCC-33AC-8D9A83D2AFEC}"/>
              </a:ext>
            </a:extLst>
          </p:cNvPr>
          <p:cNvSpPr txBox="1">
            <a:spLocks/>
          </p:cNvSpPr>
          <p:nvPr/>
        </p:nvSpPr>
        <p:spPr>
          <a:xfrm>
            <a:off x="1237659" y="3752358"/>
            <a:ext cx="4114936" cy="1931265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distribuci tepla ve městě zajišťuje společnost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Tepelné hospodářství města Ústí nad Labem s.r.o.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, v níž má podíl ČEZ Teplárenská, a.s. a Město Ústí nad Labem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40FF414E-8EF2-D30D-5C96-15498F30F390}"/>
              </a:ext>
            </a:extLst>
          </p:cNvPr>
          <p:cNvSpPr txBox="1">
            <a:spLocks/>
          </p:cNvSpPr>
          <p:nvPr/>
        </p:nvSpPr>
        <p:spPr>
          <a:xfrm>
            <a:off x="1237659" y="3106900"/>
            <a:ext cx="4114936" cy="400110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teplo pro cca 32 000 bytů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51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7">
            <a:extLst>
              <a:ext uri="{FF2B5EF4-FFF2-40B4-BE49-F238E27FC236}">
                <a16:creationId xmlns:a16="http://schemas.microsoft.com/office/drawing/2014/main" id="{45114148-B7AA-4846-8CA8-05A45AB055A6}"/>
              </a:ext>
            </a:extLst>
          </p:cNvPr>
          <p:cNvSpPr txBox="1"/>
          <p:nvPr/>
        </p:nvSpPr>
        <p:spPr>
          <a:xfrm>
            <a:off x="1019939" y="1813874"/>
            <a:ext cx="2915327" cy="40009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0" marR="0" lvl="0" indent="0" algn="l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Výchozí stav 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77774242-FF40-41E9-95E9-E1AD2DCD702B}"/>
              </a:ext>
            </a:extLst>
          </p:cNvPr>
          <p:cNvSpPr txBox="1"/>
          <p:nvPr/>
        </p:nvSpPr>
        <p:spPr>
          <a:xfrm>
            <a:off x="6636565" y="1851979"/>
            <a:ext cx="3025392" cy="40009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0" marR="0" lvl="0" indent="0" algn="l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C7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Cílový stav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7433287-055B-4B30-A826-C4C9E475C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59" y="421541"/>
            <a:ext cx="10561861" cy="954107"/>
          </a:xfrm>
        </p:spPr>
        <p:txBody>
          <a:bodyPr/>
          <a:lstStyle/>
          <a:p>
            <a:r>
              <a:rPr lang="cs-CZ" dirty="0"/>
              <a:t>Z Ledvic zásobujeme teplem Teplice, Bílinu a Ledvice.       Vznikne zde nová biomasová kotelna, ve druhé etapě další zdroj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498467F-004D-416F-9186-D4F2622F621B}"/>
              </a:ext>
            </a:extLst>
          </p:cNvPr>
          <p:cNvGrpSpPr/>
          <p:nvPr/>
        </p:nvGrpSpPr>
        <p:grpSpPr>
          <a:xfrm>
            <a:off x="3108172" y="1851978"/>
            <a:ext cx="324000" cy="324000"/>
            <a:chOff x="-1159907" y="2248652"/>
            <a:chExt cx="499672" cy="398349"/>
          </a:xfrm>
        </p:grpSpPr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C809E41C-00F7-4D87-B90F-786CA05D6CA4}"/>
                </a:ext>
              </a:extLst>
            </p:cNvPr>
            <p:cNvSpPr/>
            <p:nvPr/>
          </p:nvSpPr>
          <p:spPr bwMode="auto">
            <a:xfrm>
              <a:off x="-1159907" y="2248652"/>
              <a:ext cx="499672" cy="398349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065BB7B1-EA22-4B7D-BF4B-D48C84A73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9711" y="2311560"/>
              <a:ext cx="299279" cy="27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FD50067-6010-4BF3-8138-7A0B22DCE378}"/>
              </a:ext>
            </a:extLst>
          </p:cNvPr>
          <p:cNvGrpSpPr/>
          <p:nvPr/>
        </p:nvGrpSpPr>
        <p:grpSpPr>
          <a:xfrm>
            <a:off x="8582281" y="1903145"/>
            <a:ext cx="324000" cy="324000"/>
            <a:chOff x="-1797112" y="4146145"/>
            <a:chExt cx="499671" cy="398349"/>
          </a:xfrm>
        </p:grpSpPr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1D048B4A-9ABB-4C9E-9013-240B6B23EE2A}"/>
                </a:ext>
              </a:extLst>
            </p:cNvPr>
            <p:cNvSpPr/>
            <p:nvPr/>
          </p:nvSpPr>
          <p:spPr bwMode="auto">
            <a:xfrm>
              <a:off x="-1797112" y="4146145"/>
              <a:ext cx="499671" cy="398349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404B4772-EDE7-44D7-906F-79B0C6D19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4438" y="4204066"/>
              <a:ext cx="314321" cy="28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723E1BA-887B-4AA4-A355-FB3FECE92F25}"/>
              </a:ext>
            </a:extLst>
          </p:cNvPr>
          <p:cNvGrpSpPr/>
          <p:nvPr/>
        </p:nvGrpSpPr>
        <p:grpSpPr>
          <a:xfrm>
            <a:off x="9194147" y="1934172"/>
            <a:ext cx="324000" cy="324000"/>
            <a:chOff x="-1592036" y="3024310"/>
            <a:chExt cx="604157" cy="544710"/>
          </a:xfrm>
        </p:grpSpPr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08262DBE-0156-4117-9BDE-8A1825A94D89}"/>
                </a:ext>
              </a:extLst>
            </p:cNvPr>
            <p:cNvSpPr/>
            <p:nvPr/>
          </p:nvSpPr>
          <p:spPr bwMode="auto">
            <a:xfrm>
              <a:off x="-1592036" y="3024310"/>
              <a:ext cx="604157" cy="54471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66481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32962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99443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65925" algn="ctr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332406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98887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65368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731849" algn="l" defTabSz="932962" rtl="0" eaLnBrk="1" latinLnBrk="0" hangingPunct="1">
                <a:defRPr sz="1428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9C3D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1428" b="0" i="1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9C91B32-B701-41E7-ADBE-B5F8C477D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6574" y="3057215"/>
              <a:ext cx="293234" cy="47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8C532D-A333-C320-630E-9D3E36938D64}"/>
              </a:ext>
            </a:extLst>
          </p:cNvPr>
          <p:cNvSpPr txBox="1"/>
          <p:nvPr/>
        </p:nvSpPr>
        <p:spPr>
          <a:xfrm flipH="1">
            <a:off x="6060500" y="2366266"/>
            <a:ext cx="248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základní zdroj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A3EA752-371E-0899-AB45-5B74798FAB3B}"/>
              </a:ext>
            </a:extLst>
          </p:cNvPr>
          <p:cNvSpPr/>
          <p:nvPr/>
        </p:nvSpPr>
        <p:spPr>
          <a:xfrm>
            <a:off x="5916484" y="2849794"/>
            <a:ext cx="1800200" cy="108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D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etapa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biomasová kotelna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MWt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962FFD-42FD-DF7A-BE8A-17918FB4A104}"/>
              </a:ext>
            </a:extLst>
          </p:cNvPr>
          <p:cNvSpPr txBox="1"/>
          <p:nvPr/>
        </p:nvSpPr>
        <p:spPr>
          <a:xfrm flipH="1">
            <a:off x="8436764" y="2366266"/>
            <a:ext cx="287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záložní a špičkový  zdroj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D335F23D-0AA0-85C0-606E-CD770248E162}"/>
              </a:ext>
            </a:extLst>
          </p:cNvPr>
          <p:cNvSpPr/>
          <p:nvPr/>
        </p:nvSpPr>
        <p:spPr>
          <a:xfrm>
            <a:off x="8846187" y="2843692"/>
            <a:ext cx="2015533" cy="1202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plynová kotelna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131 MWt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stávající zdroj ČEZ Teplárenská v Ledvicích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40FC89-787C-888A-5261-CEC1F1063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0" y="2555175"/>
            <a:ext cx="4262088" cy="2952328"/>
          </a:xfrm>
          <a:prstGeom prst="rect">
            <a:avLst/>
          </a:prstGeom>
        </p:spPr>
      </p:pic>
      <p:sp>
        <p:nvSpPr>
          <p:cNvPr id="26" name="Rectangle 20">
            <a:extLst>
              <a:ext uri="{FF2B5EF4-FFF2-40B4-BE49-F238E27FC236}">
                <a16:creationId xmlns:a16="http://schemas.microsoft.com/office/drawing/2014/main" id="{32606263-2570-3540-1391-6AA26DBA3C90}"/>
              </a:ext>
            </a:extLst>
          </p:cNvPr>
          <p:cNvSpPr/>
          <p:nvPr/>
        </p:nvSpPr>
        <p:spPr>
          <a:xfrm>
            <a:off x="5916484" y="4046107"/>
            <a:ext cx="1800200" cy="108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DC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etapa*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zdrojová základna ve schvalovacím procesu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5611EE9-B2A0-72B2-F962-54ADC2423D41}"/>
              </a:ext>
            </a:extLst>
          </p:cNvPr>
          <p:cNvSpPr txBox="1"/>
          <p:nvPr/>
        </p:nvSpPr>
        <p:spPr>
          <a:xfrm>
            <a:off x="5916484" y="6286773"/>
            <a:ext cx="539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Do ukončení provozu ELE bude vybudována 2. etapa zdroje TAS. Do té doby budou v souběhu zdroje TAS a ELE. Variantou nového zdroje může být biomasa nebo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paroplyn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95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7D8D8-2B8E-3C53-3646-BA6029AA7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Dodávky tepla z elektrárny Ledvice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392C0AF-7039-4E0A-7A66-F091638A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260" y="1686496"/>
            <a:ext cx="1160795" cy="125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EAEEE46-D1C4-19FE-87D6-C0B7EF6ECFDE}"/>
              </a:ext>
            </a:extLst>
          </p:cNvPr>
          <p:cNvSpPr txBox="1"/>
          <p:nvPr/>
        </p:nvSpPr>
        <p:spPr>
          <a:xfrm>
            <a:off x="2326121" y="1875897"/>
            <a:ext cx="256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Teplice</a:t>
            </a: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AD64228D-4162-835E-BABF-5537D54CC61C}"/>
              </a:ext>
            </a:extLst>
          </p:cNvPr>
          <p:cNvSpPr txBox="1">
            <a:spLocks/>
          </p:cNvSpPr>
          <p:nvPr/>
        </p:nvSpPr>
        <p:spPr>
          <a:xfrm>
            <a:off x="1059915" y="3279579"/>
            <a:ext cx="4114936" cy="400110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teplo pro cca 14 600 bytů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D655866-56F2-25C4-4E89-0FF063F2C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66" y="4168395"/>
            <a:ext cx="1053689" cy="142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79DC2C-712E-1FE0-B125-AF3075A11D5C}"/>
              </a:ext>
            </a:extLst>
          </p:cNvPr>
          <p:cNvSpPr txBox="1"/>
          <p:nvPr/>
        </p:nvSpPr>
        <p:spPr>
          <a:xfrm>
            <a:off x="2326120" y="4565083"/>
            <a:ext cx="256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Ledvice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8BA8C4AC-310E-FE84-4260-23D06284B18A}"/>
              </a:ext>
            </a:extLst>
          </p:cNvPr>
          <p:cNvSpPr txBox="1">
            <a:spLocks/>
          </p:cNvSpPr>
          <p:nvPr/>
        </p:nvSpPr>
        <p:spPr>
          <a:xfrm>
            <a:off x="1001713" y="5879525"/>
            <a:ext cx="4114936" cy="400110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teplo pro cca 200 bytů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68F8011-94BB-B281-0E13-AAFEB00B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4810" y="1686497"/>
            <a:ext cx="1160795" cy="12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4812C77-5C2E-3C98-0214-227A249735FB}"/>
              </a:ext>
            </a:extLst>
          </p:cNvPr>
          <p:cNvSpPr txBox="1"/>
          <p:nvPr/>
        </p:nvSpPr>
        <p:spPr>
          <a:xfrm>
            <a:off x="8210494" y="1875897"/>
            <a:ext cx="256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Bílina</a:t>
            </a:r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5462C326-6963-1AF5-E0FC-8B71FB9F505A}"/>
              </a:ext>
            </a:extLst>
          </p:cNvPr>
          <p:cNvSpPr txBox="1">
            <a:spLocks/>
          </p:cNvSpPr>
          <p:nvPr/>
        </p:nvSpPr>
        <p:spPr>
          <a:xfrm>
            <a:off x="6708290" y="3279579"/>
            <a:ext cx="4114936" cy="400110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4663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C752"/>
              </a:buClr>
              <a:buSzTx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 CE" panose="020B0604020202020204" pitchFamily="34" charset="0"/>
              </a:rPr>
              <a:t>teplo pro cca 4 800 bytů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82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05B316-6E1F-F040-85E0-979FE0371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0917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B795BC4-1457-DCFD-F37B-A29B2F8B8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1829A4-4560-FD3F-07EF-EA47FE8A22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2090808"/>
          </a:xfrm>
        </p:spPr>
        <p:txBody>
          <a:bodyPr/>
          <a:lstStyle/>
          <a:p>
            <a:endParaRPr lang="cs-CZ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1"/>
                </a:solidFill>
              </a:rPr>
              <a:t>Role uhlí v české energetice končí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Transformace teplárenství ve Skupině ČEZ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Modernizace a ekologizace teplárenství v Ústeckém kraji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2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230C97-D76A-4589-5677-079BF3472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Role uhlí v české energetice postupně končí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D19A1D-0CE9-51EF-6A6D-8693B63628A3}"/>
              </a:ext>
            </a:extLst>
          </p:cNvPr>
          <p:cNvSpPr txBox="1"/>
          <p:nvPr/>
        </p:nvSpPr>
        <p:spPr>
          <a:xfrm>
            <a:off x="427572" y="1729679"/>
            <a:ext cx="6493182" cy="239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7150" marR="0" lvl="1" indent="-342900" defTabSz="914400" fontAlgn="auto">
              <a:spcBef>
                <a:spcPts val="45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63738"/>
                </a:solidFill>
                <a:latin typeface="Arial" panose="020B0604020202020204"/>
              </a:rPr>
              <a:t>Vláda stanovila konec uhlí v energetice na rok </a:t>
            </a:r>
            <a:r>
              <a:rPr lang="cs-CZ" sz="2000" b="1" dirty="0">
                <a:solidFill>
                  <a:srgbClr val="363738"/>
                </a:solidFill>
                <a:latin typeface="Arial" panose="020B0604020202020204"/>
              </a:rPr>
              <a:t>2033</a:t>
            </a:r>
          </a:p>
          <a:p>
            <a:pPr marL="417150" marR="0" lvl="1" indent="-342900" defTabSz="914400" fontAlgn="auto">
              <a:spcBef>
                <a:spcPts val="45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sz="2000" dirty="0">
              <a:solidFill>
                <a:srgbClr val="363738"/>
              </a:solidFill>
              <a:latin typeface="Arial" panose="020B0604020202020204"/>
            </a:endParaRPr>
          </a:p>
          <a:p>
            <a:pPr marL="417150" marR="0" lvl="1" indent="-342900" defTabSz="914400" fontAlgn="auto">
              <a:spcBef>
                <a:spcPts val="45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63738"/>
                </a:solidFill>
                <a:latin typeface="Arial" panose="020B0604020202020204"/>
              </a:rPr>
              <a:t>ČEZ skončí v teplárenství s uhlím v </a:t>
            </a:r>
            <a:r>
              <a:rPr lang="cs-CZ" sz="2000" b="1" dirty="0">
                <a:solidFill>
                  <a:srgbClr val="363738"/>
                </a:solidFill>
                <a:latin typeface="Arial" panose="020B0604020202020204"/>
              </a:rPr>
              <a:t>roce 2030</a:t>
            </a:r>
          </a:p>
          <a:p>
            <a:pPr marL="417150" marR="0" lvl="1" indent="-342900" defTabSz="914400" fontAlgn="auto">
              <a:spcBef>
                <a:spcPts val="45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sz="2000" dirty="0">
              <a:solidFill>
                <a:srgbClr val="363738"/>
              </a:solidFill>
              <a:latin typeface="Arial" panose="020B0604020202020204"/>
            </a:endParaRPr>
          </a:p>
          <a:p>
            <a:pPr marL="417150" marR="0" lvl="1" indent="-342900" defTabSz="914400" fontAlgn="auto">
              <a:spcBef>
                <a:spcPts val="45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63738"/>
                </a:solidFill>
                <a:latin typeface="Arial" panose="020B0604020202020204"/>
              </a:rPr>
              <a:t>Ekonomika uhelných zdrojů může využívání uhlí v energetice ohrozit už </a:t>
            </a:r>
            <a:r>
              <a:rPr lang="cs-CZ" sz="2000" b="1" dirty="0">
                <a:solidFill>
                  <a:srgbClr val="363738"/>
                </a:solidFill>
                <a:latin typeface="Arial" panose="020B0604020202020204"/>
              </a:rPr>
              <a:t>mnohem dříve</a:t>
            </a:r>
            <a:endParaRPr lang="cs-CZ" sz="2000" dirty="0">
              <a:solidFill>
                <a:srgbClr val="363738"/>
              </a:solidFill>
              <a:latin typeface="Arial" panose="020B060402020202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BDA0BBF0-7906-9D99-7EAF-F66F086152B0}"/>
              </a:ext>
            </a:extLst>
          </p:cNvPr>
          <p:cNvSpPr/>
          <p:nvPr/>
        </p:nvSpPr>
        <p:spPr>
          <a:xfrm>
            <a:off x="3509157" y="4125207"/>
            <a:ext cx="458568" cy="714558"/>
          </a:xfrm>
          <a:prstGeom prst="down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39FC07-0D5C-6FE9-B62B-C44EE111D39D}"/>
              </a:ext>
            </a:extLst>
          </p:cNvPr>
          <p:cNvSpPr txBox="1"/>
          <p:nvPr/>
        </p:nvSpPr>
        <p:spPr>
          <a:xfrm>
            <a:off x="1049188" y="5289048"/>
            <a:ext cx="550401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363738"/>
                </a:solidFill>
                <a:latin typeface="Arial" panose="020B0604020202020204"/>
              </a:rPr>
              <a:t>Musíme urychleně vybudovat </a:t>
            </a:r>
            <a:r>
              <a:rPr lang="cs-CZ" sz="1800" b="1" dirty="0">
                <a:solidFill>
                  <a:srgbClr val="363738"/>
                </a:solidFill>
                <a:latin typeface="Arial" panose="020B0604020202020204"/>
              </a:rPr>
              <a:t>nové zdroje </a:t>
            </a:r>
            <a:r>
              <a:rPr lang="cs-CZ" sz="1800" dirty="0">
                <a:solidFill>
                  <a:srgbClr val="363738"/>
                </a:solidFill>
                <a:latin typeface="Arial" panose="020B0604020202020204"/>
              </a:rPr>
              <a:t>elektřiny a tepla, které nahradí ty uhelné.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7FD227-EE0C-0E13-A049-DF76770E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224" y="1810361"/>
            <a:ext cx="3022642" cy="41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6B5F0C5-C0E7-4DB8-B17F-C7AC57145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10071565" cy="954107"/>
          </a:xfrm>
        </p:spPr>
        <p:txBody>
          <a:bodyPr/>
          <a:lstStyle/>
          <a:p>
            <a:r>
              <a:rPr lang="cs-CZ" dirty="0"/>
              <a:t>Podnikání Skupiny ČEZ v Ústeckém kraji bylo dosud založeno zejména na uhlí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3CC61C-0739-45D7-AE64-6E5F31D497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810" y="5490412"/>
            <a:ext cx="10788380" cy="750172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Uhlí poskytovalo českému hospodářství téměř 200 let velkou výhodu: šlo o domácí zdroj, který zajišťoval energetickou bezpečnost i konkurenceschopnost.</a:t>
            </a:r>
            <a:endParaRPr lang="cs-CZ" sz="1600" dirty="0"/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9631F4-274D-4CCF-8F52-D3E33B886EC1}"/>
              </a:ext>
            </a:extLst>
          </p:cNvPr>
          <p:cNvSpPr txBox="1"/>
          <p:nvPr/>
        </p:nvSpPr>
        <p:spPr>
          <a:xfrm>
            <a:off x="344324" y="1818927"/>
            <a:ext cx="68105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Elektrárna Prunéřov: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dodávky tepla do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Chomutova, Jirkova, Klášterce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cs-CZ" dirty="0">
                <a:solidFill>
                  <a:srgbClr val="363738"/>
                </a:solidFill>
                <a:latin typeface="Arial"/>
              </a:rPr>
              <a:t>a dalších obcí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Elektrárna Tušimice: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dodávky tepla do Kadaně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Elektrárna Ledvice: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dodávky tepla do Teplic, Bíliny a Ledvic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Teplárna Trmice: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dodávky tepla do Ústí nad Labem</a:t>
            </a:r>
            <a:r>
              <a:rPr lang="cs-CZ" dirty="0">
                <a:solidFill>
                  <a:srgbClr val="363738"/>
                </a:solidFill>
                <a:latin typeface="Arial"/>
              </a:rPr>
              <a:t> 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Trmic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Severočeské doly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b="1" dirty="0">
              <a:solidFill>
                <a:srgbClr val="363738"/>
              </a:solidFill>
              <a:latin typeface="Arial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0C668D6-2E90-467C-933D-EA4AEB049FD3}"/>
              </a:ext>
            </a:extLst>
          </p:cNvPr>
          <p:cNvSpPr/>
          <p:nvPr/>
        </p:nvSpPr>
        <p:spPr>
          <a:xfrm rot="5400000">
            <a:off x="3347395" y="4801521"/>
            <a:ext cx="671687" cy="391937"/>
          </a:xfrm>
          <a:prstGeom prst="rightArrow">
            <a:avLst/>
          </a:prstGeom>
          <a:solidFill>
            <a:srgbClr val="00C752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74FF52-98E9-A034-F0E6-8BC61B98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010" y="1902844"/>
            <a:ext cx="3696216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230C97-D76A-4589-5677-079BF3472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Moderní teplárenství: kde budeme brát po konci uhlí teplo?</a:t>
            </a:r>
          </a:p>
          <a:p>
            <a:endParaRPr lang="cs-CZ" dirty="0"/>
          </a:p>
        </p:txBody>
      </p:sp>
      <p:pic>
        <p:nvPicPr>
          <p:cNvPr id="11" name="Obrázek 10" descr="Obsah obrázku obloha, budova, průmysl, flétna/dudy&#10;&#10;Popis byl vytvořen automaticky">
            <a:extLst>
              <a:ext uri="{FF2B5EF4-FFF2-40B4-BE49-F238E27FC236}">
                <a16:creationId xmlns:a16="http://schemas.microsoft.com/office/drawing/2014/main" id="{DFF2E434-7724-6C68-4235-F4A9CFE2F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05" y="1635176"/>
            <a:ext cx="4600380" cy="369204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2D82EDF-9B90-0AEB-A56C-0CA0F030DF93}"/>
              </a:ext>
            </a:extLst>
          </p:cNvPr>
          <p:cNvSpPr txBox="1"/>
          <p:nvPr/>
        </p:nvSpPr>
        <p:spPr>
          <a:xfrm>
            <a:off x="5672888" y="1705451"/>
            <a:ext cx="571339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71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7FDB8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moderním teplárenství budeme spoléhat na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biomasu a zemní plyn</a:t>
            </a:r>
            <a:r>
              <a:rPr lang="cs-CZ" dirty="0">
                <a:solidFill>
                  <a:srgbClr val="363738"/>
                </a:solidFill>
                <a:latin typeface="Arial" panose="020B0604020202020204"/>
              </a:rPr>
              <a:t>.</a:t>
            </a: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171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7FDB8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171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7FDB8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Doplňkem bude využívání odpadů.</a:t>
            </a:r>
          </a:p>
          <a:p>
            <a:pPr marL="4171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7FDB8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171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7FDB8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dlouhodobém horizontu počítáme s využíváním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vodíku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ten ale není v současnosti k dispozici.</a:t>
            </a:r>
          </a:p>
          <a:p>
            <a:pPr marL="4171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7FDB8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171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7FDB8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Součástí řešení může být i využití tepla z nových jaderných elektráren.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C7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2CEAFC7-DCBC-A051-E4FF-F8B089573F99}"/>
              </a:ext>
            </a:extLst>
          </p:cNvPr>
          <p:cNvSpPr txBox="1"/>
          <p:nvPr/>
        </p:nvSpPr>
        <p:spPr>
          <a:xfrm>
            <a:off x="807945" y="5640563"/>
            <a:ext cx="10472631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C752"/>
            </a:solidFill>
          </a:ln>
        </p:spPr>
        <p:txBody>
          <a:bodyPr wrap="square">
            <a:spAutoFit/>
          </a:bodyPr>
          <a:lstStyle/>
          <a:p>
            <a:pPr marL="74250" marR="0" lvl="1" indent="0" algn="l" defTabSz="914400" rtl="0" eaLnBrk="1" fontAlgn="auto" latinLnBrk="0" hangingPunct="1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Český systém centrálního zásobování teplem patří v Evropě k nejpropracovanějším a chceme ho v co nejrozumnější míře zachovat.</a:t>
            </a:r>
          </a:p>
        </p:txBody>
      </p:sp>
    </p:spTree>
    <p:extLst>
      <p:ext uri="{BB962C8B-B14F-4D97-AF65-F5344CB8AC3E}">
        <p14:creationId xmlns:p14="http://schemas.microsoft.com/office/powerpoint/2010/main" val="144301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B795BC4-1457-DCFD-F37B-A29B2F8B8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1829A4-4560-FD3F-07EF-EA47FE8A22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2090808"/>
          </a:xfrm>
        </p:spPr>
        <p:txBody>
          <a:bodyPr/>
          <a:lstStyle/>
          <a:p>
            <a:endParaRPr lang="cs-CZ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Role uhlí v české energetice končí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1"/>
                </a:solidFill>
              </a:rPr>
              <a:t>Transformace teplárenství ve Skupině ČEZ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Modernizace a ekologizace teplárenství v Ústeckém kraji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78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C316773-D7B6-4AFD-A607-951554F0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578" y="2368872"/>
            <a:ext cx="6078844" cy="3775175"/>
          </a:xfrm>
          <a:prstGeom prst="rect">
            <a:avLst/>
          </a:prstGeom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49484C0-CAE0-4D79-9547-A969A0A04C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416" y="1391795"/>
            <a:ext cx="10969168" cy="954107"/>
          </a:xfrm>
        </p:spPr>
        <p:txBody>
          <a:bodyPr/>
          <a:lstStyle/>
          <a:p>
            <a:pPr algn="l" rtl="0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 souladu s plánem vlády a postupným ukončením využívání uhlí v energetice zahájila Skupina ČEZ práce na dekarbonizaci svých lokalit. Cílem je zajistit dlouhodobé a stabilní dodávky tepla z nízkoemisních zdrojů s vysokou účinností (především biomasové a plynové kotle, paroplynové zdroje).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B0033B-3968-4CC5-A519-4A19DC170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369674" cy="954107"/>
          </a:xfrm>
        </p:spPr>
        <p:txBody>
          <a:bodyPr/>
          <a:lstStyle/>
          <a:p>
            <a:r>
              <a:rPr lang="cs-CZ" dirty="0"/>
              <a:t>Transformace teplárenství ve Skupině ČEZ proběhne kompletně do roku 2030</a:t>
            </a:r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8F382493-83F6-4B75-AEC3-488436A2AA7B}"/>
              </a:ext>
            </a:extLst>
          </p:cNvPr>
          <p:cNvSpPr/>
          <p:nvPr/>
        </p:nvSpPr>
        <p:spPr>
          <a:xfrm>
            <a:off x="9135421" y="5249624"/>
            <a:ext cx="2664295" cy="713400"/>
          </a:xfrm>
          <a:prstGeom prst="wedgeRoundRectCallout">
            <a:avLst>
              <a:gd name="adj1" fmla="val -110829"/>
              <a:gd name="adj2" fmla="val -8708"/>
              <a:gd name="adj3" fmla="val 16667"/>
            </a:avLst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Hodonín (zdroj Hodonín):</a:t>
            </a:r>
          </a:p>
          <a:p>
            <a:pPr>
              <a:lnSpc>
                <a:spcPct val="107000"/>
              </a:lnSpc>
            </a:pP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 příprava záměru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BK, KGJ, PK</a:t>
            </a:r>
          </a:p>
          <a:p>
            <a:pPr>
              <a:lnSpc>
                <a:spcPct val="107000"/>
              </a:lnSpc>
            </a:pP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Plánované dokončení výstavby 2030</a:t>
            </a:r>
            <a:endParaRPr lang="cs-CZ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Řečová bublina: obdélníkový bublinový popisek se zakulacenými rohy 12">
            <a:extLst>
              <a:ext uri="{FF2B5EF4-FFF2-40B4-BE49-F238E27FC236}">
                <a16:creationId xmlns:a16="http://schemas.microsoft.com/office/drawing/2014/main" id="{5447BCC2-D124-4411-AA70-2736388C1C10}"/>
              </a:ext>
            </a:extLst>
          </p:cNvPr>
          <p:cNvSpPr/>
          <p:nvPr/>
        </p:nvSpPr>
        <p:spPr>
          <a:xfrm>
            <a:off x="9135422" y="3290525"/>
            <a:ext cx="2664295" cy="696162"/>
          </a:xfrm>
          <a:prstGeom prst="wedgeRoundRectCallout">
            <a:avLst>
              <a:gd name="adj1" fmla="val -145531"/>
              <a:gd name="adj2" fmla="val -33823"/>
              <a:gd name="adj3" fmla="val 16667"/>
            </a:avLst>
          </a:prstGeom>
          <a:solidFill>
            <a:srgbClr val="03C75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Trutnov (zdroj Poříčí)</a:t>
            </a: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 realizace: </a:t>
            </a: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KVET, BK, PK</a:t>
            </a:r>
            <a:b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Plánované dokončení výstavby 2030</a:t>
            </a:r>
            <a:endParaRPr lang="cs-CZ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1D5E5B12-7718-461A-BFC7-23127E9C91FD}"/>
              </a:ext>
            </a:extLst>
          </p:cNvPr>
          <p:cNvSpPr/>
          <p:nvPr/>
        </p:nvSpPr>
        <p:spPr>
          <a:xfrm>
            <a:off x="9135422" y="4209453"/>
            <a:ext cx="2664296" cy="772365"/>
          </a:xfrm>
          <a:prstGeom prst="wedgeRoundRectCallout">
            <a:avLst>
              <a:gd name="adj1" fmla="val -69263"/>
              <a:gd name="adj2" fmla="val -49312"/>
              <a:gd name="adj3" fmla="val 16667"/>
            </a:avLst>
          </a:prstGeom>
          <a:solidFill>
            <a:srgbClr val="00C75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Bohumín, Orlová (zdroj Dětmarovice):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 realizace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BK, PM, PK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Plánované </a:t>
            </a: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končení výstavby 2026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6F4FF400-1E15-4D17-93AA-690F918FACDD}"/>
              </a:ext>
            </a:extLst>
          </p:cNvPr>
          <p:cNvSpPr/>
          <p:nvPr/>
        </p:nvSpPr>
        <p:spPr>
          <a:xfrm>
            <a:off x="1161356" y="4526056"/>
            <a:ext cx="2119238" cy="1447135"/>
          </a:xfrm>
          <a:prstGeom prst="wedgeRoundRectCallout">
            <a:avLst>
              <a:gd name="adj1" fmla="val 96145"/>
              <a:gd name="adj2" fmla="val -114422"/>
              <a:gd name="adj3" fmla="val 16667"/>
            </a:avLst>
          </a:prstGeom>
          <a:solidFill>
            <a:srgbClr val="00C75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Chomutov, Kadaň</a:t>
            </a:r>
          </a:p>
          <a:p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(zdroj Prunéřov a Tušimice)</a:t>
            </a: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 realizace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Prunéřov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BK, KGJ, PK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Tušimice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PK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Plánované d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okončení výstavby 2027</a:t>
            </a:r>
          </a:p>
        </p:txBody>
      </p:sp>
      <p:sp>
        <p:nvSpPr>
          <p:cNvPr id="18" name="Řečová bublina: obdélníkový bublinový popisek se zakulacenými rohy 17">
            <a:extLst>
              <a:ext uri="{FF2B5EF4-FFF2-40B4-BE49-F238E27FC236}">
                <a16:creationId xmlns:a16="http://schemas.microsoft.com/office/drawing/2014/main" id="{DDAAA4D6-34A9-43FC-A1BA-510BF8413246}"/>
              </a:ext>
            </a:extLst>
          </p:cNvPr>
          <p:cNvSpPr/>
          <p:nvPr/>
        </p:nvSpPr>
        <p:spPr>
          <a:xfrm>
            <a:off x="479376" y="2241411"/>
            <a:ext cx="2119238" cy="954107"/>
          </a:xfrm>
          <a:prstGeom prst="wedgeRoundRectCallout">
            <a:avLst>
              <a:gd name="adj1" fmla="val 149840"/>
              <a:gd name="adj2" fmla="val 33748"/>
              <a:gd name="adj3" fmla="val 16667"/>
            </a:avLst>
          </a:prstGeom>
          <a:solidFill>
            <a:srgbClr val="00C75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Ústí n. L. (zdroj Trmice):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 realizace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BK, PPC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Plánované dokončení výstavby 2029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Řečová bublina: obdélníkový bublinový popisek se zakulacenými rohy 18">
            <a:extLst>
              <a:ext uri="{FF2B5EF4-FFF2-40B4-BE49-F238E27FC236}">
                <a16:creationId xmlns:a16="http://schemas.microsoft.com/office/drawing/2014/main" id="{78BB712C-F366-4C06-9276-6CB6655678E7}"/>
              </a:ext>
            </a:extLst>
          </p:cNvPr>
          <p:cNvSpPr/>
          <p:nvPr/>
        </p:nvSpPr>
        <p:spPr>
          <a:xfrm>
            <a:off x="494262" y="3291354"/>
            <a:ext cx="2119238" cy="1211731"/>
          </a:xfrm>
          <a:prstGeom prst="wedgeRoundRectCallout">
            <a:avLst>
              <a:gd name="adj1" fmla="val 135457"/>
              <a:gd name="adj2" fmla="val -56223"/>
              <a:gd name="adj3" fmla="val 16667"/>
            </a:avLst>
          </a:prstGeom>
          <a:solidFill>
            <a:schemeClr val="accent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Teplice, Bílina (zdroj Ledvice)</a:t>
            </a: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 příprava záměru</a:t>
            </a: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BK, PK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Plánované dokončení výstavby první etapy 2028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DE2FF565-69C0-41DF-B73D-5D00743DF7B4}"/>
              </a:ext>
            </a:extLst>
          </p:cNvPr>
          <p:cNvSpPr txBox="1"/>
          <p:nvPr/>
        </p:nvSpPr>
        <p:spPr>
          <a:xfrm>
            <a:off x="498143" y="6095973"/>
            <a:ext cx="5821874" cy="50781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0" marR="0" lvl="0" indent="0" defTabSz="9142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i="1" kern="0" dirty="0"/>
              <a:t>BK – biomasový kotel, PK – plynový kotel, PM – plynové motory, PPC – paroplynový cyklus,</a:t>
            </a:r>
            <a:br>
              <a:rPr lang="cs-CZ" sz="900" i="1" kern="0" dirty="0"/>
            </a:br>
            <a:r>
              <a:rPr lang="cs-CZ" sz="900" i="1" kern="0" dirty="0"/>
              <a:t>KGJ – kogenerační jednotky, plynové motory pro KVET, ZEVO – zařízení pro energetické využívání odpadu						</a:t>
            </a:r>
            <a:endParaRPr kumimoji="0" lang="cs-CZ" sz="9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Řečová bublina: obdélníkový bublinový popisek se zakulacenými rohy 16">
            <a:extLst>
              <a:ext uri="{FF2B5EF4-FFF2-40B4-BE49-F238E27FC236}">
                <a16:creationId xmlns:a16="http://schemas.microsoft.com/office/drawing/2014/main" id="{E6BCDA44-B4B1-4FB8-8662-530146108CCA}"/>
              </a:ext>
            </a:extLst>
          </p:cNvPr>
          <p:cNvSpPr/>
          <p:nvPr/>
        </p:nvSpPr>
        <p:spPr>
          <a:xfrm>
            <a:off x="6809021" y="2221781"/>
            <a:ext cx="3633637" cy="954107"/>
          </a:xfrm>
          <a:prstGeom prst="wedgeRoundRectCallout">
            <a:avLst>
              <a:gd name="adj1" fmla="val -90217"/>
              <a:gd name="adj2" fmla="val 89935"/>
              <a:gd name="adj3" fmla="val 16667"/>
            </a:avLst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Energotrans</a:t>
            </a: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 realizace</a:t>
            </a:r>
            <a: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PPC, ZEVO a další technologie jako tepelná čerpadla nebo akumulace.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Přechod k nízkoemisním zdrojům do r. 2030.</a:t>
            </a:r>
            <a:br>
              <a:rPr lang="cs-CZ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B2F1858C-1C5D-4995-97CE-78B6148A2704}"/>
              </a:ext>
            </a:extLst>
          </p:cNvPr>
          <p:cNvSpPr/>
          <p:nvPr/>
        </p:nvSpPr>
        <p:spPr>
          <a:xfrm>
            <a:off x="6330304" y="5849988"/>
            <a:ext cx="2581104" cy="954107"/>
          </a:xfrm>
          <a:prstGeom prst="wedgeRoundRectCallout">
            <a:avLst>
              <a:gd name="adj1" fmla="val -76031"/>
              <a:gd name="adj2" fmla="val -102452"/>
              <a:gd name="adj3" fmla="val 16667"/>
            </a:avLst>
          </a:prstGeom>
          <a:solidFill>
            <a:srgbClr val="03C75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Jindřichův Hradec</a:t>
            </a:r>
            <a:r>
              <a:rPr lang="cs-CZ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(zdroj ECJH):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Zpracovaná koncepce lokality, původní zdroj doplněn o protitlakou turbínu a elektrokotel 10 MWt</a:t>
            </a:r>
            <a:endParaRPr lang="cs-CZ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1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7433287-055B-4B30-A826-C4C9E475C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3" y="317242"/>
            <a:ext cx="10225137" cy="954107"/>
          </a:xfrm>
        </p:spPr>
        <p:txBody>
          <a:bodyPr/>
          <a:lstStyle/>
          <a:p>
            <a:r>
              <a:rPr lang="cs-CZ" dirty="0"/>
              <a:t>Transformace teplárenství </a:t>
            </a:r>
            <a:r>
              <a:rPr lang="cs-CZ" dirty="0">
                <a:solidFill>
                  <a:srgbClr val="363738"/>
                </a:solidFill>
              </a:rPr>
              <a:t>má řadu přínosů</a:t>
            </a:r>
          </a:p>
          <a:p>
            <a:endParaRPr lang="cs-CZ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8B3099-E559-CCF5-12AB-6F750C24E4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509" y="1291300"/>
            <a:ext cx="11090856" cy="1292183"/>
          </a:xfrm>
        </p:spPr>
        <p:txBody>
          <a:bodyPr/>
          <a:lstStyle/>
          <a:p>
            <a:pPr lvl="0"/>
            <a:r>
              <a:rPr lang="cs-CZ" kern="1200" dirty="0">
                <a:solidFill>
                  <a:schemeClr val="tx1"/>
                </a:solidFill>
              </a:rPr>
              <a:t>Zachování vysoce efektivního systému CZT, se kterým má Česko</a:t>
            </a:r>
            <a:r>
              <a:rPr lang="cs-CZ" kern="1200" dirty="0"/>
              <a:t> dobré zkušenosti a který umožňuje      pro většinu obyvatel zajistit </a:t>
            </a:r>
            <a:r>
              <a:rPr lang="cs-CZ" b="1" kern="1200" dirty="0"/>
              <a:t>dlouhodobé, stabilní, ekologické a bezpečné dodávky tepla. </a:t>
            </a:r>
            <a:endParaRPr lang="cs-CZ" b="1" kern="1200" dirty="0">
              <a:highlight>
                <a:srgbClr val="FFFF00"/>
              </a:highlight>
            </a:endParaRPr>
          </a:p>
          <a:p>
            <a:pPr lvl="0"/>
            <a:endParaRPr lang="cs-CZ" b="1" kern="1200" dirty="0"/>
          </a:p>
          <a:p>
            <a:pPr lvl="0"/>
            <a:r>
              <a:rPr lang="cs-CZ" b="1" kern="1200" dirty="0"/>
              <a:t>Celkem investuje Skupina ČEZ do modernizace české energetiky do roku 2030 stovky miliard korun.</a:t>
            </a:r>
            <a:br>
              <a:rPr lang="cs-CZ" b="1" kern="1200" dirty="0"/>
            </a:br>
            <a:endParaRPr lang="cs-CZ" b="1" kern="1200" dirty="0"/>
          </a:p>
          <a:p>
            <a:pPr>
              <a:spcAft>
                <a:spcPts val="600"/>
              </a:spcAft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Grafický objekt 3" descr="Odznak, sledovat obrys">
            <a:extLst>
              <a:ext uri="{FF2B5EF4-FFF2-40B4-BE49-F238E27FC236}">
                <a16:creationId xmlns:a16="http://schemas.microsoft.com/office/drawing/2014/main" id="{8BFEF454-9735-CD5F-9A0A-1A268C8F9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698" y="2971800"/>
            <a:ext cx="914400" cy="914400"/>
          </a:xfrm>
          <a:prstGeom prst="rect">
            <a:avLst/>
          </a:prstGeom>
        </p:spPr>
      </p:pic>
      <p:pic>
        <p:nvPicPr>
          <p:cNvPr id="5" name="Grafický objekt 4" descr="Odznak, sledovat obrys">
            <a:extLst>
              <a:ext uri="{FF2B5EF4-FFF2-40B4-BE49-F238E27FC236}">
                <a16:creationId xmlns:a16="http://schemas.microsoft.com/office/drawing/2014/main" id="{2BFCA523-5FA3-A6A0-81A1-DE1507F56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4799" y="2971800"/>
            <a:ext cx="914400" cy="914400"/>
          </a:xfrm>
          <a:prstGeom prst="rect">
            <a:avLst/>
          </a:prstGeom>
        </p:spPr>
      </p:pic>
      <p:pic>
        <p:nvPicPr>
          <p:cNvPr id="6" name="Grafický objekt 5" descr="Odznak, sledovat obrys">
            <a:extLst>
              <a:ext uri="{FF2B5EF4-FFF2-40B4-BE49-F238E27FC236}">
                <a16:creationId xmlns:a16="http://schemas.microsoft.com/office/drawing/2014/main" id="{8CA792BF-0873-DB3E-98B8-7668467E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983" y="2927174"/>
            <a:ext cx="914400" cy="914400"/>
          </a:xfrm>
          <a:prstGeom prst="rect">
            <a:avLst/>
          </a:prstGeom>
        </p:spPr>
      </p:pic>
      <p:sp>
        <p:nvSpPr>
          <p:cNvPr id="7" name="Rectangle 20">
            <a:extLst>
              <a:ext uri="{FF2B5EF4-FFF2-40B4-BE49-F238E27FC236}">
                <a16:creationId xmlns:a16="http://schemas.microsoft.com/office/drawing/2014/main" id="{4B643C74-AB2E-3C18-1808-21D31ED27D4A}"/>
              </a:ext>
            </a:extLst>
          </p:cNvPr>
          <p:cNvSpPr/>
          <p:nvPr/>
        </p:nvSpPr>
        <p:spPr>
          <a:xfrm>
            <a:off x="613293" y="4010708"/>
            <a:ext cx="1903210" cy="1643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>
              <a:spcAft>
                <a:spcPts val="600"/>
              </a:spcAft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Nahrazení uhelných zdrojů bude mít pozitivní vliv na životní prostředí.</a:t>
            </a:r>
            <a:b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E52C6D9-8A56-9F07-C86F-C7EC8F5CDDF3}"/>
              </a:ext>
            </a:extLst>
          </p:cNvPr>
          <p:cNvSpPr/>
          <p:nvPr/>
        </p:nvSpPr>
        <p:spPr>
          <a:xfrm>
            <a:off x="3149640" y="4010708"/>
            <a:ext cx="2016224" cy="1643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>
              <a:spcAft>
                <a:spcPts val="600"/>
              </a:spcAft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systému CZT přinese zefektivnění dodávek tepla (snížení ztrát).</a:t>
            </a:r>
            <a:b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DC9F5621-048D-3410-CAB5-FAF7849A7171}"/>
              </a:ext>
            </a:extLst>
          </p:cNvPr>
          <p:cNvSpPr/>
          <p:nvPr/>
        </p:nvSpPr>
        <p:spPr>
          <a:xfrm>
            <a:off x="5852301" y="4010708"/>
            <a:ext cx="2016223" cy="16432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>
              <a:spcAft>
                <a:spcPts val="600"/>
              </a:spcAft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ČEZ přinesou zakázky českému průmyslu a stavebnictví.</a:t>
            </a:r>
          </a:p>
        </p:txBody>
      </p:sp>
      <p:pic>
        <p:nvPicPr>
          <p:cNvPr id="12" name="Grafický objekt 11" descr="Odznak, sledovat obrys">
            <a:extLst>
              <a:ext uri="{FF2B5EF4-FFF2-40B4-BE49-F238E27FC236}">
                <a16:creationId xmlns:a16="http://schemas.microsoft.com/office/drawing/2014/main" id="{358108BD-AE12-00ED-0B7D-98F704538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6736" y="2866917"/>
            <a:ext cx="914400" cy="914400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025BEC50-7519-01CB-4FA9-9F29A35DD392}"/>
              </a:ext>
            </a:extLst>
          </p:cNvPr>
          <p:cNvSpPr/>
          <p:nvPr/>
        </p:nvSpPr>
        <p:spPr>
          <a:xfrm>
            <a:off x="8586984" y="3995077"/>
            <a:ext cx="2053904" cy="16588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>
              <a:spcAft>
                <a:spcPts val="600"/>
              </a:spcAft>
            </a:pPr>
            <a:r>
              <a:rPr lang="cs-CZ" sz="1600" b="1" dirty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Usilujeme o to, aby náklady pro česká města na zajištění tepla na další desítky let byly minimální.</a:t>
            </a:r>
            <a:b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B795BC4-1457-DCFD-F37B-A29B2F8B8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Agenda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1829A4-4560-FD3F-07EF-EA47FE8A22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2090808"/>
          </a:xfrm>
        </p:spPr>
        <p:txBody>
          <a:bodyPr/>
          <a:lstStyle/>
          <a:p>
            <a:endParaRPr lang="cs-CZ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+mn-lt"/>
              </a:rPr>
              <a:t>Role uhlí v české energetice končí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+mn-lt"/>
              </a:rPr>
              <a:t>Transformace teplárenství ve Skupině ČEZ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1"/>
                </a:solidFill>
                <a:latin typeface="+mn-lt"/>
              </a:rPr>
              <a:t>Modernizace a ekologizace teplárenství v Ústeckém kraji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989517"/>
      </p:ext>
    </p:extLst>
  </p:cSld>
  <p:clrMapOvr>
    <a:masterClrMapping/>
  </p:clrMapOvr>
</p:sld>
</file>

<file path=ppt/theme/theme1.xml><?xml version="1.0" encoding="utf-8"?>
<a:theme xmlns:a="http://schemas.openxmlformats.org/drawingml/2006/main" name="CEZ_cz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" id="{E885D823-92C9-4413-BECF-864EEA3F40A4}" vid="{5019245B-E42A-463B-8768-D7D596EF6CF1}"/>
    </a:ext>
  </a:extLst>
</a:theme>
</file>

<file path=ppt/theme/theme2.xml><?xml version="1.0" encoding="utf-8"?>
<a:theme xmlns:a="http://schemas.openxmlformats.org/drawingml/2006/main" name="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Z_PPT_rozsirena" id="{72A098BE-4BFF-4FC1-981E-EB13D8C8CFCC}" vid="{FAB96A3C-67FF-405D-B6A4-932B3B160CF2}"/>
    </a:ext>
  </a:extLst>
</a:theme>
</file>

<file path=ppt/theme/theme3.xml><?xml version="1.0" encoding="utf-8"?>
<a:theme xmlns:a="http://schemas.openxmlformats.org/drawingml/2006/main" name="1_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" id="{BD37BD07-971B-4B2D-A7B7-5B7FE6EA3C37}" vid="{F1AE98AA-E61C-44D4-A80B-BA51CF483819}"/>
    </a:ext>
  </a:extLst>
</a:theme>
</file>

<file path=ppt/theme/theme4.xml><?xml version="1.0" encoding="utf-8"?>
<a:theme xmlns:a="http://schemas.openxmlformats.org/drawingml/2006/main" name="3_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Z_PPT_rozsirena" id="{72A098BE-4BFF-4FC1-981E-EB13D8C8CFCC}" vid="{FAB96A3C-67FF-405D-B6A4-932B3B160CF2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F8F265A1CE7E43B4DBA56A61D7C62F" ma:contentTypeVersion="16" ma:contentTypeDescription="Vytvoří nový dokument" ma:contentTypeScope="" ma:versionID="c8a98f521dc4be285056e738406323b3">
  <xsd:schema xmlns:xsd="http://www.w3.org/2001/XMLSchema" xmlns:xs="http://www.w3.org/2001/XMLSchema" xmlns:p="http://schemas.microsoft.com/office/2006/metadata/properties" xmlns:ns2="f957c741-8a50-49dd-beb7-b5512c9a4d4b" xmlns:ns3="4dfcbddc-c6e4-469c-8535-242f88076ccf" targetNamespace="http://schemas.microsoft.com/office/2006/metadata/properties" ma:root="true" ma:fieldsID="e559a7c6469a84f0764f2b1d2089495b" ns2:_="" ns3:_="">
    <xsd:import namespace="f957c741-8a50-49dd-beb7-b5512c9a4d4b"/>
    <xsd:import namespace="4dfcbddc-c6e4-469c-8535-242f88076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7c741-8a50-49dd-beb7-b5512c9a4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e1151224-86ec-40a8-ba2f-293eb4cb0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bddc-c6e4-469c-8535-242f88076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6027cd-705c-45bd-9c60-bbf008d00365}" ma:internalName="TaxCatchAll" ma:showField="CatchAllData" ma:web="4dfcbddc-c6e4-469c-8535-242f88076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fcbddc-c6e4-469c-8535-242f88076ccf" xsi:nil="true"/>
    <lcf76f155ced4ddcb4097134ff3c332f xmlns="f957c741-8a50-49dd-beb7-b5512c9a4d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2530E5-B632-4E94-BBA3-CBE6613BDE5E}">
  <ds:schemaRefs>
    <ds:schemaRef ds:uri="4dfcbddc-c6e4-469c-8535-242f88076ccf"/>
    <ds:schemaRef ds:uri="f957c741-8a50-49dd-beb7-b5512c9a4d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811047-F671-4B55-B6F4-2F4002443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2F1D5F-1CE8-45B6-B0EF-992032421917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dfcbddc-c6e4-469c-8535-242f88076ccf"/>
    <ds:schemaRef ds:uri="f957c741-8a50-49dd-beb7-b5512c9a4d4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6520</TotalTime>
  <Words>1081</Words>
  <Application>Microsoft Office PowerPoint</Application>
  <PresentationFormat>Širokoúhlá obrazovka</PresentationFormat>
  <Paragraphs>178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Arial CE</vt:lpstr>
      <vt:lpstr>Calibri</vt:lpstr>
      <vt:lpstr>Roobert CEZ</vt:lpstr>
      <vt:lpstr>Wingdings</vt:lpstr>
      <vt:lpstr>CEZ_cz</vt:lpstr>
      <vt:lpstr>Theme Office</vt:lpstr>
      <vt:lpstr>1_Theme Office</vt:lpstr>
      <vt:lpstr>3_Theme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sarka.vinklerova@cez.cz</dc:creator>
  <cp:lastModifiedBy>Kalužíková Eva</cp:lastModifiedBy>
  <cp:revision>286</cp:revision>
  <cp:lastPrinted>2024-05-14T14:46:55Z</cp:lastPrinted>
  <dcterms:created xsi:type="dcterms:W3CDTF">2023-09-13T08:28:27Z</dcterms:created>
  <dcterms:modified xsi:type="dcterms:W3CDTF">2024-11-04T12:40:18Z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0x010100C7F8F265A1CE7E43B4DBA56A61D7C62F</vt:lpwstr>
  </property>
  <property fmtid="{D5CDD505-2E9C-101B-9397-08002B2CF9AE}" pid="3" name="MediaServiceImageTags">
    <vt:lpwstr/>
  </property>
  <property fmtid="{D5CDD505-2E9C-101B-9397-08002B2CF9AE}" pid="4" name="MSIP_Label_04802d90-fa5d-45d4-90c5-99c9f08cc860_Enabled">
    <vt:lpwstr>true</vt:lpwstr>
  </property>
  <property fmtid="{D5CDD505-2E9C-101B-9397-08002B2CF9AE}" pid="5" name="MSIP_Label_04802d90-fa5d-45d4-90c5-99c9f08cc860_SetDate">
    <vt:lpwstr>2024-03-04T16:18:45Z</vt:lpwstr>
  </property>
  <property fmtid="{D5CDD505-2E9C-101B-9397-08002B2CF9AE}" pid="6" name="MSIP_Label_04802d90-fa5d-45d4-90c5-99c9f08cc860_Method">
    <vt:lpwstr>Privileged</vt:lpwstr>
  </property>
  <property fmtid="{D5CDD505-2E9C-101B-9397-08002B2CF9AE}" pid="7" name="MSIP_Label_04802d90-fa5d-45d4-90c5-99c9f08cc860_Name">
    <vt:lpwstr>L00097</vt:lpwstr>
  </property>
  <property fmtid="{D5CDD505-2E9C-101B-9397-08002B2CF9AE}" pid="8" name="MSIP_Label_04802d90-fa5d-45d4-90c5-99c9f08cc860_SiteId">
    <vt:lpwstr>b233f9e1-5599-4693-9cef-38858fe25406</vt:lpwstr>
  </property>
  <property fmtid="{D5CDD505-2E9C-101B-9397-08002B2CF9AE}" pid="9" name="MSIP_Label_04802d90-fa5d-45d4-90c5-99c9f08cc860_ActionId">
    <vt:lpwstr>d50806c8-3d52-456e-8ba2-c49a5f1ceff2</vt:lpwstr>
  </property>
  <property fmtid="{D5CDD505-2E9C-101B-9397-08002B2CF9AE}" pid="10" name="MSIP_Label_04802d90-fa5d-45d4-90c5-99c9f08cc860_ContentBits">
    <vt:lpwstr>0</vt:lpwstr>
  </property>
  <property fmtid="{D5CDD505-2E9C-101B-9397-08002B2CF9AE}" pid="11" name="DocumentClasification">
    <vt:lpwstr>Veřejné</vt:lpwstr>
  </property>
  <property fmtid="{D5CDD505-2E9C-101B-9397-08002B2CF9AE}" pid="12" name="CEZ_DLP">
    <vt:lpwstr>CEZ:CEZ-DOS:D</vt:lpwstr>
  </property>
  <property fmtid="{D5CDD505-2E9C-101B-9397-08002B2CF9AE}" pid="13" name="CEZ_MIPLabelName">
    <vt:lpwstr>Public-CEZ-DOS</vt:lpwstr>
  </property>
</Properties>
</file>