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1" r:id="rId2"/>
    <p:sldMasterId id="2147483679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394" r:id="rId9"/>
    <p:sldId id="397" r:id="rId10"/>
    <p:sldId id="263" r:id="rId11"/>
    <p:sldId id="264" r:id="rId12"/>
    <p:sldId id="267" r:id="rId13"/>
    <p:sldId id="277" r:id="rId14"/>
    <p:sldId id="265" r:id="rId15"/>
    <p:sldId id="269" r:id="rId16"/>
    <p:sldId id="270" r:id="rId17"/>
    <p:sldId id="271" r:id="rId18"/>
    <p:sldId id="272" r:id="rId19"/>
    <p:sldId id="276" r:id="rId20"/>
  </p:sldIdLst>
  <p:sldSz cx="14630400" cy="8229600"/>
  <p:notesSz cx="8229600" cy="14630400"/>
  <p:embeddedFontLst>
    <p:embeddedFont>
      <p:font typeface="Montserrat" panose="00000500000000000000" pitchFamily="2" charset="-18"/>
      <p:regular r:id="rId22"/>
      <p:bold r:id="rId23"/>
      <p:italic r:id="rId24"/>
      <p:boldItalic r:id="rId25"/>
    </p:embeddedFont>
    <p:embeddedFont>
      <p:font typeface="Montserrat Light" panose="00000400000000000000" pitchFamily="2" charset="-18"/>
      <p:regular r:id="rId26"/>
      <p:italic r:id="rId27"/>
    </p:embeddedFont>
    <p:embeddedFont>
      <p:font typeface="Source Sans 3" panose="020B0303030403020204"/>
      <p:regular r:id="rId28"/>
      <p:bold r:id="rId29"/>
      <p:italic r:id="rId30"/>
      <p:boldItalic r:id="rId3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03866C80-6349-437A-9CD4-BF5DFD427C09}">
          <p14:sldIdLst>
            <p14:sldId id="256"/>
            <p14:sldId id="257"/>
            <p14:sldId id="258"/>
            <p14:sldId id="259"/>
            <p14:sldId id="260"/>
            <p14:sldId id="394"/>
            <p14:sldId id="397"/>
            <p14:sldId id="263"/>
            <p14:sldId id="264"/>
            <p14:sldId id="267"/>
            <p14:sldId id="277"/>
            <p14:sldId id="265"/>
            <p14:sldId id="269"/>
            <p14:sldId id="270"/>
            <p14:sldId id="271"/>
            <p14:sldId id="272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85D"/>
    <a:srgbClr val="88B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81C55-D08B-4DA9-A862-EC65DF060BA8}" v="13" dt="2025-10-12T17:27:47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45" autoAdjust="0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96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oslav Záruba" userId="b97e5ed0666a7bda" providerId="LiveId" clId="{F3747132-533C-421C-98C7-F3FDAA0FBE49}"/>
    <pc:docChg chg="undo redo custSel addSld delSld modSld sldOrd addSection delSection modSection">
      <pc:chgData name="Radoslav Záruba" userId="b97e5ed0666a7bda" providerId="LiveId" clId="{F3747132-533C-421C-98C7-F3FDAA0FBE49}" dt="2025-10-12T17:32:58.222" v="2211" actId="20577"/>
      <pc:docMkLst>
        <pc:docMk/>
      </pc:docMkLst>
      <pc:sldChg chg="modSp mod">
        <pc:chgData name="Radoslav Záruba" userId="b97e5ed0666a7bda" providerId="LiveId" clId="{F3747132-533C-421C-98C7-F3FDAA0FBE49}" dt="2025-10-10T07:14:57.868" v="1158" actId="1076"/>
        <pc:sldMkLst>
          <pc:docMk/>
          <pc:sldMk cId="0" sldId="256"/>
        </pc:sldMkLst>
        <pc:spChg chg="mod">
          <ac:chgData name="Radoslav Záruba" userId="b97e5ed0666a7bda" providerId="LiveId" clId="{F3747132-533C-421C-98C7-F3FDAA0FBE49}" dt="2025-10-10T07:14:27.181" v="1155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7:14:57.868" v="1158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7:14:47.600" v="1156" actId="1076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Radoslav Záruba" userId="b97e5ed0666a7bda" providerId="LiveId" clId="{F3747132-533C-421C-98C7-F3FDAA0FBE49}" dt="2025-10-12T17:32:58.222" v="2211" actId="20577"/>
        <pc:sldMkLst>
          <pc:docMk/>
          <pc:sldMk cId="0" sldId="257"/>
        </pc:sldMkLst>
        <pc:spChg chg="mod">
          <ac:chgData name="Radoslav Záruba" userId="b97e5ed0666a7bda" providerId="LiveId" clId="{F3747132-533C-421C-98C7-F3FDAA0FBE49}" dt="2025-10-07T17:47:16.937" v="173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17:39:47.874" v="1983" actId="2711"/>
          <ac:spMkLst>
            <pc:docMk/>
            <pc:sldMk cId="0" sldId="257"/>
            <ac:spMk id="6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17:40:00.895" v="1984" actId="2711"/>
          <ac:spMkLst>
            <pc:docMk/>
            <pc:sldMk cId="0" sldId="257"/>
            <ac:spMk id="9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17:40:13.383" v="1985" actId="2711"/>
          <ac:spMkLst>
            <pc:docMk/>
            <pc:sldMk cId="0" sldId="257"/>
            <ac:spMk id="12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2T17:32:58.222" v="2211" actId="20577"/>
          <ac:spMkLst>
            <pc:docMk/>
            <pc:sldMk cId="0" sldId="257"/>
            <ac:spMk id="17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2T13:53:46.932" v="1986" actId="2"/>
          <ac:spMkLst>
            <pc:docMk/>
            <pc:sldMk cId="0" sldId="257"/>
            <ac:spMk id="24" creationId="{00000000-0000-0000-0000-000000000000}"/>
          </ac:spMkLst>
        </pc:spChg>
      </pc:sldChg>
      <pc:sldChg chg="addSp delSp modSp mod">
        <pc:chgData name="Radoslav Záruba" userId="b97e5ed0666a7bda" providerId="LiveId" clId="{F3747132-533C-421C-98C7-F3FDAA0FBE49}" dt="2025-10-10T17:09:01.380" v="1951" actId="20577"/>
        <pc:sldMkLst>
          <pc:docMk/>
          <pc:sldMk cId="0" sldId="258"/>
        </pc:sldMkLst>
        <pc:spChg chg="mod">
          <ac:chgData name="Radoslav Záruba" userId="b97e5ed0666a7bda" providerId="LiveId" clId="{F3747132-533C-421C-98C7-F3FDAA0FBE49}" dt="2025-10-10T10:37:02.909" v="1874" actId="20577"/>
          <ac:spMkLst>
            <pc:docMk/>
            <pc:sldMk cId="0" sldId="258"/>
            <ac:spMk id="5" creationId="{00000000-0000-0000-0000-000000000000}"/>
          </ac:spMkLst>
        </pc:spChg>
        <pc:spChg chg="add del">
          <ac:chgData name="Radoslav Záruba" userId="b97e5ed0666a7bda" providerId="LiveId" clId="{F3747132-533C-421C-98C7-F3FDAA0FBE49}" dt="2025-10-10T10:30:58.189" v="1782" actId="21"/>
          <ac:spMkLst>
            <pc:docMk/>
            <pc:sldMk cId="0" sldId="258"/>
            <ac:spMk id="6" creationId="{00000000-0000-0000-0000-000000000000}"/>
          </ac:spMkLst>
        </pc:spChg>
        <pc:spChg chg="add mod">
          <ac:chgData name="Radoslav Záruba" userId="b97e5ed0666a7bda" providerId="LiveId" clId="{F3747132-533C-421C-98C7-F3FDAA0FBE49}" dt="2025-10-10T10:38:15.122" v="1899" actId="14100"/>
          <ac:spMkLst>
            <pc:docMk/>
            <pc:sldMk cId="0" sldId="258"/>
            <ac:spMk id="13" creationId="{B74D4067-BC09-B3E6-4E3F-49BA8371B9E4}"/>
          </ac:spMkLst>
        </pc:spChg>
        <pc:spChg chg="add mod">
          <ac:chgData name="Radoslav Záruba" userId="b97e5ed0666a7bda" providerId="LiveId" clId="{F3747132-533C-421C-98C7-F3FDAA0FBE49}" dt="2025-10-10T17:09:01.380" v="1951" actId="20577"/>
          <ac:spMkLst>
            <pc:docMk/>
            <pc:sldMk cId="0" sldId="258"/>
            <ac:spMk id="14" creationId="{766CD759-E683-99AA-29DD-6819C398F7C6}"/>
          </ac:spMkLst>
        </pc:spChg>
      </pc:sldChg>
      <pc:sldChg chg="addSp delSp modSp mod">
        <pc:chgData name="Radoslav Záruba" userId="b97e5ed0666a7bda" providerId="LiveId" clId="{F3747132-533C-421C-98C7-F3FDAA0FBE49}" dt="2025-10-10T17:11:46.841" v="1954" actId="6549"/>
        <pc:sldMkLst>
          <pc:docMk/>
          <pc:sldMk cId="0" sldId="259"/>
        </pc:sldMkLst>
        <pc:spChg chg="mod">
          <ac:chgData name="Radoslav Záruba" userId="b97e5ed0666a7bda" providerId="LiveId" clId="{F3747132-533C-421C-98C7-F3FDAA0FBE49}" dt="2025-10-10T17:11:46.841" v="1954" actId="6549"/>
          <ac:spMkLst>
            <pc:docMk/>
            <pc:sldMk cId="0" sldId="259"/>
            <ac:spMk id="5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01:52.420" v="1356" actId="2711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Radoslav Záruba" userId="b97e5ed0666a7bda" providerId="LiveId" clId="{F3747132-533C-421C-98C7-F3FDAA0FBE49}" dt="2025-10-09T13:04:12.889" v="1067" actId="14100"/>
          <ac:spMkLst>
            <pc:docMk/>
            <pc:sldMk cId="0" sldId="259"/>
            <ac:spMk id="19" creationId="{F9D519EA-C71A-C76D-61B2-FD4A8890A5D7}"/>
          </ac:spMkLst>
        </pc:spChg>
        <pc:picChg chg="add del">
          <ac:chgData name="Radoslav Záruba" userId="b97e5ed0666a7bda" providerId="LiveId" clId="{F3747132-533C-421C-98C7-F3FDAA0FBE49}" dt="2025-10-07T18:22:53.702" v="354" actId="21"/>
          <ac:picMkLst>
            <pc:docMk/>
            <pc:sldMk cId="0" sldId="259"/>
            <ac:picMk id="9" creationId="{00000000-0000-0000-0000-000000000000}"/>
          </ac:picMkLst>
        </pc:picChg>
      </pc:sldChg>
      <pc:sldChg chg="del">
        <pc:chgData name="Radoslav Záruba" userId="b97e5ed0666a7bda" providerId="LiveId" clId="{F3747132-533C-421C-98C7-F3FDAA0FBE49}" dt="2025-10-07T17:58:17.770" v="182" actId="2696"/>
        <pc:sldMkLst>
          <pc:docMk/>
          <pc:sldMk cId="0" sldId="261"/>
        </pc:sldMkLst>
      </pc:sldChg>
      <pc:sldChg chg="del">
        <pc:chgData name="Radoslav Záruba" userId="b97e5ed0666a7bda" providerId="LiveId" clId="{F3747132-533C-421C-98C7-F3FDAA0FBE49}" dt="2025-10-07T18:00:50.338" v="189" actId="2696"/>
        <pc:sldMkLst>
          <pc:docMk/>
          <pc:sldMk cId="0" sldId="262"/>
        </pc:sldMkLst>
      </pc:sldChg>
      <pc:sldChg chg="modSp add del mod">
        <pc:chgData name="Radoslav Záruba" userId="b97e5ed0666a7bda" providerId="LiveId" clId="{F3747132-533C-421C-98C7-F3FDAA0FBE49}" dt="2025-10-12T16:50:52.936" v="2178" actId="20577"/>
        <pc:sldMkLst>
          <pc:docMk/>
          <pc:sldMk cId="0" sldId="263"/>
        </pc:sldMkLst>
        <pc:spChg chg="mod">
          <ac:chgData name="Radoslav Záruba" userId="b97e5ed0666a7bda" providerId="LiveId" clId="{F3747132-533C-421C-98C7-F3FDAA0FBE49}" dt="2025-10-12T16:50:52.936" v="2178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48:55.109" v="464" actId="14100"/>
          <ac:spMkLst>
            <pc:docMk/>
            <pc:sldMk cId="0" sldId="263"/>
            <ac:spMk id="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7T18:01:25.570" v="190" actId="113"/>
          <ac:spMkLst>
            <pc:docMk/>
            <pc:sldMk cId="0" sldId="263"/>
            <ac:spMk id="9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48:27.884" v="463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7T18:01:33.478" v="191" actId="113"/>
          <ac:spMkLst>
            <pc:docMk/>
            <pc:sldMk cId="0" sldId="263"/>
            <ac:spMk id="1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7T18:02:08.083" v="192" actId="113"/>
          <ac:spMkLst>
            <pc:docMk/>
            <pc:sldMk cId="0" sldId="263"/>
            <ac:spMk id="17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49:44.783" v="471" actId="1076"/>
          <ac:spMkLst>
            <pc:docMk/>
            <pc:sldMk cId="0" sldId="263"/>
            <ac:spMk id="21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49:36.184" v="470" actId="1076"/>
          <ac:spMkLst>
            <pc:docMk/>
            <pc:sldMk cId="0" sldId="263"/>
            <ac:spMk id="22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49:00.221" v="465" actId="1076"/>
          <ac:spMkLst>
            <pc:docMk/>
            <pc:sldMk cId="0" sldId="263"/>
            <ac:spMk id="24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7T18:02:28.449" v="194" actId="113"/>
          <ac:spMkLst>
            <pc:docMk/>
            <pc:sldMk cId="0" sldId="263"/>
            <ac:spMk id="25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49:03.942" v="466" actId="1076"/>
          <ac:spMkLst>
            <pc:docMk/>
            <pc:sldMk cId="0" sldId="263"/>
            <ac:spMk id="35" creationId="{325E16F9-9F2D-F737-50B1-F4584B12FF22}"/>
          </ac:spMkLst>
        </pc:spChg>
        <pc:spChg chg="mod">
          <ac:chgData name="Radoslav Záruba" userId="b97e5ed0666a7bda" providerId="LiveId" clId="{F3747132-533C-421C-98C7-F3FDAA0FBE49}" dt="2025-10-08T18:49:14.331" v="467" actId="1076"/>
          <ac:spMkLst>
            <pc:docMk/>
            <pc:sldMk cId="0" sldId="263"/>
            <ac:spMk id="36" creationId="{AE9FD483-2AD7-4961-1095-0E78F5156084}"/>
          </ac:spMkLst>
        </pc:spChg>
      </pc:sldChg>
      <pc:sldChg chg="modSp mod">
        <pc:chgData name="Radoslav Záruba" userId="b97e5ed0666a7bda" providerId="LiveId" clId="{F3747132-533C-421C-98C7-F3FDAA0FBE49}" dt="2025-10-12T16:46:59.178" v="2103" actId="20577"/>
        <pc:sldMkLst>
          <pc:docMk/>
          <pc:sldMk cId="0" sldId="264"/>
        </pc:sldMkLst>
        <pc:spChg chg="mod">
          <ac:chgData name="Radoslav Záruba" userId="b97e5ed0666a7bda" providerId="LiveId" clId="{F3747132-533C-421C-98C7-F3FDAA0FBE49}" dt="2025-10-08T18:51:31.626" v="475" actId="113"/>
          <ac:spMkLst>
            <pc:docMk/>
            <pc:sldMk cId="0" sldId="264"/>
            <ac:spMk id="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51:54" v="476" actId="6549"/>
          <ac:spMkLst>
            <pc:docMk/>
            <pc:sldMk cId="0" sldId="264"/>
            <ac:spMk id="7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2T16:46:59.178" v="2103" actId="20577"/>
          <ac:spMkLst>
            <pc:docMk/>
            <pc:sldMk cId="0" sldId="264"/>
            <ac:spMk id="11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30:26.264" v="1486" actId="20577"/>
          <ac:spMkLst>
            <pc:docMk/>
            <pc:sldMk cId="0" sldId="264"/>
            <ac:spMk id="19" creationId="{00000000-0000-0000-0000-000000000000}"/>
          </ac:spMkLst>
        </pc:spChg>
      </pc:sldChg>
      <pc:sldChg chg="modSp mod ord">
        <pc:chgData name="Radoslav Záruba" userId="b97e5ed0666a7bda" providerId="LiveId" clId="{F3747132-533C-421C-98C7-F3FDAA0FBE49}" dt="2025-10-12T16:12:03.605" v="2053"/>
        <pc:sldMkLst>
          <pc:docMk/>
          <pc:sldMk cId="0" sldId="265"/>
        </pc:sldMkLst>
        <pc:spChg chg="mod">
          <ac:chgData name="Radoslav Záruba" userId="b97e5ed0666a7bda" providerId="LiveId" clId="{F3747132-533C-421C-98C7-F3FDAA0FBE49}" dt="2025-10-12T15:10:48.366" v="2045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7T18:09:20.871" v="212" actId="20577"/>
          <ac:spMkLst>
            <pc:docMk/>
            <pc:sldMk cId="0" sldId="265"/>
            <ac:spMk id="5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06:30.080" v="1372" actId="20577"/>
          <ac:spMkLst>
            <pc:docMk/>
            <pc:sldMk cId="0" sldId="265"/>
            <ac:spMk id="6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06:14.462" v="1367" actId="20577"/>
          <ac:spMkLst>
            <pc:docMk/>
            <pc:sldMk cId="0" sldId="265"/>
            <ac:spMk id="7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27:11.866" v="368" actId="20577"/>
          <ac:spMkLst>
            <pc:docMk/>
            <pc:sldMk cId="0" sldId="265"/>
            <ac:spMk id="14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17:16:09.026" v="1956" actId="20577"/>
          <ac:spMkLst>
            <pc:docMk/>
            <pc:sldMk cId="0" sldId="265"/>
            <ac:spMk id="19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2T16:07:09" v="2051" actId="20577"/>
          <ac:spMkLst>
            <pc:docMk/>
            <pc:sldMk cId="0" sldId="265"/>
            <ac:spMk id="2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30:19.820" v="416" actId="20577"/>
          <ac:spMkLst>
            <pc:docMk/>
            <pc:sldMk cId="0" sldId="265"/>
            <ac:spMk id="24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8:28:48.851" v="387" actId="20577"/>
          <ac:spMkLst>
            <pc:docMk/>
            <pc:sldMk cId="0" sldId="265"/>
            <ac:spMk id="29" creationId="{00000000-0000-0000-0000-000000000000}"/>
          </ac:spMkLst>
        </pc:spChg>
      </pc:sldChg>
      <pc:sldChg chg="modSp mod ord">
        <pc:chgData name="Radoslav Záruba" userId="b97e5ed0666a7bda" providerId="LiveId" clId="{F3747132-533C-421C-98C7-F3FDAA0FBE49}" dt="2025-10-12T17:20:37.759" v="2182"/>
        <pc:sldMkLst>
          <pc:docMk/>
          <pc:sldMk cId="2504547311" sldId="267"/>
        </pc:sldMkLst>
        <pc:spChg chg="mod">
          <ac:chgData name="Radoslav Záruba" userId="b97e5ed0666a7bda" providerId="LiveId" clId="{F3747132-533C-421C-98C7-F3FDAA0FBE49}" dt="2025-10-07T18:15:35.136" v="315" actId="113"/>
          <ac:spMkLst>
            <pc:docMk/>
            <pc:sldMk cId="2504547311" sldId="267"/>
            <ac:spMk id="3" creationId="{00000000-0000-0000-0000-000000000000}"/>
          </ac:spMkLst>
        </pc:spChg>
      </pc:sldChg>
      <pc:sldChg chg="modSp mod">
        <pc:chgData name="Radoslav Záruba" userId="b97e5ed0666a7bda" providerId="LiveId" clId="{F3747132-533C-421C-98C7-F3FDAA0FBE49}" dt="2025-10-08T19:04:27.332" v="579" actId="20577"/>
        <pc:sldMkLst>
          <pc:docMk/>
          <pc:sldMk cId="3718657118" sldId="269"/>
        </pc:sldMkLst>
        <pc:spChg chg="mod">
          <ac:chgData name="Radoslav Záruba" userId="b97e5ed0666a7bda" providerId="LiveId" clId="{F3747132-533C-421C-98C7-F3FDAA0FBE49}" dt="2025-10-07T18:15:00.760" v="313" actId="113"/>
          <ac:spMkLst>
            <pc:docMk/>
            <pc:sldMk cId="3718657118" sldId="269"/>
            <ac:spMk id="2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9:04:27.332" v="579" actId="20577"/>
          <ac:spMkLst>
            <pc:docMk/>
            <pc:sldMk cId="3718657118" sldId="269"/>
            <ac:spMk id="7" creationId="{00000000-0000-0000-0000-000000000000}"/>
          </ac:spMkLst>
        </pc:spChg>
      </pc:sldChg>
      <pc:sldChg chg="modSp mod">
        <pc:chgData name="Radoslav Záruba" userId="b97e5ed0666a7bda" providerId="LiveId" clId="{F3747132-533C-421C-98C7-F3FDAA0FBE49}" dt="2025-10-07T18:20:12.390" v="343" actId="20577"/>
        <pc:sldMkLst>
          <pc:docMk/>
          <pc:sldMk cId="3647162386" sldId="270"/>
        </pc:sldMkLst>
        <pc:spChg chg="mod">
          <ac:chgData name="Radoslav Záruba" userId="b97e5ed0666a7bda" providerId="LiveId" clId="{F3747132-533C-421C-98C7-F3FDAA0FBE49}" dt="2025-10-07T18:16:54.369" v="318" actId="113"/>
          <ac:spMkLst>
            <pc:docMk/>
            <pc:sldMk cId="3647162386" sldId="270"/>
            <ac:spMk id="2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7T18:20:12.390" v="343" actId="20577"/>
          <ac:spMkLst>
            <pc:docMk/>
            <pc:sldMk cId="3647162386" sldId="270"/>
            <ac:spMk id="21" creationId="{007D93B8-7CD2-D31E-8ABD-61FAA1BA80E4}"/>
          </ac:spMkLst>
        </pc:spChg>
      </pc:sldChg>
      <pc:sldChg chg="addSp modSp mod">
        <pc:chgData name="Radoslav Záruba" userId="b97e5ed0666a7bda" providerId="LiveId" clId="{F3747132-533C-421C-98C7-F3FDAA0FBE49}" dt="2025-10-10T10:16:33.932" v="1721" actId="20577"/>
        <pc:sldMkLst>
          <pc:docMk/>
          <pc:sldMk cId="1788046798" sldId="271"/>
        </pc:sldMkLst>
        <pc:spChg chg="mod">
          <ac:chgData name="Radoslav Záruba" userId="b97e5ed0666a7bda" providerId="LiveId" clId="{F3747132-533C-421C-98C7-F3FDAA0FBE49}" dt="2025-10-07T18:17:42.079" v="320" actId="113"/>
          <ac:spMkLst>
            <pc:docMk/>
            <pc:sldMk cId="1788046798" sldId="271"/>
            <ac:spMk id="2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07:49.973" v="1373" actId="113"/>
          <ac:spMkLst>
            <pc:docMk/>
            <pc:sldMk cId="1788046798" sldId="271"/>
            <ac:spMk id="4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08:49.611" v="1377" actId="207"/>
          <ac:spMkLst>
            <pc:docMk/>
            <pc:sldMk cId="1788046798" sldId="271"/>
            <ac:spMk id="7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32:59.033" v="1510" actId="14100"/>
          <ac:spMkLst>
            <pc:docMk/>
            <pc:sldMk cId="1788046798" sldId="271"/>
            <ac:spMk id="10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33:33.247" v="1578" actId="20577"/>
          <ac:spMkLst>
            <pc:docMk/>
            <pc:sldMk cId="1788046798" sldId="271"/>
            <ac:spMk id="11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09:04.618" v="1379" actId="207"/>
          <ac:spMkLst>
            <pc:docMk/>
            <pc:sldMk cId="1788046798" sldId="271"/>
            <ac:spMk id="1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09:16.969" v="1381" actId="207"/>
          <ac:spMkLst>
            <pc:docMk/>
            <pc:sldMk cId="1788046798" sldId="271"/>
            <ac:spMk id="16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59:33.429" v="1600" actId="108"/>
          <ac:spMkLst>
            <pc:docMk/>
            <pc:sldMk cId="1788046798" sldId="271"/>
            <ac:spMk id="17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09:09:22.943" v="1383" actId="207"/>
          <ac:spMkLst>
            <pc:docMk/>
            <pc:sldMk cId="1788046798" sldId="271"/>
            <ac:spMk id="19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10:16:33.932" v="1721" actId="20577"/>
          <ac:spMkLst>
            <pc:docMk/>
            <pc:sldMk cId="1788046798" sldId="271"/>
            <ac:spMk id="20" creationId="{00000000-0000-0000-0000-000000000000}"/>
          </ac:spMkLst>
        </pc:spChg>
      </pc:sldChg>
      <pc:sldChg chg="modSp mod">
        <pc:chgData name="Radoslav Záruba" userId="b97e5ed0666a7bda" providerId="LiveId" clId="{F3747132-533C-421C-98C7-F3FDAA0FBE49}" dt="2025-10-12T17:27:10.026" v="2202" actId="20577"/>
        <pc:sldMkLst>
          <pc:docMk/>
          <pc:sldMk cId="1670685154" sldId="272"/>
        </pc:sldMkLst>
        <pc:spChg chg="mod">
          <ac:chgData name="Radoslav Záruba" userId="b97e5ed0666a7bda" providerId="LiveId" clId="{F3747132-533C-421C-98C7-F3FDAA0FBE49}" dt="2025-10-07T18:17:29.859" v="319" actId="113"/>
          <ac:spMkLst>
            <pc:docMk/>
            <pc:sldMk cId="1670685154" sldId="272"/>
            <ac:spMk id="3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2T17:27:10.026" v="2202" actId="20577"/>
          <ac:spMkLst>
            <pc:docMk/>
            <pc:sldMk cId="1670685154" sldId="272"/>
            <ac:spMk id="4" creationId="{00000000-0000-0000-0000-000000000000}"/>
          </ac:spMkLst>
        </pc:spChg>
        <pc:spChg chg="mod">
          <ac:chgData name="Radoslav Záruba" userId="b97e5ed0666a7bda" providerId="LiveId" clId="{F3747132-533C-421C-98C7-F3FDAA0FBE49}" dt="2025-10-08T19:01:52.785" v="571" actId="113"/>
          <ac:spMkLst>
            <pc:docMk/>
            <pc:sldMk cId="1670685154" sldId="272"/>
            <ac:spMk id="11" creationId="{00000000-0000-0000-0000-000000000000}"/>
          </ac:spMkLst>
        </pc:spChg>
      </pc:sldChg>
      <pc:sldChg chg="modSp del mod">
        <pc:chgData name="Radoslav Záruba" userId="b97e5ed0666a7bda" providerId="LiveId" clId="{F3747132-533C-421C-98C7-F3FDAA0FBE49}" dt="2025-10-08T18:25:34.748" v="357" actId="2696"/>
        <pc:sldMkLst>
          <pc:docMk/>
          <pc:sldMk cId="4274633354" sldId="273"/>
        </pc:sldMkLst>
      </pc:sldChg>
      <pc:sldChg chg="modSp del mod">
        <pc:chgData name="Radoslav Záruba" userId="b97e5ed0666a7bda" providerId="LiveId" clId="{F3747132-533C-421C-98C7-F3FDAA0FBE49}" dt="2025-10-08T18:25:38.605" v="358" actId="2696"/>
        <pc:sldMkLst>
          <pc:docMk/>
          <pc:sldMk cId="3990375494" sldId="274"/>
        </pc:sldMkLst>
      </pc:sldChg>
      <pc:sldChg chg="modSp del mod">
        <pc:chgData name="Radoslav Záruba" userId="b97e5ed0666a7bda" providerId="LiveId" clId="{F3747132-533C-421C-98C7-F3FDAA0FBE49}" dt="2025-10-08T18:25:41.481" v="359" actId="2696"/>
        <pc:sldMkLst>
          <pc:docMk/>
          <pc:sldMk cId="3846680046" sldId="275"/>
        </pc:sldMkLst>
      </pc:sldChg>
      <pc:sldChg chg="ord">
        <pc:chgData name="Radoslav Záruba" userId="b97e5ed0666a7bda" providerId="LiveId" clId="{F3747132-533C-421C-98C7-F3FDAA0FBE49}" dt="2025-10-08T18:25:02.186" v="356"/>
        <pc:sldMkLst>
          <pc:docMk/>
          <pc:sldMk cId="3475709395" sldId="276"/>
        </pc:sldMkLst>
      </pc:sldChg>
      <pc:sldChg chg="modSp mod">
        <pc:chgData name="Radoslav Záruba" userId="b97e5ed0666a7bda" providerId="LiveId" clId="{F3747132-533C-421C-98C7-F3FDAA0FBE49}" dt="2025-10-07T18:15:19.009" v="314" actId="113"/>
        <pc:sldMkLst>
          <pc:docMk/>
          <pc:sldMk cId="2928916931" sldId="277"/>
        </pc:sldMkLst>
        <pc:spChg chg="mod">
          <ac:chgData name="Radoslav Záruba" userId="b97e5ed0666a7bda" providerId="LiveId" clId="{F3747132-533C-421C-98C7-F3FDAA0FBE49}" dt="2025-10-07T18:15:19.009" v="314" actId="113"/>
          <ac:spMkLst>
            <pc:docMk/>
            <pc:sldMk cId="2928916931" sldId="277"/>
            <ac:spMk id="3" creationId="{AAB7049C-60F4-881C-BBBE-7ABA66566F42}"/>
          </ac:spMkLst>
        </pc:spChg>
      </pc:sldChg>
      <pc:sldChg chg="modSp add del mod">
        <pc:chgData name="Radoslav Záruba" userId="b97e5ed0666a7bda" providerId="LiveId" clId="{F3747132-533C-421C-98C7-F3FDAA0FBE49}" dt="2025-10-08T18:44:10.993" v="418" actId="2696"/>
        <pc:sldMkLst>
          <pc:docMk/>
          <pc:sldMk cId="1456444040" sldId="382"/>
        </pc:sldMkLst>
      </pc:sldChg>
      <pc:sldChg chg="add del">
        <pc:chgData name="Radoslav Záruba" userId="b97e5ed0666a7bda" providerId="LiveId" clId="{F3747132-533C-421C-98C7-F3FDAA0FBE49}" dt="2025-10-07T17:51:49.714" v="177" actId="2696"/>
        <pc:sldMkLst>
          <pc:docMk/>
          <pc:sldMk cId="3987685771" sldId="393"/>
        </pc:sldMkLst>
      </pc:sldChg>
      <pc:sldChg chg="modSp add mod">
        <pc:chgData name="Radoslav Záruba" userId="b97e5ed0666a7bda" providerId="LiveId" clId="{F3747132-533C-421C-98C7-F3FDAA0FBE49}" dt="2025-10-10T17:38:26.756" v="1982" actId="207"/>
        <pc:sldMkLst>
          <pc:docMk/>
          <pc:sldMk cId="1355280798" sldId="394"/>
        </pc:sldMkLst>
        <pc:spChg chg="mod">
          <ac:chgData name="Radoslav Záruba" userId="b97e5ed0666a7bda" providerId="LiveId" clId="{F3747132-533C-421C-98C7-F3FDAA0FBE49}" dt="2025-10-08T18:55:00.352" v="486" actId="113"/>
          <ac:spMkLst>
            <pc:docMk/>
            <pc:sldMk cId="1355280798" sldId="394"/>
            <ac:spMk id="2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17:38:26.756" v="1982" actId="207"/>
          <ac:spMkLst>
            <pc:docMk/>
            <pc:sldMk cId="1355280798" sldId="394"/>
            <ac:spMk id="13" creationId="{3E91B1CC-C5AF-948F-98AD-A92092590F0F}"/>
          </ac:spMkLst>
        </pc:spChg>
      </pc:sldChg>
      <pc:sldChg chg="modSp add mod">
        <pc:chgData name="Radoslav Záruba" userId="b97e5ed0666a7bda" providerId="LiveId" clId="{F3747132-533C-421C-98C7-F3FDAA0FBE49}" dt="2025-10-10T17:36:45.489" v="1981" actId="207"/>
        <pc:sldMkLst>
          <pc:docMk/>
          <pc:sldMk cId="3476958561" sldId="397"/>
        </pc:sldMkLst>
        <pc:spChg chg="mod">
          <ac:chgData name="Radoslav Záruba" userId="b97e5ed0666a7bda" providerId="LiveId" clId="{F3747132-533C-421C-98C7-F3FDAA0FBE49}" dt="2025-10-08T18:54:50.137" v="485" actId="113"/>
          <ac:spMkLst>
            <pc:docMk/>
            <pc:sldMk cId="3476958561" sldId="397"/>
            <ac:spMk id="2" creationId="{00000000-0000-0000-0000-000000000000}"/>
          </ac:spMkLst>
        </pc:spChg>
        <pc:spChg chg="mod">
          <ac:chgData name="Radoslav Záruba" userId="b97e5ed0666a7bda" providerId="LiveId" clId="{F3747132-533C-421C-98C7-F3FDAA0FBE49}" dt="2025-10-10T17:36:45.489" v="1981" actId="207"/>
          <ac:spMkLst>
            <pc:docMk/>
            <pc:sldMk cId="3476958561" sldId="397"/>
            <ac:spMk id="13" creationId="{3E91B1CC-C5AF-948F-98AD-A92092590F0F}"/>
          </ac:spMkLst>
        </pc:spChg>
      </pc:sldChg>
      <pc:sldChg chg="modSp add del mod">
        <pc:chgData name="Radoslav Záruba" userId="b97e5ed0666a7bda" providerId="LiveId" clId="{F3747132-533C-421C-98C7-F3FDAA0FBE49}" dt="2025-10-09T12:58:30.297" v="899" actId="2696"/>
        <pc:sldMkLst>
          <pc:docMk/>
          <pc:sldMk cId="218507380" sldId="398"/>
        </pc:sldMkLst>
      </pc:sldChg>
      <pc:sldChg chg="new del">
        <pc:chgData name="Radoslav Záruba" userId="b97e5ed0666a7bda" providerId="LiveId" clId="{F3747132-533C-421C-98C7-F3FDAA0FBE49}" dt="2025-10-10T17:02:16.375" v="1914" actId="2696"/>
        <pc:sldMkLst>
          <pc:docMk/>
          <pc:sldMk cId="1791565644" sldId="398"/>
        </pc:sldMkLst>
      </pc:sldChg>
      <pc:sldChg chg="add del">
        <pc:chgData name="Radoslav Záruba" userId="b97e5ed0666a7bda" providerId="LiveId" clId="{F3747132-533C-421C-98C7-F3FDAA0FBE49}" dt="2025-10-10T08:58:27.525" v="1349" actId="2696"/>
        <pc:sldMkLst>
          <pc:docMk/>
          <pc:sldMk cId="2849694269" sldId="398"/>
        </pc:sldMkLst>
      </pc:sldChg>
      <pc:sldChg chg="add del">
        <pc:chgData name="Radoslav Záruba" userId="b97e5ed0666a7bda" providerId="LiveId" clId="{F3747132-533C-421C-98C7-F3FDAA0FBE49}" dt="2025-10-09T13:04:31.241" v="1068" actId="2696"/>
        <pc:sldMkLst>
          <pc:docMk/>
          <pc:sldMk cId="2974690421" sldId="398"/>
        </pc:sldMkLst>
      </pc:sldChg>
      <pc:sldMasterChg chg="delSldLayout">
        <pc:chgData name="Radoslav Záruba" userId="b97e5ed0666a7bda" providerId="LiveId" clId="{F3747132-533C-421C-98C7-F3FDAA0FBE49}" dt="2025-10-07T17:51:49.714" v="177" actId="2696"/>
        <pc:sldMasterMkLst>
          <pc:docMk/>
          <pc:sldMasterMk cId="0" sldId="2147483648"/>
        </pc:sldMasterMkLst>
        <pc:sldLayoutChg chg="del">
          <pc:chgData name="Radoslav Záruba" userId="b97e5ed0666a7bda" providerId="LiveId" clId="{F3747132-533C-421C-98C7-F3FDAA0FBE49}" dt="2025-10-07T17:51:49.714" v="177" actId="2696"/>
          <pc:sldLayoutMkLst>
            <pc:docMk/>
            <pc:sldMasterMk cId="0" sldId="2147483648"/>
            <pc:sldLayoutMk cId="559642794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022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60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63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61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0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5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639A4-AB43-8DDF-3D3F-36364735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3BB8A7-13AF-6F84-53BF-6EF533D46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029EB-790A-FC21-9A66-FBD45396D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F4274-FAE3-15F6-85BD-AB0425BA9B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4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7energy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7energy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6" y="3497285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bg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286" y="4969957"/>
            <a:ext cx="4923880" cy="2954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tx2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TextovéPole 5">
            <a:hlinkClick r:id="rId2"/>
            <a:extLst>
              <a:ext uri="{FF2B5EF4-FFF2-40B4-BE49-F238E27FC236}">
                <a16:creationId xmlns:a16="http://schemas.microsoft.com/office/drawing/2014/main" id="{00EA02CA-CF59-4178-A6A2-09F21BC57F22}"/>
              </a:ext>
            </a:extLst>
          </p:cNvPr>
          <p:cNvSpPr txBox="1"/>
          <p:nvPr userDrawn="1"/>
        </p:nvSpPr>
        <p:spPr>
          <a:xfrm>
            <a:off x="1137285" y="7145817"/>
            <a:ext cx="1442026" cy="210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368" dirty="0">
                <a:solidFill>
                  <a:schemeClr val="tx2"/>
                </a:solidFill>
              </a:rPr>
              <a:t>www.7.cz</a:t>
            </a:r>
          </a:p>
        </p:txBody>
      </p:sp>
      <p:sp>
        <p:nvSpPr>
          <p:cNvPr id="4" name="TextovéPole 3">
            <a:hlinkClick r:id="rId2"/>
            <a:extLst>
              <a:ext uri="{FF2B5EF4-FFF2-40B4-BE49-F238E27FC236}">
                <a16:creationId xmlns:a16="http://schemas.microsoft.com/office/drawing/2014/main" id="{A09946C2-3F85-7A73-D73B-29CA45BC8FDC}"/>
              </a:ext>
            </a:extLst>
          </p:cNvPr>
          <p:cNvSpPr txBox="1"/>
          <p:nvPr userDrawn="1"/>
        </p:nvSpPr>
        <p:spPr>
          <a:xfrm>
            <a:off x="2134293" y="7150015"/>
            <a:ext cx="1976735" cy="210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368" dirty="0">
                <a:solidFill>
                  <a:schemeClr val="tx2"/>
                </a:solidFill>
              </a:rPr>
              <a:t>www.silotransport.cz</a:t>
            </a: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89189CBE-EE91-5297-5E49-6836804F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27644" r="5917" b="30597"/>
          <a:stretch>
            <a:fillRect/>
          </a:stretch>
        </p:blipFill>
        <p:spPr bwMode="auto">
          <a:xfrm>
            <a:off x="10163565" y="650686"/>
            <a:ext cx="3205327" cy="108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06249D0-6F6D-48EA-AC48-F963A9D2A6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001" y="95655"/>
            <a:ext cx="2203200" cy="22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29D29-F5FB-4BE8-B58A-4156D148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C0C6F-EE6D-4E2F-8CA0-82AA036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223-A191-4428-BF6D-D96D62E21648}" type="datetimeFigureOut">
              <a:rPr lang="cs-CZ" smtClean="0"/>
              <a:t>12.10.2025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B83D4-54A5-479E-8C65-3A770FD6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662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286" y="2978331"/>
            <a:ext cx="5751194" cy="398825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C0C6F-EE6D-4E2F-8CA0-82AA036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223-A191-4428-BF6D-D96D62E21648}" type="datetimeFigureOut">
              <a:rPr lang="cs-CZ" smtClean="0"/>
              <a:t>12.10.2025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B83D4-54A5-479E-8C65-3A770FD6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87AE72EC-3CF8-488F-8D43-D6DCE244D7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877802"/>
            <a:ext cx="6395086" cy="6088784"/>
          </a:xfrm>
        </p:spPr>
        <p:txBody>
          <a:bodyPr tIns="0" bIns="1188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9301A907-67EF-468E-8AD3-C97F57AE25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7286" y="2372341"/>
            <a:ext cx="5751194" cy="321946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1"/>
            </a:lvl1pPr>
          </a:lstStyle>
          <a:p>
            <a:pPr lvl="0"/>
            <a:endParaRPr 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1E2DD7C-983A-4A60-9A7A-30F4E1E6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8" y="877801"/>
            <a:ext cx="5751193" cy="1196635"/>
          </a:xfrm>
        </p:spPr>
        <p:txBody>
          <a:bodyPr anchor="t"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821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6" y="3133702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bg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286" y="4612906"/>
            <a:ext cx="4923880" cy="2954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tx2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34643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 – pozitiv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6" y="3133702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286" y="4612906"/>
            <a:ext cx="4923880" cy="29546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accent2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66970A3D-D262-4095-B37D-04E6F4C574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</p:spPr>
        <p:txBody>
          <a:bodyPr tIns="2628000" bIns="0" anchor="ctr"/>
          <a:lstStyle>
            <a:lvl1pPr marL="0" indent="0" algn="ctr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593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 – negativ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66970A3D-D262-4095-B37D-04E6F4C574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solidFill>
            <a:schemeClr val="tx2"/>
          </a:solidFill>
        </p:spPr>
        <p:txBody>
          <a:bodyPr tIns="2628000" bIns="0"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6" y="3133702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286" y="4612906"/>
            <a:ext cx="4923880" cy="29546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bg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11735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6" y="3133702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286" y="4612906"/>
            <a:ext cx="4923880" cy="2954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bg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25398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6" y="795450"/>
            <a:ext cx="4923880" cy="1196635"/>
          </a:xfrm>
          <a:effectLst/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tx2"/>
                </a:solidFill>
                <a:effectLst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286" y="2274655"/>
            <a:ext cx="4923880" cy="29546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accent2"/>
                </a:solidFill>
                <a:effectLst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0368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6" y="2614458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accent2"/>
                </a:solidFill>
                <a:effectLst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286" y="4093663"/>
            <a:ext cx="4923880" cy="29546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accent2"/>
                </a:solidFill>
                <a:effectLst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6517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6" y="1777345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bg1"/>
                </a:solidFill>
                <a:effectLst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286" y="3256550"/>
            <a:ext cx="4923880" cy="29546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bg1"/>
                </a:solidFill>
                <a:effectLst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5518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994" y="4893378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accent2"/>
                </a:solidFill>
                <a:effectLst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1994" y="6372583"/>
            <a:ext cx="4923880" cy="29546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accent2"/>
                </a:solidFill>
                <a:effectLst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406" y="521399"/>
            <a:ext cx="4923880" cy="1196635"/>
          </a:xfrm>
        </p:spPr>
        <p:txBody>
          <a:bodyPr wrap="square" anchor="b">
            <a:spAutoFit/>
          </a:bodyPr>
          <a:lstStyle>
            <a:lvl1pPr>
              <a:defRPr sz="4320">
                <a:solidFill>
                  <a:schemeClr val="accent2"/>
                </a:solidFill>
                <a:effectLst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6406" y="2000604"/>
            <a:ext cx="4923880" cy="29546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920">
                <a:solidFill>
                  <a:schemeClr val="accent2"/>
                </a:solidFill>
                <a:effectLst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78773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29D29-F5FB-4BE8-B58A-4156D148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8" y="882875"/>
            <a:ext cx="5751193" cy="1196635"/>
          </a:xfrm>
        </p:spPr>
        <p:txBody>
          <a:bodyPr anchor="t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286" y="2978331"/>
            <a:ext cx="5751194" cy="398825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C0C6F-EE6D-4E2F-8CA0-82AA036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223-A191-4428-BF6D-D96D62E21648}" type="datetimeFigureOut">
              <a:rPr lang="cs-CZ" smtClean="0"/>
              <a:t>12.10.2025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B83D4-54A5-479E-8C65-3A770FD6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2310512-11CE-4B38-B3F7-DE6CFA5FF36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315200" y="1506267"/>
            <a:ext cx="2949355" cy="546031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81AEE23A-4F2B-4417-A67D-02AC24DB2D1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760931" y="1506267"/>
            <a:ext cx="2949355" cy="546031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2616C821-DDD3-4941-94A9-4CD993B43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5202" y="882875"/>
            <a:ext cx="2949354" cy="2954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cs-CZ" dirty="0"/>
              <a:t>TITULEK</a:t>
            </a:r>
          </a:p>
        </p:txBody>
      </p:sp>
      <p:sp>
        <p:nvSpPr>
          <p:cNvPr id="16" name="Zástupný symbol pro text 14">
            <a:extLst>
              <a:ext uri="{FF2B5EF4-FFF2-40B4-BE49-F238E27FC236}">
                <a16:creationId xmlns:a16="http://schemas.microsoft.com/office/drawing/2014/main" id="{93D30FEE-3AC3-4E5D-B56B-7BF5851FD2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60931" y="882875"/>
            <a:ext cx="2949354" cy="2954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cs-CZ" dirty="0"/>
              <a:t>TITULEK</a:t>
            </a:r>
          </a:p>
        </p:txBody>
      </p:sp>
    </p:spTree>
    <p:extLst>
      <p:ext uri="{BB962C8B-B14F-4D97-AF65-F5344CB8AC3E}">
        <p14:creationId xmlns:p14="http://schemas.microsoft.com/office/powerpoint/2010/main" val="1236440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vlevo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29D29-F5FB-4BE8-B58A-4156D148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8" y="882016"/>
            <a:ext cx="5751193" cy="1196635"/>
          </a:xfrm>
        </p:spPr>
        <p:txBody>
          <a:bodyPr anchor="t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286" y="2978331"/>
            <a:ext cx="5751194" cy="398825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C0C6F-EE6D-4E2F-8CA0-82AA036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223-A191-4428-BF6D-D96D62E21648}" type="datetimeFigureOut">
              <a:rPr lang="cs-CZ" smtClean="0"/>
              <a:t>12.10.2025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B83D4-54A5-479E-8C65-3A770FD6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5054D25D-C8FA-4CBB-8BBB-9F749CAEDAC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098030" y="882016"/>
            <a:ext cx="6612256" cy="6084570"/>
          </a:xfrm>
        </p:spPr>
        <p:txBody>
          <a:bodyPr tIns="1944000" anchor="t"/>
          <a:lstStyle>
            <a:lvl1pPr marL="0" indent="0" algn="ctr"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2637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B4092-F425-42FE-816D-2F7FC22F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937C59A-58C9-44EC-8DB1-B02B28DD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223-A191-4428-BF6D-D96D62E21648}" type="datetimeFigureOut">
              <a:rPr lang="cs-CZ" smtClean="0"/>
              <a:t>12.10.2025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29D5F3-3450-4F00-9F6E-866D35576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DC42B9-2668-4D56-9648-D18D5E2C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960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A2D52A-4C89-4221-B8F9-9B4AD944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7223-A191-4428-BF6D-D96D62E21648}" type="datetimeFigureOut">
              <a:rPr lang="cs-CZ" smtClean="0"/>
              <a:t>12.10.2025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B4300B8-06E3-48BF-90AC-74CA57D6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60D8C7-C1AB-4084-9852-597799698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3600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B4092-F425-42FE-816D-2F7FC22F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87" y="3880583"/>
            <a:ext cx="4418940" cy="119661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TextovéPole 10">
            <a:hlinkClick r:id="rId2"/>
            <a:extLst>
              <a:ext uri="{FF2B5EF4-FFF2-40B4-BE49-F238E27FC236}">
                <a16:creationId xmlns:a16="http://schemas.microsoft.com/office/drawing/2014/main" id="{C387342C-0DCF-4FBF-95EA-DDE6AE24A022}"/>
              </a:ext>
            </a:extLst>
          </p:cNvPr>
          <p:cNvSpPr txBox="1"/>
          <p:nvPr userDrawn="1"/>
        </p:nvSpPr>
        <p:spPr>
          <a:xfrm>
            <a:off x="2178070" y="7266044"/>
            <a:ext cx="1823300" cy="210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368" dirty="0">
                <a:solidFill>
                  <a:schemeClr val="tx2"/>
                </a:solidFill>
              </a:rPr>
              <a:t>www.silotransport.cz</a:t>
            </a:r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39351152-1696-3AA9-4F89-568A56F4E6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27644" r="5917" b="30597"/>
          <a:stretch>
            <a:fillRect/>
          </a:stretch>
        </p:blipFill>
        <p:spPr bwMode="auto">
          <a:xfrm>
            <a:off x="10163565" y="650686"/>
            <a:ext cx="3205327" cy="108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hlinkClick r:id="rId2"/>
            <a:extLst>
              <a:ext uri="{FF2B5EF4-FFF2-40B4-BE49-F238E27FC236}">
                <a16:creationId xmlns:a16="http://schemas.microsoft.com/office/drawing/2014/main" id="{4A08C141-5D4E-380A-BDF0-C50C302BD37E}"/>
              </a:ext>
            </a:extLst>
          </p:cNvPr>
          <p:cNvSpPr txBox="1"/>
          <p:nvPr userDrawn="1"/>
        </p:nvSpPr>
        <p:spPr>
          <a:xfrm>
            <a:off x="1137285" y="7261304"/>
            <a:ext cx="1442026" cy="210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368" dirty="0">
                <a:solidFill>
                  <a:schemeClr val="tx2"/>
                </a:solidFill>
              </a:rPr>
              <a:t>www.7.cz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3051B7-9BF6-15BC-73F8-E7F79058F0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001" y="95655"/>
            <a:ext cx="2203200" cy="22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17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3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24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00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55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33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72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19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44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02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3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://www.7energy.com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CCA53CC-B0C3-58E0-742B-3B2DD4E1C74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4222413" y="63500"/>
            <a:ext cx="3730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1000" dirty="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Interní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CA1EA36-B6AD-4BE8-A6A2-3106813D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52" y="877801"/>
            <a:ext cx="12881935" cy="59831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C54C2BE-FB30-4283-9B87-8F70B047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353" y="1739266"/>
            <a:ext cx="12881935" cy="5227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774E7F-87F0-4E09-AB42-206B69FC9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49241" y="7589977"/>
            <a:ext cx="842554" cy="20942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20">
                <a:solidFill>
                  <a:schemeClr val="tx2"/>
                </a:solidFill>
              </a:defRPr>
            </a:lvl1pPr>
          </a:lstStyle>
          <a:p>
            <a:fld id="{33E77223-A191-4428-BF6D-D96D62E21648}" type="datetimeFigureOut">
              <a:rPr lang="cs-CZ" smtClean="0"/>
              <a:pPr/>
              <a:t>12.10.2025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550D09-26ED-40C5-8641-CFDA7D31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6248" y="7583448"/>
            <a:ext cx="5748302" cy="19829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20"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2E958A-03BC-46F0-9625-43E6E6E0E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1637" y="7589977"/>
            <a:ext cx="287716" cy="20942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320">
                <a:solidFill>
                  <a:schemeClr val="tx2"/>
                </a:solidFill>
              </a:defRPr>
            </a:lvl1pPr>
          </a:lstStyle>
          <a:p>
            <a:fld id="{37D1616F-063E-41E8-8FC4-34B34AD84CB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TextovéPole 12">
            <a:hlinkClick r:id="rId19"/>
            <a:extLst>
              <a:ext uri="{FF2B5EF4-FFF2-40B4-BE49-F238E27FC236}">
                <a16:creationId xmlns:a16="http://schemas.microsoft.com/office/drawing/2014/main" id="{1125F4A9-CCDC-409F-A3EC-509317D6B799}"/>
              </a:ext>
            </a:extLst>
          </p:cNvPr>
          <p:cNvSpPr txBox="1"/>
          <p:nvPr userDrawn="1"/>
        </p:nvSpPr>
        <p:spPr>
          <a:xfrm>
            <a:off x="12287631" y="7420234"/>
            <a:ext cx="1442026" cy="210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368" dirty="0">
                <a:solidFill>
                  <a:schemeClr val="tx2"/>
                </a:solidFill>
              </a:rPr>
              <a:t>www.7.cz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F30F592C-F846-38B5-1B64-C3D9382F55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27644" r="5917" b="30597"/>
          <a:stretch>
            <a:fillRect/>
          </a:stretch>
        </p:blipFill>
        <p:spPr bwMode="auto">
          <a:xfrm>
            <a:off x="1540273" y="7239134"/>
            <a:ext cx="1992306" cy="67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hlinkClick r:id="rId19"/>
            <a:extLst>
              <a:ext uri="{FF2B5EF4-FFF2-40B4-BE49-F238E27FC236}">
                <a16:creationId xmlns:a16="http://schemas.microsoft.com/office/drawing/2014/main" id="{225E6F4E-132E-41AF-77C7-D40855C9B440}"/>
              </a:ext>
            </a:extLst>
          </p:cNvPr>
          <p:cNvSpPr txBox="1"/>
          <p:nvPr userDrawn="1"/>
        </p:nvSpPr>
        <p:spPr>
          <a:xfrm>
            <a:off x="12005809" y="7642535"/>
            <a:ext cx="1723848" cy="210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368" dirty="0">
                <a:solidFill>
                  <a:schemeClr val="tx2"/>
                </a:solidFill>
              </a:rPr>
              <a:t>www.silotransport.cz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3D0A05-EACE-DECA-7F57-376CFB58008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605180" y="7102123"/>
            <a:ext cx="907200" cy="9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432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360"/>
        </a:spcBef>
        <a:buClr>
          <a:schemeClr val="bg2"/>
        </a:buClr>
        <a:buFont typeface="Arial" panose="020B0604020202020204" pitchFamily="34" charset="0"/>
        <a:buChar char="•"/>
        <a:defRPr sz="1920" kern="1200">
          <a:solidFill>
            <a:schemeClr val="tx2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00000"/>
        </a:lnSpc>
        <a:spcBef>
          <a:spcPts val="360"/>
        </a:spcBef>
        <a:buClr>
          <a:schemeClr val="bg2"/>
        </a:buClr>
        <a:buFont typeface="Arial" panose="020B0604020202020204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00000"/>
        </a:lnSpc>
        <a:spcBef>
          <a:spcPts val="360"/>
        </a:spcBef>
        <a:buClr>
          <a:schemeClr val="bg2"/>
        </a:buClr>
        <a:buFont typeface="Arial" panose="020B0604020202020204" pitchFamily="34" charset="0"/>
        <a:buChar char="•"/>
        <a:defRPr sz="1440" kern="1200">
          <a:solidFill>
            <a:schemeClr val="tx2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00000"/>
        </a:lnSpc>
        <a:spcBef>
          <a:spcPts val="360"/>
        </a:spcBef>
        <a:buClr>
          <a:schemeClr val="bg2"/>
        </a:buClr>
        <a:buFont typeface="Arial" panose="020B0604020202020204" pitchFamily="34" charset="0"/>
        <a:buChar char="•"/>
        <a:defRPr sz="1320" kern="1200">
          <a:solidFill>
            <a:schemeClr val="tx2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00000"/>
        </a:lnSpc>
        <a:spcBef>
          <a:spcPts val="360"/>
        </a:spcBef>
        <a:buClr>
          <a:schemeClr val="bg2"/>
        </a:buClr>
        <a:buFont typeface="Arial" panose="020B0604020202020204" pitchFamily="34" charset="0"/>
        <a:buChar char="•"/>
        <a:defRPr sz="1320" kern="1200">
          <a:solidFill>
            <a:schemeClr val="tx2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pos="7197">
          <p15:clr>
            <a:srgbClr val="F26B43"/>
          </p15:clr>
        </p15:guide>
        <p15:guide id="3" orient="horz" pos="709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36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CCA53CC-B0C3-58E0-742B-3B2DD4E1C74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4222413" y="63500"/>
            <a:ext cx="3730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1000" dirty="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Interní</a:t>
            </a:r>
          </a:p>
        </p:txBody>
      </p:sp>
    </p:spTree>
    <p:extLst>
      <p:ext uri="{BB962C8B-B14F-4D97-AF65-F5344CB8AC3E}">
        <p14:creationId xmlns:p14="http://schemas.microsoft.com/office/powerpoint/2010/main" val="243314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037758" y="2829806"/>
            <a:ext cx="9563907" cy="1817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cs-CZ" sz="44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</a:t>
            </a:r>
            <a:r>
              <a:rPr lang="cs-CZ" sz="44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tavební</a:t>
            </a:r>
            <a:r>
              <a:rPr lang="cs-CZ" sz="4400" b="1" noProof="0" dirty="0">
                <a:solidFill>
                  <a:schemeClr val="accent6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cs-CZ" sz="44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A</a:t>
            </a:r>
            <a:r>
              <a:rPr lang="cs-CZ" sz="44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lternativní</a:t>
            </a:r>
            <a:r>
              <a:rPr lang="cs-CZ" sz="4400" b="1" noProof="0" dirty="0">
                <a:solidFill>
                  <a:schemeClr val="accent6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cs-CZ" sz="44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M</a:t>
            </a:r>
            <a:r>
              <a:rPr lang="cs-CZ" sz="44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ateriály a jejich využití</a:t>
            </a:r>
            <a:endParaRPr lang="cs-CZ" sz="4400" noProof="0" dirty="0">
              <a:solidFill>
                <a:srgbClr val="88BE55"/>
              </a:solidFill>
              <a:latin typeface="Montserrat" pitchFamily="2" charset="-18"/>
            </a:endParaRPr>
          </a:p>
        </p:txBody>
      </p:sp>
      <p:sp>
        <p:nvSpPr>
          <p:cNvPr id="4" name="Text 1"/>
          <p:cNvSpPr/>
          <p:nvPr/>
        </p:nvSpPr>
        <p:spPr>
          <a:xfrm>
            <a:off x="863799" y="5468659"/>
            <a:ext cx="5093375" cy="560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cs-CZ" sz="35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SILO TRANSPORT, a.s.</a:t>
            </a:r>
            <a:endParaRPr lang="cs-CZ" sz="3500" noProof="0" dirty="0">
              <a:solidFill>
                <a:srgbClr val="2A385D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863799" y="6171254"/>
            <a:ext cx="3698558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cs-CZ" sz="2650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Ing. Radoslav Záruba</a:t>
            </a:r>
            <a:endParaRPr lang="cs-CZ" sz="2650" noProof="0" dirty="0">
              <a:solidFill>
                <a:srgbClr val="2A385D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71B6079-507D-F1CB-AC38-FA4A91DD4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706" y="530008"/>
            <a:ext cx="3905431" cy="952283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A1349234-AD46-5E63-B4E3-39D1D8E7055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7200427"/>
            <a:ext cx="14630400" cy="1029173"/>
            <a:chOff x="0" y="7200427"/>
            <a:chExt cx="14630400" cy="1029173"/>
          </a:xfrm>
        </p:grpSpPr>
        <p:sp>
          <p:nvSpPr>
            <p:cNvPr id="6" name="Tex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3799" y="7200427"/>
              <a:ext cx="2864140" cy="4206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900"/>
                </a:lnSpc>
                <a:buNone/>
              </a:pPr>
              <a:r>
                <a:rPr lang="cs-CZ" sz="1400" noProof="0" dirty="0">
                  <a:solidFill>
                    <a:schemeClr val="tx2"/>
                  </a:solidFill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www.7.cz       www.silotransport.cz </a:t>
              </a:r>
              <a:endParaRPr lang="cs-CZ" sz="1400" noProof="0" dirty="0">
                <a:solidFill>
                  <a:schemeClr val="tx2"/>
                </a:solidFill>
              </a:endParaRP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1292CFD3-D59C-770E-75CC-7B7BD98F88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</p:grpSp>
      <p:pic>
        <p:nvPicPr>
          <p:cNvPr id="11" name="Obrázek 10" descr="Obsah obrázku snímek obrazovky, Grafika, Obdélník, Barevnost&#10;&#10;Obsah generovaný pomocí AI může být nesprávný.">
            <a:extLst>
              <a:ext uri="{FF2B5EF4-FFF2-40B4-BE49-F238E27FC236}">
                <a16:creationId xmlns:a16="http://schemas.microsoft.com/office/drawing/2014/main" id="{E92E6244-0B3B-D14E-63D9-8E124393BC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32" t="11002" r="9676" b="8155"/>
          <a:stretch>
            <a:fillRect/>
          </a:stretch>
        </p:blipFill>
        <p:spPr>
          <a:xfrm>
            <a:off x="863799" y="608525"/>
            <a:ext cx="1071307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18457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9374"/>
            <a:ext cx="7176373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Významné obchodní vztahy</a:t>
            </a:r>
            <a:endParaRPr lang="cs-CZ" sz="3900" b="1" noProof="0" dirty="0">
              <a:solidFill>
                <a:srgbClr val="88BE55"/>
              </a:solidFill>
              <a:latin typeface="Montserrat" pitchFamily="2" charset="-18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705928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cs-CZ" sz="1600" noProof="0" dirty="0"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Výrobci cementu</a:t>
            </a:r>
            <a:endParaRPr lang="cs-CZ" sz="1600" noProof="0" dirty="0">
              <a:latin typeface="Montserrat" pitchFamily="2" charset="-1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2365653"/>
            <a:ext cx="3670459" cy="2899683"/>
          </a:xfrm>
          <a:prstGeom prst="roundRect">
            <a:avLst>
              <a:gd name="adj" fmla="val 1003"/>
            </a:avLst>
          </a:prstGeom>
          <a:solidFill>
            <a:schemeClr val="bg1"/>
          </a:solidFill>
          <a:ln w="28575">
            <a:solidFill>
              <a:srgbClr val="88BE55"/>
            </a:solidFill>
          </a:ln>
        </p:spPr>
        <p:txBody>
          <a:bodyPr/>
          <a:lstStyle/>
          <a:p>
            <a:endParaRPr lang="cs-CZ" noProof="0" dirty="0"/>
          </a:p>
        </p:txBody>
      </p:sp>
      <p:sp>
        <p:nvSpPr>
          <p:cNvPr id="6" name="Text 3"/>
          <p:cNvSpPr/>
          <p:nvPr/>
        </p:nvSpPr>
        <p:spPr>
          <a:xfrm>
            <a:off x="1009174" y="258103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cs-CZ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Česká republika</a:t>
            </a:r>
            <a:endParaRPr lang="cs-CZ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09174" y="3133011"/>
            <a:ext cx="323969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Českomoravský cement</a:t>
            </a:r>
            <a:b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60 tis. tun EGS, 25 tis. tun popílku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09174" y="3800951"/>
            <a:ext cx="323969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Cemex</a:t>
            </a:r>
            <a:b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25 tis. tun EGS, 50 tis. tun popílku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09174" y="4542083"/>
            <a:ext cx="323969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Holcim, a.s.</a:t>
            </a:r>
            <a:b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10 tis. tun EGS, 10 tis. tun popílku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679633" y="2365652"/>
            <a:ext cx="3670578" cy="2899683"/>
          </a:xfrm>
          <a:prstGeom prst="roundRect">
            <a:avLst>
              <a:gd name="adj" fmla="val 1003"/>
            </a:avLst>
          </a:prstGeom>
          <a:solidFill>
            <a:schemeClr val="bg1"/>
          </a:solidFill>
          <a:ln w="28575">
            <a:solidFill>
              <a:srgbClr val="88BE55"/>
            </a:solidFill>
          </a:ln>
        </p:spPr>
        <p:txBody>
          <a:bodyPr/>
          <a:lstStyle/>
          <a:p>
            <a:endParaRPr lang="cs-CZ" noProof="0" dirty="0"/>
          </a:p>
        </p:txBody>
      </p:sp>
      <p:sp>
        <p:nvSpPr>
          <p:cNvPr id="11" name="Text 8"/>
          <p:cNvSpPr/>
          <p:nvPr/>
        </p:nvSpPr>
        <p:spPr>
          <a:xfrm>
            <a:off x="4895017" y="258103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cs-CZ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Rakousko</a:t>
            </a:r>
            <a:endParaRPr lang="cs-CZ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95017" y="3133011"/>
            <a:ext cx="3239810" cy="60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cs-CZ" sz="1600" dirty="0">
                <a:latin typeface="Source Sans 3" panose="020B0303030403020204" pitchFamily="34" charset="0"/>
              </a:rPr>
              <a:t>Holcim, A.G.</a:t>
            </a:r>
            <a:b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25 tis. tun popílku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895017" y="3800951"/>
            <a:ext cx="3239810" cy="821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WOPFINGER </a:t>
            </a:r>
            <a:r>
              <a:rPr lang="cs-CZ" sz="1600" dirty="0">
                <a:latin typeface="Source Sans 3" panose="020B0303030403020204" pitchFamily="34" charset="0"/>
              </a:rPr>
              <a:t>GmbH</a:t>
            </a:r>
            <a:br>
              <a:rPr lang="cs-CZ" sz="1600" dirty="0">
                <a:latin typeface="Source Sans 3" panose="020B0303030403020204" pitchFamily="34" charset="0"/>
              </a:rPr>
            </a:br>
            <a:r>
              <a:rPr lang="cs-CZ" sz="1600" dirty="0">
                <a:latin typeface="Source Sans 3" panose="020B0303030403020204" pitchFamily="34" charset="0"/>
              </a:rPr>
              <a:t>5 tis. tun popílku </a:t>
            </a: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 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93790" y="5537917"/>
            <a:ext cx="7556421" cy="1438795"/>
          </a:xfrm>
          <a:prstGeom prst="roundRect">
            <a:avLst>
              <a:gd name="adj" fmla="val 1884"/>
            </a:avLst>
          </a:prstGeom>
          <a:solidFill>
            <a:schemeClr val="bg1"/>
          </a:solidFill>
          <a:ln w="28575">
            <a:solidFill>
              <a:srgbClr val="88BE55"/>
            </a:solidFill>
          </a:ln>
        </p:spPr>
        <p:txBody>
          <a:bodyPr/>
          <a:lstStyle/>
          <a:p>
            <a:endParaRPr lang="cs-CZ" noProof="0" dirty="0"/>
          </a:p>
        </p:txBody>
      </p:sp>
      <p:sp>
        <p:nvSpPr>
          <p:cNvPr id="15" name="Text 12"/>
          <p:cNvSpPr/>
          <p:nvPr/>
        </p:nvSpPr>
        <p:spPr>
          <a:xfrm>
            <a:off x="1009174" y="575330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cs-CZ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Slovensko</a:t>
            </a:r>
            <a:endParaRPr lang="cs-CZ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09174" y="6219074"/>
            <a:ext cx="3455075" cy="757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cs-CZ" sz="165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Danucem</a:t>
            </a:r>
            <a:br>
              <a:rPr lang="cs-CZ" sz="165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5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20 tis. tun EGS, 10 tis. tun popílku</a:t>
            </a:r>
            <a:endParaRPr lang="cs-CZ" sz="1650" noProof="0" dirty="0">
              <a:latin typeface="Source Sans 3" panose="020B0303030403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895018" y="6219073"/>
            <a:ext cx="3075146" cy="493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CEMMAC</a:t>
            </a: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5 tis. tun EGS, 3 tis. tun popílku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22951683-AC30-9B71-AE5B-B831EE24E3D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40DB2ABA-D77A-2CC7-5D5A-0149CF1313A8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A2058F92-A8B4-9852-C536-C756DD283D42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21" name="Text 3">
                <a:extLst>
                  <a:ext uri="{FF2B5EF4-FFF2-40B4-BE49-F238E27FC236}">
                    <a16:creationId xmlns:a16="http://schemas.microsoft.com/office/drawing/2014/main" id="{D9215F94-9377-C300-C0CE-594E299E2044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04351028-23D3-3085-9291-5AB1B2E4CBAE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BFE57857-684F-D4C7-63B5-4455775B944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24" name="Obrázek 23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4BE17263-1770-9442-A06B-254DB6F34D2F}"/>
                    </a:ext>
                  </a:extLst>
                </p:cNvPr>
                <p:cNvPicPr/>
                <p:nvPr/>
              </p:nvPicPr>
              <p:blipFill>
                <a:blip r:embed="rId5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504547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436AD-66E4-468D-072B-0625937A2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>
            <a:extLst>
              <a:ext uri="{FF2B5EF4-FFF2-40B4-BE49-F238E27FC236}">
                <a16:creationId xmlns:a16="http://schemas.microsoft.com/office/drawing/2014/main" id="{C60EF06C-1A00-D73B-2C3D-F7E78E9931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92342" y="0"/>
            <a:ext cx="5138057" cy="7184571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AB7049C-60F4-881C-BBBE-7ABA66566F42}"/>
              </a:ext>
            </a:extLst>
          </p:cNvPr>
          <p:cNvSpPr/>
          <p:nvPr/>
        </p:nvSpPr>
        <p:spPr>
          <a:xfrm>
            <a:off x="793790" y="709374"/>
            <a:ext cx="7176373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Významné obchodní vztahy</a:t>
            </a:r>
            <a:endParaRPr lang="cs-CZ" sz="3900" b="1" noProof="0" dirty="0">
              <a:solidFill>
                <a:srgbClr val="88BE55"/>
              </a:solidFill>
              <a:latin typeface="Montserrat" pitchFamily="2" charset="-18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3785F83-065E-3AC8-075F-66EFBB554DF5}"/>
              </a:ext>
            </a:extLst>
          </p:cNvPr>
          <p:cNvSpPr/>
          <p:nvPr/>
        </p:nvSpPr>
        <p:spPr>
          <a:xfrm>
            <a:off x="793790" y="1705928"/>
            <a:ext cx="4290676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cs-CZ" sz="1600" noProof="0" dirty="0"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Výrobci betonu a betonářských výrobků</a:t>
            </a:r>
            <a:endParaRPr lang="cs-CZ" sz="1600" noProof="0" dirty="0">
              <a:latin typeface="Montserrat" pitchFamily="2" charset="-18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3B45F88D-F4EC-B8B9-90FF-FBE032D3600C}"/>
              </a:ext>
            </a:extLst>
          </p:cNvPr>
          <p:cNvSpPr/>
          <p:nvPr/>
        </p:nvSpPr>
        <p:spPr>
          <a:xfrm>
            <a:off x="793790" y="2365653"/>
            <a:ext cx="3670459" cy="4712429"/>
          </a:xfrm>
          <a:prstGeom prst="roundRect">
            <a:avLst>
              <a:gd name="adj" fmla="val 1003"/>
            </a:avLst>
          </a:prstGeom>
          <a:solidFill>
            <a:schemeClr val="bg1"/>
          </a:solidFill>
          <a:ln w="28575">
            <a:solidFill>
              <a:srgbClr val="88BE55"/>
            </a:solidFill>
          </a:ln>
        </p:spPr>
        <p:txBody>
          <a:bodyPr/>
          <a:lstStyle/>
          <a:p>
            <a:endParaRPr lang="cs-CZ" noProof="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A64795F1-A769-7253-B036-42C095602CB9}"/>
              </a:ext>
            </a:extLst>
          </p:cNvPr>
          <p:cNvSpPr/>
          <p:nvPr/>
        </p:nvSpPr>
        <p:spPr>
          <a:xfrm>
            <a:off x="1009174" y="258103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cs-CZ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Česká republika</a:t>
            </a:r>
            <a:endParaRPr lang="cs-CZ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712F36E-E944-01D2-3607-0BDCFF569442}"/>
              </a:ext>
            </a:extLst>
          </p:cNvPr>
          <p:cNvSpPr/>
          <p:nvPr/>
        </p:nvSpPr>
        <p:spPr>
          <a:xfrm>
            <a:off x="1009174" y="3089303"/>
            <a:ext cx="3239691" cy="3988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Cemex Czech Republic</a:t>
            </a: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33 tis. tun popílku</a:t>
            </a:r>
          </a:p>
          <a:p>
            <a:pPr marL="0" indent="0" algn="l">
              <a:buNone/>
            </a:pPr>
            <a:br>
              <a:rPr lang="cs-CZ" sz="110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ZAPA beton </a:t>
            </a: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25 tis. tun popílku </a:t>
            </a:r>
            <a:br>
              <a:rPr lang="cs-CZ" sz="11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endParaRPr lang="cs-CZ" sz="1100" noProof="0" dirty="0">
              <a:latin typeface="Source Sans 3" panose="020B0303030403020204" pitchFamily="34" charset="0"/>
              <a:ea typeface="Inter Medium" pitchFamily="34" charset="-122"/>
              <a:cs typeface="Inter Medium" pitchFamily="34" charset="-120"/>
            </a:endParaRP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SKANSKA </a:t>
            </a: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17 tis. tun popílku</a:t>
            </a:r>
            <a:br>
              <a:rPr lang="cs-CZ" sz="11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endParaRPr lang="cs-CZ" sz="1100" noProof="0" dirty="0">
              <a:latin typeface="Source Sans 3" panose="020B0303030403020204" pitchFamily="34" charset="0"/>
              <a:ea typeface="Inter Medium" pitchFamily="34" charset="-122"/>
              <a:cs typeface="Inter Medium" pitchFamily="34" charset="-120"/>
            </a:endParaRP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KÁMEN Zbraslav </a:t>
            </a: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10 tis. tun popílku</a:t>
            </a:r>
            <a:br>
              <a:rPr lang="cs-CZ" sz="11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br>
              <a:rPr lang="cs-CZ" sz="11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FRISCHBETON </a:t>
            </a: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10 tis. tun popílku</a:t>
            </a:r>
            <a:br>
              <a:rPr lang="cs-CZ" sz="11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endParaRPr lang="cs-CZ" sz="1100" noProof="0" dirty="0">
              <a:latin typeface="Source Sans 3" panose="020B0303030403020204" pitchFamily="34" charset="0"/>
              <a:ea typeface="Inter Medium" pitchFamily="34" charset="-122"/>
              <a:cs typeface="Inter Medium" pitchFamily="34" charset="-120"/>
            </a:endParaRP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PRESBETON</a:t>
            </a:r>
          </a:p>
          <a:p>
            <a:pPr marL="0" indent="0" algn="l"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8 tis. tun popílku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E2F608E0-A42D-52E8-5028-F416C21A779F}"/>
              </a:ext>
            </a:extLst>
          </p:cNvPr>
          <p:cNvSpPr/>
          <p:nvPr/>
        </p:nvSpPr>
        <p:spPr>
          <a:xfrm>
            <a:off x="4679633" y="2365653"/>
            <a:ext cx="3670578" cy="2789152"/>
          </a:xfrm>
          <a:prstGeom prst="roundRect">
            <a:avLst>
              <a:gd name="adj" fmla="val 1003"/>
            </a:avLst>
          </a:prstGeom>
          <a:solidFill>
            <a:schemeClr val="bg1"/>
          </a:solidFill>
          <a:ln w="28575">
            <a:solidFill>
              <a:srgbClr val="88BE55"/>
            </a:solidFill>
          </a:ln>
        </p:spPr>
        <p:txBody>
          <a:bodyPr/>
          <a:lstStyle/>
          <a:p>
            <a:endParaRPr lang="cs-CZ" noProof="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80BD63F2-39FC-1E49-5562-7297C0FB5A7B}"/>
              </a:ext>
            </a:extLst>
          </p:cNvPr>
          <p:cNvSpPr/>
          <p:nvPr/>
        </p:nvSpPr>
        <p:spPr>
          <a:xfrm>
            <a:off x="4895017" y="258103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cs-CZ" dirty="0">
                <a:solidFill>
                  <a:srgbClr val="2A385D"/>
                </a:solidFill>
                <a:latin typeface="Montserrat" pitchFamily="2" charset="-18"/>
              </a:rPr>
              <a:t>Německo</a:t>
            </a:r>
            <a:endParaRPr lang="cs-CZ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CA980253-7FCB-ADF7-5EB3-B41EF1DEF0D9}"/>
              </a:ext>
            </a:extLst>
          </p:cNvPr>
          <p:cNvSpPr/>
          <p:nvPr/>
        </p:nvSpPr>
        <p:spPr>
          <a:xfrm>
            <a:off x="4895017" y="3133010"/>
            <a:ext cx="3239810" cy="2121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Heidelberger Beton GmbH</a:t>
            </a:r>
            <a:endParaRPr lang="cs-CZ" sz="1600" dirty="0">
              <a:latin typeface="Source Sans 3" panose="020B0303030403020204" pitchFamily="34" charset="0"/>
              <a:ea typeface="Inter Medium" pitchFamily="34" charset="-122"/>
              <a:cs typeface="Inter Medium" pitchFamily="34" charset="-120"/>
            </a:endParaRPr>
          </a:p>
          <a:p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15 tis. tun popílku </a:t>
            </a:r>
          </a:p>
          <a:p>
            <a:br>
              <a:rPr lang="cs-CZ" sz="11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Cemex Deutschland AG</a:t>
            </a:r>
          </a:p>
          <a:p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10 tis. tun popílku </a:t>
            </a:r>
          </a:p>
          <a:p>
            <a:br>
              <a:rPr lang="cs-CZ" sz="11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ISAR beton GmbH</a:t>
            </a:r>
            <a:endParaRPr lang="cs-CZ" sz="1600" dirty="0">
              <a:latin typeface="Source Sans 3" panose="020B0303030403020204" pitchFamily="34" charset="0"/>
              <a:ea typeface="Inter Medium" pitchFamily="34" charset="-122"/>
              <a:cs typeface="Inter Medium" pitchFamily="34" charset="-120"/>
            </a:endParaRPr>
          </a:p>
          <a:p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5 tis. tun popílku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8ECD6E5-AA5D-50A7-DBA0-3E88EC76E857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C744613E-2F4F-CB75-E91A-7765CDBA5FE5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9829F1D2-5D96-A64F-E918-237392AE8306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21" name="Text 3">
                <a:extLst>
                  <a:ext uri="{FF2B5EF4-FFF2-40B4-BE49-F238E27FC236}">
                    <a16:creationId xmlns:a16="http://schemas.microsoft.com/office/drawing/2014/main" id="{6A546880-38DB-B18F-9EEE-A47EA228BC5D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9EB59BBB-308F-1D8C-1B7F-4BCFCAFDC14A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7BF40137-35F0-4A20-156B-42BA4E561A4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24" name="Obrázek 23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6113B085-DEFE-9D70-7629-22DC3095E5B8}"/>
                    </a:ext>
                  </a:extLst>
                </p:cNvPr>
                <p:cNvPicPr/>
                <p:nvPr/>
              </p:nvPicPr>
              <p:blipFill>
                <a:blip r:embed="rId5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92891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154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753731"/>
            <a:ext cx="7318772" cy="695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cs-CZ" sz="3900" b="1" noProof="0" dirty="0">
                <a:solidFill>
                  <a:srgbClr val="88BE55"/>
                </a:solidFill>
              </a:rPr>
              <a:t>Realizované projekty </a:t>
            </a:r>
          </a:p>
        </p:txBody>
      </p:sp>
      <p:sp>
        <p:nvSpPr>
          <p:cNvPr id="4" name="Text 1"/>
          <p:cNvSpPr/>
          <p:nvPr/>
        </p:nvSpPr>
        <p:spPr>
          <a:xfrm>
            <a:off x="6350198" y="1690330"/>
            <a:ext cx="2225040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cs-CZ" sz="1600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Základní informace</a:t>
            </a:r>
            <a:endParaRPr lang="cs-CZ" sz="1600" noProof="0" dirty="0"/>
          </a:p>
        </p:txBody>
      </p:sp>
      <p:sp>
        <p:nvSpPr>
          <p:cNvPr id="5" name="Text 2"/>
          <p:cNvSpPr/>
          <p:nvPr/>
        </p:nvSpPr>
        <p:spPr>
          <a:xfrm>
            <a:off x="6350198" y="2104019"/>
            <a:ext cx="7416403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Násypy a zásypy z popílku či elektrárenské strusky pro méně únosná podloží</a:t>
            </a:r>
            <a:endParaRPr lang="cs-CZ" sz="1600" noProof="0" dirty="0"/>
          </a:p>
        </p:txBody>
      </p:sp>
      <p:sp>
        <p:nvSpPr>
          <p:cNvPr id="6" name="Text 3"/>
          <p:cNvSpPr/>
          <p:nvPr/>
        </p:nvSpPr>
        <p:spPr>
          <a:xfrm>
            <a:off x="6350198" y="2400842"/>
            <a:ext cx="7416403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Fluidní popílek (FP) jako pojivo pro stabilizaci a úpravu zemin</a:t>
            </a:r>
            <a:endParaRPr lang="cs-CZ" sz="1600" noProof="0" dirty="0"/>
          </a:p>
        </p:txBody>
      </p:sp>
      <p:sp>
        <p:nvSpPr>
          <p:cNvPr id="7" name="Text 4"/>
          <p:cNvSpPr/>
          <p:nvPr/>
        </p:nvSpPr>
        <p:spPr>
          <a:xfrm>
            <a:off x="6350198" y="2697665"/>
            <a:ext cx="7416403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cs-CZ" sz="160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FP v</a:t>
            </a: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yhovuje požadavkům na vápenatý popílek a normě ČSN EN 14 227-1 a TP 268</a:t>
            </a:r>
            <a:endParaRPr lang="cs-CZ" sz="1600" noProof="0" dirty="0"/>
          </a:p>
        </p:txBody>
      </p:sp>
      <p:sp>
        <p:nvSpPr>
          <p:cNvPr id="8" name="Text 5"/>
          <p:cNvSpPr/>
          <p:nvPr/>
        </p:nvSpPr>
        <p:spPr>
          <a:xfrm>
            <a:off x="6350198" y="3279458"/>
            <a:ext cx="2386251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cs-CZ" sz="1600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Realizované projekty</a:t>
            </a:r>
            <a:endParaRPr lang="cs-CZ" sz="1600" noProof="0" dirty="0"/>
          </a:p>
        </p:txBody>
      </p:sp>
      <p:sp>
        <p:nvSpPr>
          <p:cNvPr id="9" name="Shape 6"/>
          <p:cNvSpPr/>
          <p:nvPr/>
        </p:nvSpPr>
        <p:spPr>
          <a:xfrm>
            <a:off x="6530578" y="3793569"/>
            <a:ext cx="22860" cy="3441978"/>
          </a:xfrm>
          <a:prstGeom prst="roundRect">
            <a:avLst>
              <a:gd name="adj" fmla="val 1052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0" name="Shape 7"/>
          <p:cNvSpPr/>
          <p:nvPr/>
        </p:nvSpPr>
        <p:spPr>
          <a:xfrm>
            <a:off x="6688157" y="3962519"/>
            <a:ext cx="481251" cy="22860"/>
          </a:xfrm>
          <a:prstGeom prst="roundRect">
            <a:avLst>
              <a:gd name="adj" fmla="val 1052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1" name="Shape 8"/>
          <p:cNvSpPr/>
          <p:nvPr/>
        </p:nvSpPr>
        <p:spPr>
          <a:xfrm>
            <a:off x="6350139" y="3793569"/>
            <a:ext cx="360878" cy="360878"/>
          </a:xfrm>
          <a:prstGeom prst="roundRect">
            <a:avLst>
              <a:gd name="adj" fmla="val 666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2" name="Text 9"/>
          <p:cNvSpPr/>
          <p:nvPr/>
        </p:nvSpPr>
        <p:spPr>
          <a:xfrm>
            <a:off x="6421160" y="3837265"/>
            <a:ext cx="218718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cs-CZ" sz="17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1</a:t>
            </a:r>
            <a:endParaRPr lang="cs-CZ" sz="1700" noProof="0" dirty="0">
              <a:solidFill>
                <a:srgbClr val="2A385D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7332821" y="3848695"/>
            <a:ext cx="18230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sz="16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Dálnice D7</a:t>
            </a:r>
            <a:endParaRPr lang="cs-CZ" sz="1600" noProof="0" dirty="0">
              <a:solidFill>
                <a:srgbClr val="2A385D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7332821" y="4172664"/>
            <a:ext cx="6433780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cs-CZ" sz="15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Elektrárenská struska z Počerad - 150 tisíc tun </a:t>
            </a:r>
            <a:endParaRPr lang="cs-CZ" sz="1500" noProof="0" dirty="0"/>
          </a:p>
        </p:txBody>
      </p:sp>
      <p:sp>
        <p:nvSpPr>
          <p:cNvPr id="15" name="Shape 12"/>
          <p:cNvSpPr/>
          <p:nvPr/>
        </p:nvSpPr>
        <p:spPr>
          <a:xfrm>
            <a:off x="6688157" y="4903232"/>
            <a:ext cx="481251" cy="22860"/>
          </a:xfrm>
          <a:prstGeom prst="roundRect">
            <a:avLst>
              <a:gd name="adj" fmla="val 1052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6" name="Shape 13"/>
          <p:cNvSpPr/>
          <p:nvPr/>
        </p:nvSpPr>
        <p:spPr>
          <a:xfrm>
            <a:off x="6350139" y="4734282"/>
            <a:ext cx="360878" cy="360878"/>
          </a:xfrm>
          <a:prstGeom prst="roundRect">
            <a:avLst>
              <a:gd name="adj" fmla="val 666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7" name="Text 14"/>
          <p:cNvSpPr/>
          <p:nvPr/>
        </p:nvSpPr>
        <p:spPr>
          <a:xfrm>
            <a:off x="6421160" y="4777978"/>
            <a:ext cx="218718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cs-CZ" sz="17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2</a:t>
            </a:r>
            <a:endParaRPr lang="cs-CZ" sz="1700" noProof="0" dirty="0">
              <a:solidFill>
                <a:srgbClr val="2A385D"/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7332821" y="4789408"/>
            <a:ext cx="18230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sz="16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Dálnice D6</a:t>
            </a:r>
            <a:endParaRPr lang="cs-CZ" sz="1600" noProof="0" dirty="0">
              <a:solidFill>
                <a:srgbClr val="2A385D"/>
              </a:solidFill>
            </a:endParaRPr>
          </a:p>
        </p:txBody>
      </p:sp>
      <p:sp>
        <p:nvSpPr>
          <p:cNvPr id="19" name="Text 16"/>
          <p:cNvSpPr/>
          <p:nvPr/>
        </p:nvSpPr>
        <p:spPr>
          <a:xfrm>
            <a:off x="7332821" y="5113377"/>
            <a:ext cx="6433780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cs-CZ" sz="15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Elektrárenská struska z Počerad - 319 tisíc tun + fluidní popílek Hořovičky - 3 tisíc tun</a:t>
            </a:r>
            <a:endParaRPr lang="cs-CZ" sz="1500" noProof="0" dirty="0"/>
          </a:p>
        </p:txBody>
      </p:sp>
      <p:sp>
        <p:nvSpPr>
          <p:cNvPr id="20" name="Shape 17"/>
          <p:cNvSpPr/>
          <p:nvPr/>
        </p:nvSpPr>
        <p:spPr>
          <a:xfrm>
            <a:off x="6688157" y="5843945"/>
            <a:ext cx="481251" cy="22860"/>
          </a:xfrm>
          <a:prstGeom prst="roundRect">
            <a:avLst>
              <a:gd name="adj" fmla="val 1052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21" name="Shape 18"/>
          <p:cNvSpPr/>
          <p:nvPr/>
        </p:nvSpPr>
        <p:spPr>
          <a:xfrm>
            <a:off x="6350139" y="5674995"/>
            <a:ext cx="360878" cy="360878"/>
          </a:xfrm>
          <a:prstGeom prst="roundRect">
            <a:avLst>
              <a:gd name="adj" fmla="val 666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22" name="Text 19"/>
          <p:cNvSpPr/>
          <p:nvPr/>
        </p:nvSpPr>
        <p:spPr>
          <a:xfrm>
            <a:off x="6421160" y="5718691"/>
            <a:ext cx="218718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cs-CZ" sz="17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3</a:t>
            </a:r>
            <a:endParaRPr lang="cs-CZ" sz="1700" noProof="0" dirty="0">
              <a:solidFill>
                <a:srgbClr val="2A385D"/>
              </a:solidFill>
            </a:endParaRPr>
          </a:p>
        </p:txBody>
      </p:sp>
      <p:sp>
        <p:nvSpPr>
          <p:cNvPr id="23" name="Text 20"/>
          <p:cNvSpPr/>
          <p:nvPr/>
        </p:nvSpPr>
        <p:spPr>
          <a:xfrm>
            <a:off x="7332821" y="5730121"/>
            <a:ext cx="18230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sz="16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Dálnice D49</a:t>
            </a:r>
            <a:endParaRPr lang="cs-CZ" sz="1600" noProof="0" dirty="0">
              <a:solidFill>
                <a:srgbClr val="2A385D"/>
              </a:solidFill>
            </a:endParaRPr>
          </a:p>
        </p:txBody>
      </p:sp>
      <p:sp>
        <p:nvSpPr>
          <p:cNvPr id="24" name="Text 21"/>
          <p:cNvSpPr/>
          <p:nvPr/>
        </p:nvSpPr>
        <p:spPr>
          <a:xfrm>
            <a:off x="7332821" y="6054090"/>
            <a:ext cx="6433780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cs-CZ" sz="15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Fluidní popílek jako pojivo a na úpravu zemin v úseku Hulín – Fryšták - 4,5 tisíce tun</a:t>
            </a:r>
            <a:endParaRPr lang="cs-CZ" sz="1500" noProof="0" dirty="0"/>
          </a:p>
        </p:txBody>
      </p:sp>
      <p:sp>
        <p:nvSpPr>
          <p:cNvPr id="25" name="Shape 22"/>
          <p:cNvSpPr/>
          <p:nvPr/>
        </p:nvSpPr>
        <p:spPr>
          <a:xfrm>
            <a:off x="6688157" y="6784658"/>
            <a:ext cx="481251" cy="22860"/>
          </a:xfrm>
          <a:prstGeom prst="roundRect">
            <a:avLst>
              <a:gd name="adj" fmla="val 10527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26" name="Shape 23"/>
          <p:cNvSpPr/>
          <p:nvPr/>
        </p:nvSpPr>
        <p:spPr>
          <a:xfrm>
            <a:off x="6350139" y="6615708"/>
            <a:ext cx="360878" cy="360878"/>
          </a:xfrm>
          <a:prstGeom prst="roundRect">
            <a:avLst>
              <a:gd name="adj" fmla="val 666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27" name="Text 24"/>
          <p:cNvSpPr/>
          <p:nvPr/>
        </p:nvSpPr>
        <p:spPr>
          <a:xfrm>
            <a:off x="6421160" y="6659404"/>
            <a:ext cx="218718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cs-CZ" sz="17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4</a:t>
            </a:r>
            <a:endParaRPr lang="cs-CZ" sz="1700" noProof="0" dirty="0">
              <a:solidFill>
                <a:srgbClr val="2A385D"/>
              </a:solidFill>
            </a:endParaRPr>
          </a:p>
        </p:txBody>
      </p:sp>
      <p:sp>
        <p:nvSpPr>
          <p:cNvPr id="28" name="Text 25"/>
          <p:cNvSpPr/>
          <p:nvPr/>
        </p:nvSpPr>
        <p:spPr>
          <a:xfrm>
            <a:off x="7332821" y="6670834"/>
            <a:ext cx="18230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sz="16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Dálnice D3</a:t>
            </a:r>
            <a:endParaRPr lang="cs-CZ" sz="1600" noProof="0" dirty="0">
              <a:solidFill>
                <a:srgbClr val="2A385D"/>
              </a:solidFill>
            </a:endParaRPr>
          </a:p>
        </p:txBody>
      </p:sp>
      <p:sp>
        <p:nvSpPr>
          <p:cNvPr id="29" name="Text 26"/>
          <p:cNvSpPr/>
          <p:nvPr/>
        </p:nvSpPr>
        <p:spPr>
          <a:xfrm>
            <a:off x="7332821" y="6994803"/>
            <a:ext cx="6433780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cs-CZ" sz="15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Popílek a směsi s popílkem pro násypy a zásypy v úseku Dobrá Voda - 17 tisíc tun</a:t>
            </a:r>
            <a:endParaRPr lang="cs-CZ" sz="1500" noProof="0" dirty="0"/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42BEB756-B3C9-7508-5306-232FDFD93564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446E8963-8E9F-FE04-6ABB-E3A3E5DF40DD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A1B9EB22-1F8E-D956-41B2-AD313E257601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33" name="Text 3">
                <a:extLst>
                  <a:ext uri="{FF2B5EF4-FFF2-40B4-BE49-F238E27FC236}">
                    <a16:creationId xmlns:a16="http://schemas.microsoft.com/office/drawing/2014/main" id="{859F7299-CB86-2871-4185-3646991E7800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4" name="Skupina 33">
                <a:extLst>
                  <a:ext uri="{FF2B5EF4-FFF2-40B4-BE49-F238E27FC236}">
                    <a16:creationId xmlns:a16="http://schemas.microsoft.com/office/drawing/2014/main" id="{1941F450-F443-6A45-6665-54A1E5A1B955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35" name="Obrázek 34">
                  <a:extLst>
                    <a:ext uri="{FF2B5EF4-FFF2-40B4-BE49-F238E27FC236}">
                      <a16:creationId xmlns:a16="http://schemas.microsoft.com/office/drawing/2014/main" id="{D96AE695-21B7-4DCA-8AEF-0ACAF58F028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36" name="Obrázek 35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EE2FD6C3-4173-0E98-4453-2F09C59E7FB7}"/>
                    </a:ext>
                  </a:extLst>
                </p:cNvPr>
                <p:cNvPicPr/>
                <p:nvPr/>
              </p:nvPicPr>
              <p:blipFill>
                <a:blip r:embed="rId5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618053"/>
            <a:ext cx="6591657" cy="456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Ukázka realizace dodávek </a:t>
            </a:r>
            <a:r>
              <a:rPr lang="cs-CZ" sz="3900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SAM</a:t>
            </a: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 na klíč</a:t>
            </a:r>
            <a:endParaRPr lang="cs-CZ" sz="3900" b="1" noProof="0" dirty="0">
              <a:solidFill>
                <a:srgbClr val="88BE55"/>
              </a:solidFill>
              <a:latin typeface="Montserrat" pitchFamily="2" charset="-1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6527" y="1412864"/>
            <a:ext cx="4909542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sz="1600" b="1" noProof="0" dirty="0">
                <a:latin typeface="Source Sans 3" panose="020B0303030403020204" pitchFamily="34" charset="0"/>
                <a:ea typeface="DM Sans Semi Bold" pitchFamily="34" charset="-122"/>
                <a:cs typeface="DM Sans Semi Bold" pitchFamily="34" charset="-120"/>
              </a:rPr>
              <a:t>Stavba D6 Hořovičky - Hořesedly</a:t>
            </a:r>
            <a:endParaRPr lang="cs-CZ" sz="1600" b="1" noProof="0" dirty="0">
              <a:latin typeface="Source Sans 3" panose="020B0303030403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7" y="1837492"/>
            <a:ext cx="4269462" cy="426946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409" y="1837492"/>
            <a:ext cx="4269462" cy="426946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672" y="1837492"/>
            <a:ext cx="4269462" cy="4269462"/>
          </a:xfrm>
          <a:prstGeom prst="rect">
            <a:avLst/>
          </a:prstGeom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B58AC02F-5871-580B-EA86-C612F2B71CEA}"/>
              </a:ext>
            </a:extLst>
          </p:cNvPr>
          <p:cNvGrpSpPr/>
          <p:nvPr/>
        </p:nvGrpSpPr>
        <p:grpSpPr>
          <a:xfrm>
            <a:off x="907077" y="6322168"/>
            <a:ext cx="6437352" cy="824140"/>
            <a:chOff x="940832" y="6241946"/>
            <a:chExt cx="6437352" cy="824140"/>
          </a:xfrm>
        </p:grpSpPr>
        <p:sp>
          <p:nvSpPr>
            <p:cNvPr id="7" name="Text 2"/>
            <p:cNvSpPr/>
            <p:nvPr/>
          </p:nvSpPr>
          <p:spPr>
            <a:xfrm>
              <a:off x="940832" y="6241946"/>
              <a:ext cx="6437352" cy="4819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750"/>
                </a:lnSpc>
                <a:buNone/>
              </a:pPr>
              <a:r>
                <a:rPr lang="cs-CZ" sz="3750" noProof="0" dirty="0">
                  <a:solidFill>
                    <a:srgbClr val="88BE55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319 000 tun</a:t>
              </a:r>
              <a:endParaRPr lang="cs-CZ" sz="3750" noProof="0" dirty="0">
                <a:solidFill>
                  <a:srgbClr val="88BE55"/>
                </a:solidFill>
                <a:latin typeface="Montserrat" pitchFamily="2" charset="-18"/>
              </a:endParaRPr>
            </a:p>
          </p:txBody>
        </p:sp>
        <p:sp>
          <p:nvSpPr>
            <p:cNvPr id="9" name="Text 4"/>
            <p:cNvSpPr/>
            <p:nvPr/>
          </p:nvSpPr>
          <p:spPr>
            <a:xfrm>
              <a:off x="940832" y="6832366"/>
              <a:ext cx="6437352" cy="23372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800"/>
                </a:lnSpc>
                <a:buNone/>
              </a:pPr>
              <a:r>
                <a:rPr lang="cs-CZ" sz="1600" noProof="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Struska EPC </a:t>
              </a:r>
              <a:r>
                <a:rPr lang="cs-CZ" sz="160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(</a:t>
              </a:r>
              <a:r>
                <a:rPr lang="cs-CZ" sz="1600" noProof="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Elektrárna Počerady)</a:t>
              </a:r>
              <a:endParaRPr lang="cs-CZ" sz="1600" noProof="0" dirty="0">
                <a:latin typeface="Source Sans 3" panose="020B0303030403020204" pitchFamily="34" charset="0"/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7C3AB0A-0849-61ED-4A80-9A123FC17B82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8F1F5FF-9F73-4392-E973-9A7034EFBB47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72CF36A6-A08E-BCCF-2322-465C7C9BBE59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16" name="Text 3">
                <a:extLst>
                  <a:ext uri="{FF2B5EF4-FFF2-40B4-BE49-F238E27FC236}">
                    <a16:creationId xmlns:a16="http://schemas.microsoft.com/office/drawing/2014/main" id="{5D609B30-552E-E1DA-2368-D18D587E0D1F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7" name="Skupina 16">
                <a:extLst>
                  <a:ext uri="{FF2B5EF4-FFF2-40B4-BE49-F238E27FC236}">
                    <a16:creationId xmlns:a16="http://schemas.microsoft.com/office/drawing/2014/main" id="{65C5787F-028B-6027-FD8E-BF18C640B93F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18" name="Obrázek 17">
                  <a:extLst>
                    <a:ext uri="{FF2B5EF4-FFF2-40B4-BE49-F238E27FC236}">
                      <a16:creationId xmlns:a16="http://schemas.microsoft.com/office/drawing/2014/main" id="{FCF2917E-1F3D-C093-843E-9B1F93C1873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19" name="Obrázek 18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3545BF6A-07C9-A75B-885D-AE3E566A3930}"/>
                    </a:ext>
                  </a:extLst>
                </p:cNvPr>
                <p:cNvPicPr/>
                <p:nvPr/>
              </p:nvPicPr>
              <p:blipFill>
                <a:blip r:embed="rId7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AB289E73-CA2C-8663-3A9E-014751A4895C}"/>
              </a:ext>
            </a:extLst>
          </p:cNvPr>
          <p:cNvGrpSpPr/>
          <p:nvPr/>
        </p:nvGrpSpPr>
        <p:grpSpPr>
          <a:xfrm>
            <a:off x="7285971" y="6322168"/>
            <a:ext cx="6437352" cy="824140"/>
            <a:chOff x="940832" y="6241946"/>
            <a:chExt cx="6437352" cy="824140"/>
          </a:xfrm>
        </p:grpSpPr>
        <p:sp>
          <p:nvSpPr>
            <p:cNvPr id="22" name="Text 2">
              <a:extLst>
                <a:ext uri="{FF2B5EF4-FFF2-40B4-BE49-F238E27FC236}">
                  <a16:creationId xmlns:a16="http://schemas.microsoft.com/office/drawing/2014/main" id="{DC1F469E-CA60-8936-FF83-55D2BC22B0B1}"/>
                </a:ext>
              </a:extLst>
            </p:cNvPr>
            <p:cNvSpPr/>
            <p:nvPr/>
          </p:nvSpPr>
          <p:spPr>
            <a:xfrm>
              <a:off x="940832" y="6241946"/>
              <a:ext cx="6437352" cy="4819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750"/>
                </a:lnSpc>
                <a:buNone/>
              </a:pPr>
              <a:r>
                <a:rPr lang="cs-CZ" sz="3750" noProof="0" dirty="0">
                  <a:solidFill>
                    <a:srgbClr val="88BE55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19 měsíců realizace</a:t>
              </a:r>
              <a:endParaRPr lang="cs-CZ" sz="3750" noProof="0" dirty="0">
                <a:solidFill>
                  <a:srgbClr val="88BE55"/>
                </a:solidFill>
                <a:latin typeface="Montserrat" pitchFamily="2" charset="-18"/>
              </a:endParaRPr>
            </a:p>
          </p:txBody>
        </p:sp>
        <p:sp>
          <p:nvSpPr>
            <p:cNvPr id="23" name="Text 4">
              <a:extLst>
                <a:ext uri="{FF2B5EF4-FFF2-40B4-BE49-F238E27FC236}">
                  <a16:creationId xmlns:a16="http://schemas.microsoft.com/office/drawing/2014/main" id="{DF794BBF-38BF-90F9-7BD3-F60FA052D7E3}"/>
                </a:ext>
              </a:extLst>
            </p:cNvPr>
            <p:cNvSpPr/>
            <p:nvPr/>
          </p:nvSpPr>
          <p:spPr>
            <a:xfrm>
              <a:off x="940832" y="6832366"/>
              <a:ext cx="6437352" cy="23372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800"/>
                </a:lnSpc>
                <a:buNone/>
              </a:pPr>
              <a:r>
                <a:rPr lang="cs-CZ" sz="1600" noProof="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10/2023 – 05/2025</a:t>
              </a:r>
              <a:endParaRPr lang="cs-CZ" sz="1600" noProof="0" dirty="0">
                <a:latin typeface="Source Sans 3" panose="020B03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657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618053"/>
            <a:ext cx="6591657" cy="456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Ukázka realizace dodávek </a:t>
            </a:r>
            <a:r>
              <a:rPr lang="cs-CZ" sz="3900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SAM</a:t>
            </a: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 na klíč</a:t>
            </a:r>
            <a:endParaRPr lang="cs-CZ" sz="3900" b="1" noProof="0" dirty="0">
              <a:solidFill>
                <a:srgbClr val="88BE55"/>
              </a:solidFill>
              <a:latin typeface="Montserrat" pitchFamily="2" charset="-1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6527" y="1403866"/>
            <a:ext cx="4266843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sz="1600" b="1" noProof="0" dirty="0">
                <a:latin typeface="Source Sans 3" panose="020B0303030403020204" pitchFamily="34" charset="0"/>
                <a:ea typeface="DM Sans Semi Bold" pitchFamily="34" charset="-122"/>
                <a:cs typeface="DM Sans Semi Bold" pitchFamily="34" charset="-120"/>
              </a:rPr>
              <a:t>Stavba D3 Úsilné – Hodějovice u Českých Budějovic</a:t>
            </a:r>
            <a:endParaRPr lang="cs-CZ" sz="1600" b="1" noProof="0" dirty="0">
              <a:latin typeface="Source Sans 3" panose="020B0303030403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7" y="1837492"/>
            <a:ext cx="4269462" cy="426946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409" y="1837492"/>
            <a:ext cx="4269462" cy="426946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672" y="1837492"/>
            <a:ext cx="4269462" cy="4269462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6A746AF-C8CD-BA3B-8A49-F70A586ED17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00BE4BEF-21C9-555F-45C7-C65B14F0944E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D23BFFCC-5819-3563-1F9B-4BF109595BD1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16" name="Text 3">
                <a:extLst>
                  <a:ext uri="{FF2B5EF4-FFF2-40B4-BE49-F238E27FC236}">
                    <a16:creationId xmlns:a16="http://schemas.microsoft.com/office/drawing/2014/main" id="{255C421E-9975-FD7C-DE56-5E01F49D4149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7" name="Skupina 16">
                <a:extLst>
                  <a:ext uri="{FF2B5EF4-FFF2-40B4-BE49-F238E27FC236}">
                    <a16:creationId xmlns:a16="http://schemas.microsoft.com/office/drawing/2014/main" id="{122E1B95-7E23-5888-CF86-7F9FE6DC14E9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18" name="Obrázek 17">
                  <a:extLst>
                    <a:ext uri="{FF2B5EF4-FFF2-40B4-BE49-F238E27FC236}">
                      <a16:creationId xmlns:a16="http://schemas.microsoft.com/office/drawing/2014/main" id="{0E00791E-0C84-1315-8963-16C4F863DCC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19" name="Obrázek 18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2EB9043A-0EC3-5952-A9B4-790C2430D21C}"/>
                    </a:ext>
                  </a:extLst>
                </p:cNvPr>
                <p:cNvPicPr/>
                <p:nvPr/>
              </p:nvPicPr>
              <p:blipFill>
                <a:blip r:embed="rId7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C90D7BB4-F773-F9F7-4FAE-1DEFE01BA550}"/>
              </a:ext>
            </a:extLst>
          </p:cNvPr>
          <p:cNvGrpSpPr/>
          <p:nvPr/>
        </p:nvGrpSpPr>
        <p:grpSpPr>
          <a:xfrm>
            <a:off x="907077" y="6322168"/>
            <a:ext cx="6437352" cy="824140"/>
            <a:chOff x="940832" y="6241946"/>
            <a:chExt cx="6437352" cy="824140"/>
          </a:xfrm>
        </p:grpSpPr>
        <p:sp>
          <p:nvSpPr>
            <p:cNvPr id="21" name="Text 2">
              <a:extLst>
                <a:ext uri="{FF2B5EF4-FFF2-40B4-BE49-F238E27FC236}">
                  <a16:creationId xmlns:a16="http://schemas.microsoft.com/office/drawing/2014/main" id="{007D93B8-7CD2-D31E-8ABD-61FAA1BA80E4}"/>
                </a:ext>
              </a:extLst>
            </p:cNvPr>
            <p:cNvSpPr/>
            <p:nvPr/>
          </p:nvSpPr>
          <p:spPr>
            <a:xfrm>
              <a:off x="940832" y="6241946"/>
              <a:ext cx="6437352" cy="4819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750"/>
                </a:lnSpc>
                <a:buNone/>
              </a:pPr>
              <a:r>
                <a:rPr lang="cs-CZ" sz="3750" dirty="0">
                  <a:solidFill>
                    <a:srgbClr val="88BE55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17</a:t>
              </a:r>
              <a:r>
                <a:rPr lang="cs-CZ" sz="3750" noProof="0" dirty="0">
                  <a:solidFill>
                    <a:srgbClr val="88BE55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 000</a:t>
              </a:r>
              <a:r>
                <a:rPr lang="cs-CZ" sz="3750" dirty="0">
                  <a:solidFill>
                    <a:srgbClr val="88BE55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 </a:t>
              </a:r>
              <a:r>
                <a:rPr lang="cs-CZ" sz="3750" noProof="0" dirty="0">
                  <a:solidFill>
                    <a:srgbClr val="88BE55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tun</a:t>
              </a:r>
              <a:endParaRPr lang="cs-CZ" sz="3750" noProof="0" dirty="0">
                <a:solidFill>
                  <a:srgbClr val="88BE55"/>
                </a:solidFill>
                <a:latin typeface="Montserrat" pitchFamily="2" charset="-18"/>
              </a:endParaRPr>
            </a:p>
          </p:txBody>
        </p:sp>
        <p:sp>
          <p:nvSpPr>
            <p:cNvPr id="22" name="Text 4">
              <a:extLst>
                <a:ext uri="{FF2B5EF4-FFF2-40B4-BE49-F238E27FC236}">
                  <a16:creationId xmlns:a16="http://schemas.microsoft.com/office/drawing/2014/main" id="{97FEA60F-3FEB-B1CC-11C2-714EB3F3D590}"/>
                </a:ext>
              </a:extLst>
            </p:cNvPr>
            <p:cNvSpPr/>
            <p:nvPr/>
          </p:nvSpPr>
          <p:spPr>
            <a:xfrm>
              <a:off x="940832" y="6832366"/>
              <a:ext cx="6437352" cy="23372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800"/>
                </a:lnSpc>
                <a:buNone/>
              </a:pPr>
              <a:r>
                <a:rPr lang="cs-CZ" sz="1600" noProof="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Popílek a směsi s popílkem </a:t>
              </a:r>
              <a:r>
                <a:rPr lang="cs-CZ" sz="160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(Teplárna Kladno) </a:t>
              </a:r>
              <a:r>
                <a:rPr lang="cs-CZ" sz="1600" noProof="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pro násypy a zásypy </a:t>
              </a:r>
              <a:endParaRPr lang="cs-CZ" sz="1600" noProof="0" dirty="0">
                <a:latin typeface="Source Sans 3" panose="020B0303030403020204" pitchFamily="34" charset="0"/>
              </a:endParaRPr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4494BF02-13A6-28DB-DAEB-0DAFF36E2B5C}"/>
              </a:ext>
            </a:extLst>
          </p:cNvPr>
          <p:cNvGrpSpPr/>
          <p:nvPr/>
        </p:nvGrpSpPr>
        <p:grpSpPr>
          <a:xfrm>
            <a:off x="7285971" y="6322168"/>
            <a:ext cx="6437352" cy="824140"/>
            <a:chOff x="940832" y="6241946"/>
            <a:chExt cx="6437352" cy="824140"/>
          </a:xfrm>
        </p:grpSpPr>
        <p:sp>
          <p:nvSpPr>
            <p:cNvPr id="24" name="Text 2">
              <a:extLst>
                <a:ext uri="{FF2B5EF4-FFF2-40B4-BE49-F238E27FC236}">
                  <a16:creationId xmlns:a16="http://schemas.microsoft.com/office/drawing/2014/main" id="{878DF09D-20F2-1DA9-C3AF-519B0C674341}"/>
                </a:ext>
              </a:extLst>
            </p:cNvPr>
            <p:cNvSpPr/>
            <p:nvPr/>
          </p:nvSpPr>
          <p:spPr>
            <a:xfrm>
              <a:off x="940832" y="6241946"/>
              <a:ext cx="6437352" cy="4819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750"/>
                </a:lnSpc>
                <a:buNone/>
              </a:pPr>
              <a:r>
                <a:rPr lang="cs-CZ" sz="3750" noProof="0" dirty="0">
                  <a:solidFill>
                    <a:srgbClr val="88BE55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19 měsíců realizace</a:t>
              </a:r>
              <a:endParaRPr lang="cs-CZ" sz="3750" noProof="0" dirty="0">
                <a:solidFill>
                  <a:srgbClr val="88BE55"/>
                </a:solidFill>
                <a:latin typeface="Montserrat" pitchFamily="2" charset="-18"/>
              </a:endParaRPr>
            </a:p>
          </p:txBody>
        </p:sp>
        <p:sp>
          <p:nvSpPr>
            <p:cNvPr id="25" name="Text 4">
              <a:extLst>
                <a:ext uri="{FF2B5EF4-FFF2-40B4-BE49-F238E27FC236}">
                  <a16:creationId xmlns:a16="http://schemas.microsoft.com/office/drawing/2014/main" id="{E5714874-8FF2-5CB2-F6A6-68C52842C93E}"/>
                </a:ext>
              </a:extLst>
            </p:cNvPr>
            <p:cNvSpPr/>
            <p:nvPr/>
          </p:nvSpPr>
          <p:spPr>
            <a:xfrm>
              <a:off x="940832" y="6832366"/>
              <a:ext cx="6437352" cy="23372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800"/>
                </a:lnSpc>
                <a:buNone/>
              </a:pPr>
              <a:r>
                <a:rPr lang="cs-CZ" sz="160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03</a:t>
              </a:r>
              <a:r>
                <a:rPr lang="cs-CZ" sz="1600" noProof="0" dirty="0">
                  <a:latin typeface="Source Sans 3" panose="020B0303030403020204" pitchFamily="34" charset="0"/>
                  <a:ea typeface="Inter Medium" pitchFamily="34" charset="-122"/>
                  <a:cs typeface="Inter Medium" pitchFamily="34" charset="-120"/>
                </a:rPr>
                <a:t>/2023 – 10/2024</a:t>
              </a:r>
              <a:endParaRPr lang="cs-CZ" sz="1600" noProof="0" dirty="0">
                <a:latin typeface="Source Sans 3" panose="020B03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162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0036"/>
            <a:ext cx="82092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Klíčové přínosy používání </a:t>
            </a:r>
            <a:r>
              <a:rPr lang="cs-CZ" sz="3900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SAM</a:t>
            </a:r>
            <a:endParaRPr lang="cs-CZ" sz="3900" b="1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0244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52907"/>
            <a:ext cx="33689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Úspora přírodních zdrojů</a:t>
            </a:r>
            <a:endParaRPr lang="cs-CZ" b="1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74332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Snížení spotřeby kamene, písku, vápence </a:t>
            </a:r>
            <a:b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a přírodních minerálů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402443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Úspora energie</a:t>
            </a:r>
            <a:endParaRPr lang="cs-CZ" b="1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35893" y="374332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Nižší energetická náročnost při výrobě </a:t>
            </a:r>
            <a:b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z primárních surovin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402443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3252907"/>
            <a:ext cx="4088488" cy="490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Snížení emisí škodlivin do ovzduší</a:t>
            </a:r>
            <a:endParaRPr lang="cs-CZ" b="1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77995" y="3743325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Nižší výroba z primárních zdrojů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3790" y="5773222"/>
            <a:ext cx="33588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Snížení potřeby prostoru</a:t>
            </a:r>
            <a:endParaRPr lang="cs-CZ" b="1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93790" y="6263640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Menší nároky na ukládání SAM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893" y="4922758"/>
            <a:ext cx="566976" cy="56697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35893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Ekonomické výhody</a:t>
            </a:r>
            <a:endParaRPr lang="cs-CZ" b="1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5235893" y="626364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Nákladově efektivní řešení </a:t>
            </a:r>
            <a:r>
              <a:rPr lang="cs-CZ" sz="1750" dirty="0"/>
              <a:t>pro</a:t>
            </a: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 stavebnictví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995" y="4922758"/>
            <a:ext cx="566976" cy="566976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9677995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Snížení emisí CO</a:t>
            </a:r>
            <a:r>
              <a:rPr lang="cs-CZ" b="1" baseline="-25000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2</a:t>
            </a:r>
            <a:endParaRPr lang="cs-CZ" b="1" baseline="-25000" noProof="0" dirty="0">
              <a:solidFill>
                <a:srgbClr val="2A385D"/>
              </a:solidFill>
              <a:latin typeface="Montserrat" pitchFamily="2" charset="-18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9677995" y="6263640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cs-CZ" sz="1600" dirty="0">
                <a:ea typeface="Inter Medium" pitchFamily="34" charset="-122"/>
              </a:rPr>
              <a:t>Při výrobě portlandského slínku - kalcinace vápence </a:t>
            </a:r>
            <a:endParaRPr lang="cs-CZ" sz="1750" noProof="0" dirty="0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484881DD-0816-26A1-8E00-FD6AE39D8CC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B92486E8-7703-2510-13B5-3E898236E86B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B192028A-E909-1613-DD41-9F62F8C7D794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24" name="Text 3">
                <a:extLst>
                  <a:ext uri="{FF2B5EF4-FFF2-40B4-BE49-F238E27FC236}">
                    <a16:creationId xmlns:a16="http://schemas.microsoft.com/office/drawing/2014/main" id="{92D4A9A1-B5E6-AC27-A447-AB948547FBBA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25" name="Skupina 24">
                <a:extLst>
                  <a:ext uri="{FF2B5EF4-FFF2-40B4-BE49-F238E27FC236}">
                    <a16:creationId xmlns:a16="http://schemas.microsoft.com/office/drawing/2014/main" id="{57933764-93E0-50E6-9225-BDFA8A027DD6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26" name="Obrázek 25">
                  <a:extLst>
                    <a:ext uri="{FF2B5EF4-FFF2-40B4-BE49-F238E27FC236}">
                      <a16:creationId xmlns:a16="http://schemas.microsoft.com/office/drawing/2014/main" id="{88352298-0079-6F55-A0B4-CC609E2812B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27" name="Obrázek 26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686F8871-2CB1-EFFB-608B-7C77A2DF4223}"/>
                    </a:ext>
                  </a:extLst>
                </p:cNvPr>
                <p:cNvPicPr/>
                <p:nvPr/>
              </p:nvPicPr>
              <p:blipFill>
                <a:blip r:embed="rId10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88046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517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10326"/>
            <a:ext cx="11092458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cs-CZ" sz="3900" b="1" noProof="0" dirty="0">
                <a:solidFill>
                  <a:srgbClr val="2A385D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SAM</a:t>
            </a: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 – skryté zásoby stavebních i kritických </a:t>
            </a:r>
            <a:b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</a:b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DM Sans Semi Bold" pitchFamily="34" charset="-122"/>
                <a:cs typeface="DM Sans Semi Bold" pitchFamily="34" charset="-120"/>
              </a:rPr>
              <a:t>surovin v ČR</a:t>
            </a:r>
            <a:endParaRPr lang="cs-CZ" sz="3900" b="1" noProof="0" dirty="0">
              <a:solidFill>
                <a:srgbClr val="88BE55"/>
              </a:solidFill>
              <a:latin typeface="Montserrat" pitchFamily="2" charset="-18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526442"/>
            <a:ext cx="13042821" cy="397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Popílky ze spalování uhlí představují vedlejší energetický produkt, který byl v České republice desítky let ukládán na </a:t>
            </a:r>
            <a:r>
              <a:rPr lang="cs-CZ" sz="160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úloži</a:t>
            </a: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štích a vnitřních výsypkách.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C436CD2D-380A-3918-CD92-9CA1AB7AF4D9}"/>
              </a:ext>
            </a:extLst>
          </p:cNvPr>
          <p:cNvGrpSpPr/>
          <p:nvPr/>
        </p:nvGrpSpPr>
        <p:grpSpPr>
          <a:xfrm>
            <a:off x="7442717" y="5156058"/>
            <a:ext cx="6393894" cy="1592742"/>
            <a:chOff x="7523103" y="5095141"/>
            <a:chExt cx="6393894" cy="1592742"/>
          </a:xfrm>
        </p:grpSpPr>
        <p:sp>
          <p:nvSpPr>
            <p:cNvPr id="8" name="Text 5"/>
            <p:cNvSpPr/>
            <p:nvPr/>
          </p:nvSpPr>
          <p:spPr>
            <a:xfrm>
              <a:off x="7523103" y="5095141"/>
              <a:ext cx="6393894" cy="6736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300"/>
                </a:lnSpc>
                <a:buNone/>
              </a:pPr>
              <a:r>
                <a:rPr lang="cs-CZ" sz="4800" noProof="0" dirty="0">
                  <a:solidFill>
                    <a:srgbClr val="2A385D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100 mil. tun</a:t>
              </a:r>
              <a:endParaRPr lang="cs-CZ" sz="4800" noProof="0" dirty="0">
                <a:solidFill>
                  <a:srgbClr val="2A385D"/>
                </a:solidFill>
                <a:latin typeface="Montserrat" pitchFamily="2" charset="-18"/>
              </a:endParaRPr>
            </a:p>
          </p:txBody>
        </p:sp>
        <p:sp>
          <p:nvSpPr>
            <p:cNvPr id="10" name="Text 7"/>
            <p:cNvSpPr/>
            <p:nvPr/>
          </p:nvSpPr>
          <p:spPr>
            <a:xfrm>
              <a:off x="7523103" y="5851960"/>
              <a:ext cx="6393894" cy="83592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2550"/>
                </a:lnSpc>
              </a:pPr>
              <a:r>
                <a:rPr lang="cs-CZ" b="1" dirty="0">
                  <a:latin typeface="Source Sans 3" panose="020B0303030403020204" pitchFamily="34" charset="0"/>
                </a:rPr>
                <a:t>okamžité využití</a:t>
              </a:r>
              <a:br>
                <a:rPr lang="cs-CZ" sz="1600" dirty="0">
                  <a:latin typeface="Source Sans 3" panose="020B0303030403020204" pitchFamily="34" charset="0"/>
                </a:rPr>
              </a:br>
              <a:r>
                <a:rPr lang="cs-CZ" sz="1600" dirty="0">
                  <a:latin typeface="Source Sans 3" panose="020B0303030403020204" pitchFamily="34" charset="0"/>
                </a:rPr>
                <a:t>díky vhodným fyzikálním a chemickým vlastnostem</a:t>
              </a:r>
              <a:endParaRPr lang="cs-CZ" sz="1600" noProof="0" dirty="0">
                <a:latin typeface="Source Sans 3" panose="020B0303030403020204" pitchFamily="34" charset="0"/>
              </a:endParaRPr>
            </a:p>
          </p:txBody>
        </p:sp>
      </p:grpSp>
      <p:sp>
        <p:nvSpPr>
          <p:cNvPr id="11" name="Text 8"/>
          <p:cNvSpPr/>
          <p:nvPr/>
        </p:nvSpPr>
        <p:spPr>
          <a:xfrm>
            <a:off x="793790" y="6810230"/>
            <a:ext cx="13042821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Tyto zásoby nabývají na významu jako potenciální zdroj </a:t>
            </a:r>
            <a:r>
              <a:rPr lang="cs-CZ" sz="1600" b="1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stavebních a strategických surovin</a:t>
            </a:r>
            <a:r>
              <a:rPr lang="cs-CZ" sz="1600" noProof="0" dirty="0">
                <a:latin typeface="Source Sans 3" panose="020B0303030403020204" pitchFamily="34" charset="0"/>
                <a:ea typeface="Inter Medium" pitchFamily="34" charset="-122"/>
                <a:cs typeface="Inter Medium" pitchFamily="34" charset="-120"/>
              </a:rPr>
              <a:t> včetně prvků vzácných zemin (REEs).</a:t>
            </a:r>
            <a:endParaRPr lang="cs-CZ" sz="1600" noProof="0" dirty="0">
              <a:latin typeface="Source Sans 3" panose="020B0303030403020204" pitchFamily="34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3095465-6354-9E9D-6D56-10291E09D83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8DFA3D63-8317-6BE2-6412-CBE1B9389AB5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613CA385-1B6B-4E97-6F67-7225098A897D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15" name="Text 3">
                <a:extLst>
                  <a:ext uri="{FF2B5EF4-FFF2-40B4-BE49-F238E27FC236}">
                    <a16:creationId xmlns:a16="http://schemas.microsoft.com/office/drawing/2014/main" id="{4A58B184-94E7-3119-D1B7-5A01B89D8B44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D0C82470-36DA-CDE2-6D9E-EDE907AD6812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17" name="Obrázek 16">
                  <a:extLst>
                    <a:ext uri="{FF2B5EF4-FFF2-40B4-BE49-F238E27FC236}">
                      <a16:creationId xmlns:a16="http://schemas.microsoft.com/office/drawing/2014/main" id="{9D505870-48B2-804E-91AF-8F614779B47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18" name="Obrázek 17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F60F5FCD-EE2C-AE9A-0D58-9BED35F27F13}"/>
                    </a:ext>
                  </a:extLst>
                </p:cNvPr>
                <p:cNvPicPr/>
                <p:nvPr/>
              </p:nvPicPr>
              <p:blipFill>
                <a:blip r:embed="rId5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B8EA8BB3-B8B1-F8DA-04CF-B56F5FD21EE1}"/>
              </a:ext>
            </a:extLst>
          </p:cNvPr>
          <p:cNvGrpSpPr/>
          <p:nvPr/>
        </p:nvGrpSpPr>
        <p:grpSpPr>
          <a:xfrm>
            <a:off x="840920" y="5156058"/>
            <a:ext cx="6393894" cy="1592742"/>
            <a:chOff x="921306" y="5111185"/>
            <a:chExt cx="6393894" cy="1592742"/>
          </a:xfrm>
        </p:grpSpPr>
        <p:sp>
          <p:nvSpPr>
            <p:cNvPr id="19" name="Text 5">
              <a:extLst>
                <a:ext uri="{FF2B5EF4-FFF2-40B4-BE49-F238E27FC236}">
                  <a16:creationId xmlns:a16="http://schemas.microsoft.com/office/drawing/2014/main" id="{4A53EF7B-9AA8-388F-6A6D-9E5629242A57}"/>
                </a:ext>
              </a:extLst>
            </p:cNvPr>
            <p:cNvSpPr/>
            <p:nvPr/>
          </p:nvSpPr>
          <p:spPr>
            <a:xfrm>
              <a:off x="921306" y="5111185"/>
              <a:ext cx="6393894" cy="6736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300"/>
                </a:lnSpc>
                <a:buNone/>
              </a:pPr>
              <a:r>
                <a:rPr lang="cs-CZ" sz="4800" dirty="0">
                  <a:solidFill>
                    <a:srgbClr val="2A385D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250</a:t>
              </a:r>
              <a:r>
                <a:rPr lang="cs-CZ" sz="4800" noProof="0" dirty="0">
                  <a:solidFill>
                    <a:srgbClr val="2A385D"/>
                  </a:solidFill>
                  <a:latin typeface="Montserrat" pitchFamily="2" charset="-18"/>
                  <a:ea typeface="DM Sans Semi Bold" pitchFamily="34" charset="-122"/>
                  <a:cs typeface="DM Sans Semi Bold" pitchFamily="34" charset="-120"/>
                </a:rPr>
                <a:t> mil. tun</a:t>
              </a:r>
              <a:endParaRPr lang="cs-CZ" sz="4800" noProof="0" dirty="0">
                <a:solidFill>
                  <a:srgbClr val="2A385D"/>
                </a:solidFill>
                <a:latin typeface="Montserrat" pitchFamily="2" charset="-18"/>
              </a:endParaRPr>
            </a:p>
          </p:txBody>
        </p:sp>
        <p:sp>
          <p:nvSpPr>
            <p:cNvPr id="20" name="Text 7">
              <a:extLst>
                <a:ext uri="{FF2B5EF4-FFF2-40B4-BE49-F238E27FC236}">
                  <a16:creationId xmlns:a16="http://schemas.microsoft.com/office/drawing/2014/main" id="{0AF3FE47-BFAE-B94C-7D6E-63A002FF4936}"/>
                </a:ext>
              </a:extLst>
            </p:cNvPr>
            <p:cNvSpPr/>
            <p:nvPr/>
          </p:nvSpPr>
          <p:spPr>
            <a:xfrm>
              <a:off x="921306" y="5868004"/>
              <a:ext cx="6393894" cy="83592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2550"/>
                </a:lnSpc>
              </a:pPr>
              <a:r>
                <a:rPr lang="cs-CZ" b="1" dirty="0">
                  <a:latin typeface="Source Sans 3" panose="020B0303030403020204" pitchFamily="34" charset="0"/>
                </a:rPr>
                <a:t>celkových zásob</a:t>
              </a:r>
              <a:br>
                <a:rPr lang="cs-CZ" sz="1600" dirty="0">
                  <a:latin typeface="Source Sans 3" panose="020B0303030403020204" pitchFamily="34" charset="0"/>
                </a:rPr>
              </a:br>
              <a:r>
                <a:rPr lang="cs-CZ" sz="1600" dirty="0">
                  <a:latin typeface="Source Sans 3" panose="020B0303030403020204" pitchFamily="34" charset="0"/>
                </a:rPr>
                <a:t>popelovin v České republice</a:t>
              </a:r>
              <a:endParaRPr lang="cs-CZ" sz="1600" noProof="0" dirty="0">
                <a:latin typeface="Source Sans 3" panose="020B03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68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35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3474598"/>
            <a:ext cx="12495371" cy="1940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600"/>
              </a:lnSpc>
              <a:buNone/>
            </a:pPr>
            <a:r>
              <a:rPr lang="cs-CZ" sz="4800" noProof="0" dirty="0">
                <a:solidFill>
                  <a:srgbClr val="2A385D"/>
                </a:solidFill>
                <a:latin typeface="Source Sans 3" panose="020B0303030403020204" pitchFamily="34" charset="0"/>
                <a:ea typeface="DM Sans Semi Bold" pitchFamily="34" charset="-122"/>
                <a:cs typeface="DM Sans Semi Bold" pitchFamily="34" charset="-120"/>
              </a:rPr>
              <a:t>Děkuji vám za pozornost</a:t>
            </a:r>
            <a:endParaRPr lang="cs-CZ" sz="4800" noProof="0" dirty="0">
              <a:solidFill>
                <a:srgbClr val="2A385D"/>
              </a:solidFill>
              <a:latin typeface="Source Sans 3" panose="020B0303030403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39607" y="5378345"/>
            <a:ext cx="4053940" cy="45719"/>
          </a:xfrm>
          <a:prstGeom prst="rect">
            <a:avLst/>
          </a:prstGeom>
          <a:solidFill>
            <a:srgbClr val="464646">
              <a:alpha val="50000"/>
            </a:srgbClr>
          </a:solidFill>
          <a:ln>
            <a:solidFill>
              <a:srgbClr val="88BE55"/>
            </a:solidFill>
          </a:ln>
        </p:spPr>
        <p:txBody>
          <a:bodyPr/>
          <a:lstStyle/>
          <a:p>
            <a:endParaRPr lang="cs-CZ" noProof="0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76786B0-13D2-4EFD-3973-C7E5552B2225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457B7388-D32D-74B8-6A51-7C22CC2A458F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89B7EC58-1B08-FB36-AAD6-8DB21193A1A1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10" name="Text 3">
                <a:extLst>
                  <a:ext uri="{FF2B5EF4-FFF2-40B4-BE49-F238E27FC236}">
                    <a16:creationId xmlns:a16="http://schemas.microsoft.com/office/drawing/2014/main" id="{F3F0DF09-299A-38AD-EFEB-FF9F4A4C87EB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1" name="Skupina 10">
                <a:extLst>
                  <a:ext uri="{FF2B5EF4-FFF2-40B4-BE49-F238E27FC236}">
                    <a16:creationId xmlns:a16="http://schemas.microsoft.com/office/drawing/2014/main" id="{5E63B59B-0CA4-FF6E-B6DB-2377DA82471F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12" name="Obrázek 11">
                  <a:extLst>
                    <a:ext uri="{FF2B5EF4-FFF2-40B4-BE49-F238E27FC236}">
                      <a16:creationId xmlns:a16="http://schemas.microsoft.com/office/drawing/2014/main" id="{1F6F3C2F-9F07-826C-3F68-39EF74A160D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13" name="Obrázek 12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A1B016D6-917C-86D0-CF6D-A06C935E9F77}"/>
                    </a:ext>
                  </a:extLst>
                </p:cNvPr>
                <p:cNvPicPr/>
                <p:nvPr/>
              </p:nvPicPr>
              <p:blipFill>
                <a:blip r:embed="rId5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Text 1">
            <a:extLst>
              <a:ext uri="{FF2B5EF4-FFF2-40B4-BE49-F238E27FC236}">
                <a16:creationId xmlns:a16="http://schemas.microsoft.com/office/drawing/2014/main" id="{EED5B24D-FAC8-1B03-A749-FCF81EFFF6F5}"/>
              </a:ext>
            </a:extLst>
          </p:cNvPr>
          <p:cNvSpPr/>
          <p:nvPr/>
        </p:nvSpPr>
        <p:spPr>
          <a:xfrm>
            <a:off x="839607" y="6155136"/>
            <a:ext cx="5093375" cy="666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cs-CZ" sz="2400" noProof="0" dirty="0">
                <a:solidFill>
                  <a:srgbClr val="2A385D"/>
                </a:solidFill>
                <a:latin typeface="Montserrat" panose="00000500000000000000" pitchFamily="50" charset="-18"/>
                <a:ea typeface="Montserrat Bold" pitchFamily="34" charset="-122"/>
                <a:cs typeface="Montserrat Bold" pitchFamily="34" charset="-120"/>
              </a:rPr>
              <a:t>SILO TRANSPORT, a.s.</a:t>
            </a:r>
            <a:endParaRPr lang="cs-CZ" sz="2400" noProof="0" dirty="0">
              <a:solidFill>
                <a:srgbClr val="2A385D"/>
              </a:solidFill>
              <a:latin typeface="Montserrat" panose="00000500000000000000" pitchFamily="50" charset="-18"/>
            </a:endParaRP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B93E6756-57DB-8861-EAF0-AC2A210D79F9}"/>
              </a:ext>
            </a:extLst>
          </p:cNvPr>
          <p:cNvSpPr/>
          <p:nvPr/>
        </p:nvSpPr>
        <p:spPr>
          <a:xfrm>
            <a:off x="863799" y="5734487"/>
            <a:ext cx="3698558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cs-CZ" sz="2800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Ing. Radoslav Záruba</a:t>
            </a:r>
            <a:endParaRPr lang="cs-CZ" sz="2800" noProof="0" dirty="0">
              <a:solidFill>
                <a:srgbClr val="2A38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0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1142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4085" y="617595"/>
            <a:ext cx="7928510" cy="885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SILO TRANSPORT, a.s.</a:t>
            </a:r>
            <a:endParaRPr lang="cs-CZ" sz="3900" noProof="0" dirty="0">
              <a:solidFill>
                <a:srgbClr val="88BE55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094085" y="1836869"/>
            <a:ext cx="3627953" cy="1126212"/>
          </a:xfrm>
          <a:prstGeom prst="roundRect">
            <a:avLst>
              <a:gd name="adj" fmla="val 2137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5" name="Text 2"/>
          <p:cNvSpPr/>
          <p:nvPr/>
        </p:nvSpPr>
        <p:spPr>
          <a:xfrm>
            <a:off x="6254463" y="1997246"/>
            <a:ext cx="18230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Vlastnictví</a:t>
            </a:r>
            <a:endParaRPr lang="cs-CZ" noProof="0" dirty="0"/>
          </a:p>
        </p:txBody>
      </p:sp>
      <p:sp>
        <p:nvSpPr>
          <p:cNvPr id="6" name="Text 3"/>
          <p:cNvSpPr/>
          <p:nvPr/>
        </p:nvSpPr>
        <p:spPr>
          <a:xfrm>
            <a:off x="6254463" y="2321215"/>
            <a:ext cx="3307199" cy="625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cs-CZ" sz="1600" noProof="0" dirty="0">
                <a:ea typeface="Source Sans 3" pitchFamily="34" charset="-122"/>
                <a:cs typeface="Source Sans 3" pitchFamily="34" charset="-120"/>
              </a:rPr>
              <a:t>Od listopadu 2022 součástí energetické skupiny Sev.en Česká energie a.s.</a:t>
            </a:r>
            <a:endParaRPr lang="cs-CZ" sz="1600" noProof="0" dirty="0"/>
          </a:p>
        </p:txBody>
      </p:sp>
      <p:sp>
        <p:nvSpPr>
          <p:cNvPr id="7" name="Shape 4"/>
          <p:cNvSpPr/>
          <p:nvPr/>
        </p:nvSpPr>
        <p:spPr>
          <a:xfrm>
            <a:off x="10145640" y="1827351"/>
            <a:ext cx="3628072" cy="1126212"/>
          </a:xfrm>
          <a:prstGeom prst="roundRect">
            <a:avLst>
              <a:gd name="adj" fmla="val 2137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8" name="Text 5"/>
          <p:cNvSpPr/>
          <p:nvPr/>
        </p:nvSpPr>
        <p:spPr>
          <a:xfrm>
            <a:off x="10298788" y="1978210"/>
            <a:ext cx="18230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Zkušenosti</a:t>
            </a:r>
            <a:endParaRPr lang="cs-CZ" noProof="0" dirty="0"/>
          </a:p>
        </p:txBody>
      </p:sp>
      <p:sp>
        <p:nvSpPr>
          <p:cNvPr id="9" name="Text 6"/>
          <p:cNvSpPr/>
          <p:nvPr/>
        </p:nvSpPr>
        <p:spPr>
          <a:xfrm>
            <a:off x="10298788" y="2302179"/>
            <a:ext cx="3307318" cy="481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cs-CZ" sz="1600" noProof="0" dirty="0">
                <a:ea typeface="Source Sans 3" pitchFamily="34" charset="-122"/>
                <a:cs typeface="Source Sans 3" pitchFamily="34" charset="-120"/>
              </a:rPr>
              <a:t>Více než 20 let na trhu s prodejem stavebních alternativních materiálů</a:t>
            </a:r>
            <a:endParaRPr lang="cs-CZ" sz="1600" noProof="0" dirty="0"/>
          </a:p>
        </p:txBody>
      </p:sp>
      <p:sp>
        <p:nvSpPr>
          <p:cNvPr id="10" name="Shape 7"/>
          <p:cNvSpPr/>
          <p:nvPr/>
        </p:nvSpPr>
        <p:spPr>
          <a:xfrm>
            <a:off x="6094085" y="3123458"/>
            <a:ext cx="7672398" cy="885468"/>
          </a:xfrm>
          <a:prstGeom prst="roundRect">
            <a:avLst>
              <a:gd name="adj" fmla="val 2718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1" name="Text 8"/>
          <p:cNvSpPr/>
          <p:nvPr/>
        </p:nvSpPr>
        <p:spPr>
          <a:xfrm>
            <a:off x="6254463" y="3283836"/>
            <a:ext cx="18230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cs-CZ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Portfolio</a:t>
            </a:r>
            <a:endParaRPr lang="cs-CZ" noProof="0" dirty="0"/>
          </a:p>
        </p:txBody>
      </p:sp>
      <p:sp>
        <p:nvSpPr>
          <p:cNvPr id="12" name="Text 9"/>
          <p:cNvSpPr/>
          <p:nvPr/>
        </p:nvSpPr>
        <p:spPr>
          <a:xfrm>
            <a:off x="6254463" y="3607805"/>
            <a:ext cx="7095649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cs-CZ" sz="1600" noProof="0" dirty="0">
                <a:ea typeface="Source Sans 3" pitchFamily="34" charset="-122"/>
                <a:cs typeface="Source Sans 3" pitchFamily="34" charset="-120"/>
              </a:rPr>
              <a:t>11 zdrojů v ČR, široké portfolio produktů, vzájemná záloha při výpadku zdroje SAM</a:t>
            </a:r>
            <a:endParaRPr lang="cs-CZ" sz="1600" noProof="0" dirty="0"/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14BB8B8C-99BA-8F71-F376-20174ADC9954}"/>
              </a:ext>
            </a:extLst>
          </p:cNvPr>
          <p:cNvGrpSpPr/>
          <p:nvPr/>
        </p:nvGrpSpPr>
        <p:grpSpPr>
          <a:xfrm>
            <a:off x="6094085" y="4271036"/>
            <a:ext cx="2338388" cy="1535192"/>
            <a:chOff x="6094085" y="4271036"/>
            <a:chExt cx="2338388" cy="1535192"/>
          </a:xfrm>
        </p:grpSpPr>
        <p:sp>
          <p:nvSpPr>
            <p:cNvPr id="13" name="Text 10"/>
            <p:cNvSpPr/>
            <p:nvPr/>
          </p:nvSpPr>
          <p:spPr>
            <a:xfrm>
              <a:off x="6094085" y="4271036"/>
              <a:ext cx="2338388" cy="5293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150"/>
                </a:lnSpc>
                <a:buNone/>
              </a:pPr>
              <a:r>
                <a:rPr lang="cs-CZ" sz="4150" b="1" noProof="0" dirty="0">
                  <a:solidFill>
                    <a:srgbClr val="2A385D"/>
                  </a:solidFill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120+</a:t>
              </a:r>
              <a:endParaRPr lang="cs-CZ" sz="4150" noProof="0" dirty="0">
                <a:solidFill>
                  <a:srgbClr val="2A385D"/>
                </a:solidFill>
              </a:endParaRPr>
            </a:p>
          </p:txBody>
        </p:sp>
        <p:sp>
          <p:nvSpPr>
            <p:cNvPr id="14" name="Text 11"/>
            <p:cNvSpPr/>
            <p:nvPr/>
          </p:nvSpPr>
          <p:spPr>
            <a:xfrm>
              <a:off x="6351737" y="5000770"/>
              <a:ext cx="1823085" cy="227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cs-CZ" b="1" dirty="0"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z</a:t>
              </a:r>
              <a:r>
                <a:rPr lang="cs-CZ" b="1" noProof="0" dirty="0"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ákazníků</a:t>
              </a:r>
              <a:endParaRPr lang="cs-CZ" noProof="0" dirty="0"/>
            </a:p>
          </p:txBody>
        </p:sp>
        <p:sp>
          <p:nvSpPr>
            <p:cNvPr id="15" name="Text 12"/>
            <p:cNvSpPr/>
            <p:nvPr/>
          </p:nvSpPr>
          <p:spPr>
            <a:xfrm>
              <a:off x="6094085" y="5324739"/>
              <a:ext cx="2338388" cy="48148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850"/>
                </a:lnSpc>
                <a:buNone/>
              </a:pPr>
              <a:r>
                <a:rPr lang="cs-CZ" sz="140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v</a:t>
              </a:r>
              <a:r>
                <a:rPr lang="cs-CZ" sz="1400" noProof="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 ČR, Rakousku, Německu, Maďarsku, Slovensku </a:t>
              </a:r>
              <a:br>
                <a:rPr lang="cs-CZ" sz="1400" noProof="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</a:br>
              <a:r>
                <a:rPr lang="cs-CZ" sz="1400" noProof="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a Slovinsku</a:t>
              </a:r>
              <a:endParaRPr lang="cs-CZ" sz="1400" noProof="0" dirty="0"/>
            </a:p>
          </p:txBody>
        </p: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537713E6-1EF5-D92B-1839-5A5A9958556C}"/>
              </a:ext>
            </a:extLst>
          </p:cNvPr>
          <p:cNvGrpSpPr/>
          <p:nvPr/>
        </p:nvGrpSpPr>
        <p:grpSpPr>
          <a:xfrm>
            <a:off x="9144002" y="4241693"/>
            <a:ext cx="2338507" cy="1294447"/>
            <a:chOff x="8688704" y="4291846"/>
            <a:chExt cx="2338507" cy="1294447"/>
          </a:xfrm>
        </p:grpSpPr>
        <p:sp>
          <p:nvSpPr>
            <p:cNvPr id="16" name="Text 13"/>
            <p:cNvSpPr/>
            <p:nvPr/>
          </p:nvSpPr>
          <p:spPr>
            <a:xfrm>
              <a:off x="8688704" y="4291846"/>
              <a:ext cx="2338507" cy="5293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150"/>
                </a:lnSpc>
                <a:buNone/>
              </a:pPr>
              <a:r>
                <a:rPr lang="cs-CZ" sz="4150" b="1" noProof="0" dirty="0">
                  <a:solidFill>
                    <a:srgbClr val="2A385D"/>
                  </a:solidFill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600</a:t>
              </a:r>
              <a:endParaRPr lang="cs-CZ" sz="4150" noProof="0" dirty="0">
                <a:solidFill>
                  <a:srgbClr val="2A385D"/>
                </a:solidFill>
              </a:endParaRPr>
            </a:p>
          </p:txBody>
        </p:sp>
        <p:sp>
          <p:nvSpPr>
            <p:cNvPr id="17" name="Text 14"/>
            <p:cNvSpPr/>
            <p:nvPr/>
          </p:nvSpPr>
          <p:spPr>
            <a:xfrm>
              <a:off x="8946355" y="5021580"/>
              <a:ext cx="1823085" cy="227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cs-CZ" b="1" dirty="0"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t</a:t>
              </a:r>
              <a:r>
                <a:rPr lang="cs-CZ" b="1" noProof="0" dirty="0" err="1"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isíc</a:t>
              </a:r>
              <a:r>
                <a:rPr lang="cs-CZ" b="1" noProof="0" dirty="0"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 tun ročně</a:t>
              </a:r>
              <a:endParaRPr lang="cs-CZ" noProof="0" dirty="0"/>
            </a:p>
          </p:txBody>
        </p:sp>
        <p:sp>
          <p:nvSpPr>
            <p:cNvPr id="18" name="Text 15"/>
            <p:cNvSpPr/>
            <p:nvPr/>
          </p:nvSpPr>
          <p:spPr>
            <a:xfrm>
              <a:off x="8688704" y="5345549"/>
              <a:ext cx="2338507" cy="24074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850"/>
                </a:lnSpc>
                <a:buNone/>
              </a:pPr>
              <a:r>
                <a:rPr lang="cs-CZ" sz="140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d</a:t>
              </a:r>
              <a:r>
                <a:rPr lang="cs-CZ" sz="1400" noProof="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odávek SAM na trh</a:t>
              </a:r>
              <a:endParaRPr lang="cs-CZ" sz="1400" noProof="0" dirty="0"/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0D56093E-4712-A2F9-68FE-BA640FA4DF0D}"/>
              </a:ext>
            </a:extLst>
          </p:cNvPr>
          <p:cNvGrpSpPr/>
          <p:nvPr/>
        </p:nvGrpSpPr>
        <p:grpSpPr>
          <a:xfrm>
            <a:off x="11798744" y="4281452"/>
            <a:ext cx="2338388" cy="1294447"/>
            <a:chOff x="11428095" y="4291846"/>
            <a:chExt cx="2338388" cy="1294447"/>
          </a:xfrm>
        </p:grpSpPr>
        <p:sp>
          <p:nvSpPr>
            <p:cNvPr id="19" name="Text 16"/>
            <p:cNvSpPr/>
            <p:nvPr/>
          </p:nvSpPr>
          <p:spPr>
            <a:xfrm>
              <a:off x="11428095" y="4291846"/>
              <a:ext cx="2338388" cy="5293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150"/>
                </a:lnSpc>
                <a:buNone/>
              </a:pPr>
              <a:r>
                <a:rPr lang="cs-CZ" sz="4150" b="1" noProof="0" dirty="0">
                  <a:solidFill>
                    <a:srgbClr val="2A385D"/>
                  </a:solidFill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23</a:t>
              </a:r>
              <a:endParaRPr lang="cs-CZ" sz="4150" noProof="0" dirty="0">
                <a:solidFill>
                  <a:srgbClr val="2A385D"/>
                </a:solidFill>
              </a:endParaRPr>
            </a:p>
          </p:txBody>
        </p:sp>
        <p:sp>
          <p:nvSpPr>
            <p:cNvPr id="20" name="Text 17"/>
            <p:cNvSpPr/>
            <p:nvPr/>
          </p:nvSpPr>
          <p:spPr>
            <a:xfrm>
              <a:off x="11685746" y="5021580"/>
              <a:ext cx="1823085" cy="227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cs-CZ" b="1" noProof="0" dirty="0"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tisíc dodávek</a:t>
              </a:r>
              <a:endParaRPr lang="cs-CZ" noProof="0" dirty="0"/>
            </a:p>
          </p:txBody>
        </p:sp>
        <p:sp>
          <p:nvSpPr>
            <p:cNvPr id="21" name="Text 18"/>
            <p:cNvSpPr/>
            <p:nvPr/>
          </p:nvSpPr>
          <p:spPr>
            <a:xfrm>
              <a:off x="11428095" y="5345549"/>
              <a:ext cx="2338388" cy="24074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850"/>
                </a:lnSpc>
                <a:buNone/>
              </a:pPr>
              <a:r>
                <a:rPr lang="cs-CZ" sz="140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k</a:t>
              </a:r>
              <a:r>
                <a:rPr lang="cs-CZ" sz="1400" noProof="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oordinovaných ročně</a:t>
              </a:r>
              <a:endParaRPr lang="cs-CZ" sz="1400" noProof="0" dirty="0"/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81EB3AFE-29B2-E81C-1E2F-14B93672C468}"/>
              </a:ext>
            </a:extLst>
          </p:cNvPr>
          <p:cNvGrpSpPr/>
          <p:nvPr/>
        </p:nvGrpSpPr>
        <p:grpSpPr>
          <a:xfrm>
            <a:off x="9144002" y="5975209"/>
            <a:ext cx="2338507" cy="1294447"/>
            <a:chOff x="8889087" y="6228040"/>
            <a:chExt cx="2338507" cy="1294447"/>
          </a:xfrm>
        </p:grpSpPr>
        <p:sp>
          <p:nvSpPr>
            <p:cNvPr id="22" name="Text 19"/>
            <p:cNvSpPr/>
            <p:nvPr/>
          </p:nvSpPr>
          <p:spPr>
            <a:xfrm>
              <a:off x="8889087" y="6228040"/>
              <a:ext cx="2338507" cy="5293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150"/>
                </a:lnSpc>
                <a:buNone/>
              </a:pPr>
              <a:r>
                <a:rPr lang="cs-CZ" sz="4150" b="1" noProof="0" dirty="0">
                  <a:solidFill>
                    <a:srgbClr val="2A385D"/>
                  </a:solidFill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7 mil.</a:t>
              </a:r>
              <a:endParaRPr lang="cs-CZ" sz="4150" noProof="0" dirty="0">
                <a:solidFill>
                  <a:srgbClr val="2A385D"/>
                </a:solidFill>
              </a:endParaRPr>
            </a:p>
          </p:txBody>
        </p:sp>
        <p:sp>
          <p:nvSpPr>
            <p:cNvPr id="23" name="Text 20"/>
            <p:cNvSpPr/>
            <p:nvPr/>
          </p:nvSpPr>
          <p:spPr>
            <a:xfrm>
              <a:off x="9146738" y="6957774"/>
              <a:ext cx="1823085" cy="227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cs-CZ" b="1" noProof="0" dirty="0">
                  <a:latin typeface="Montserrat" pitchFamily="2" charset="-18"/>
                  <a:ea typeface="Montserrat Bold" pitchFamily="34" charset="-122"/>
                  <a:cs typeface="Montserrat Bold" pitchFamily="34" charset="-120"/>
                </a:rPr>
                <a:t>tun celkem</a:t>
              </a:r>
              <a:endParaRPr lang="cs-CZ" noProof="0" dirty="0"/>
            </a:p>
          </p:txBody>
        </p:sp>
        <p:sp>
          <p:nvSpPr>
            <p:cNvPr id="24" name="Text 21"/>
            <p:cNvSpPr/>
            <p:nvPr/>
          </p:nvSpPr>
          <p:spPr>
            <a:xfrm>
              <a:off x="8889087" y="7281743"/>
              <a:ext cx="2338507" cy="24074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850"/>
                </a:lnSpc>
                <a:buNone/>
              </a:pPr>
              <a:r>
                <a:rPr lang="cs-CZ" sz="140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d</a:t>
              </a:r>
              <a:r>
                <a:rPr lang="cs-CZ" sz="1400" noProof="0" dirty="0">
                  <a:latin typeface="Source Sans 3" pitchFamily="34" charset="0"/>
                  <a:ea typeface="Source Sans 3" pitchFamily="34" charset="-122"/>
                  <a:cs typeface="Source Sans 3" pitchFamily="34" charset="-120"/>
                </a:rPr>
                <a:t>odaných od roku 2010</a:t>
              </a:r>
              <a:endParaRPr lang="cs-CZ" sz="1400" noProof="0" dirty="0"/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8884F8C4-0CFC-D9FA-1563-215B8F07D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7419540"/>
            <a:ext cx="14630400" cy="810060"/>
            <a:chOff x="0" y="7419540"/>
            <a:chExt cx="14630400" cy="810060"/>
          </a:xfrm>
        </p:grpSpPr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FCAE9BD6-6ED2-10E4-7F67-69673BB1E2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21AB92AC-DEE5-E83C-9F21-5A977C0CCB5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26" name="Text 3">
                <a:extLst>
                  <a:ext uri="{FF2B5EF4-FFF2-40B4-BE49-F238E27FC236}">
                    <a16:creationId xmlns:a16="http://schemas.microsoft.com/office/drawing/2014/main" id="{614713B5-70F1-C0D4-7637-ED63C1670E0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1" name="Skupina 30">
                <a:extLst>
                  <a:ext uri="{FF2B5EF4-FFF2-40B4-BE49-F238E27FC236}">
                    <a16:creationId xmlns:a16="http://schemas.microsoft.com/office/drawing/2014/main" id="{CC047968-DDB3-BE72-3323-8A131413CF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29" name="Obrázek 28">
                  <a:extLst>
                    <a:ext uri="{FF2B5EF4-FFF2-40B4-BE49-F238E27FC236}">
                      <a16:creationId xmlns:a16="http://schemas.microsoft.com/office/drawing/2014/main" id="{133B287A-F58D-0C17-32A0-93A4BE3D1F3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30" name="Obrázek 29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B33C0F0D-5D25-E054-26DB-47E835FAEE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486400" cy="70926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9205" y="591932"/>
            <a:ext cx="7731212" cy="1347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cs-CZ" sz="39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SAM</a:t>
            </a: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– stavební alternativní materiály</a:t>
            </a:r>
            <a:endParaRPr lang="cs-CZ" sz="3900" noProof="0" dirty="0">
              <a:solidFill>
                <a:srgbClr val="88BE55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069205" y="2547137"/>
            <a:ext cx="3234095" cy="404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cs-CZ" sz="2500" b="1" noProof="0" dirty="0">
                <a:solidFill>
                  <a:srgbClr val="000000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Co jsou SAM?</a:t>
            </a:r>
            <a:endParaRPr lang="cs-CZ" sz="2500" noProof="0" dirty="0"/>
          </a:p>
        </p:txBody>
      </p:sp>
      <p:sp>
        <p:nvSpPr>
          <p:cNvPr id="5" name="Text 2"/>
          <p:cNvSpPr/>
          <p:nvPr/>
        </p:nvSpPr>
        <p:spPr>
          <a:xfrm>
            <a:off x="6069205" y="3188408"/>
            <a:ext cx="3660949" cy="711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cs-CZ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Pevné materiály</a:t>
            </a: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 spálení uhlí v uhelných elektrárnách</a:t>
            </a:r>
            <a:endParaRPr lang="cs-CZ" noProof="0" dirty="0"/>
          </a:p>
        </p:txBody>
      </p:sp>
      <p:sp>
        <p:nvSpPr>
          <p:cNvPr id="6" name="Text 3"/>
          <p:cNvSpPr/>
          <p:nvPr/>
        </p:nvSpPr>
        <p:spPr>
          <a:xfrm>
            <a:off x="6069205" y="3982912"/>
            <a:ext cx="3452693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Certifikované stavební výrobky</a:t>
            </a:r>
            <a:endParaRPr lang="cs-CZ" noProof="0" dirty="0"/>
          </a:p>
        </p:txBody>
      </p:sp>
      <p:sp>
        <p:nvSpPr>
          <p:cNvPr id="8" name="Text 5"/>
          <p:cNvSpPr/>
          <p:nvPr/>
        </p:nvSpPr>
        <p:spPr>
          <a:xfrm>
            <a:off x="10355342" y="2500465"/>
            <a:ext cx="3452693" cy="808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cs-CZ" sz="2500" b="1" noProof="0" dirty="0">
                <a:solidFill>
                  <a:srgbClr val="000000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Výhody pro životní prostředí</a:t>
            </a:r>
            <a:endParaRPr lang="cs-CZ" sz="2500" noProof="0" dirty="0"/>
          </a:p>
        </p:txBody>
      </p:sp>
      <p:sp>
        <p:nvSpPr>
          <p:cNvPr id="9" name="Text 6"/>
          <p:cNvSpPr/>
          <p:nvPr/>
        </p:nvSpPr>
        <p:spPr>
          <a:xfrm>
            <a:off x="10355342" y="3545953"/>
            <a:ext cx="3452693" cy="711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Snížení spotřeby přírodních surovin</a:t>
            </a:r>
            <a:endParaRPr lang="cs-CZ" noProof="0" dirty="0"/>
          </a:p>
        </p:txBody>
      </p:sp>
      <p:sp>
        <p:nvSpPr>
          <p:cNvPr id="10" name="Text 7"/>
          <p:cNvSpPr/>
          <p:nvPr/>
        </p:nvSpPr>
        <p:spPr>
          <a:xfrm>
            <a:off x="10355342" y="4340457"/>
            <a:ext cx="3452693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Prodloužení životnosti zásob</a:t>
            </a:r>
            <a:endParaRPr lang="cs-CZ" noProof="0" dirty="0"/>
          </a:p>
        </p:txBody>
      </p:sp>
      <p:sp>
        <p:nvSpPr>
          <p:cNvPr id="11" name="Text 8"/>
          <p:cNvSpPr/>
          <p:nvPr/>
        </p:nvSpPr>
        <p:spPr>
          <a:xfrm>
            <a:off x="10355342" y="4779202"/>
            <a:ext cx="3452693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Příklad cirkulární ekonomiky</a:t>
            </a:r>
            <a:endParaRPr lang="cs-CZ" noProof="0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409D039-04C4-7D07-23BA-B0AA9D51367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7419540"/>
            <a:ext cx="14630400" cy="810060"/>
            <a:chOff x="0" y="7419540"/>
            <a:chExt cx="14630400" cy="810060"/>
          </a:xfrm>
        </p:grpSpPr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3603CD23-C3A1-5DE7-BCCF-197C1AE4BC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62A83F35-7DF1-2DBE-2AAB-75A5B84167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18" name="Text 3">
                <a:extLst>
                  <a:ext uri="{FF2B5EF4-FFF2-40B4-BE49-F238E27FC236}">
                    <a16:creationId xmlns:a16="http://schemas.microsoft.com/office/drawing/2014/main" id="{23D5E333-BF82-B705-A273-A0C093DABA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9" name="Skupina 18">
                <a:extLst>
                  <a:ext uri="{FF2B5EF4-FFF2-40B4-BE49-F238E27FC236}">
                    <a16:creationId xmlns:a16="http://schemas.microsoft.com/office/drawing/2014/main" id="{A07BD5EF-0955-C889-76A3-0CAD92D5CEC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20" name="Obrázek 19">
                  <a:extLst>
                    <a:ext uri="{FF2B5EF4-FFF2-40B4-BE49-F238E27FC236}">
                      <a16:creationId xmlns:a16="http://schemas.microsoft.com/office/drawing/2014/main" id="{CE63170D-4E54-DA0C-AED1-2CF92A8A69DA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21" name="Obrázek 20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A4171C0F-02C0-88A1-4498-146A66FCF88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6CD759-E683-99AA-29DD-6819C398F7C6}"/>
              </a:ext>
            </a:extLst>
          </p:cNvPr>
          <p:cNvSpPr txBox="1"/>
          <p:nvPr/>
        </p:nvSpPr>
        <p:spPr>
          <a:xfrm>
            <a:off x="6412992" y="5881986"/>
            <a:ext cx="6949440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cs-CZ" sz="800" b="1" dirty="0"/>
          </a:p>
          <a:p>
            <a:endParaRPr lang="cs-CZ" sz="800" b="1" dirty="0"/>
          </a:p>
          <a:p>
            <a:r>
              <a:rPr lang="cs-CZ" b="1" dirty="0"/>
              <a:t>    Významný ekologický přínos:</a:t>
            </a:r>
            <a:r>
              <a:rPr lang="cs-CZ" dirty="0"/>
              <a:t> Při použití 1 tuny popílku v betonu či </a:t>
            </a:r>
          </a:p>
          <a:p>
            <a:r>
              <a:rPr lang="cs-CZ" dirty="0"/>
              <a:t>    cementu dochází ke snížení emisí CO</a:t>
            </a:r>
            <a:r>
              <a:rPr lang="cs-CZ" baseline="-25000" dirty="0"/>
              <a:t>2</a:t>
            </a:r>
            <a:r>
              <a:rPr lang="cs-CZ" dirty="0"/>
              <a:t> o 0,8 tuny 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B74D4067-BC09-B3E6-4E3F-49BA8371B9E4}"/>
              </a:ext>
            </a:extLst>
          </p:cNvPr>
          <p:cNvSpPr/>
          <p:nvPr/>
        </p:nvSpPr>
        <p:spPr>
          <a:xfrm>
            <a:off x="6069204" y="4454832"/>
            <a:ext cx="3660949" cy="711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Produkty nahrazující přírodní zdroje např. kamenivo, písek, vápenec</a:t>
            </a:r>
            <a:b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</a:br>
            <a:endParaRPr lang="cs-CZ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723067"/>
            <a:ext cx="7927896" cy="631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cs-CZ" sz="39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SAM</a:t>
            </a:r>
            <a:r>
              <a:rPr lang="cs-CZ" sz="3900" b="1" noProof="0" dirty="0">
                <a:solidFill>
                  <a:srgbClr val="000000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– přehled hlavních druhů</a:t>
            </a:r>
            <a:endParaRPr lang="cs-CZ" sz="3900" noProof="0" dirty="0">
              <a:solidFill>
                <a:srgbClr val="88BE55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7" y="1918900"/>
            <a:ext cx="3301595" cy="33015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3798" y="5522663"/>
            <a:ext cx="2524363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950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Popílek</a:t>
            </a:r>
            <a:endParaRPr lang="cs-CZ" sz="1950" noProof="0" dirty="0"/>
          </a:p>
        </p:txBody>
      </p:sp>
      <p:sp>
        <p:nvSpPr>
          <p:cNvPr id="5" name="Text 2"/>
          <p:cNvSpPr/>
          <p:nvPr/>
        </p:nvSpPr>
        <p:spPr>
          <a:xfrm>
            <a:off x="863798" y="5971410"/>
            <a:ext cx="4115753" cy="133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cs-CZ" sz="1600" noProof="0" dirty="0">
                <a:ea typeface="Source Sans 3" pitchFamily="34" charset="-122"/>
                <a:cs typeface="Source Sans 3" pitchFamily="34" charset="-120"/>
              </a:rPr>
              <a:t>Produkt po spalování černého či hnědého </a:t>
            </a:r>
            <a:br>
              <a:rPr lang="cs-CZ" sz="1600" noProof="0" dirty="0">
                <a:ea typeface="Source Sans 3" pitchFamily="34" charset="-122"/>
                <a:cs typeface="Source Sans 3" pitchFamily="34" charset="-120"/>
              </a:rPr>
            </a:br>
            <a:r>
              <a:rPr lang="cs-CZ" sz="1600" noProof="0" dirty="0">
                <a:ea typeface="Source Sans 3" pitchFamily="34" charset="-122"/>
                <a:cs typeface="Source Sans 3" pitchFamily="34" charset="-120"/>
              </a:rPr>
              <a:t>uhlí v granulačních nebo fluidních kotlích. Zachycován v odlučovačích spalin </a:t>
            </a:r>
            <a:br>
              <a:rPr lang="cs-CZ" sz="1600" noProof="0" dirty="0">
                <a:ea typeface="Source Sans 3" pitchFamily="34" charset="-122"/>
                <a:cs typeface="Source Sans 3" pitchFamily="34" charset="-120"/>
              </a:rPr>
            </a:br>
            <a:r>
              <a:rPr lang="cs-CZ" sz="1600" noProof="0" dirty="0">
                <a:ea typeface="Source Sans 3" pitchFamily="34" charset="-122"/>
                <a:cs typeface="Source Sans 3" pitchFamily="34" charset="-120"/>
              </a:rPr>
              <a:t>a dopravován do zásobníků.</a:t>
            </a:r>
            <a:endParaRPr lang="cs-CZ" sz="1600" noProof="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205" y="1918901"/>
            <a:ext cx="3301702" cy="33017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7205" y="5522663"/>
            <a:ext cx="2524363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950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Energosádrovec</a:t>
            </a:r>
            <a:endParaRPr lang="cs-CZ" sz="1950" noProof="0" dirty="0"/>
          </a:p>
        </p:txBody>
      </p:sp>
      <p:sp>
        <p:nvSpPr>
          <p:cNvPr id="8" name="Text 4"/>
          <p:cNvSpPr/>
          <p:nvPr/>
        </p:nvSpPr>
        <p:spPr>
          <a:xfrm>
            <a:off x="5257205" y="5971410"/>
            <a:ext cx="4115872" cy="133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cs-CZ" sz="1600" noProof="0" dirty="0">
                <a:ea typeface="Source Sans 3" pitchFamily="34" charset="-122"/>
                <a:cs typeface="Source Sans 3" pitchFamily="34" charset="-120"/>
              </a:rPr>
              <a:t>Výsledný produkt z odsiřování kouřových plynů mokrou cestou. Proces zahrnuje odsíření </a:t>
            </a:r>
            <a:br>
              <a:rPr lang="cs-CZ" sz="1600" noProof="0" dirty="0">
                <a:ea typeface="Source Sans 3" pitchFamily="34" charset="-122"/>
                <a:cs typeface="Source Sans 3" pitchFamily="34" charset="-120"/>
              </a:rPr>
            </a:br>
            <a:r>
              <a:rPr lang="cs-CZ" sz="1600" noProof="0" dirty="0">
                <a:ea typeface="Source Sans 3" pitchFamily="34" charset="-122"/>
                <a:cs typeface="Source Sans 3" pitchFamily="34" charset="-120"/>
              </a:rPr>
              <a:t>spalin, oxidaci, separaci, praní a sušení.</a:t>
            </a:r>
            <a:endParaRPr lang="cs-CZ" sz="1600" noProof="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729" y="1918900"/>
            <a:ext cx="3301595" cy="330159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0612" y="5522663"/>
            <a:ext cx="2875955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950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Elektrárenská struska</a:t>
            </a:r>
            <a:endParaRPr lang="cs-CZ" sz="1950" noProof="0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35348C9-CB0B-B37F-8BDB-12FDBD8F953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7419540"/>
            <a:ext cx="14630400" cy="810060"/>
            <a:chOff x="0" y="7419540"/>
            <a:chExt cx="14630400" cy="810060"/>
          </a:xfrm>
        </p:grpSpPr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18925BE-FF8C-71E2-0700-71B3168B5C0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99C5E6A2-720D-DBDC-BC9D-5B84E59D64E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15" name="Text 3">
                <a:extLst>
                  <a:ext uri="{FF2B5EF4-FFF2-40B4-BE49-F238E27FC236}">
                    <a16:creationId xmlns:a16="http://schemas.microsoft.com/office/drawing/2014/main" id="{8F9D7DCB-643C-4FBF-0D04-7830C16ED13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C42ECE6D-80D7-A64B-74FB-B5C9A20830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17" name="Obrázek 16">
                  <a:extLst>
                    <a:ext uri="{FF2B5EF4-FFF2-40B4-BE49-F238E27FC236}">
                      <a16:creationId xmlns:a16="http://schemas.microsoft.com/office/drawing/2014/main" id="{1B7DF057-B2BC-2F45-B4B8-C4E9B9852617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18" name="Obrázek 17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9BA68A4F-657E-3AEF-4E86-EA2EB1DF7934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9D519EA-C71A-C76D-61B2-FD4A8890A5D7}"/>
              </a:ext>
            </a:extLst>
          </p:cNvPr>
          <p:cNvSpPr txBox="1"/>
          <p:nvPr/>
        </p:nvSpPr>
        <p:spPr>
          <a:xfrm>
            <a:off x="9556481" y="5904938"/>
            <a:ext cx="4115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Vzniká po spalování uhlí v granulačních kotlích. Odlučuje se ve spodní části spalovací komory, ochlazuje ve vodní lázni a následně se odvodňuje.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678775"/>
            <a:ext cx="6655118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cs-CZ" sz="39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SAM</a:t>
            </a: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– schéma zařízení</a:t>
            </a:r>
            <a:endParaRPr lang="cs-CZ" sz="3900" noProof="0" dirty="0">
              <a:solidFill>
                <a:srgbClr val="88BE55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863798" y="1997035"/>
            <a:ext cx="3365778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cs-CZ" sz="265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Granulační kotel</a:t>
            </a:r>
            <a:endParaRPr lang="cs-CZ" sz="2650" noProof="0" dirty="0">
              <a:solidFill>
                <a:srgbClr val="2A385D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l="7848" r="11932" b="13408"/>
          <a:stretch>
            <a:fillRect/>
          </a:stretch>
        </p:blipFill>
        <p:spPr>
          <a:xfrm>
            <a:off x="863798" y="2695336"/>
            <a:ext cx="6150293" cy="302833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3798" y="6370677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Teplota spalování: </a:t>
            </a:r>
            <a:r>
              <a:rPr lang="cs-CZ" b="1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1 100 – 1 400°C</a:t>
            </a:r>
            <a:endParaRPr lang="cs-CZ" noProof="0" dirty="0"/>
          </a:p>
        </p:txBody>
      </p:sp>
      <p:sp>
        <p:nvSpPr>
          <p:cNvPr id="6" name="Text 3"/>
          <p:cNvSpPr/>
          <p:nvPr/>
        </p:nvSpPr>
        <p:spPr>
          <a:xfrm>
            <a:off x="856178" y="6740842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Popílek neobsahuje zbytkové vápno</a:t>
            </a:r>
            <a:endParaRPr lang="cs-CZ" noProof="0" dirty="0"/>
          </a:p>
        </p:txBody>
      </p:sp>
      <p:sp>
        <p:nvSpPr>
          <p:cNvPr id="7" name="Text 4"/>
          <p:cNvSpPr/>
          <p:nvPr/>
        </p:nvSpPr>
        <p:spPr>
          <a:xfrm>
            <a:off x="7623929" y="1997035"/>
            <a:ext cx="3365778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cs-CZ" sz="265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Fluidní kotel</a:t>
            </a:r>
            <a:endParaRPr lang="cs-CZ" sz="2650" noProof="0" dirty="0">
              <a:solidFill>
                <a:srgbClr val="2A385D"/>
              </a:solidFill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rcRect l="5764" t="2297" r="26924" b="3342"/>
          <a:stretch>
            <a:fillRect/>
          </a:stretch>
        </p:blipFill>
        <p:spPr>
          <a:xfrm>
            <a:off x="7616311" y="2695336"/>
            <a:ext cx="4431663" cy="343131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623929" y="6369963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Teplota spalování: </a:t>
            </a:r>
            <a:r>
              <a:rPr lang="cs-CZ" b="1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850 – 900°C</a:t>
            </a:r>
            <a:endParaRPr lang="cs-CZ" noProof="0" dirty="0"/>
          </a:p>
        </p:txBody>
      </p:sp>
      <p:sp>
        <p:nvSpPr>
          <p:cNvPr id="10" name="Text 6"/>
          <p:cNvSpPr/>
          <p:nvPr/>
        </p:nvSpPr>
        <p:spPr>
          <a:xfrm>
            <a:off x="7623929" y="6765192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cs-CZ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Popílek obsahuje zbytkové vápno ve formě CaO</a:t>
            </a:r>
            <a:endParaRPr lang="cs-CZ" noProof="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286D880-66D4-C77C-B6D4-A3592D9992E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7419540"/>
            <a:ext cx="14630400" cy="810060"/>
            <a:chOff x="0" y="7419540"/>
            <a:chExt cx="14630400" cy="810060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92E88697-75D7-D57C-CBB5-623B8689CD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12F14A21-FE5D-58B0-1D77-93B336EB745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14" name="Text 3">
                <a:extLst>
                  <a:ext uri="{FF2B5EF4-FFF2-40B4-BE49-F238E27FC236}">
                    <a16:creationId xmlns:a16="http://schemas.microsoft.com/office/drawing/2014/main" id="{94B489D8-2D17-9B17-8FBF-EDCCE1F231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5" name="Skupina 14">
                <a:extLst>
                  <a:ext uri="{FF2B5EF4-FFF2-40B4-BE49-F238E27FC236}">
                    <a16:creationId xmlns:a16="http://schemas.microsoft.com/office/drawing/2014/main" id="{AEDA2E54-1A94-E8D1-AC6E-F86072EC113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16" name="Obrázek 15">
                  <a:extLst>
                    <a:ext uri="{FF2B5EF4-FFF2-40B4-BE49-F238E27FC236}">
                      <a16:creationId xmlns:a16="http://schemas.microsoft.com/office/drawing/2014/main" id="{8A788770-D3FD-E5E4-CEEE-6BBDBCA64A84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17" name="Obrázek 16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6B442818-A777-A1E8-EF88-556ADED2E116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210" y="391723"/>
            <a:ext cx="12653362" cy="1063625"/>
          </a:xfrm>
        </p:spPr>
        <p:txBody>
          <a:bodyPr/>
          <a:lstStyle/>
          <a:p>
            <a:r>
              <a:rPr lang="cs-CZ" sz="384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SAM</a:t>
            </a:r>
            <a:r>
              <a:rPr lang="cs-CZ" sz="3840" dirty="0">
                <a:solidFill>
                  <a:srgbClr val="000000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cs-CZ" sz="384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– </a:t>
            </a:r>
            <a:r>
              <a:rPr lang="cs-CZ" sz="3900" cap="none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lokalizace</a:t>
            </a:r>
            <a:r>
              <a:rPr lang="cs-CZ" sz="3840" cap="none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zdrojů</a:t>
            </a:r>
            <a:br>
              <a:rPr lang="cs-CZ" sz="3840" dirty="0">
                <a:solidFill>
                  <a:srgbClr val="88BE55"/>
                </a:solidFill>
              </a:rPr>
            </a:br>
            <a:endParaRPr lang="cs-CZ" sz="384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391721"/>
            <a:ext cx="221664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920" dirty="0">
              <a:solidFill>
                <a:srgbClr val="263F6A"/>
              </a:solidFill>
              <a:latin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0B0F2A-ED13-477D-075A-367BF017E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" t="13900" r="52595" b="6604"/>
          <a:stretch/>
        </p:blipFill>
        <p:spPr>
          <a:xfrm>
            <a:off x="683210" y="1242205"/>
            <a:ext cx="10882054" cy="564652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91B1CC-C5AF-948F-98AD-A92092590F0F}"/>
              </a:ext>
            </a:extLst>
          </p:cNvPr>
          <p:cNvSpPr txBox="1"/>
          <p:nvPr/>
        </p:nvSpPr>
        <p:spPr>
          <a:xfrm>
            <a:off x="11697417" y="1873657"/>
            <a:ext cx="2722498" cy="4592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zdrojů v ČR</a:t>
            </a: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komplexní logistické služby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dodávky včetně dopravy na místo určení (DAP)</a:t>
            </a: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kontrola nad pohybem SAM </a:t>
            </a: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garance původu SAM</a:t>
            </a: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cs-CZ" sz="1920" dirty="0">
              <a:solidFill>
                <a:srgbClr val="263F6A"/>
              </a:solidFill>
              <a:latin typeface="Arial"/>
            </a:endParaRPr>
          </a:p>
          <a:p>
            <a:pPr marL="276480" indent="-276480" defTabSz="1097280">
              <a:buClr>
                <a:srgbClr val="61C250"/>
              </a:buClr>
              <a:buFont typeface="Arial" panose="020B0604020202020204" pitchFamily="34" charset="0"/>
              <a:buChar char="•"/>
            </a:pPr>
            <a:endParaRPr lang="cs-CZ" sz="1920" dirty="0">
              <a:solidFill>
                <a:srgbClr val="263F6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28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9618" y="256727"/>
            <a:ext cx="12526955" cy="1593257"/>
          </a:xfrm>
        </p:spPr>
        <p:txBody>
          <a:bodyPr/>
          <a:lstStyle/>
          <a:p>
            <a:pPr>
              <a:lnSpc>
                <a:spcPts val="6600"/>
              </a:lnSpc>
              <a:spcBef>
                <a:spcPts val="0"/>
              </a:spcBef>
              <a:defRPr/>
            </a:pPr>
            <a:r>
              <a:rPr lang="cs-CZ" sz="3900" cap="none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SAM</a:t>
            </a:r>
            <a:r>
              <a:rPr lang="cs-CZ" sz="3900" cap="none" dirty="0">
                <a:solidFill>
                  <a:srgbClr val="000000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cs-CZ" sz="3900" cap="none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– mapa odběratelů</a:t>
            </a:r>
            <a:br>
              <a:rPr lang="cs-CZ" sz="4680" b="0" cap="none" dirty="0">
                <a:solidFill>
                  <a:srgbClr val="88BE55"/>
                </a:solidFill>
                <a:latin typeface="Calibri" panose="020F0502020204030204"/>
                <a:ea typeface="+mn-ea"/>
                <a:cs typeface="+mn-cs"/>
              </a:rPr>
            </a:br>
            <a:endParaRPr lang="cs-CZ" sz="384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391721"/>
            <a:ext cx="221664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920" dirty="0">
              <a:solidFill>
                <a:srgbClr val="263F6A"/>
              </a:solidFill>
              <a:latin typeface="Arial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91B1CC-C5AF-948F-98AD-A92092590F0F}"/>
              </a:ext>
            </a:extLst>
          </p:cNvPr>
          <p:cNvSpPr txBox="1"/>
          <p:nvPr/>
        </p:nvSpPr>
        <p:spPr>
          <a:xfrm>
            <a:off x="11697417" y="1873658"/>
            <a:ext cx="2722498" cy="52075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rozložení dodávek na trhu</a:t>
            </a: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skoro neexistuje místo a zákazník, kam bychom nedodávali</a:t>
            </a:r>
          </a:p>
          <a:p>
            <a:pPr defTabSz="1097280">
              <a:buClr>
                <a:srgbClr val="61C250"/>
              </a:buClr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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dodávky včetně dopravy přímo k zákazníkovi</a:t>
            </a: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kontrola nad pohybem SAM </a:t>
            </a: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garance kvality SAM</a:t>
            </a:r>
          </a:p>
          <a:p>
            <a:pPr marL="342900" indent="-342900" defTabSz="1097280">
              <a:buClr>
                <a:srgbClr val="61C250"/>
              </a:buClr>
              <a:buFont typeface="Wingdings" panose="05000000000000000000" pitchFamily="2" charset="2"/>
              <a:buChar char="§"/>
            </a:pPr>
            <a:endParaRPr lang="cs-CZ" sz="1920" dirty="0">
              <a:solidFill>
                <a:srgbClr val="263F6A"/>
              </a:solidFill>
              <a:latin typeface="Arial"/>
            </a:endParaRPr>
          </a:p>
          <a:p>
            <a:pPr marL="276480" indent="-276480" defTabSz="1097280">
              <a:buClr>
                <a:srgbClr val="61C250"/>
              </a:buClr>
              <a:buFont typeface="Arial" panose="020B0604020202020204" pitchFamily="34" charset="0"/>
              <a:buChar char="•"/>
            </a:pPr>
            <a:endParaRPr lang="cs-CZ" sz="1920" dirty="0">
              <a:solidFill>
                <a:srgbClr val="263F6A"/>
              </a:solidFill>
              <a:latin typeface="Arial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4DDA1A0-BACD-78DE-7EB5-20E9E18A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7" t="14377" r="3637" b="5353"/>
          <a:stretch/>
        </p:blipFill>
        <p:spPr>
          <a:xfrm>
            <a:off x="809617" y="1451955"/>
            <a:ext cx="10580616" cy="55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9038" y="929878"/>
            <a:ext cx="12872323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>
              <a:lnSpc>
                <a:spcPts val="5500"/>
              </a:lnSpc>
              <a:defRPr/>
            </a:pPr>
            <a:r>
              <a:rPr kumimoji="0" lang="cs-CZ" sz="3900" b="1" i="0" u="none" strike="noStrike" kern="1200" cap="none" spc="0" normalizeH="0" baseline="0" noProof="0" dirty="0">
                <a:ln>
                  <a:noFill/>
                </a:ln>
                <a:solidFill>
                  <a:srgbClr val="88BE55"/>
                </a:solidFill>
                <a:effectLst/>
                <a:uLnTx/>
                <a:uFillTx/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Certifikované výrobky ze </a:t>
            </a:r>
            <a:r>
              <a:rPr kumimoji="0" lang="cs-CZ" sz="3900" b="1" i="0" u="none" strike="noStrike" kern="1200" cap="none" spc="0" normalizeH="0" baseline="0" noProof="0" dirty="0">
                <a:ln>
                  <a:noFill/>
                </a:ln>
                <a:solidFill>
                  <a:srgbClr val="2A385D"/>
                </a:solidFill>
                <a:effectLst/>
                <a:uLnTx/>
                <a:uFillTx/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SAM </a:t>
            </a:r>
            <a:r>
              <a:rPr lang="cs-CZ" sz="3900" b="1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a způsob využití</a:t>
            </a:r>
            <a:r>
              <a:rPr kumimoji="0" lang="cs-CZ" sz="3900" b="1" i="0" u="none" strike="noStrike" kern="1200" cap="none" spc="0" normalizeH="0" baseline="0" noProof="0" dirty="0">
                <a:ln>
                  <a:noFill/>
                </a:ln>
                <a:solidFill>
                  <a:srgbClr val="2A385D"/>
                </a:solidFill>
                <a:effectLst/>
                <a:uLnTx/>
                <a:uFillTx/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</a:t>
            </a:r>
            <a:endParaRPr kumimoji="0" lang="cs-CZ" sz="3900" b="0" i="0" u="none" strike="noStrike" kern="1200" cap="none" spc="0" normalizeH="0" baseline="0" noProof="0" dirty="0">
              <a:ln>
                <a:noFill/>
              </a:ln>
              <a:solidFill>
                <a:srgbClr val="2A3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63798" y="2238108"/>
            <a:ext cx="12902803" cy="4829212"/>
          </a:xfrm>
          <a:prstGeom prst="roundRect">
            <a:avLst>
              <a:gd name="adj" fmla="val 825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79038" y="2482929"/>
            <a:ext cx="12872323" cy="68139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A3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26093" y="2638544"/>
            <a:ext cx="272057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2A385D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Druh SAM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2A3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4347924" y="2638544"/>
            <a:ext cx="400395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2A385D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Použití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2A3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8853130" y="2638544"/>
            <a:ext cx="4651415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2A385D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Způsob použití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2A38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879038" y="3164324"/>
            <a:ext cx="12872323" cy="5612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1126093" y="3319939"/>
            <a:ext cx="272057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Popílek granulační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347920" y="3319939"/>
            <a:ext cx="4003953" cy="490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Beton, betonové výrobky, cement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853130" y="3319939"/>
            <a:ext cx="4651415" cy="490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Příměsi dle ČSN EN 450-1 a EN 12620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79038" y="4215884"/>
            <a:ext cx="12872323" cy="68139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126093" y="3952994"/>
            <a:ext cx="272057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Energosádrovec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347923" y="3966136"/>
            <a:ext cx="400395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Cement, sádrokarton, omítky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852892" y="3903025"/>
            <a:ext cx="4651415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Regulátor tuhnutí, hlavní složka výroby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79038" y="4897279"/>
            <a:ext cx="12872323" cy="68139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126093" y="4543704"/>
            <a:ext cx="272057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Elektrárenská struska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347924" y="4553595"/>
            <a:ext cx="400395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Dopravní stavby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852891" y="4516158"/>
            <a:ext cx="4651415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Násypy, zásypy, podkladní vrstvy komunikací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879038" y="5578673"/>
            <a:ext cx="12872323" cy="68139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126093" y="5160169"/>
            <a:ext cx="280102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Fluidní popílek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347919" y="5145806"/>
            <a:ext cx="400395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Dopravní stavby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853130" y="5094976"/>
            <a:ext cx="4651415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Pojivo pro stabilizaci (náhrada vápna)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1030304" y="6373387"/>
            <a:ext cx="2967632" cy="35407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Aditivovaný granulát</a:t>
            </a:r>
          </a:p>
        </p:txBody>
      </p:sp>
      <p:sp>
        <p:nvSpPr>
          <p:cNvPr id="25" name="Text 23"/>
          <p:cNvSpPr/>
          <p:nvPr/>
        </p:nvSpPr>
        <p:spPr>
          <a:xfrm>
            <a:off x="1126093" y="5750349"/>
            <a:ext cx="272057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ource Sans 3" pitchFamily="34" charset="-122"/>
                <a:cs typeface="+mn-cs"/>
              </a:rPr>
              <a:t>Směsná pojiva z fluidního ÚP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4347921" y="5761112"/>
            <a:ext cx="400395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Dopravní a inženýrské stavby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853130" y="5717270"/>
            <a:ext cx="4651415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Výplně, obsypy, zásypy, důlní díla, tunely, rekultivace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CD97280C-224F-21A6-3E1C-2571D711314A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8C372280-3DA3-3839-38E9-6BF9C88AE38D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B79EB738-AF0B-D001-2DE6-1EC43ABADD86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31" name="Text 3">
                <a:extLst>
                  <a:ext uri="{FF2B5EF4-FFF2-40B4-BE49-F238E27FC236}">
                    <a16:creationId xmlns:a16="http://schemas.microsoft.com/office/drawing/2014/main" id="{1FE169DC-86EC-6611-4771-29B044BC530A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kumimoji="0" lang="cs-CZ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ABEDB6BD-0604-7AAA-5A15-D3E69A72E54D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750B4610-BE12-DD97-7992-8E24A0756E9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34" name="Obrázek 33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B3DFE0A8-77E4-B494-C15F-FA93F375F2F0}"/>
                    </a:ext>
                  </a:extLst>
                </p:cNvPr>
                <p:cNvPicPr/>
                <p:nvPr/>
              </p:nvPicPr>
              <p:blipFill>
                <a:blip r:embed="rId4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5" name="Text 24">
            <a:extLst>
              <a:ext uri="{FF2B5EF4-FFF2-40B4-BE49-F238E27FC236}">
                <a16:creationId xmlns:a16="http://schemas.microsoft.com/office/drawing/2014/main" id="{325E16F9-9F2D-F737-50B1-F4584B12FF22}"/>
              </a:ext>
            </a:extLst>
          </p:cNvPr>
          <p:cNvSpPr/>
          <p:nvPr/>
        </p:nvSpPr>
        <p:spPr>
          <a:xfrm>
            <a:off x="4347920" y="6375785"/>
            <a:ext cx="400395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Dopravní a inženýrské stavby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24">
            <a:extLst>
              <a:ext uri="{FF2B5EF4-FFF2-40B4-BE49-F238E27FC236}">
                <a16:creationId xmlns:a16="http://schemas.microsoft.com/office/drawing/2014/main" id="{AE9FD483-2AD7-4961-1095-0E78F5156084}"/>
              </a:ext>
            </a:extLst>
          </p:cNvPr>
          <p:cNvSpPr/>
          <p:nvPr/>
        </p:nvSpPr>
        <p:spPr>
          <a:xfrm>
            <a:off x="8852891" y="6365343"/>
            <a:ext cx="4651654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ource Sans 3" pitchFamily="34" charset="-122"/>
                <a:cs typeface="+mn-cs"/>
              </a:rPr>
              <a:t>Podklady vozovek, protihlukové hráze, rekultivace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1832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825222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Použití </a:t>
            </a:r>
            <a:r>
              <a:rPr lang="cs-CZ" sz="3900" b="1" noProof="0" dirty="0">
                <a:solidFill>
                  <a:srgbClr val="2A385D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SAM</a:t>
            </a:r>
            <a:r>
              <a:rPr lang="cs-CZ" sz="3900" b="1" noProof="0" dirty="0">
                <a:solidFill>
                  <a:srgbClr val="88BE55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 ve stavebnictví</a:t>
            </a:r>
            <a:endParaRPr lang="cs-CZ" sz="3900" noProof="0" dirty="0">
              <a:solidFill>
                <a:srgbClr val="88BE55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50198" y="1806780"/>
            <a:ext cx="172760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cs-CZ" b="1" noProof="0" dirty="0">
              <a:solidFill>
                <a:srgbClr val="2A385D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6350198" y="2077410"/>
            <a:ext cx="7416403" cy="22860"/>
          </a:xfrm>
          <a:prstGeom prst="rect">
            <a:avLst/>
          </a:prstGeom>
          <a:solidFill>
            <a:srgbClr val="88BE55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6" name="Text 3"/>
          <p:cNvSpPr/>
          <p:nvPr/>
        </p:nvSpPr>
        <p:spPr>
          <a:xfrm>
            <a:off x="6350198" y="2209450"/>
            <a:ext cx="1963341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cs-CZ" sz="1600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Výroba cementu</a:t>
            </a:r>
            <a:endParaRPr lang="cs-CZ" sz="1600" noProof="0" dirty="0"/>
          </a:p>
        </p:txBody>
      </p:sp>
      <p:sp>
        <p:nvSpPr>
          <p:cNvPr id="7" name="Text 4"/>
          <p:cNvSpPr/>
          <p:nvPr/>
        </p:nvSpPr>
        <p:spPr>
          <a:xfrm>
            <a:off x="6350198" y="2558422"/>
            <a:ext cx="7416403" cy="518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Popílek jako surovina pro výrobu slínkového cementu - zdroj křemene a oxidu hlinitého s úsporou přírodního písku</a:t>
            </a:r>
            <a:endParaRPr lang="cs-CZ" sz="1600" noProof="0" dirty="0"/>
          </a:p>
        </p:txBody>
      </p:sp>
      <p:sp>
        <p:nvSpPr>
          <p:cNvPr id="8" name="Text 5"/>
          <p:cNvSpPr/>
          <p:nvPr/>
        </p:nvSpPr>
        <p:spPr>
          <a:xfrm>
            <a:off x="6350198" y="3347524"/>
            <a:ext cx="172760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cs-CZ" b="1" noProof="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cs-CZ" b="1" noProof="0" dirty="0"/>
          </a:p>
        </p:txBody>
      </p:sp>
      <p:sp>
        <p:nvSpPr>
          <p:cNvPr id="9" name="Shape 6"/>
          <p:cNvSpPr/>
          <p:nvPr/>
        </p:nvSpPr>
        <p:spPr>
          <a:xfrm>
            <a:off x="6350198" y="3618153"/>
            <a:ext cx="7416403" cy="22860"/>
          </a:xfrm>
          <a:prstGeom prst="rect">
            <a:avLst/>
          </a:prstGeom>
          <a:solidFill>
            <a:srgbClr val="88BE55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0" name="Text 7"/>
          <p:cNvSpPr/>
          <p:nvPr/>
        </p:nvSpPr>
        <p:spPr>
          <a:xfrm>
            <a:off x="6350198" y="3750193"/>
            <a:ext cx="1963341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cs-CZ" sz="1600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Směsný cement</a:t>
            </a:r>
            <a:endParaRPr lang="cs-CZ" sz="1600" noProof="0" dirty="0"/>
          </a:p>
        </p:txBody>
      </p:sp>
      <p:sp>
        <p:nvSpPr>
          <p:cNvPr id="11" name="Text 8"/>
          <p:cNvSpPr/>
          <p:nvPr/>
        </p:nvSpPr>
        <p:spPr>
          <a:xfrm>
            <a:off x="6350198" y="4099165"/>
            <a:ext cx="741640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Popílek jako hlavní prvek při výrobě směsného cementu, zlepšuje vlastnosti směsí</a:t>
            </a:r>
            <a:endParaRPr lang="cs-CZ" sz="1600" noProof="0" dirty="0"/>
          </a:p>
        </p:txBody>
      </p:sp>
      <p:sp>
        <p:nvSpPr>
          <p:cNvPr id="12" name="Text 9"/>
          <p:cNvSpPr/>
          <p:nvPr/>
        </p:nvSpPr>
        <p:spPr>
          <a:xfrm>
            <a:off x="6350198" y="4600648"/>
            <a:ext cx="172760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cs-CZ" b="1" noProof="0" dirty="0">
              <a:solidFill>
                <a:srgbClr val="2A385D"/>
              </a:solidFill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350198" y="4871277"/>
            <a:ext cx="7416403" cy="22860"/>
          </a:xfrm>
          <a:prstGeom prst="rect">
            <a:avLst/>
          </a:prstGeom>
          <a:solidFill>
            <a:srgbClr val="88BE55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4" name="Text 11"/>
          <p:cNvSpPr/>
          <p:nvPr/>
        </p:nvSpPr>
        <p:spPr>
          <a:xfrm>
            <a:off x="6350198" y="5003317"/>
            <a:ext cx="1963341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cs-CZ" sz="1600" b="1" noProof="0" dirty="0"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Betonové směsi</a:t>
            </a:r>
            <a:endParaRPr lang="cs-CZ" sz="1600" noProof="0" dirty="0"/>
          </a:p>
        </p:txBody>
      </p:sp>
      <p:sp>
        <p:nvSpPr>
          <p:cNvPr id="15" name="Text 12"/>
          <p:cNvSpPr/>
          <p:nvPr/>
        </p:nvSpPr>
        <p:spPr>
          <a:xfrm>
            <a:off x="6350198" y="5352289"/>
            <a:ext cx="7416403" cy="491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Popílek zvyšuje dlouhodobou pevnost betonu, zlepšuje zpracovatelnost a výsledné </a:t>
            </a:r>
            <a:b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</a:b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vlastnosti</a:t>
            </a:r>
            <a:endParaRPr lang="cs-CZ" sz="1600" noProof="0" dirty="0"/>
          </a:p>
        </p:txBody>
      </p:sp>
      <p:sp>
        <p:nvSpPr>
          <p:cNvPr id="16" name="Text 13"/>
          <p:cNvSpPr/>
          <p:nvPr/>
        </p:nvSpPr>
        <p:spPr>
          <a:xfrm>
            <a:off x="6350080" y="6114105"/>
            <a:ext cx="172760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cs-CZ" b="1" noProof="0" dirty="0">
                <a:solidFill>
                  <a:srgbClr val="2A385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cs-CZ" b="1" noProof="0" dirty="0">
              <a:solidFill>
                <a:srgbClr val="2A385D"/>
              </a:solidFill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350080" y="6384734"/>
            <a:ext cx="7416403" cy="22860"/>
          </a:xfrm>
          <a:prstGeom prst="rect">
            <a:avLst/>
          </a:prstGeom>
          <a:solidFill>
            <a:srgbClr val="88BE55"/>
          </a:solidFill>
          <a:ln/>
        </p:spPr>
        <p:txBody>
          <a:bodyPr/>
          <a:lstStyle/>
          <a:p>
            <a:endParaRPr lang="cs-CZ" noProof="0" dirty="0"/>
          </a:p>
        </p:txBody>
      </p:sp>
      <p:sp>
        <p:nvSpPr>
          <p:cNvPr id="18" name="Text 15"/>
          <p:cNvSpPr/>
          <p:nvPr/>
        </p:nvSpPr>
        <p:spPr>
          <a:xfrm>
            <a:off x="6350080" y="6516775"/>
            <a:ext cx="1963341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cs-CZ" sz="1600" b="1" noProof="0" dirty="0">
                <a:solidFill>
                  <a:srgbClr val="3D3838"/>
                </a:solidFill>
                <a:latin typeface="Montserrat" pitchFamily="2" charset="-18"/>
                <a:ea typeface="Montserrat Bold" pitchFamily="34" charset="-122"/>
                <a:cs typeface="Montserrat Bold" pitchFamily="34" charset="-120"/>
              </a:rPr>
              <a:t>Speciální aplikace</a:t>
            </a:r>
            <a:endParaRPr lang="cs-CZ" sz="1600" noProof="0" dirty="0"/>
          </a:p>
        </p:txBody>
      </p:sp>
      <p:sp>
        <p:nvSpPr>
          <p:cNvPr id="19" name="Text 16"/>
          <p:cNvSpPr/>
          <p:nvPr/>
        </p:nvSpPr>
        <p:spPr>
          <a:xfrm>
            <a:off x="6350080" y="6865746"/>
            <a:ext cx="7416403" cy="491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Výroba pórobetonových bloků, lehčeného kameniva a energosádrovec jako regulátor doby </a:t>
            </a:r>
            <a:b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</a:br>
            <a:r>
              <a:rPr lang="cs-CZ" sz="1600" noProof="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tuhnutí cementu nebo výroba sádrokartonových desek</a:t>
            </a:r>
            <a:endParaRPr lang="cs-CZ" sz="1600" noProof="0" dirty="0"/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62D3E30-4A85-F86A-FF2E-5BA807B0120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415572"/>
            <a:ext cx="14630400" cy="810060"/>
            <a:chOff x="0" y="7419540"/>
            <a:chExt cx="14630400" cy="810060"/>
          </a:xfrm>
        </p:grpSpPr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7AAA45A5-A8D3-A25E-38E6-4F992DB4F1F1}"/>
                </a:ext>
              </a:extLst>
            </p:cNvPr>
            <p:cNvSpPr/>
            <p:nvPr/>
          </p:nvSpPr>
          <p:spPr>
            <a:xfrm>
              <a:off x="0" y="7606602"/>
              <a:ext cx="14630400" cy="62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A8B2A10D-8F35-6ECE-9187-E9F01A7A4E81}"/>
                </a:ext>
              </a:extLst>
            </p:cNvPr>
            <p:cNvGrpSpPr/>
            <p:nvPr/>
          </p:nvGrpSpPr>
          <p:grpSpPr>
            <a:xfrm>
              <a:off x="742359" y="7419540"/>
              <a:ext cx="13024124" cy="477195"/>
              <a:chOff x="742359" y="7419540"/>
              <a:chExt cx="13024124" cy="477195"/>
            </a:xfrm>
          </p:grpSpPr>
          <p:sp>
            <p:nvSpPr>
              <p:cNvPr id="23" name="Text 3">
                <a:extLst>
                  <a:ext uri="{FF2B5EF4-FFF2-40B4-BE49-F238E27FC236}">
                    <a16:creationId xmlns:a16="http://schemas.microsoft.com/office/drawing/2014/main" id="{9A8D9D7B-E130-323F-6235-E3AB1A25BEE4}"/>
                  </a:ext>
                </a:extLst>
              </p:cNvPr>
              <p:cNvSpPr/>
              <p:nvPr/>
            </p:nvSpPr>
            <p:spPr>
              <a:xfrm>
                <a:off x="11684884" y="7434927"/>
                <a:ext cx="2081599" cy="44642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www.7.cz       </a:t>
                </a:r>
              </a:p>
              <a:p>
                <a:pPr marL="0" indent="0" algn="r">
                  <a:buNone/>
                </a:pPr>
                <a:r>
                  <a:rPr lang="cs-CZ" sz="1400" noProof="0" dirty="0">
                    <a:solidFill>
                      <a:schemeClr val="tx2"/>
                    </a:solidFill>
                    <a:latin typeface="Source Sans 3" pitchFamily="34" charset="0"/>
                    <a:ea typeface="Source Sans 3" pitchFamily="34" charset="-122"/>
                    <a:cs typeface="Source Sans 3" pitchFamily="34" charset="-120"/>
                  </a:rPr>
                  <a:t>www.silotransport.cz </a:t>
                </a:r>
                <a:endParaRPr lang="cs-CZ" sz="1400" noProof="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2604A902-E4EB-4B56-F6A8-F68B589BB396}"/>
                  </a:ext>
                </a:extLst>
              </p:cNvPr>
              <p:cNvGrpSpPr/>
              <p:nvPr/>
            </p:nvGrpSpPr>
            <p:grpSpPr>
              <a:xfrm>
                <a:off x="742359" y="7419540"/>
                <a:ext cx="2643936" cy="477195"/>
                <a:chOff x="742359" y="7397835"/>
                <a:chExt cx="2643936" cy="477195"/>
              </a:xfrm>
            </p:grpSpPr>
            <p:pic>
              <p:nvPicPr>
                <p:cNvPr id="25" name="Obrázek 24">
                  <a:extLst>
                    <a:ext uri="{FF2B5EF4-FFF2-40B4-BE49-F238E27FC236}">
                      <a16:creationId xmlns:a16="http://schemas.microsoft.com/office/drawing/2014/main" id="{52BF97C4-AB8A-2468-FF3C-EE15EFCC9F5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29261" y="7397835"/>
                  <a:ext cx="1957034" cy="477195"/>
                </a:xfrm>
                <a:prstGeom prst="rect">
                  <a:avLst/>
                </a:prstGeom>
              </p:spPr>
            </p:pic>
            <p:pic>
              <p:nvPicPr>
                <p:cNvPr id="26" name="Obrázek 25" descr="Obsah obrázku snímek obrazovky, Grafika, Obdélník, Barevnost&#10;&#10;Obsah generovaný pomocí AI může být nesprávný.">
                  <a:extLst>
                    <a:ext uri="{FF2B5EF4-FFF2-40B4-BE49-F238E27FC236}">
                      <a16:creationId xmlns:a16="http://schemas.microsoft.com/office/drawing/2014/main" id="{3E8113AC-032D-7526-7286-229B2A128EEF}"/>
                    </a:ext>
                  </a:extLst>
                </p:cNvPr>
                <p:cNvPicPr/>
                <p:nvPr/>
              </p:nvPicPr>
              <p:blipFill>
                <a:blip r:embed="rId5"/>
                <a:srcRect l="10132" t="11002" r="9676" b="8155"/>
                <a:stretch>
                  <a:fillRect/>
                </a:stretch>
              </p:blipFill>
              <p:spPr>
                <a:xfrm>
                  <a:off x="742359" y="7402459"/>
                  <a:ext cx="464179" cy="467946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v.en Energy – šablona prezentace">
  <a:themeElements>
    <a:clrScheme name="sev.en">
      <a:dk1>
        <a:sysClr val="windowText" lastClr="000000"/>
      </a:dk1>
      <a:lt1>
        <a:sysClr val="window" lastClr="FFFFFF"/>
      </a:lt1>
      <a:dk2>
        <a:srgbClr val="263F6A"/>
      </a:dk2>
      <a:lt2>
        <a:srgbClr val="61C250"/>
      </a:lt2>
      <a:accent1>
        <a:srgbClr val="61C250"/>
      </a:accent1>
      <a:accent2>
        <a:srgbClr val="263F6A"/>
      </a:accent2>
      <a:accent3>
        <a:srgbClr val="B3DFEC"/>
      </a:accent3>
      <a:accent4>
        <a:srgbClr val="C84730"/>
      </a:accent4>
      <a:accent5>
        <a:srgbClr val="916953"/>
      </a:accent5>
      <a:accent6>
        <a:srgbClr val="808080"/>
      </a:accent6>
      <a:hlink>
        <a:srgbClr val="263F6A"/>
      </a:hlink>
      <a:folHlink>
        <a:srgbClr val="61C250"/>
      </a:folHlink>
    </a:clrScheme>
    <a:fontScheme name="Vlastní 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30400" indent="-230400" algn="l">
          <a:buClr>
            <a:schemeClr val="accent1"/>
          </a:buClr>
          <a:buFont typeface="Arial" panose="020B0604020202020204" pitchFamily="34" charset="0"/>
          <a:buChar char="•"/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1207</Words>
  <Application>Microsoft Office PowerPoint</Application>
  <PresentationFormat>Vlastní</PresentationFormat>
  <Paragraphs>235</Paragraphs>
  <Slides>17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17</vt:i4>
      </vt:variant>
    </vt:vector>
  </HeadingPairs>
  <TitlesOfParts>
    <vt:vector size="28" baseType="lpstr">
      <vt:lpstr>Calibri</vt:lpstr>
      <vt:lpstr>Montserrat Light</vt:lpstr>
      <vt:lpstr>Aptos</vt:lpstr>
      <vt:lpstr>Montserrat</vt:lpstr>
      <vt:lpstr>Source Sans 3</vt:lpstr>
      <vt:lpstr>Inter Medium</vt:lpstr>
      <vt:lpstr>Wingdings</vt:lpstr>
      <vt:lpstr>Arial</vt:lpstr>
      <vt:lpstr>Office Theme</vt:lpstr>
      <vt:lpstr>Sev.en Energy – šablona prezentace</vt:lpstr>
      <vt:lpstr>1_Office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SAM – lokalizace zdrojů </vt:lpstr>
      <vt:lpstr>SAM – mapa odběratelů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Martina Černá</dc:creator>
  <cp:lastModifiedBy>Radoslav Záruba</cp:lastModifiedBy>
  <cp:revision>35</cp:revision>
  <dcterms:created xsi:type="dcterms:W3CDTF">2025-10-01T05:57:45Z</dcterms:created>
  <dcterms:modified xsi:type="dcterms:W3CDTF">2025-10-12T17:33:10Z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f13867-cdcf-4ce0-9508-eeb5edef0962_Enabled">
    <vt:lpwstr>true</vt:lpwstr>
  </property>
  <property fmtid="{D5CDD505-2E9C-101B-9397-08002B2CF9AE}" pid="3" name="MSIP_Label_7bf13867-cdcf-4ce0-9508-eeb5edef0962_SetDate">
    <vt:lpwstr>2025-10-01T08:15:19Z</vt:lpwstr>
  </property>
  <property fmtid="{D5CDD505-2E9C-101B-9397-08002B2CF9AE}" pid="4" name="MSIP_Label_7bf13867-cdcf-4ce0-9508-eeb5edef0962_Method">
    <vt:lpwstr>Standard</vt:lpwstr>
  </property>
  <property fmtid="{D5CDD505-2E9C-101B-9397-08002B2CF9AE}" pid="5" name="MSIP_Label_7bf13867-cdcf-4ce0-9508-eeb5edef0962_Name">
    <vt:lpwstr>Interní</vt:lpwstr>
  </property>
  <property fmtid="{D5CDD505-2E9C-101B-9397-08002B2CF9AE}" pid="6" name="MSIP_Label_7bf13867-cdcf-4ce0-9508-eeb5edef0962_SiteId">
    <vt:lpwstr>93e29d00-992d-4708-ac9d-c14ba07e2023</vt:lpwstr>
  </property>
  <property fmtid="{D5CDD505-2E9C-101B-9397-08002B2CF9AE}" pid="7" name="MSIP_Label_7bf13867-cdcf-4ce0-9508-eeb5edef0962_ActionId">
    <vt:lpwstr>fe191b47-b381-4520-9003-e4192b10609e</vt:lpwstr>
  </property>
  <property fmtid="{D5CDD505-2E9C-101B-9397-08002B2CF9AE}" pid="8" name="MSIP_Label_7bf13867-cdcf-4ce0-9508-eeb5edef0962_ContentBits">
    <vt:lpwstr>1</vt:lpwstr>
  </property>
  <property fmtid="{D5CDD505-2E9C-101B-9397-08002B2CF9AE}" pid="9" name="MSIP_Label_7bf13867-cdcf-4ce0-9508-eeb5edef0962_Tag">
    <vt:lpwstr>10, 3, 0, 1</vt:lpwstr>
  </property>
  <property fmtid="{D5CDD505-2E9C-101B-9397-08002B2CF9AE}" pid="10" name="ClassificationContentMarkingHeaderLocations">
    <vt:lpwstr>Office Theme:3</vt:lpwstr>
  </property>
  <property fmtid="{D5CDD505-2E9C-101B-9397-08002B2CF9AE}" pid="11" name="ClassificationContentMarkingHeaderText">
    <vt:lpwstr>Interní</vt:lpwstr>
  </property>
</Properties>
</file>